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4557-D37D-4C4D-B20B-E9E78766755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68E1-1ADE-478F-B08B-CED9C0B60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9862" t="7692" r="14272" b="26154"/>
          <a:stretch>
            <a:fillRect/>
          </a:stretch>
        </p:blipFill>
        <p:spPr bwMode="auto">
          <a:xfrm>
            <a:off x="5867400" y="228600"/>
            <a:ext cx="3124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Howard\Documents\Oil Barn\Photos\Safflower\7.jpg"/>
          <p:cNvPicPr>
            <a:picLocks noChangeAspect="1" noChangeArrowheads="1"/>
          </p:cNvPicPr>
          <p:nvPr/>
        </p:nvPicPr>
        <p:blipFill>
          <a:blip r:embed="rId3" cstate="print"/>
          <a:srcRect r="1351" b="22973"/>
          <a:stretch>
            <a:fillRect/>
          </a:stretch>
        </p:blipFill>
        <p:spPr bwMode="auto">
          <a:xfrm>
            <a:off x="152400" y="2895600"/>
            <a:ext cx="5562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18907"/>
          <a:stretch>
            <a:fillRect/>
          </a:stretch>
        </p:blipFill>
        <p:spPr bwMode="auto">
          <a:xfrm>
            <a:off x="228600" y="228600"/>
            <a:ext cx="5334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Howard\Documents\Oil Barn\Photos\Bar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733800"/>
            <a:ext cx="2901087" cy="1938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609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Quinn Farm &amp; Ranch   				            Big Sandy, MT  est. 1920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y - Sept 2006 088"/>
          <p:cNvPicPr>
            <a:picLocks noChangeAspect="1" noChangeArrowheads="1"/>
          </p:cNvPicPr>
          <p:nvPr/>
        </p:nvPicPr>
        <p:blipFill>
          <a:blip r:embed="rId2" cstate="print"/>
          <a:srcRect l="19763" r="11828"/>
          <a:stretch>
            <a:fillRect/>
          </a:stretch>
        </p:blipFill>
        <p:spPr>
          <a:xfrm>
            <a:off x="5486400" y="2968354"/>
            <a:ext cx="3429000" cy="3773953"/>
          </a:xfrm>
          <a:prstGeom prst="rect">
            <a:avLst/>
          </a:prstGeom>
          <a:noFill/>
        </p:spPr>
      </p:pic>
      <p:pic>
        <p:nvPicPr>
          <p:cNvPr id="5" name="Content Placeholder 3" descr="HPIM13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513" r="7982" b="10057"/>
          <a:stretch>
            <a:fillRect/>
          </a:stretch>
        </p:blipFill>
        <p:spPr>
          <a:xfrm>
            <a:off x="304800" y="228600"/>
            <a:ext cx="4648200" cy="28956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457200" y="3581400"/>
            <a:ext cx="388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/>
              <a:t>Downside of Biodiesel:</a:t>
            </a:r>
          </a:p>
          <a:p>
            <a:r>
              <a:rPr lang="en-US" dirty="0" smtClean="0"/>
              <a:t>Cost of labor to operate</a:t>
            </a:r>
          </a:p>
          <a:p>
            <a:r>
              <a:rPr lang="en-US" dirty="0" smtClean="0"/>
              <a:t>Cost of reagents</a:t>
            </a:r>
          </a:p>
          <a:p>
            <a:r>
              <a:rPr lang="en-US" dirty="0" smtClean="0"/>
              <a:t>Disposal of waste water</a:t>
            </a:r>
          </a:p>
          <a:p>
            <a:r>
              <a:rPr lang="en-US" dirty="0" smtClean="0"/>
              <a:t>Disposal of reagents (glycerin)</a:t>
            </a:r>
          </a:p>
          <a:p>
            <a:r>
              <a:rPr lang="en-US" dirty="0" smtClean="0"/>
              <a:t>Inconsistent quality in small batches</a:t>
            </a:r>
          </a:p>
          <a:p>
            <a:r>
              <a:rPr lang="en-US" dirty="0" smtClean="0"/>
              <a:t>Cost of testing (quality control)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33400"/>
            <a:ext cx="365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needed:</a:t>
            </a:r>
          </a:p>
          <a:p>
            <a:r>
              <a:rPr lang="en-US" dirty="0" smtClean="0"/>
              <a:t>Oilseed crop</a:t>
            </a:r>
          </a:p>
          <a:p>
            <a:r>
              <a:rPr lang="en-US" dirty="0" smtClean="0"/>
              <a:t>Press</a:t>
            </a:r>
          </a:p>
          <a:p>
            <a:r>
              <a:rPr lang="en-US" dirty="0" smtClean="0"/>
              <a:t>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obert M. Quinn\My Documents\My Skype Content\My Pictures\2010_11_15\IMG_0166.JPG"/>
          <p:cNvPicPr>
            <a:picLocks noChangeAspect="1" noChangeArrowheads="1"/>
          </p:cNvPicPr>
          <p:nvPr/>
        </p:nvPicPr>
        <p:blipFill>
          <a:blip r:embed="rId2" cstate="print"/>
          <a:srcRect l="8333" t="2222" b="15555"/>
          <a:stretch>
            <a:fillRect/>
          </a:stretch>
        </p:blipFill>
        <p:spPr bwMode="auto">
          <a:xfrm>
            <a:off x="838200" y="16002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Robert M. Quinn\My Documents\My Skype Content\My Pictures\2010_11_15\IMG_0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000" t="6667" r="11667" b="11111"/>
          <a:stretch>
            <a:fillRect/>
          </a:stretch>
        </p:blipFill>
        <p:spPr>
          <a:xfrm>
            <a:off x="5257800" y="2286000"/>
            <a:ext cx="3352800" cy="2819400"/>
          </a:xfrm>
        </p:spPr>
      </p:pic>
      <p:pic>
        <p:nvPicPr>
          <p:cNvPr id="6" name="Picture 4" descr="C:\Documents and Settings\Robert M. Quinn\My Documents\My Skype Content\My Pictures\2010_11_15\IMG_0168.JPG"/>
          <p:cNvPicPr>
            <a:picLocks noChangeAspect="1" noChangeArrowheads="1"/>
          </p:cNvPicPr>
          <p:nvPr/>
        </p:nvPicPr>
        <p:blipFill>
          <a:blip r:embed="rId4" cstate="print"/>
          <a:srcRect t="6736" b="20725"/>
          <a:stretch>
            <a:fillRect/>
          </a:stretch>
        </p:blipFill>
        <p:spPr bwMode="auto">
          <a:xfrm>
            <a:off x="1295400" y="4572000"/>
            <a:ext cx="3657600" cy="19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Biodiesel problems can be solved with SVO (straight vegetable oil):</a:t>
            </a:r>
          </a:p>
          <a:p>
            <a:r>
              <a:rPr lang="en-US" dirty="0" smtClean="0"/>
              <a:t>Found </a:t>
            </a:r>
            <a:r>
              <a:rPr lang="en-US" dirty="0" err="1" smtClean="0"/>
              <a:t>Elsbett</a:t>
            </a:r>
            <a:r>
              <a:rPr lang="en-US" dirty="0" smtClean="0"/>
              <a:t> in Germany in 2007</a:t>
            </a:r>
          </a:p>
          <a:p>
            <a:r>
              <a:rPr lang="en-US" dirty="0" smtClean="0"/>
              <a:t>Oil needs to be properly cleaned up</a:t>
            </a:r>
          </a:p>
          <a:p>
            <a:r>
              <a:rPr lang="en-US" dirty="0" smtClean="0"/>
              <a:t>Engine adapter and filter can replace the biodiesel 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943600" y="1295400"/>
          <a:ext cx="2857500" cy="2597727"/>
        </p:xfrm>
        <a:graphic>
          <a:graphicData uri="http://schemas.openxmlformats.org/presentationml/2006/ole">
            <p:oleObj spid="_x0000_s2050" name="Acrobat Document" r:id="rId3" imgW="5025240" imgH="4579200" progId="AcroExch.Document.7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943600" y="4038600"/>
          <a:ext cx="2819400" cy="2563091"/>
        </p:xfrm>
        <a:graphic>
          <a:graphicData uri="http://schemas.openxmlformats.org/presentationml/2006/ole">
            <p:oleObj spid="_x0000_s2051" name="Acrobat Document" r:id="rId4" imgW="5025240" imgH="4579200" progId="AcroExch.Document.7">
              <p:embed/>
            </p:oleObj>
          </a:graphicData>
        </a:graphic>
      </p:graphicFrame>
      <p:pic>
        <p:nvPicPr>
          <p:cNvPr id="2053" name="Picture 5" descr="Custom Soap Production"/>
          <p:cNvPicPr>
            <a:picLocks noChangeAspect="1" noChangeArrowheads="1"/>
          </p:cNvPicPr>
          <p:nvPr/>
        </p:nvPicPr>
        <p:blipFill>
          <a:blip r:embed="rId5" cstate="print"/>
          <a:srcRect r="31566"/>
          <a:stretch>
            <a:fillRect/>
          </a:stretch>
        </p:blipFill>
        <p:spPr bwMode="auto">
          <a:xfrm>
            <a:off x="228600" y="2133600"/>
            <a:ext cx="5410200" cy="3429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5715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Unexpected opportunities:</a:t>
            </a:r>
          </a:p>
          <a:p>
            <a:r>
              <a:rPr lang="en-US" dirty="0" smtClean="0"/>
              <a:t>Soap manufacturer</a:t>
            </a:r>
          </a:p>
          <a:p>
            <a:r>
              <a:rPr lang="en-US" dirty="0" smtClean="0"/>
              <a:t>Skin care products</a:t>
            </a:r>
          </a:p>
          <a:p>
            <a:r>
              <a:rPr lang="en-US" dirty="0" smtClean="0"/>
              <a:t>Grocery and health-food stores</a:t>
            </a:r>
          </a:p>
          <a:p>
            <a:r>
              <a:rPr lang="en-US" dirty="0" smtClean="0"/>
              <a:t>Restaurants</a:t>
            </a:r>
          </a:p>
          <a:p>
            <a:r>
              <a:rPr lang="en-US" dirty="0" smtClean="0"/>
              <a:t>Farm to school programs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data:image/jpeg;base64,/9j/4AAQSkZJRgABAQAAAQABAAD/2wCEAAkGBhQSEBMUEhQPFQ8WFhQVFRQUFRQQGBYQFhAVFRUWEhQaHCceFxkjHBQVHy8gJicqLCwsFR4xNTAqNSYrLCkBCQoKDgwOGg8PGikkHyQsKSksKissLCw1LCwpLTUsLC0sLCo1KSwpLCktLSkpLCkpKSwpLCksLCwpLCksLCwpLP/AABEIALcBEwMBIgACEQEDEQH/xAAcAAEAAQUBAQAAAAAAAAAAAAAABgEDBAUHAgj/xABAEAABAwICCAIGCAYBBQEAAAABAAIDBBESIQUGBzFBUWFxE4EiMlKRobEUI0JicoLB8CQzQ1PR0pIWF7LC8RX/xAAaAQEAAgMBAAAAAAAAAAAAAAAAAQMCBAUG/8QALxEBAAICAQICCAUFAAAAAAAAAAECAxEEEjEFQRMUIVFhcZHwIjJSsdEVQoGh4f/aAAwDAQACEQMRAD8A7iiIgIiICIiAiIgIiICIiAiIgIiICIiAiIgIiICIiAiIgIiICIiAiIgIiICIiAiIgIiICIiAiIgIiICIiAiIgIiICIiAiIgIiICIiAiIgIiICIiAiIgIiICIiAiIgIiICIiAiIgIvL3gC5IA5nIKOaZ2g0lPcF/iP9iP0vedw96xtaK95W4sOTLPTjrMz8ElRcwl2zG/o07bcLyG/nZqxpNsc3CGADqXu/UKn1jH73TjwXlz/bH1h1hFyT/vDUf2qb3Sf7Kw7atVnjA3tGT83KPWaLI8C5U99fX+HYkXHW7SKo/1iO0UQ+YK9HaHUD+vLf8ABB/onrNfif0Pke+v+/4dgRcpotolSDixeK0ZuY9jGnCN+FzALHvddM0bpFs8bZGeq4A+8K2mWt+zR5XAy8aIm+pifOP+6ZSIisaIiIgIiICIiAiIgIiICIiAiIgIiICIiAiIgIiICIrVRVNjbie5rW8ybe7miYjfshx3arrXK6q+jscWws3gG2J3ElQmN6ua2VZlrpn52LzbtdYkLly8s9Vpl7vw6PRYq01plFeUBTAVS6qmNPEVDGf2QvDgRvRMLv0iyfSlYRSTDOhr3A+jcLouzTWIiMRuPqkj8pN/guXNct5q/pDw5WkHJ2R6OH7+Kzx3mtolp8vi1zYbU18fo+hQUUT1d16hkaI5Xhkoyudx5Z8CpUx4IuCCDuIzHkV1K2i0bh4DPx8mC3TkjT0iIslAiIgIiICIiAiIgIiICIiAiIgIiICLV1+ssEN8UjSR9lvpHztkPNRDTG1VrbiIAdT6Z924fFYWyVr3lt4eHmzfkrLoTngC5IA5nJaTSeuVPCDd4cfu2t/yOXuuuQ6W17nmPrOt1N/cNw9yj81W55u4knqbrVvyv0w7vH8A881v8Q6Tpjaw43EIAHPefeR+ihekdaZ5iS57s+pv7961LM16c8AcFrWyXt3l3cPE4/H/ACVj5rEjbm53q21tirjpL7ref+Fbczr+ixW2iZncL4mAy+AzTx+h+CstaqqNsoXvH6H3gq0511QlURZWNAVQqICoWPWFXadp8v1Vm6Ce28JrbCbdPtSmPVKZ0LJWFrsQBw3s4e/L4r1RadrKN1g6Rg9l97HyORWp0brC6MANdYcs2qQ0+txLbSBrm/eAcD/lWRER2nTWvkvaJrkrW9fv5ppqdtDNVM2CVgEhDiHDcS0XII7AqcLkOiIopayk+jBjJXOe6TATZsbR6QtfIkZea6G7Sr4nYXDHyz49St/DaZr+J43xbFix5o9FXpiY3r47mG7RYGjNLtmYHZNdmC0n7TXFptzzBWfdXuSIiICIiAiIgIiICIiAiIggWl9q0TLiJtzzd/qP8qD6Y2jzzXGIhvLcP+Iy991DcSrisudbLez22DgcbD2jc/Fm1Gk5H+s49tw9yxweaxnVACx5K0qrpmW/OWKR7me56tOnstcKlznBrQ5zzua0FxJ6AZlbbR2qVVO/CGlruLADLIPxRsvg/OWjqrK4plp5fEKU82M+tXiOV8hIja5xG8NBNuptu7ldH0LsUkNjLgZzMx8Z3lBEQwecj+ynOi9l9JEB4odUEZhsuERA/dp2BsfvaT1V1eP73My+MfpcGoNWqupdanhfKeJjs5rT96UHAD0xXW3qdRtJ0zC+WlkMYF3Fjo5i0cSQxxOXZfR0UQa0NaA1oyAAAAHIAbl7srfQVlz48WzRO6vlyKUOFwvSmG1fVplJO2aNpEcp3NHohw9YO5bwR0uOChrX3z4LRy45pL1PA5teVTfaY7wqQqL1iVCFU6MSoAq4UVWlGUPWBeHwq8169uciZjbXvaQrTam3MdjZZ0me7MnIDmVpZ6WTxLBri4uDcs7vO4C3fcrqR1OXy8sYNa80y1A0r4dWZSbBjHeZdYAH4nyU1frwPrHnMhrsI5uIy/fRa7VfZFMaZr5XNjlfcuYb3Db+iDYb7Z+ay59kEoc4tlBaBcZG7ja5t14f/V0Mdemunjedn9Pmm/37E90dVwiFmNzAQ27s9ziMTs+QN/IKmibvLp43EseGhjXZjw23zHK5ce9gd1lymq0FX4HXjmMO6/MX42Jtu+S2GjNcnw4Wvu0NyAzHC2Q7LNpuqy6XYwfWegbhovndziA0N5kkhZygGhtYxWOxTABjT9U3iTa2N36Dz5WkP/6ToGkk44gCeZAA4c1KG+RavV/T7KuMvYHNs7CQ4WIdYGxHOxC2iAiIgIiICIiAiIg+SXVv73Ky+s6rHhpZH+o17vwtLvkq0L8MjTZhzAs5oeM8txyK1K4Z83ocvilY9lV6Fj5PVsBzcQ0X5Di49Bc9FN9XdktTUEOfE8M9qcmlZ5R2Mzx3EfdaDR2u9RSVDHxCBpyxAxRvJbizaHubiaCN+EhfUUMgc0OG4gEdiLq6uOIc3Lzsl0M0Dsrp4G2kJffeyMfRoj+JrSXyfne4dFMKSijiYGRMZHGNzWNDGjs0ZK8it00rXm3cRUc6wuch+i5Vrht1ihc6OiY2d4yMziRFf7gGcne4HIlGLqyL5rl216ScbiZjRybDFYdsTSfitlofbbXMcDK6KVnEPY1nucwNsfIoO0a4aEbVUc0brXwlzHH7MjWktPzB6Er5m0XUXbhO8buy+hdCa9Q19HM5gcyVscmKN2dj4ZN2P3PHx5gL5rp5MJaeVvdZVZadddN/gcn1fNFvLtPyb66p4qth1wCFQlcx72Peu4lXErN0UaZbXw5VurQUk1A1Y+nVgY4Xp47STdW39GP8xHuDllWk2nUKs3JrhpN7doSDUPZu6dgqJ7sjf/LH2jGftgcMXDpnxXTdF6q0tPhMUMYe29nloc+53nGc75LataALCwAyAGWXRVXUpSKRqHgOTy8nIvN7T3ERFm1RRXSuzmlmDiG4ZCScW/M8COSlSIOG6QpH0Urm3JDTY2Dss8syLLLg1wkNhvGQZFuxPJ9aQ+yLXA6XOQz67pDRzJmOa4D0uNhfyKgOntnJjJlp7u4lnEfhHHd35qTu2EFV4UXiscMe82yDnHf6PAbgBwAA4KUaH0yyoYHDJ1s28jxtzXHm6WeHhkmJtjY3BHvU40ZUtLRhNiOIUaE5Raei03ubLkeD+B7rbgoKoiICIiAiIg+WtEa0CCNgbjbK0k425EOvcFvX/Cj1RUFz3PNsTnFxsAMy7FkBkN62WtWgHUVZNTvv6DjhPtRnNjvNpHndalTvYvaSkvO42yBFu1gf1X1fqrU+JQ0rucMV+4jAPxC+Tq8XLT7TGHzAwH/xX0zsqq/E0TSniGuafKR36WQS1UJtmdyOdbM7lwjavtX8fHSUbv4bNssrT/NPFjD/AG+Z+129aA2r7VvpGKko3fw26WVv9bmxh/t8z9rt62p2cbK36Q+unLo6MHePWkPEMvw5u+fD1sv2YOr3ieoDm0TT2MrgfVb93mfIdPoimpmxsaxjWtY0BrWtFgGjcAEEJk2LaMMeHwXg29cSPxd8zb4Lju0DZ1NoyQEXkpXm0cttzvYkHB3wPDiB9OLn+0rWESRSUUOAvcMM0jmiRsY34Wg75Nxv9nI77IOMUmgJoIPpDJXMeW7m3ALSy5bi3E4Tutx81obqYadqhBEGNxewy9yBZovd3O1st+5RctEnq2D+I4Ht+/8AKymNIhkaNnywny7LMK0rXFp5ELbwzBwuudnx9Ntx5vZeEcyMuL0du9f2el6aq07HSPDImPkkO5jGl7vcFM9CbIq2exm8OmjPtfWSW6RtNh5uCqrjtbtDez87Bhj8VkJe+3Zd92Z6t/RKFmNtp5vrZL5EXHoMPLC22XMuXvV3ZrRUgaRGJZhY+LNaR2Lmxvqs8hfqpUtzFi6PbLy/iHiPrMdFI1H7iIi2HIEREBERAREQabWDVWGrb6QDZODwM/PmFzXSOjqnR77OBMV8nDMHseHZdjVmqpGSMLJGhzDvBzUjnOi9PiRouQVIdHaYdHu9KPlxHbko7rJqHJTky0uJ8e8s3uaOntD4rV6K1hzs7Ip3HW6WrbI27TcfEdwryg9DX5hzHFrvn5KTaP0019mvs1+7oe3I9PmmhskRFAIiIOT7eNVfEhjrWD04rRy24wud6Lj+Fxt+fouGlfYWkKFk0UkUgxRyNcxw5tcLH5r5P1i0G+jqpqeT1o3Ft/abvY4dC0g+aDBnzZGeWNvudi/9l33YRXB2jHNJ/lyu8mlrSPkVwNrbsI4g4h2tZ36FZNHrPPDTTU0by2GYt8UDe4NB9HFwabm447t2SkdE2r7WPHx0lG7+GzbLM0/zeBYw/wBvmftfh9bT7LtmTtIPE84c2hYexlcPss+7zPl2sbMNmz9JS+LLibQxn0nbjI4f04z83cO+76RpKRkUbY42tZGwBrWtFgGjcAFArTUzY2NZG1rY2gNa1osA0bgArq1GndbKWjF6iaNh4NviefwsF3H3LmWsW3u920UNhmBLMc+7Yx+p8kEz1310EGKCFwE+EGSThDG69jc5YzY2HC1zwB5T/wBV0kd8Rlltf0Isi83uS+Z2TQTe5Ac43O7eoTW6Tklc50j3uLnY3XJIL+ZG6/VYpKnsN5rRrc+tLBgjhp4wRFBHfC0n1nOJze82F3Hl3vo2my3OgNTaytP8NBI5v9w+hGPzusPdmumavbARk6tnvxMUGQ7OlcL+4Dugg2p+pdRpWQBoDKdhtJUEZDmG+0+3DzNl2Ch2L6Oja0Fk0hbckvlcMZ+8G2Fugt5qZ0Gj44I2xQsayJgs1rRYAfvishYzG+7KtprO6zphaM0JBTNwwQxRN+40Nv3IzPms1EUomd9xERECIiAiIgIiICIiAiIgKJa06gx1N5IbR1G/LJrz94cD1ClqIOJfSJqWQxztc1w58RzB4jqt7TaeDhxI6ZntbiugaZ0FDVR4JmBw4Hc5p5tdw+S5Xp/U2ooTjaTJT+20eqOHiN4d9ynYmuiNanADGHFm4g+s3tn6Q/d+ClVNVNkaHMcHNPEfI8j0XGKDTt95sf3vXRtRonGJ8pvgkLcA5hoILh0JJH5UkSZERQC5Bt61WuyOtjGbLRTW9gn6tx7Elv5m8l19YmltGMqYJIZBeORjmO7EWuOo3jqEHyECrT4L7lsdNaJfS1EsEnrxPLDwuAcnDoRYjoVg3UiR6tbQa6hYI4Jh4Q3RvAkaLm5wgj0c+Vt62Wk9r2kZmlvjiNp3+CxsZ/55uHkQoTiW91e1IrK0j6PA8sP9R31cY/O7I9hcoNPLMXOLnEuccySSST1JzK90tM+V4ZEx8kh3NY0vcewGa7Pq5sBjbZ1bMZHf2obsZ2Lz6TvINXTND6v09KzBTwxRN44GgE/idvce5KgcL1e2IVs9nTllNGeDvrJLdI2mw8yOy6dq7sgoKWzjGZ5R9uezxf7sfqjzBPVTZEFGtAAAAAGQAysOiqiICIiAiIgIiICIiAiIgIiICIiAiIgIiICoRffuVUQRqTZ3ROl8Qxcblgc4Rk9WDh03dFI2MAAAAAAsAMgANwAXpEBERAREQcm2y7O5qmSOqpIzJLhwTMbYOIHqPaD6xFy08bBvJRLV3YdWz2dUFlNHyd9ZJboxpsPNw7L6GRBCdXNkNBSWcY/HlH257SWP3Y7YB7ieqmrWgAAAADIAZWHRV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EBMUEhQPFQ8WFhQVFRQUFRQQGBYQFhAVFRUWEhQaHCceFxkjHBQVHy8gJicqLCwsFR4xNTAqNSYrLCkBCQoKDgwOGg8PGikkHyQsKSksKissLCw1LCwpLTUsLC0sLCo1KSwpLCktLSkpLCkpKSwpLCksLCwpLCksLCwpLP/AABEIALcBEwMBIgACEQEDEQH/xAAcAAEAAQUBAQAAAAAAAAAAAAAABgEDBAUHAgj/xABAEAABAwICCAIGCAYBBQEAAAABAAIDBBESIQUGBzFBUWFxE4EiMlKRobEUI0JicoLB8CQzQ1PR0pIWF7LC8RX/xAAaAQEAAgMBAAAAAAAAAAAAAAAAAQMCBAUG/8QALxEBAAICAQICCAUFAAAAAAAAAAECAxEEEjEFQRMUIVFhcZHwIjJSsdEVQoGh4f/aAAwDAQACEQMRAD8A7iiIgIiICIiAiIgIiICIiAiIgIiICIiAiIgIiICIiAiIgIiICIiAiIgIiICIiAiIgIiICIiAiIgIiICIiAiIgIiICIiAiIgIiICIiAiIgIiICIiAiIgIiICIiAiIgIiICIiAiIgIvL3gC5IA5nIKOaZ2g0lPcF/iP9iP0vedw96xtaK95W4sOTLPTjrMz8ElRcwl2zG/o07bcLyG/nZqxpNsc3CGADqXu/UKn1jH73TjwXlz/bH1h1hFyT/vDUf2qb3Sf7Kw7atVnjA3tGT83KPWaLI8C5U99fX+HYkXHW7SKo/1iO0UQ+YK9HaHUD+vLf8ABB/onrNfif0Pke+v+/4dgRcpotolSDixeK0ZuY9jGnCN+FzALHvddM0bpFs8bZGeq4A+8K2mWt+zR5XAy8aIm+pifOP+6ZSIisaIiIgIiICIiAiIgIiICIiAiIgIiICIiAiIgIiICIrVRVNjbie5rW8ybe7miYjfshx3arrXK6q+jscWws3gG2J3ElQmN6ua2VZlrpn52LzbtdYkLly8s9Vpl7vw6PRYq01plFeUBTAVS6qmNPEVDGf2QvDgRvRMLv0iyfSlYRSTDOhr3A+jcLouzTWIiMRuPqkj8pN/guXNct5q/pDw5WkHJ2R6OH7+Kzx3mtolp8vi1zYbU18fo+hQUUT1d16hkaI5Xhkoyudx5Z8CpUx4IuCCDuIzHkV1K2i0bh4DPx8mC3TkjT0iIslAiIgIiICIiAiIgIiICIiAiIgIiICLV1+ssEN8UjSR9lvpHztkPNRDTG1VrbiIAdT6Z924fFYWyVr3lt4eHmzfkrLoTngC5IA5nJaTSeuVPCDd4cfu2t/yOXuuuQ6W17nmPrOt1N/cNw9yj81W55u4knqbrVvyv0w7vH8A881v8Q6Tpjaw43EIAHPefeR+ihekdaZ5iS57s+pv7961LM16c8AcFrWyXt3l3cPE4/H/ACVj5rEjbm53q21tirjpL7ref+Fbczr+ixW2iZncL4mAy+AzTx+h+CstaqqNsoXvH6H3gq0511QlURZWNAVQqICoWPWFXadp8v1Vm6Ce28JrbCbdPtSmPVKZ0LJWFrsQBw3s4e/L4r1RadrKN1g6Rg9l97HyORWp0brC6MANdYcs2qQ0+txLbSBrm/eAcD/lWRER2nTWvkvaJrkrW9fv5ppqdtDNVM2CVgEhDiHDcS0XII7AqcLkOiIopayk+jBjJXOe6TATZsbR6QtfIkZea6G7Sr4nYXDHyz49St/DaZr+J43xbFix5o9FXpiY3r47mG7RYGjNLtmYHZNdmC0n7TXFptzzBWfdXuSIiICIiAiIgIiICIiAiIggWl9q0TLiJtzzd/qP8qD6Y2jzzXGIhvLcP+Iy991DcSrisudbLez22DgcbD2jc/Fm1Gk5H+s49tw9yxweaxnVACx5K0qrpmW/OWKR7me56tOnstcKlznBrQ5zzua0FxJ6AZlbbR2qVVO/CGlruLADLIPxRsvg/OWjqrK4plp5fEKU82M+tXiOV8hIja5xG8NBNuptu7ldH0LsUkNjLgZzMx8Z3lBEQwecj+ynOi9l9JEB4odUEZhsuERA/dp2BsfvaT1V1eP73My+MfpcGoNWqupdanhfKeJjs5rT96UHAD0xXW3qdRtJ0zC+WlkMYF3Fjo5i0cSQxxOXZfR0UQa0NaA1oyAAAAHIAbl7srfQVlz48WzRO6vlyKUOFwvSmG1fVplJO2aNpEcp3NHohw9YO5bwR0uOChrX3z4LRy45pL1PA5teVTfaY7wqQqL1iVCFU6MSoAq4UVWlGUPWBeHwq8169uciZjbXvaQrTam3MdjZZ0me7MnIDmVpZ6WTxLBri4uDcs7vO4C3fcrqR1OXy8sYNa80y1A0r4dWZSbBjHeZdYAH4nyU1frwPrHnMhrsI5uIy/fRa7VfZFMaZr5XNjlfcuYb3Db+iDYb7Z+ay59kEoc4tlBaBcZG7ja5t14f/V0Mdemunjedn9Pmm/37E90dVwiFmNzAQ27s9ziMTs+QN/IKmibvLp43EseGhjXZjw23zHK5ce9gd1lymq0FX4HXjmMO6/MX42Jtu+S2GjNcnw4Wvu0NyAzHC2Q7LNpuqy6XYwfWegbhovndziA0N5kkhZygGhtYxWOxTABjT9U3iTa2N36Dz5WkP/6ToGkk44gCeZAA4c1KG+RavV/T7KuMvYHNs7CQ4WIdYGxHOxC2iAiIgIiICIiAiIg+SXVv73Ky+s6rHhpZH+o17vwtLvkq0L8MjTZhzAs5oeM8txyK1K4Z83ocvilY9lV6Fj5PVsBzcQ0X5Di49Bc9FN9XdktTUEOfE8M9qcmlZ5R2Mzx3EfdaDR2u9RSVDHxCBpyxAxRvJbizaHubiaCN+EhfUUMgc0OG4gEdiLq6uOIc3Lzsl0M0Dsrp4G2kJffeyMfRoj+JrSXyfne4dFMKSijiYGRMZHGNzWNDGjs0ZK8it00rXm3cRUc6wuch+i5Vrht1ihc6OiY2d4yMziRFf7gGcne4HIlGLqyL5rl216ScbiZjRybDFYdsTSfitlofbbXMcDK6KVnEPY1nucwNsfIoO0a4aEbVUc0brXwlzHH7MjWktPzB6Er5m0XUXbhO8buy+hdCa9Q19HM5gcyVscmKN2dj4ZN2P3PHx5gL5rp5MJaeVvdZVZadddN/gcn1fNFvLtPyb66p4qth1wCFQlcx72Peu4lXErN0UaZbXw5VurQUk1A1Y+nVgY4Xp47STdW39GP8xHuDllWk2nUKs3JrhpN7doSDUPZu6dgqJ7sjf/LH2jGftgcMXDpnxXTdF6q0tPhMUMYe29nloc+53nGc75LataALCwAyAGWXRVXUpSKRqHgOTy8nIvN7T3ERFm1RRXSuzmlmDiG4ZCScW/M8COSlSIOG6QpH0Urm3JDTY2Dss8syLLLg1wkNhvGQZFuxPJ9aQ+yLXA6XOQz67pDRzJmOa4D0uNhfyKgOntnJjJlp7u4lnEfhHHd35qTu2EFV4UXiscMe82yDnHf6PAbgBwAA4KUaH0yyoYHDJ1s28jxtzXHm6WeHhkmJtjY3BHvU40ZUtLRhNiOIUaE5Raei03ubLkeD+B7rbgoKoiICIiAiIg+WtEa0CCNgbjbK0k425EOvcFvX/Cj1RUFz3PNsTnFxsAMy7FkBkN62WtWgHUVZNTvv6DjhPtRnNjvNpHndalTvYvaSkvO42yBFu1gf1X1fqrU+JQ0rucMV+4jAPxC+Tq8XLT7TGHzAwH/xX0zsqq/E0TSniGuafKR36WQS1UJtmdyOdbM7lwjavtX8fHSUbv4bNssrT/NPFjD/AG+Z+129aA2r7VvpGKko3fw26WVv9bmxh/t8z9rt62p2cbK36Q+unLo6MHePWkPEMvw5u+fD1sv2YOr3ieoDm0TT2MrgfVb93mfIdPoimpmxsaxjWtY0BrWtFgGjcAEEJk2LaMMeHwXg29cSPxd8zb4Lju0DZ1NoyQEXkpXm0cttzvYkHB3wPDiB9OLn+0rWESRSUUOAvcMM0jmiRsY34Wg75Nxv9nI77IOMUmgJoIPpDJXMeW7m3ALSy5bi3E4Tutx81obqYadqhBEGNxewy9yBZovd3O1st+5RctEnq2D+I4Ht+/8AKymNIhkaNnywny7LMK0rXFp5ELbwzBwuudnx9Ntx5vZeEcyMuL0du9f2el6aq07HSPDImPkkO5jGl7vcFM9CbIq2exm8OmjPtfWSW6RtNh5uCqrjtbtDez87Bhj8VkJe+3Zd92Z6t/RKFmNtp5vrZL5EXHoMPLC22XMuXvV3ZrRUgaRGJZhY+LNaR2Lmxvqs8hfqpUtzFi6PbLy/iHiPrMdFI1H7iIi2HIEREBERAREQabWDVWGrb6QDZODwM/PmFzXSOjqnR77OBMV8nDMHseHZdjVmqpGSMLJGhzDvBzUjnOi9PiRouQVIdHaYdHu9KPlxHbko7rJqHJTky0uJ8e8s3uaOntD4rV6K1hzs7Ip3HW6WrbI27TcfEdwryg9DX5hzHFrvn5KTaP0019mvs1+7oe3I9PmmhskRFAIiIOT7eNVfEhjrWD04rRy24wud6Lj+Fxt+fouGlfYWkKFk0UkUgxRyNcxw5tcLH5r5P1i0G+jqpqeT1o3Ft/abvY4dC0g+aDBnzZGeWNvudi/9l33YRXB2jHNJ/lyu8mlrSPkVwNrbsI4g4h2tZ36FZNHrPPDTTU0by2GYt8UDe4NB9HFwabm447t2SkdE2r7WPHx0lG7+GzbLM0/zeBYw/wBvmftfh9bT7LtmTtIPE84c2hYexlcPss+7zPl2sbMNmz9JS+LLibQxn0nbjI4f04z83cO+76RpKRkUbY42tZGwBrWtFgGjcAFArTUzY2NZG1rY2gNa1osA0bgArq1GndbKWjF6iaNh4NviefwsF3H3LmWsW3u920UNhmBLMc+7Yx+p8kEz1310EGKCFwE+EGSThDG69jc5YzY2HC1zwB5T/wBV0kd8Rlltf0Isi83uS+Z2TQTe5Ac43O7eoTW6Tklc50j3uLnY3XJIL+ZG6/VYpKnsN5rRrc+tLBgjhp4wRFBHfC0n1nOJze82F3Hl3vo2my3OgNTaytP8NBI5v9w+hGPzusPdmumavbARk6tnvxMUGQ7OlcL+4Dugg2p+pdRpWQBoDKdhtJUEZDmG+0+3DzNl2Ch2L6Oja0Fk0hbckvlcMZ+8G2Fugt5qZ0Gj44I2xQsayJgs1rRYAfvishYzG+7KtprO6zphaM0JBTNwwQxRN+40Nv3IzPms1EUomd9xERECIiAiIgIiICIiAiIgKJa06gx1N5IbR1G/LJrz94cD1ClqIOJfSJqWQxztc1w58RzB4jqt7TaeDhxI6ZntbiugaZ0FDVR4JmBw4Hc5p5tdw+S5Xp/U2ooTjaTJT+20eqOHiN4d9ynYmuiNanADGHFm4g+s3tn6Q/d+ClVNVNkaHMcHNPEfI8j0XGKDTt95sf3vXRtRonGJ8pvgkLcA5hoILh0JJH5UkSZERQC5Bt61WuyOtjGbLRTW9gn6tx7Elv5m8l19YmltGMqYJIZBeORjmO7EWuOo3jqEHyECrT4L7lsdNaJfS1EsEnrxPLDwuAcnDoRYjoVg3UiR6tbQa6hYI4Jh4Q3RvAkaLm5wgj0c+Vt62Wk9r2kZmlvjiNp3+CxsZ/55uHkQoTiW91e1IrK0j6PA8sP9R31cY/O7I9hcoNPLMXOLnEuccySSST1JzK90tM+V4ZEx8kh3NY0vcewGa7Pq5sBjbZ1bMZHf2obsZ2Lz6TvINXTND6v09KzBTwxRN44GgE/idvce5KgcL1e2IVs9nTllNGeDvrJLdI2mw8yOy6dq7sgoKWzjGZ5R9uezxf7sfqjzBPVTZEFGtAAAAAGQAysOiqiICIiAiIgIiICIiAiIgIiICIiAiIgIiICoRffuVUQRqTZ3ROl8Qxcblgc4Rk9WDh03dFI2MAAAAAAsAMgANwAXpEBERAREQcm2y7O5qmSOqpIzJLhwTMbYOIHqPaD6xFy08bBvJRLV3YdWz2dUFlNHyd9ZJboxpsPNw7L6GRBCdXNkNBSWcY/HlH257SWP3Y7YB7ieqmrWgAAAADIAZWHRV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http://t3.gstatic.com/images?q=tbn:ANd9GcSVib4t_k9xQiJRAfz3nNlnqJwYsOu-atsSQFsdWDTxQ9g0Eyl2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328416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0" y="3200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VS.</a:t>
            </a:r>
            <a:endParaRPr lang="en-US" sz="4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3990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09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Food vs. Fuel</a:t>
            </a:r>
            <a:endParaRPr lang="en-US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Howard\Documents\Oil Barn\Photos\Safflower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2895600" cy="1828340"/>
          </a:xfrm>
          <a:prstGeom prst="rect">
            <a:avLst/>
          </a:prstGeom>
          <a:noFill/>
        </p:spPr>
      </p:pic>
      <p:pic>
        <p:nvPicPr>
          <p:cNvPr id="5" name="Content Placeholder 3" descr="HPIM13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513"/>
          <a:stretch>
            <a:fillRect/>
          </a:stretch>
        </p:blipFill>
        <p:spPr>
          <a:xfrm>
            <a:off x="5943600" y="1752600"/>
            <a:ext cx="2768600" cy="1795849"/>
          </a:xfrm>
          <a:noFill/>
        </p:spPr>
      </p:pic>
      <p:sp>
        <p:nvSpPr>
          <p:cNvPr id="16387" name="AutoShape 3" descr="data:image/jpeg;base64,/9j/4AAQSkZJRgABAQAAAQABAAD/2wCEAAkGBg4GDw0IBxAREBQOEhYSGBIQFg8TEhESFRMVFR8XFxUjJy0qGCUvGRISHy8hLycvLiwsGB4xNTE2NScrOCkBCQoKBQUFDQUFDSkYEhgpKSkpKSkpKSkpKSkpKSkpKSkpKSkpKSkpKSkpKSkpKSkpKSkpKSkpKSkpKSkpKSkpKf/AABEIAOEA4AMBIgACEQEDEQH/xAAcAAEBAAMBAQEBAAAAAAAAAAAACAUGBwQCAQP/xABLEAABAwIDAAsOAwUFCQAAAAAAAQIDBAUHETUGCBIhMUFzdJGysxMXGFFUVWFyg6OxtNHSNHGBFCI2dcEjMpKhwhUWJUJDUlOCov/EABQBAQAAAAAAAAAAAAAAAAAAAAD/xAAUEQEAAAAAAAAAAAAAAAAAAAAA/9oADAMBAAIRAxEAPwDuIByHFvGN2x577FscVvd0T+1nVEckCqn9xicCuyyzVd5vBw57kOpXG8U1ob3W5TwwNX/mmeyNF/JVVMzAS4qWOFdy64U//qrnJ0ohJ9dcJrnI6qr5Hyvdvq+RznuX81U8+YFa99mxecIfefQd9mxecIfefQkoAVr32bF5wh959B32bF5wh959CSgBWvfZsXnCH3n0HfZsXnCH3n0JKAFa99mxecIfefQd9mxecIfefQkoAVr32bF5wh959B32bF5wh959CSgBWvfZsXnCH3n0HfZsXnCH3n0JKAFa99mxecIfefQd9mxecIfefQkoAVr32bF5wh959B32bF5wh959CSgBWvfZsXnCH3n0HfZsXnCH3n0JKAFa99mxecIfefQd9mxecIfefQkoAVzDinY513LbjTp6zlanSqIbBQXOnure7W6aKZv/AHRPZI3pRVImzPXbLtUWWRtXbJpIXt4HxuVq/kuXCno4ALYBzHCTFr/fH/hN53Lapjd01zURrahqcKonE5E31RN5UzVOBUTpwGJ2WXtNjdBWXVcs6eFz2ovAr8smov5uVqfqRtU1D6t76iocr3yOV7nLvq5zlzVVX81VSoMdJ1hsVW1P+pJC39O7Nd/pJbAAAAAAAB6LfQvuk0NDSpm+eRsbUXeRXvcjU3+LfVAPODouzzBmo2EUjLstQyoajmska1jmLGrt5FRVVd0me9nvLvpveLzYd4Tz4gRT1sc7KeOF3c0VzVer5NyjsskVMkyc3f8ATwAaGDLVGxioprgux1yNWb9oSmTJf3HSOejEVF8SqqLnlwKbTiFhFPsBp4Li+oZUMkekbty1zFZIrXOTLNV3SfuO397i3t8DQAdAw9whn2e081ybUMp2Mesbd01z1e9rUcuaIqblP3m7+/x7xpV2tslmqJ7dV5bunkdE7crmm6Y5WrkvGm8B5AAABtOw3De47OFV1sjRsTVydPKqtiRfEi5Krl9CIuWaZ5HQF2tM+43SXCLd5f3e4v3OfrbrP/5A4sDZtmWHdx2Dub/tWNFjeuTZ4lV0Tl4cs8kVq8O8qIu8uRrIAAAAAAAAHtst2lsVTT3KjXJ9PI2RvpVq55L6FTNF9CqWdb61lyhhrIN9s0bZG+q9qOT/ACVCJUK7wxmWey2pz+KmY39GpuU/yagGBx60SbloeuTCU9j1ok3LQ9cmEAAAAAAGc2Daraue0/bMMGZzYNqtq57T9swCh8ddCquUh7Zph9rjpdXzx3YQmYx10Kq5SHtmmH2uOl1fPHdhCBzy7/xi3+awdtEdJ2xGkQ88i7KY5td/4xb/ADWDtojpO2I0iHnkXZTAfe160eTncvUiOG4i6xdudzdop3La9aPJzuXqRHDcRdYu3O5u0UDXTKbF7G7ZLW0lpiXJaiVrFcm/uW55ud+jUcv6GLN8wOajr9RKvE2Zf1/Z5E/qBTlqtcNlgit9vYkccLUY1qcSJ8V4VVeNVVT1gAeK82iC/U81uuLEfHM1Wuavi8aeJUXJUXiVEUjrZFZn7Hquqtcy5rTyujz4N0jVyR2XpTJf1LSJUxqYjL9cUTjWFf1WmiA0cAAAAAAAArjCvRLXyCdZxI5XGFeiWvkE6zgMLj1ok3LQ9cmEp7HrRJuWh65MIAAAAAAM5sG1W1c9p+2YYMzmwbVbVz2n7ZgFD466FVcpD2zTD7XHS6vnjuwhMxjroVVykPbNMPtcdLq+eO7CEDnl3/jFv81g7aI6TtiNIh55F2Uxza7/AMYt/msHbRHSdsRpEPPIuymA+9r1o8nO5epEcNxF1i7c7m7RTuW160eTncvUiOG4i6xdudzdooGum/YG67R+pN2EhoJv2Buu0fqTdhIBUoAAErY269cPY/LRFUkrY269cPY/LRAaKAAAAAAAAVxhXolr5BOs4kcrjCvRLXyCdZwGFx60SbloeuTCU9j1ok3LQ9cmEAAAAAAGc2Daraue0/bMMGZzYNqtq57T9swClcW7JU7IbTUUFqjWWR74lRiK1FVGyNVd9VROBDGYIbGqzYvb6mkvULoXvqnPRrlYubFiibnvKvG13QdFAHBrlh7dZtkzb1HSPWnS4wzd13UWXc2yRqrst1nwNXiN5xq2OVeye2xUVmhWaRKmN6tarEVGpHKirvqnG5vSdAAGg4L7HqvYzbH0V4iWGRaiR+5crFXcqyNEXeVeNq9BPmIusXbnc3aKWApH+IusXbnc3aKBrpv2Buu0fqTdhIaCb9gbrtH6k3YSAVKAABK2NuvXD2Py0RVJK2NuvXD2Py0QGigAAAAAAAFcYV6Ja+QTrOJHK4wr0S18gnWcBhcetEm5aHrkwlPY9aJNy0PXJhAAAAAABmdhkrYLnbJZFyRtZAqqvEiTMXMwx+ouW+gFxA5xhli5S7J4IqK7Sshq2IjFSRUa2oVN7dsVd5VXhVvDnnlvHR0XPgAAAD8Uj3EGRJbvdXsXNFrJt/8AKRyf0KAxJxapNicMlLbZGTVb0VrWMVr2wqu9u5F4Ey4UbwquXFvkwvesqq96qquXNVXfVVXjVQPk37A3XaP1JuwkNBN+wN12j9SbsJAKlAAAlbG3Xrh7H5aIqklbG3Xrh7H5aIDRQAAAAAAACuMK9EtfIJ1nEjlcYV6Ja+QTrOAwuPWiTctD1yYSnsetEm5aHrkwgAAAAAAAACjNrk5XWuq3SquVY5PyTuMJOZRe1w0ur567sIQOsHOMfXK2yv3K5f28XB+bjo5zfH/RX84i+LgJkAAA37A3XaP1JuwkNBN+wN12j9SbsJAKlAAAlbG3Xrh7H5aIqklbG3Xrh7H5aIDRQAAAAAAACuMK9EtfIJ1nEjlcYV6Ja+QTrOAwuPWiTctD1yYSnsetEm5aHrkwgAAAAAAAACi9rhpdXz13YQk6FF7XDS6vnruwhA6wc3x/0V/OIvi46Qc3x/0V/OIvi4CZAAAN+wN12j9SbsJDQTfsDddo/Um7CQCpQAAJWxt164ex+WiKpJWxt164ex+WiA0UAAAAAAAArjCvRLXyCdZxI5XGFeiWvkE6zgMLj1ok3LQ9cmEp7HrRJuWh65MIAAAAAAAAAova4aXV89d2EJOhRe1w0ur567sIQOsHN8f9FfziL4uOkHN8f9FfziL4uAmQAADZMPdlEew64wXipY6RsTZEVrFajl3cbmcfrGtgCh6XbF0VVJHA2jqEWRzW5q6HeVyon9TrhFFm/E03LR9dC10AErY269cPY/LRFUkrY269cPY/LRAaKAAAAAAAAVxhXolr5BOs4kcrjCvRLXyCdZwGFx60SbloeuTCU9j1ok3LQ9cmEAAAAAAAAAUXtcNLq+eu7CEnQova4aXV89d2EIHWDm+P+iv5xF8XHSDm+P8Aor+cRfFwEyAAAAAPZZvxNNy0fXQtdCKLN+JpuWj66FroAJWxt164ex+WiKpJWxt164ex+WiA0UAAAAAAAArjCvRLXyCdZxI5XGFeiWvkE6zgMLj1ok3LQ9cmEp7HrRJuWh65MIAAAAAAAAAova4aXV89d2EJOhRe1w0ur567sIQOsHN8f9FfziL4uOkHN8f9FfziL4uAmQAAAAB7LN+JpuWj66FroRRZvxNNy0fXQtdABK2NuvXD2Py0RVJK2NuvXD2Py0QGigAAAAAAAFcYV6Ja+QTrOJHK4wr0S18gnWcBhcetEm5aHrkwlPY9aJNy0PXJhAAAAAAAAAFF7XDS6vnruwhJ0KL2uGl1fPXdhCB1g5vj/or+cRfFx0g5vj/or+cRfFwEyAAAAAPZZvxNNy0fXQtdCKLN+JpuWj66FroAJWxt164ex+WiKpJVxt164ex+WiA0YAAAAAAAArjCvRLXyCdZxI5XGFeiWvkE6zgMPjyxXWOdU4pYV94if1Ql8rvE6zuvtnuNHCmbu5d0aib6q6JySoiele55fqSIAAAAAAAAAOy7XvZnDbH1Gx+vekf7S9JYnOVEa6XJGuZn41RGZePcqnCqHGgBcZw/bC7MoJo4djVG9HvbIk025XPue5a5GsX0qrlcqcW5TxnJmbNLpHH+ysr6xGZZbhJ50bl4ss+D0GGVVdvu38wPwAAAAB9RyLEqSMXJWqioviVN8r7YNs1ptm1JHW0j290RqJLFmm7iky30VPFnnkvGn65R+f2payWhck1JI+NycDo3Oa5PyVALRu94p7DDJX3OVsUcaZq965J+SJxr4kTfUkHZjsgXZTcKy7qitSeRXNavC2NERrUX07hrczw192qbqqOuM8syt4FmfJIqflmq5HkAAAAAAAAAFcYVplZLXn/4E+KkkxxrK5rI0VVcqIiJvqqrvIiIWfsatf8AsSioravDTwRxLlxuYxEVelFUDJE0Yu4Wy7F55btao1dSTOV37iZ/sznLvtcnE3P+67g4l38s6XPxzUeitciKi7yovAqAQ6Cqr5gvZL450q0607ncLqVyxJ/g32p/hNfdtcLWq/uVVYieladf9AE6gojwb7Z5VWdNP9g8G+2eVVnTT/YBO4KI8G+2eVVnTT/YPBvtnlVZ00/2ATuCiPBvtnlVZ00/2Dwb7Z5VWdNP9gE7gojwb7Z5VWdNP9g8G+2eVVnTT/YBO4KI8G+2eVVnTT/YPBvtnlVZ00/2ATuCiPBvtnlVZ00/2Dwb7Z5VWdNP9gE7gojwb7Z5VWdNP9g8G+2eVVnTT/YBO4KI8G+2eVVnTT/YPBvtnlVZ00/2ATuCiPBvtnlVZ00/2Dwb7Z5VWdNP9gE7gojwb7Z5VWdNP9g8G+2eVVnTT/YBO4KLj2uFqRc5KmsVPEjqdP8AQbNsfwisux1zZ6elSWRvBJUKsqovjRq/uovpRuYHMMFMLpayaHZJeo1ZFCqPhY9MnTSJvtky4mpwp41y4k36B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data:image/jpeg;base64,/9j/4AAQSkZJRgABAQAAAQABAAD/2wCEAAkGBg4GDw0IBxAREBQOEhYSGBIQFg8TEhESFRMVFR8XFxUjJy0qGCUvGRISHy8hLycvLiwsGB4xNTE2NScrOCkBCQoKBQUFDQUFDSkYEhgpKSkpKSkpKSkpKSkpKSkpKSkpKSkpKSkpKSkpKSkpKSkpKSkpKSkpKSkpKSkpKSkpKf/AABEIAOEA4AMBIgACEQEDEQH/xAAcAAEBAAMBAQEBAAAAAAAAAAAACAUGBwQCAQP/xABLEAABAwIDAAsOAwUFCQAAAAAAAQIDBAUHETUGCBIhMUFzdJGysxMXGFFUVWFyg6OxtNHSNHGBFCI2dcEjMpKhwhUWJUJDUlOCov/EABQBAQAAAAAAAAAAAAAAAAAAAAD/xAAUEQEAAAAAAAAAAAAAAAAAAAAA/9oADAMBAAIRAxEAPwDuIByHFvGN2x577FscVvd0T+1nVEckCqn9xicCuyyzVd5vBw57kOpXG8U1ob3W5TwwNX/mmeyNF/JVVMzAS4qWOFdy64U//qrnJ0ohJ9dcJrnI6qr5Hyvdvq+RznuX81U8+YFa99mxecIfefQd9mxecIfefQkoAVr32bF5wh959B32bF5wh959CSgBWvfZsXnCH3n0HfZsXnCH3n0JKAFa99mxecIfefQd9mxecIfefQkoAVr32bF5wh959B32bF5wh959CSgBWvfZsXnCH3n0HfZsXnCH3n0JKAFa99mxecIfefQd9mxecIfefQkoAVr32bF5wh959B32bF5wh959CSgBWvfZsXnCH3n0HfZsXnCH3n0JKAFa99mxecIfefQd9mxecIfefQkoAVzDinY513LbjTp6zlanSqIbBQXOnure7W6aKZv/AHRPZI3pRVImzPXbLtUWWRtXbJpIXt4HxuVq/kuXCno4ALYBzHCTFr/fH/hN53Lapjd01zURrahqcKonE5E31RN5UzVOBUTpwGJ2WXtNjdBWXVcs6eFz2ovAr8smov5uVqfqRtU1D6t76iocr3yOV7nLvq5zlzVVX81VSoMdJ1hsVW1P+pJC39O7Nd/pJbAAAAAAAB6LfQvuk0NDSpm+eRsbUXeRXvcjU3+LfVAPODouzzBmo2EUjLstQyoajmska1jmLGrt5FRVVd0me9nvLvpveLzYd4Tz4gRT1sc7KeOF3c0VzVer5NyjsskVMkyc3f8ATwAaGDLVGxioprgux1yNWb9oSmTJf3HSOejEVF8SqqLnlwKbTiFhFPsBp4Li+oZUMkekbty1zFZIrXOTLNV3SfuO397i3t8DQAdAw9whn2e081ybUMp2Mesbd01z1e9rUcuaIqblP3m7+/x7xpV2tslmqJ7dV5bunkdE7crmm6Y5WrkvGm8B5AAABtOw3De47OFV1sjRsTVydPKqtiRfEi5Krl9CIuWaZ5HQF2tM+43SXCLd5f3e4v3OfrbrP/5A4sDZtmWHdx2Dub/tWNFjeuTZ4lV0Tl4cs8kVq8O8qIu8uRrIAAAAAAAAHtst2lsVTT3KjXJ9PI2RvpVq55L6FTNF9CqWdb61lyhhrIN9s0bZG+q9qOT/ACVCJUK7wxmWey2pz+KmY39GpuU/yagGBx60SbloeuTCU9j1ok3LQ9cmEAAAAAAGc2Daraue0/bMMGZzYNqtq57T9swCh8ddCquUh7Zph9rjpdXzx3YQmYx10Kq5SHtmmH2uOl1fPHdhCBzy7/xi3+awdtEdJ2xGkQ88i7KY5td/4xb/ADWDtojpO2I0iHnkXZTAfe160eTncvUiOG4i6xdudzdop3La9aPJzuXqRHDcRdYu3O5u0UDXTKbF7G7ZLW0lpiXJaiVrFcm/uW55ud+jUcv6GLN8wOajr9RKvE2Zf1/Z5E/qBTlqtcNlgit9vYkccLUY1qcSJ8V4VVeNVVT1gAeK82iC/U81uuLEfHM1Wuavi8aeJUXJUXiVEUjrZFZn7Hquqtcy5rTyujz4N0jVyR2XpTJf1LSJUxqYjL9cUTjWFf1WmiA0cAAAAAAAArjCvRLXyCdZxI5XGFeiWvkE6zgMLj1ok3LQ9cmEp7HrRJuWh65MIAAAAAAM5sG1W1c9p+2YYMzmwbVbVz2n7ZgFD466FVcpD2zTD7XHS6vnjuwhMxjroVVykPbNMPtcdLq+eO7CEDnl3/jFv81g7aI6TtiNIh55F2Uxza7/AMYt/msHbRHSdsRpEPPIuymA+9r1o8nO5epEcNxF1i7c7m7RTuW160eTncvUiOG4i6xdudzdooGum/YG67R+pN2EhoJv2Buu0fqTdhIBUoAAErY269cPY/LRFUkrY269cPY/LRAaKAAAAAAAAVxhXolr5BOs4kcrjCvRLXyCdZwGFx60SbloeuTCU9j1ok3LQ9cmEAAAAAAGc2Daraue0/bMMGZzYNqtq57T9swClcW7JU7IbTUUFqjWWR74lRiK1FVGyNVd9VROBDGYIbGqzYvb6mkvULoXvqnPRrlYubFiibnvKvG13QdFAHBrlh7dZtkzb1HSPWnS4wzd13UWXc2yRqrst1nwNXiN5xq2OVeye2xUVmhWaRKmN6tarEVGpHKirvqnG5vSdAAGg4L7HqvYzbH0V4iWGRaiR+5crFXcqyNEXeVeNq9BPmIusXbnc3aKWApH+IusXbnc3aKBrpv2Buu0fqTdhIaCb9gbrtH6k3YSAVKAABK2NuvXD2Py0RVJK2NuvXD2Py0QGigAAAAAAAFcYV6Ja+QTrOJHK4wr0S18gnWcBhcetEm5aHrkwlPY9aJNy0PXJhAAAAAABmdhkrYLnbJZFyRtZAqqvEiTMXMwx+ouW+gFxA5xhli5S7J4IqK7Sshq2IjFSRUa2oVN7dsVd5VXhVvDnnlvHR0XPgAAAD8Uj3EGRJbvdXsXNFrJt/8AKRyf0KAxJxapNicMlLbZGTVb0VrWMVr2wqu9u5F4Ey4UbwquXFvkwvesqq96qquXNVXfVVXjVQPk37A3XaP1JuwkNBN+wN12j9SbsJAKlAAAlbG3Xrh7H5aIqklbG3Xrh7H5aIDRQAAAAAAACuMK9EtfIJ1nEjlcYV6Ja+QTrOAwuPWiTctD1yYSnsetEm5aHrkwgAAAAAAAACjNrk5XWuq3SquVY5PyTuMJOZRe1w0ur567sIQOsHOMfXK2yv3K5f28XB+bjo5zfH/RX84i+LgJkAAA37A3XaP1JuwkNBN+wN12j9SbsJAKlAAAlbG3Xrh7H5aIqklbG3Xrh7H5aIDRQAAAAAAACuMK9EtfIJ1nEjlcYV6Ja+QTrOAwuPWiTctD1yYSnsetEm5aHrkwgAAAAAAAACi9rhpdXz13YQk6FF7XDS6vnruwhA6wc3x/0V/OIvi46Qc3x/0V/OIvi4CZAAAN+wN12j9SbsJDQTfsDddo/Um7CQCpQAAJWxt164ex+WiKpJWxt164ex+WiA0UAAAAAAAArjCvRLXyCdZxI5XGFeiWvkE6zgMLj1ok3LQ9cmEp7HrRJuWh65MIAAAAAAAAAova4aXV89d2EJOhRe1w0ur567sIQOsHN8f9FfziL4uOkHN8f9FfziL4uAmQAADZMPdlEew64wXipY6RsTZEVrFajl3cbmcfrGtgCh6XbF0VVJHA2jqEWRzW5q6HeVyon9TrhFFm/E03LR9dC10AErY269cPY/LRFUkrY269cPY/LRAaKAAAAAAAAVxhXolr5BOs4kcrjCvRLXyCdZwGFx60SbloeuTCU9j1ok3LQ9cmEAAAAAAAAAUXtcNLq+eu7CEnQova4aXV89d2EIHWDm+P+iv5xF8XHSDm+P8Aor+cRfFwEyAAAAAPZZvxNNy0fXQtdCKLN+JpuWj66FroAJWxt164ex+WiKpJWxt164ex+WiA0UAAAAAAAArjCvRLXyCdZxI5XGFeiWvkE6zgMLj1ok3LQ9cmEp7HrRJuWh65MIAAAAAAAAAova4aXV89d2EJOhRe1w0ur567sIQOsHN8f9FfziL4uOkHN8f9FfziL4uAmQAAAAB7LN+JpuWj66FroRRZvxNNy0fXQtdABK2NuvXD2Py0RVJK2NuvXD2Py0QGigAAAAAAAFcYV6Ja+QTrOJHK4wr0S18gnWcBhcetEm5aHrkwlPY9aJNy0PXJhAAAAAAAAAFF7XDS6vnruwhJ0KL2uGl1fPXdhCB1g5vj/or+cRfFx0g5vj/or+cRfFwEyAAAAAPZZvxNNy0fXQtdCKLN+JpuWj66FroAJWxt164ex+WiKpJVxt164ex+WiA0YAAAAAAAArjCvRLXyCdZxI5XGFeiWvkE6zgMPjyxXWOdU4pYV94if1Ql8rvE6zuvtnuNHCmbu5d0aib6q6JySoiele55fqSIAAAAAAAAAOy7XvZnDbH1Gx+vekf7S9JYnOVEa6XJGuZn41RGZePcqnCqHGgBcZw/bC7MoJo4djVG9HvbIk025XPue5a5GsX0qrlcqcW5TxnJmbNLpHH+ysr6xGZZbhJ50bl4ss+D0GGVVdvu38wPwAAAAB9RyLEqSMXJWqioviVN8r7YNs1ptm1JHW0j290RqJLFmm7iky30VPFnnkvGn65R+f2payWhck1JI+NycDo3Oa5PyVALRu94p7DDJX3OVsUcaZq965J+SJxr4kTfUkHZjsgXZTcKy7qitSeRXNavC2NERrUX07hrczw192qbqqOuM8syt4FmfJIqflmq5HkAAAAAAAAAFcYVplZLXn/4E+KkkxxrK5rI0VVcqIiJvqqrvIiIWfsatf8AsSioravDTwRxLlxuYxEVelFUDJE0Yu4Wy7F55btao1dSTOV37iZ/sznLvtcnE3P+67g4l38s6XPxzUeitciKi7yovAqAQ6Cqr5gvZL450q0607ncLqVyxJ/g32p/hNfdtcLWq/uVVYieladf9AE6gojwb7Z5VWdNP9g8G+2eVVnTT/YBO4KI8G+2eVVnTT/YPBvtnlVZ00/2ATuCiPBvtnlVZ00/2Dwb7Z5VWdNP9gE7gojwb7Z5VWdNP9g8G+2eVVnTT/YBO4KI8G+2eVVnTT/YPBvtnlVZ00/2ATuCiPBvtnlVZ00/2Dwb7Z5VWdNP9gE7gojwb7Z5VWdNP9g8G+2eVVnTT/YBO4KI8G+2eVVnTT/YPBvtnlVZ00/2ATuCiPBvtnlVZ00/2Dwb7Z5VWdNP9gE7gojwb7Z5VWdNP9g8G+2eVVnTT/YBO4KLj2uFqRc5KmsVPEjqdP8AQbNsfwisux1zZ6elSWRvBJUKsqovjRq/uovpRuYHMMFMLpayaHZJeo1ZFCqPhY9MnTSJvtky4mpwp41y4k36B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7" descr="data:image/jpeg;base64,/9j/4AAQSkZJRgABAQAAAQABAAD/2wCEAAkGBg4GDw0IBxAREBQOEhYSGBIQFg8TEhESFRMVFR8XFxUjJy0qGCUvGRISHy8hLycvLiwsGB4xNTE2NScrOCkBCQoKBQUFDQUFDSkYEhgpKSkpKSkpKSkpKSkpKSkpKSkpKSkpKSkpKSkpKSkpKSkpKSkpKSkpKSkpKSkpKSkpKf/AABEIAOEA4AMBIgACEQEDEQH/xAAcAAEBAAMBAQEBAAAAAAAAAAAACAUGBwQCAQP/xABLEAABAwIDAAsOAwUFCQAAAAAAAQIDBAUHETUGCBIhMUFzdJGysxMXGFFUVWFyg6OxtNHSNHGBFCI2dcEjMpKhwhUWJUJDUlOCov/EABQBAQAAAAAAAAAAAAAAAAAAAAD/xAAUEQEAAAAAAAAAAAAAAAAAAAAA/9oADAMBAAIRAxEAPwDuIByHFvGN2x577FscVvd0T+1nVEckCqn9xicCuyyzVd5vBw57kOpXG8U1ob3W5TwwNX/mmeyNF/JVVMzAS4qWOFdy64U//qrnJ0ohJ9dcJrnI6qr5Hyvdvq+RznuX81U8+YFa99mxecIfefQd9mxecIfefQkoAVr32bF5wh959B32bF5wh959CSgBWvfZsXnCH3n0HfZsXnCH3n0JKAFa99mxecIfefQd9mxecIfefQkoAVr32bF5wh959B32bF5wh959CSgBWvfZsXnCH3n0HfZsXnCH3n0JKAFa99mxecIfefQd9mxecIfefQkoAVr32bF5wh959B32bF5wh959CSgBWvfZsXnCH3n0HfZsXnCH3n0JKAFa99mxecIfefQd9mxecIfefQkoAVzDinY513LbjTp6zlanSqIbBQXOnure7W6aKZv/AHRPZI3pRVImzPXbLtUWWRtXbJpIXt4HxuVq/kuXCno4ALYBzHCTFr/fH/hN53Lapjd01zURrahqcKonE5E31RN5UzVOBUTpwGJ2WXtNjdBWXVcs6eFz2ovAr8smov5uVqfqRtU1D6t76iocr3yOV7nLvq5zlzVVX81VSoMdJ1hsVW1P+pJC39O7Nd/pJbAAAAAAAB6LfQvuk0NDSpm+eRsbUXeRXvcjU3+LfVAPODouzzBmo2EUjLstQyoajmska1jmLGrt5FRVVd0me9nvLvpveLzYd4Tz4gRT1sc7KeOF3c0VzVer5NyjsskVMkyc3f8ATwAaGDLVGxioprgux1yNWb9oSmTJf3HSOejEVF8SqqLnlwKbTiFhFPsBp4Li+oZUMkekbty1zFZIrXOTLNV3SfuO397i3t8DQAdAw9whn2e081ybUMp2Mesbd01z1e9rUcuaIqblP3m7+/x7xpV2tslmqJ7dV5bunkdE7crmm6Y5WrkvGm8B5AAABtOw3De47OFV1sjRsTVydPKqtiRfEi5Krl9CIuWaZ5HQF2tM+43SXCLd5f3e4v3OfrbrP/5A4sDZtmWHdx2Dub/tWNFjeuTZ4lV0Tl4cs8kVq8O8qIu8uRrIAAAAAAAAHtst2lsVTT3KjXJ9PI2RvpVq55L6FTNF9CqWdb61lyhhrIN9s0bZG+q9qOT/ACVCJUK7wxmWey2pz+KmY39GpuU/yagGBx60SbloeuTCU9j1ok3LQ9cmEAAAAAAGc2Daraue0/bMMGZzYNqtq57T9swCh8ddCquUh7Zph9rjpdXzx3YQmYx10Kq5SHtmmH2uOl1fPHdhCBzy7/xi3+awdtEdJ2xGkQ88i7KY5td/4xb/ADWDtojpO2I0iHnkXZTAfe160eTncvUiOG4i6xdudzdop3La9aPJzuXqRHDcRdYu3O5u0UDXTKbF7G7ZLW0lpiXJaiVrFcm/uW55ud+jUcv6GLN8wOajr9RKvE2Zf1/Z5E/qBTlqtcNlgit9vYkccLUY1qcSJ8V4VVeNVVT1gAeK82iC/U81uuLEfHM1Wuavi8aeJUXJUXiVEUjrZFZn7Hquqtcy5rTyujz4N0jVyR2XpTJf1LSJUxqYjL9cUTjWFf1WmiA0cAAAAAAAArjCvRLXyCdZxI5XGFeiWvkE6zgMLj1ok3LQ9cmEp7HrRJuWh65MIAAAAAAM5sG1W1c9p+2YYMzmwbVbVz2n7ZgFD466FVcpD2zTD7XHS6vnjuwhMxjroVVykPbNMPtcdLq+eO7CEDnl3/jFv81g7aI6TtiNIh55F2Uxza7/AMYt/msHbRHSdsRpEPPIuymA+9r1o8nO5epEcNxF1i7c7m7RTuW160eTncvUiOG4i6xdudzdooGum/YG67R+pN2EhoJv2Buu0fqTdhIBUoAAErY269cPY/LRFUkrY269cPY/LRAaKAAAAAAAAVxhXolr5BOs4kcrjCvRLXyCdZwGFx60SbloeuTCU9j1ok3LQ9cmEAAAAAAGc2Daraue0/bMMGZzYNqtq57T9swClcW7JU7IbTUUFqjWWR74lRiK1FVGyNVd9VROBDGYIbGqzYvb6mkvULoXvqnPRrlYubFiibnvKvG13QdFAHBrlh7dZtkzb1HSPWnS4wzd13UWXc2yRqrst1nwNXiN5xq2OVeye2xUVmhWaRKmN6tarEVGpHKirvqnG5vSdAAGg4L7HqvYzbH0V4iWGRaiR+5crFXcqyNEXeVeNq9BPmIusXbnc3aKWApH+IusXbnc3aKBrpv2Buu0fqTdhIaCb9gbrtH6k3YSAVKAABK2NuvXD2Py0RVJK2NuvXD2Py0QGigAAAAAAAFcYV6Ja+QTrOJHK4wr0S18gnWcBhcetEm5aHrkwlPY9aJNy0PXJhAAAAAABmdhkrYLnbJZFyRtZAqqvEiTMXMwx+ouW+gFxA5xhli5S7J4IqK7Sshq2IjFSRUa2oVN7dsVd5VXhVvDnnlvHR0XPgAAAD8Uj3EGRJbvdXsXNFrJt/8AKRyf0KAxJxapNicMlLbZGTVb0VrWMVr2wqu9u5F4Ey4UbwquXFvkwvesqq96qquXNVXfVVXjVQPk37A3XaP1JuwkNBN+wN12j9SbsJAKlAAAlbG3Xrh7H5aIqklbG3Xrh7H5aIDRQAAAAAAACuMK9EtfIJ1nEjlcYV6Ja+QTrOAwuPWiTctD1yYSnsetEm5aHrkwgAAAAAAAACjNrk5XWuq3SquVY5PyTuMJOZRe1w0ur567sIQOsHOMfXK2yv3K5f28XB+bjo5zfH/RX84i+LgJkAAA37A3XaP1JuwkNBN+wN12j9SbsJAKlAAAlbG3Xrh7H5aIqklbG3Xrh7H5aIDRQAAAAAAACuMK9EtfIJ1nEjlcYV6Ja+QTrOAwuPWiTctD1yYSnsetEm5aHrkwgAAAAAAAACi9rhpdXz13YQk6FF7XDS6vnruwhA6wc3x/0V/OIvi46Qc3x/0V/OIvi4CZAAAN+wN12j9SbsJDQTfsDddo/Um7CQCpQAAJWxt164ex+WiKpJWxt164ex+WiA0UAAAAAAAArjCvRLXyCdZxI5XGFeiWvkE6zgMLj1ok3LQ9cmEp7HrRJuWh65MIAAAAAAAAAova4aXV89d2EJOhRe1w0ur567sIQOsHN8f9FfziL4uOkHN8f9FfziL4uAmQAADZMPdlEew64wXipY6RsTZEVrFajl3cbmcfrGtgCh6XbF0VVJHA2jqEWRzW5q6HeVyon9TrhFFm/E03LR9dC10AErY269cPY/LRFUkrY269cPY/LRAaKAAAAAAAAVxhXolr5BOs4kcrjCvRLXyCdZwGFx60SbloeuTCU9j1ok3LQ9cmEAAAAAAAAAUXtcNLq+eu7CEnQova4aXV89d2EIHWDm+P+iv5xF8XHSDm+P8Aor+cRfFwEyAAAAAPZZvxNNy0fXQtdCKLN+JpuWj66FroAJWxt164ex+WiKpJWxt164ex+WiA0UAAAAAAAArjCvRLXyCdZxI5XGFeiWvkE6zgMLj1ok3LQ9cmEp7HrRJuWh65MIAAAAAAAAAova4aXV89d2EJOhRe1w0ur567sIQOsHN8f9FfziL4uOkHN8f9FfziL4uAmQAAAAB7LN+JpuWj66FroRRZvxNNy0fXQtdABK2NuvXD2Py0RVJK2NuvXD2Py0QGigAAAAAAAFcYV6Ja+QTrOJHK4wr0S18gnWcBhcetEm5aHrkwlPY9aJNy0PXJhAAAAAAAAAFF7XDS6vnruwhJ0KL2uGl1fPXdhCB1g5vj/or+cRfFx0g5vj/or+cRfFwEyAAAAAPZZvxNNy0fXQtdCKLN+JpuWj66FroAJWxt164ex+WiKpJVxt164ex+WiA0YAAAAAAAArjCvRLXyCdZxI5XGFeiWvkE6zgMPjyxXWOdU4pYV94if1Ql8rvE6zuvtnuNHCmbu5d0aib6q6JySoiele55fqSIAAAAAAAAAOy7XvZnDbH1Gx+vekf7S9JYnOVEa6XJGuZn41RGZePcqnCqHGgBcZw/bC7MoJo4djVG9HvbIk025XPue5a5GsX0qrlcqcW5TxnJmbNLpHH+ysr6xGZZbhJ50bl4ss+D0GGVVdvu38wPwAAAAB9RyLEqSMXJWqioviVN8r7YNs1ptm1JHW0j290RqJLFmm7iky30VPFnnkvGn65R+f2payWhck1JI+NycDo3Oa5PyVALRu94p7DDJX3OVsUcaZq965J+SJxr4kTfUkHZjsgXZTcKy7qitSeRXNavC2NERrUX07hrczw192qbqqOuM8syt4FmfJIqflmq5HkAAAAAAAAAFcYVplZLXn/4E+KkkxxrK5rI0VVcqIiJvqqrvIiIWfsatf8AsSioravDTwRxLlxuYxEVelFUDJE0Yu4Wy7F55btao1dSTOV37iZ/sznLvtcnE3P+67g4l38s6XPxzUeitciKi7yovAqAQ6Cqr5gvZL450q0607ncLqVyxJ/g32p/hNfdtcLWq/uVVYieladf9AE6gojwb7Z5VWdNP9g8G+2eVVnTT/YBO4KI8G+2eVVnTT/YPBvtnlVZ00/2ATuCiPBvtnlVZ00/2Dwb7Z5VWdNP9gE7gojwb7Z5VWdNP9g8G+2eVVnTT/YBO4KI8G+2eVVnTT/YPBvtnlVZ00/2ATuCiPBvtnlVZ00/2Dwb7Z5VWdNP9gE7gojwb7Z5VWdNP9g8G+2eVVnTT/YBO4KI8G+2eVVnTT/YPBvtnlVZ00/2ATuCiPBvtnlVZ00/2Dwb7Z5VWdNP9gE7gojwb7Z5VWdNP9g8G+2eVVnTT/YBO4KLj2uFqRc5KmsVPEjqdP8AQbNsfwisux1zZ6elSWRvBJUKsqovjRq/uovpRuYHMMFMLpayaHZJeo1ZFCqPhY9MnTSJvtky4mpwp41y4k36B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3" name="Picture 9" descr="http://t3.gstatic.com/images?q=tbn:ANd9GcRktqNzbMjLX7Kx4poyXjF-_ypo5fyDa-beLhFWO4nuw2eXDF4g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672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5" descr="C:\Users\Howard\Documents\Oil Barn\Photos\Bar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0"/>
            <a:ext cx="2901087" cy="1938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5" name="Picture 11" descr="http://t1.gstatic.com/images?q=tbn:ANd9GcT6s3KuwErDduLxGECUXyriI5hJYPLdX6XXq_hyVzcrQ7VRoqh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133600"/>
            <a:ext cx="2486025" cy="1838325"/>
          </a:xfrm>
          <a:prstGeom prst="rect">
            <a:avLst/>
          </a:prstGeom>
          <a:noFill/>
        </p:spPr>
      </p:pic>
      <p:sp>
        <p:nvSpPr>
          <p:cNvPr id="12" name="Arc 11"/>
          <p:cNvSpPr/>
          <p:nvPr/>
        </p:nvSpPr>
        <p:spPr>
          <a:xfrm>
            <a:off x="4419600" y="762000"/>
            <a:ext cx="3124200" cy="1752600"/>
          </a:xfrm>
          <a:prstGeom prst="arc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4805958">
            <a:off x="5741939" y="3099208"/>
            <a:ext cx="3124200" cy="1752600"/>
          </a:xfrm>
          <a:prstGeom prst="arc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3909946">
            <a:off x="92174" y="4474755"/>
            <a:ext cx="3124200" cy="1752600"/>
          </a:xfrm>
          <a:prstGeom prst="arc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7507549">
            <a:off x="517298" y="1432888"/>
            <a:ext cx="3124200" cy="1752600"/>
          </a:xfrm>
          <a:prstGeom prst="arc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43400" y="53340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oward\Documents\Oil Barn\Photos\Ba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447859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"/>
            <a:ext cx="3379304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90800"/>
            <a:ext cx="3428337" cy="1932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648200"/>
            <a:ext cx="3581400" cy="2018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267200"/>
            <a:ext cx="3505200" cy="1958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59" t="6490" r="30488" b="10011"/>
          <a:stretch>
            <a:fillRect/>
          </a:stretch>
        </p:blipFill>
        <p:spPr bwMode="auto">
          <a:xfrm>
            <a:off x="228600" y="3505200"/>
            <a:ext cx="4114800" cy="294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Howard\Documents\Oil Barn\Photos\HPIM1174.JPG"/>
          <p:cNvPicPr>
            <a:picLocks noChangeAspect="1" noChangeArrowheads="1"/>
          </p:cNvPicPr>
          <p:nvPr/>
        </p:nvPicPr>
        <p:blipFill>
          <a:blip r:embed="rId3" cstate="print"/>
          <a:srcRect t="6964" b="2499"/>
          <a:stretch>
            <a:fillRect/>
          </a:stretch>
        </p:blipFill>
        <p:spPr bwMode="auto">
          <a:xfrm>
            <a:off x="4495800" y="3505200"/>
            <a:ext cx="435862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C:\Users\Howard\Documents\Oil Barn\Logos &amp; Labels\Food Logos &amp; Labels\Final Logo from Rhonda Fresh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"/>
            <a:ext cx="4137025" cy="2885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103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</dc:creator>
  <cp:lastModifiedBy>tlyon</cp:lastModifiedBy>
  <cp:revision>5</cp:revision>
  <dcterms:created xsi:type="dcterms:W3CDTF">2012-12-02T04:38:44Z</dcterms:created>
  <dcterms:modified xsi:type="dcterms:W3CDTF">2013-11-23T02:57:54Z</dcterms:modified>
</cp:coreProperties>
</file>