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7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7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2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6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5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9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5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1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7C0F-7D3B-485F-B4D4-CD178D5539CE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F026D-5065-42D8-8CB4-B7A3EDDE0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1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5739304" cy="392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91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Kellie D'Souza</dc:creator>
  <cp:lastModifiedBy>Kellie D'Souza</cp:lastModifiedBy>
  <cp:revision>2</cp:revision>
  <dcterms:created xsi:type="dcterms:W3CDTF">2014-02-11T15:55:38Z</dcterms:created>
  <dcterms:modified xsi:type="dcterms:W3CDTF">2014-02-11T15:57:16Z</dcterms:modified>
</cp:coreProperties>
</file>