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8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2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4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7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37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9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5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7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9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0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70572-5DF7-4BDC-BB48-960A14F3FC09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DEA75-D854-483A-A2EF-5D8A118C7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9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20091"/>
            <a:ext cx="6084249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314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Kellie D'Souza</dc:creator>
  <cp:lastModifiedBy>Kellie D'Souza</cp:lastModifiedBy>
  <cp:revision>2</cp:revision>
  <dcterms:created xsi:type="dcterms:W3CDTF">2014-02-11T15:56:11Z</dcterms:created>
  <dcterms:modified xsi:type="dcterms:W3CDTF">2014-02-11T15:57:26Z</dcterms:modified>
</cp:coreProperties>
</file>