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72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4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C1E0E-0FB7-4BFE-A0BB-80443E93C04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26B39-0602-4E5C-90A1-788DD65B0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39-0602-4E5C-90A1-788DD65B07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2392E8-4145-4C25-8E77-8387243B0D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489F79-F4EE-46CB-BED5-ECB6BB318463}" type="datetimeFigureOut">
              <a:rPr lang="en-US" smtClean="0"/>
              <a:t>2/11/2014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kGR-irGOmNXGtM&amp;tbnid=PblrZQ1hAstYdM:&amp;ved=0CAUQjRw&amp;url=http://compassionjuli.wordpress.com/why-sheep-droppings/&amp;ei=GFwxUe3sNtSt0AHb6IH4BA&amp;psig=AFQjCNHtyAuYWm15OMwgsy9vwqKIDz__5g&amp;ust=1362275396856065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99201"/>
            <a:ext cx="6400800" cy="60577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WV Sheep Producer Survey Results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38800"/>
            <a:ext cx="32766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Kellie D’Souza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West Virginia University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March 2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000" b="1" dirty="0" smtClean="0">
                <a:solidFill>
                  <a:schemeClr val="bg1"/>
                </a:solidFill>
              </a:rPr>
              <a:t>, 2013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708860" cy="7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1902"/>
            <a:ext cx="701675" cy="6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" y="744914"/>
            <a:ext cx="4038600" cy="27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521" y="1994252"/>
            <a:ext cx="865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1" y="744914"/>
            <a:ext cx="4038600" cy="27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51" y="3981412"/>
            <a:ext cx="3580679" cy="26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7" y="278115"/>
            <a:ext cx="457183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1857875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18" y="3505200"/>
            <a:ext cx="4597400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8218" y="5188969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40115"/>
            <a:ext cx="286214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9680"/>
            <a:ext cx="1790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4598988" cy="314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2" y="228600"/>
            <a:ext cx="45656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516061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40188" y="1920432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8" y="3781748"/>
            <a:ext cx="1934441" cy="258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Conclusions from survey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962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Majority of producers were men, older than 45, </a:t>
            </a:r>
            <a:r>
              <a:rPr lang="en-US" dirty="0"/>
              <a:t>that had greater than 10 yrs </a:t>
            </a:r>
            <a:r>
              <a:rPr lang="en-US" dirty="0" smtClean="0"/>
              <a:t>experience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Majority owned &lt; 100 head, but intended to increase the size of their flock in the next 3 yrs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 majority of producers were only part-time and &lt; 25% of their annual income was from sheep enterprise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About 30% of producers in WV currently practice OSB, and 90% of them indicated that they were satisfied with the results</a:t>
            </a:r>
          </a:p>
          <a:p>
            <a:endParaRPr lang="en-US" dirty="0"/>
          </a:p>
          <a:p>
            <a:r>
              <a:rPr lang="en-US" dirty="0" smtClean="0"/>
              <a:t>A majority of producers are not practicing activities that have been shown to increase fertility in ewes, especially bred out-of-season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OSB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Successfully shifted the </a:t>
            </a:r>
            <a:r>
              <a:rPr lang="en-US" dirty="0"/>
              <a:t>breeding and lambing </a:t>
            </a:r>
            <a:r>
              <a:rPr lang="en-US" dirty="0" smtClean="0"/>
              <a:t>seasons </a:t>
            </a:r>
            <a:r>
              <a:rPr lang="en-US" dirty="0"/>
              <a:t>of 75% of ewes </a:t>
            </a:r>
            <a:r>
              <a:rPr lang="en-US" dirty="0" smtClean="0"/>
              <a:t>treated</a:t>
            </a:r>
          </a:p>
          <a:p>
            <a:endParaRPr lang="en-US" dirty="0"/>
          </a:p>
          <a:p>
            <a:r>
              <a:rPr lang="en-US" dirty="0" smtClean="0"/>
              <a:t>Producers able capitalize </a:t>
            </a:r>
            <a:r>
              <a:rPr lang="en-US" dirty="0"/>
              <a:t>on seasonally higher </a:t>
            </a:r>
            <a:r>
              <a:rPr lang="en-US" dirty="0" smtClean="0"/>
              <a:t>prices, </a:t>
            </a:r>
            <a:r>
              <a:rPr lang="en-US" dirty="0"/>
              <a:t>while reducing losses associated with parasitism and </a:t>
            </a:r>
            <a:r>
              <a:rPr lang="en-US" dirty="0" smtClean="0"/>
              <a:t>predation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Preliminary analyses indicate that the additional returns significantly exceed any additional feeding and management </a:t>
            </a:r>
            <a:r>
              <a:rPr lang="en-US" dirty="0" smtClean="0"/>
              <a:t>costs </a:t>
            </a:r>
            <a:r>
              <a:rPr lang="en-US" dirty="0"/>
              <a:t>associated with OSB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554162"/>
          </a:xfrm>
        </p:spPr>
        <p:txBody>
          <a:bodyPr/>
          <a:lstStyle/>
          <a:p>
            <a:pPr algn="ctr"/>
            <a:r>
              <a:rPr lang="en-US" dirty="0" smtClean="0"/>
              <a:t>Looking for an easier way to market your lambs??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26193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336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t="20478" r="16056" b="38460"/>
          <a:stretch/>
        </p:blipFill>
        <p:spPr>
          <a:xfrm>
            <a:off x="1778000" y="4267200"/>
            <a:ext cx="4927600" cy="1947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609600"/>
            <a:ext cx="306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 you!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438400"/>
            <a:ext cx="386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Name:	Kellie D’Souza</a:t>
            </a:r>
          </a:p>
          <a:p>
            <a:r>
              <a:rPr lang="en-US" sz="2000" dirty="0" smtClean="0"/>
              <a:t>Email:	kdsouza87@gmail.com</a:t>
            </a:r>
          </a:p>
          <a:p>
            <a:r>
              <a:rPr lang="en-US" sz="2000" dirty="0" smtClean="0"/>
              <a:t>Cell #:	304-376-1020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1131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884238"/>
          </a:xfrm>
        </p:spPr>
        <p:txBody>
          <a:bodyPr/>
          <a:lstStyle/>
          <a:p>
            <a:r>
              <a:rPr lang="en-US" dirty="0" smtClean="0"/>
              <a:t>Purpose of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010400" cy="2743200"/>
          </a:xfrm>
        </p:spPr>
        <p:txBody>
          <a:bodyPr/>
          <a:lstStyle/>
          <a:p>
            <a:r>
              <a:rPr lang="en-US" dirty="0" smtClean="0"/>
              <a:t>Determine the level of adoption of out-of-season breeding (OSB) in West Virginia and identify the socio-economic factors which influence the adoption of this practice among sheep producers</a:t>
            </a:r>
          </a:p>
          <a:p>
            <a:endParaRPr lang="en-US" dirty="0"/>
          </a:p>
          <a:p>
            <a:r>
              <a:rPr lang="en-US" dirty="0" smtClean="0"/>
              <a:t>Distributed survey to 1,559 sheep producers in WV and received 151 responses (~10% response rate)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5964"/>
            <a:ext cx="2454275" cy="19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781"/>
            <a:ext cx="1587778" cy="190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Demographics and Farm Characteristics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" y="990600"/>
            <a:ext cx="4167187" cy="291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5103" y="2184852"/>
            <a:ext cx="84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 &lt; 0.0001</a:t>
            </a:r>
            <a:endParaRPr lang="en-US" sz="105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09" y="2819400"/>
            <a:ext cx="4164012" cy="291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9" y="5181598"/>
            <a:ext cx="3366472" cy="154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1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3404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97"/>
            <a:ext cx="3190253" cy="207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compassionjuli.files.wordpress.com/2008/12/shee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7906"/>
            <a:ext cx="3190253" cy="20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48" y="3505200"/>
            <a:ext cx="4425950" cy="292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4425950" cy="291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60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177800"/>
            <a:ext cx="4398963" cy="30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1500" y="1506908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8" y="3481425"/>
            <a:ext cx="4398963" cy="300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498186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 &lt; 0.0001</a:t>
            </a:r>
            <a:endParaRPr lang="en-US" sz="11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00917"/>
            <a:ext cx="2203390" cy="15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8" y="949082"/>
            <a:ext cx="1871663" cy="13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9" y="228600"/>
            <a:ext cx="4291013" cy="29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81" y="3528312"/>
            <a:ext cx="4291013" cy="29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15403"/>
            <a:ext cx="1905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4818"/>
            <a:ext cx="2616970" cy="15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00994"/>
            <a:ext cx="291890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00994"/>
            <a:ext cx="3114675" cy="1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657869" cy="31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67200" y="51054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200"/>
            <a:ext cx="4419600" cy="30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62113"/>
            <a:ext cx="4421909" cy="30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45" y="653789"/>
            <a:ext cx="3498016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7902"/>
            <a:ext cx="3256326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1539</TotalTime>
  <Words>262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WV Sheep Producer Survey Results</vt:lpstr>
      <vt:lpstr>Purpose of survey</vt:lpstr>
      <vt:lpstr>Demographics and Farm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from survey</vt:lpstr>
      <vt:lpstr>Notes on OSB</vt:lpstr>
      <vt:lpstr>Looking for an easier way to market your lambs??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Nicole D'Souza</dc:creator>
  <cp:lastModifiedBy>Kellie D'Souza</cp:lastModifiedBy>
  <cp:revision>84</cp:revision>
  <dcterms:created xsi:type="dcterms:W3CDTF">2013-02-26T21:16:05Z</dcterms:created>
  <dcterms:modified xsi:type="dcterms:W3CDTF">2014-02-11T15:39:43Z</dcterms:modified>
</cp:coreProperties>
</file>