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50A1-577E-4211-AA40-FA64953FC00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A5429-29C2-44D1-A5B6-9508EC22EB1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50A1-577E-4211-AA40-FA64953FC00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A5429-29C2-44D1-A5B6-9508EC22E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50A1-577E-4211-AA40-FA64953FC00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A5429-29C2-44D1-A5B6-9508EC22E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50A1-577E-4211-AA40-FA64953FC00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A5429-29C2-44D1-A5B6-9508EC22EB1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50A1-577E-4211-AA40-FA64953FC00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A5429-29C2-44D1-A5B6-9508EC22E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50A1-577E-4211-AA40-FA64953FC00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A5429-29C2-44D1-A5B6-9508EC22EB1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50A1-577E-4211-AA40-FA64953FC00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A5429-29C2-44D1-A5B6-9508EC22EB1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50A1-577E-4211-AA40-FA64953FC00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A5429-29C2-44D1-A5B6-9508EC22E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50A1-577E-4211-AA40-FA64953FC00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A5429-29C2-44D1-A5B6-9508EC22E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50A1-577E-4211-AA40-FA64953FC00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A5429-29C2-44D1-A5B6-9508EC22EB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750A1-577E-4211-AA40-FA64953FC00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A5429-29C2-44D1-A5B6-9508EC22EB1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B6750A1-577E-4211-AA40-FA64953FC00A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32A5429-29C2-44D1-A5B6-9508EC22EB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29200" y="457200"/>
            <a:ext cx="3200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Figure 1. Damsel bug (</a:t>
            </a:r>
            <a:r>
              <a:rPr lang="en-US" sz="1400" i="1" dirty="0" err="1" smtClean="0"/>
              <a:t>Nabis</a:t>
            </a:r>
            <a:r>
              <a:rPr lang="en-US" sz="1400" i="1" dirty="0" smtClean="0"/>
              <a:t> sp</a:t>
            </a:r>
            <a:r>
              <a:rPr lang="en-US" sz="1400" dirty="0" smtClean="0"/>
              <a:t>.) adults (A) and nymphs (B) in fields treated and untreated for alfalfa weevil. These data represent the average number of specimens obtained per sweep net sample (20 sweeps in a 180 </a:t>
            </a:r>
            <a:r>
              <a:rPr lang="en-US" sz="1400" dirty="0"/>
              <a:t>⁰ </a:t>
            </a:r>
            <a:r>
              <a:rPr lang="en-US" sz="1400" dirty="0" smtClean="0"/>
              <a:t>arc) combined with the average number of specimens obtained per </a:t>
            </a:r>
            <a:r>
              <a:rPr lang="en-US" sz="1400" dirty="0" err="1" smtClean="0"/>
              <a:t>dvac</a:t>
            </a:r>
            <a:r>
              <a:rPr lang="en-US" sz="1400" dirty="0" smtClean="0"/>
              <a:t> sample (50 suction contact points with the soil).   </a:t>
            </a:r>
            <a:endParaRPr lang="en-US" sz="1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4572000" cy="6658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5611787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</TotalTime>
  <Words>69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ramirezlab</dc:creator>
  <cp:lastModifiedBy>ramirezlab</cp:lastModifiedBy>
  <cp:revision>3</cp:revision>
  <dcterms:created xsi:type="dcterms:W3CDTF">2014-01-18T00:21:19Z</dcterms:created>
  <dcterms:modified xsi:type="dcterms:W3CDTF">2014-01-18T00:45:40Z</dcterms:modified>
</cp:coreProperties>
</file>