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1A1C-96BA-446F-8F0B-7EDCC134948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F3AB-A6C4-4AEE-A9DA-47B1DB4062A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1A1C-96BA-446F-8F0B-7EDCC134948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F3AB-A6C4-4AEE-A9DA-47B1DB406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1A1C-96BA-446F-8F0B-7EDCC134948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F3AB-A6C4-4AEE-A9DA-47B1DB406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1A1C-96BA-446F-8F0B-7EDCC134948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F3AB-A6C4-4AEE-A9DA-47B1DB4062A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1A1C-96BA-446F-8F0B-7EDCC134948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F3AB-A6C4-4AEE-A9DA-47B1DB406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1A1C-96BA-446F-8F0B-7EDCC134948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F3AB-A6C4-4AEE-A9DA-47B1DB4062A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1A1C-96BA-446F-8F0B-7EDCC134948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F3AB-A6C4-4AEE-A9DA-47B1DB4062A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1A1C-96BA-446F-8F0B-7EDCC134948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F3AB-A6C4-4AEE-A9DA-47B1DB406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1A1C-96BA-446F-8F0B-7EDCC134948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F3AB-A6C4-4AEE-A9DA-47B1DB406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1A1C-96BA-446F-8F0B-7EDCC134948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F3AB-A6C4-4AEE-A9DA-47B1DB406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1A1C-96BA-446F-8F0B-7EDCC134948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F3AB-A6C4-4AEE-A9DA-47B1DB4062A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A471A1C-96BA-446F-8F0B-7EDCC134948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5F3AB-A6C4-4AEE-A9DA-47B1DB4062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5299852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19800" y="1146984"/>
            <a:ext cx="28193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Figure 2. Big eyed bug (</a:t>
            </a:r>
            <a:r>
              <a:rPr lang="en-US" sz="1400" i="1" dirty="0" err="1" smtClean="0"/>
              <a:t>Geocoris</a:t>
            </a:r>
            <a:r>
              <a:rPr lang="en-US" sz="1400" i="1" dirty="0" smtClean="0"/>
              <a:t> sp.</a:t>
            </a:r>
            <a:r>
              <a:rPr lang="en-US" sz="1400" dirty="0" smtClean="0"/>
              <a:t>) </a:t>
            </a:r>
            <a:r>
              <a:rPr lang="en-US" sz="1400" dirty="0" smtClean="0"/>
              <a:t>in fields treated and untreated for alfalfa weevil. These data represent a combination of both adults and nymphs where the average number of specimens obtained per sweep net sample (20 sweeps in a 180 ⁰ arc) combined with the average number of specimens obtained per </a:t>
            </a:r>
            <a:r>
              <a:rPr lang="en-US" sz="1400" dirty="0" err="1" smtClean="0"/>
              <a:t>dvac</a:t>
            </a:r>
            <a:r>
              <a:rPr lang="en-US" sz="1400" dirty="0" smtClean="0"/>
              <a:t> sample (50 suction contact points with the soil).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494469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</TotalTime>
  <Words>69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ramirezlab</dc:creator>
  <cp:lastModifiedBy>ramirezlab</cp:lastModifiedBy>
  <cp:revision>1</cp:revision>
  <dcterms:created xsi:type="dcterms:W3CDTF">2014-01-18T00:45:53Z</dcterms:created>
  <dcterms:modified xsi:type="dcterms:W3CDTF">2014-01-18T00:54:01Z</dcterms:modified>
</cp:coreProperties>
</file>