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CA7E7B-7306-48F0-B966-1E38CAEBC0BA}"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9068C-EE3E-408F-834F-FC674737857A}"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CA7E7B-7306-48F0-B966-1E38CAEBC0BA}"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CA7E7B-7306-48F0-B966-1E38CAEBC0BA}"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CA7E7B-7306-48F0-B966-1E38CAEBC0BA}"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9068C-EE3E-408F-834F-FC674737857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CA7E7B-7306-48F0-B966-1E38CAEBC0BA}" type="datetimeFigureOut">
              <a:rPr lang="en-US" smtClean="0"/>
              <a:t>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CA7E7B-7306-48F0-B966-1E38CAEBC0BA}"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9068C-EE3E-408F-834F-FC674737857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CA7E7B-7306-48F0-B966-1E38CAEBC0BA}" type="datetimeFigureOut">
              <a:rPr lang="en-US" smtClean="0"/>
              <a:t>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9068C-EE3E-408F-834F-FC674737857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CA7E7B-7306-48F0-B966-1E38CAEBC0BA}" type="datetimeFigureOut">
              <a:rPr lang="en-US" smtClean="0"/>
              <a:t>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A7E7B-7306-48F0-B966-1E38CAEBC0BA}" type="datetimeFigureOut">
              <a:rPr lang="en-US" smtClean="0"/>
              <a:t>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CA7E7B-7306-48F0-B966-1E38CAEBC0BA}"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9068C-EE3E-408F-834F-FC674737857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CA7E7B-7306-48F0-B966-1E38CAEBC0BA}" type="datetimeFigureOut">
              <a:rPr lang="en-US" smtClean="0"/>
              <a:t>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9068C-EE3E-408F-834F-FC674737857A}"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CCA7E7B-7306-48F0-B966-1E38CAEBC0BA}" type="datetimeFigureOut">
              <a:rPr lang="en-US" smtClean="0"/>
              <a:t>1/17/2014</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659068C-EE3E-408F-834F-FC674737857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1967" r="4357"/>
          <a:stretch/>
        </p:blipFill>
        <p:spPr bwMode="auto">
          <a:xfrm>
            <a:off x="4572001" y="228600"/>
            <a:ext cx="4427742" cy="35814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233386" y="3962400"/>
            <a:ext cx="3657600" cy="2462213"/>
          </a:xfrm>
          <a:prstGeom prst="rect">
            <a:avLst/>
          </a:prstGeom>
          <a:noFill/>
        </p:spPr>
        <p:txBody>
          <a:bodyPr wrap="square" rtlCol="0">
            <a:spAutoFit/>
          </a:bodyPr>
          <a:lstStyle/>
          <a:p>
            <a:r>
              <a:rPr lang="en-US" sz="1400" dirty="0" smtClean="0"/>
              <a:t>Figure 3. </a:t>
            </a:r>
            <a:r>
              <a:rPr lang="en-US" sz="1400" dirty="0" err="1" smtClean="0"/>
              <a:t>Coccinellid</a:t>
            </a:r>
            <a:r>
              <a:rPr lang="en-US" sz="1400" dirty="0" smtClean="0"/>
              <a:t> adults (A), larvae (B), and pea aphids (C) in fields treated and untreated for alfalfa weevil. Pea aphids rebound to an average of 600 aphids per sweep net sample during mid-August. For </a:t>
            </a:r>
            <a:r>
              <a:rPr lang="en-US" sz="1400" dirty="0" err="1" smtClean="0"/>
              <a:t>coccinellids</a:t>
            </a:r>
            <a:r>
              <a:rPr lang="en-US" sz="1400" dirty="0" smtClean="0"/>
              <a:t>, </a:t>
            </a:r>
            <a:r>
              <a:rPr lang="en-US" sz="1400" dirty="0"/>
              <a:t>t</a:t>
            </a:r>
            <a:r>
              <a:rPr lang="en-US" sz="1400" dirty="0" smtClean="0"/>
              <a:t>hese data represent the average number of specimens obtained per sweep net sample (20 sweeps in a 180 ⁰ arc) combined with the average number of specimens obtained per </a:t>
            </a:r>
            <a:r>
              <a:rPr lang="en-US" sz="1400" dirty="0" err="1" smtClean="0"/>
              <a:t>dvac</a:t>
            </a:r>
            <a:r>
              <a:rPr lang="en-US" sz="1400" dirty="0" smtClean="0"/>
              <a:t> sample (50 suction contact points with the soil). </a:t>
            </a:r>
            <a:endParaRPr lang="en-US" sz="1400"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100" y="246355"/>
            <a:ext cx="4415901" cy="6329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2574794"/>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TotalTime>
  <Words>88</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Slipstream</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ramirezlab</dc:creator>
  <cp:lastModifiedBy>ramirezlab</cp:lastModifiedBy>
  <cp:revision>2</cp:revision>
  <dcterms:created xsi:type="dcterms:W3CDTF">2014-01-18T01:21:29Z</dcterms:created>
  <dcterms:modified xsi:type="dcterms:W3CDTF">2014-01-18T01:38:06Z</dcterms:modified>
</cp:coreProperties>
</file>