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3409A2-5B84-4563-8EB0-B62A80133264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EFB92C-65A8-492F-84E8-868F7AB47B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0" y="304800"/>
            <a:ext cx="2743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4. Yield comparison for treated and untreated fields in 2012 (A) and 2013 (B). No statistical differences (p&gt;.05) were found in yield between treated and untreated fields for each crop in both years. </a:t>
            </a:r>
            <a:endParaRPr lang="en-US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"/>
          <a:stretch/>
        </p:blipFill>
        <p:spPr bwMode="auto">
          <a:xfrm>
            <a:off x="304800" y="228600"/>
            <a:ext cx="4495800" cy="644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768692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</TotalTime>
  <Words>44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2</cp:revision>
  <dcterms:created xsi:type="dcterms:W3CDTF">2014-01-18T01:43:27Z</dcterms:created>
  <dcterms:modified xsi:type="dcterms:W3CDTF">2014-01-18T01:54:39Z</dcterms:modified>
</cp:coreProperties>
</file>