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A0DAB4-58DA-4B68-857F-4DB6DD9F5FFE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6D9217-D75E-41E4-A532-7939B46FAF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3941107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399495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5.Pea aphid (A) and beet armyworm (B) % survival rates after 2 hours when paired with different various life stages of damsel bugs (</a:t>
            </a:r>
            <a:r>
              <a:rPr lang="en-US" sz="1400" i="1" dirty="0" err="1" smtClean="0"/>
              <a:t>Nabis</a:t>
            </a:r>
            <a:r>
              <a:rPr lang="en-US" sz="1400" i="1" dirty="0" smtClean="0"/>
              <a:t> sp.</a:t>
            </a:r>
            <a:r>
              <a:rPr lang="en-US" sz="1400" dirty="0" smtClean="0"/>
              <a:t>).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5809843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</TotalTime>
  <Words>32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ramirezlab</dc:creator>
  <cp:lastModifiedBy>ramirezlab</cp:lastModifiedBy>
  <cp:revision>2</cp:revision>
  <dcterms:created xsi:type="dcterms:W3CDTF">2014-01-18T02:07:08Z</dcterms:created>
  <dcterms:modified xsi:type="dcterms:W3CDTF">2014-01-18T02:22:49Z</dcterms:modified>
</cp:coreProperties>
</file>