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92CCD9-F662-42B6-B176-8156F4E91A07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0CA043-BC87-4376-BD2A-2177C9A33D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81600" y="304800"/>
            <a:ext cx="3276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6.</a:t>
            </a:r>
            <a:r>
              <a:rPr lang="en-US" sz="1400" dirty="0"/>
              <a:t> </a:t>
            </a:r>
            <a:r>
              <a:rPr lang="en-US" sz="1400" dirty="0" smtClean="0"/>
              <a:t>Pea aphid (A) and beet armyworm (B) % survival rates after 2 hours when paired with various life stages of big eyed bugs (</a:t>
            </a:r>
            <a:r>
              <a:rPr lang="en-US" sz="1400" i="1" dirty="0" err="1" smtClean="0"/>
              <a:t>Geocoris</a:t>
            </a:r>
            <a:r>
              <a:rPr lang="en-US" sz="1400" i="1" dirty="0" smtClean="0"/>
              <a:t> sp.</a:t>
            </a:r>
            <a:r>
              <a:rPr lang="en-US" sz="1400" dirty="0" smtClean="0"/>
              <a:t>).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4281004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85911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35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ramirezlab</dc:creator>
  <cp:lastModifiedBy>ramirezlab</cp:lastModifiedBy>
  <cp:revision>2</cp:revision>
  <dcterms:created xsi:type="dcterms:W3CDTF">2014-01-18T02:11:56Z</dcterms:created>
  <dcterms:modified xsi:type="dcterms:W3CDTF">2014-01-18T02:22:16Z</dcterms:modified>
</cp:coreProperties>
</file>