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5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8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video" Target="file:///E:\Pictures\Spring%20Burn%20Videos\MVI_0050.AVI" TargetMode="External"/><Relationship Id="rId1" Type="http://schemas.openxmlformats.org/officeDocument/2006/relationships/video" Target="file:///E:\Pictures\Spring%20Burn%20Videos\MVI_0045.AVI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27467686"/>
      </p:ext>
    </p:extLst>
  </p:cSld>
  <p:clrMapOvr>
    <a:masterClrMapping/>
  </p:clrMapOvr>
  <p:transition advTm="250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004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5" name="MVI_0050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9975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26203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Ventenata – Fall Burn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3440668"/>
            <a:ext cx="28958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Ventenata – Spring Burn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0"/>
            <a:ext cx="26645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 Ventenata – Fall Burn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3764" y="3429000"/>
            <a:ext cx="29400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 Ventenata – Spring Burn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51828"/>
      </p:ext>
    </p:extLst>
  </p:cSld>
  <p:clrMapOvr>
    <a:masterClrMapping/>
  </p:clrMapOvr>
  <p:transition advTm="6602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1999" cy="3428999"/>
          </a:xfrm>
        </p:spPr>
      </p:pic>
      <p:sp>
        <p:nvSpPr>
          <p:cNvPr id="7" name="TextBox 6"/>
          <p:cNvSpPr txBox="1"/>
          <p:nvPr/>
        </p:nvSpPr>
        <p:spPr>
          <a:xfrm>
            <a:off x="1676400" y="0"/>
            <a:ext cx="11065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Control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2001" y="3429000"/>
            <a:ext cx="4572000" cy="3429000"/>
            <a:chOff x="4572001" y="3429000"/>
            <a:chExt cx="4572000" cy="3429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8" t="15276" r="9709" b="21165"/>
            <a:stretch/>
          </p:blipFill>
          <p:spPr>
            <a:xfrm>
              <a:off x="4572001" y="3429000"/>
              <a:ext cx="4572000" cy="3429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70317" y="3429000"/>
              <a:ext cx="256730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Fall Burn and Spray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63943" y="0"/>
            <a:ext cx="4580057" cy="3435043"/>
            <a:chOff x="0" y="-14797"/>
            <a:chExt cx="4580057" cy="34350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4797"/>
              <a:ext cx="4580057" cy="34350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6581" y="-4465"/>
              <a:ext cx="29330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Spring Burn and Spray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3427830"/>
            <a:ext cx="4573560" cy="3430170"/>
            <a:chOff x="4580057" y="0"/>
            <a:chExt cx="4573560" cy="34301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057" y="0"/>
              <a:ext cx="4573560" cy="343017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8210" y="0"/>
              <a:ext cx="19172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Fall Burn Only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7318081"/>
      </p:ext>
    </p:extLst>
  </p:cSld>
  <p:clrMapOvr>
    <a:masterClrMapping/>
  </p:clrMapOvr>
  <p:transition advTm="7416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On-screen Show (4:3)</PresentationFormat>
  <Paragraphs>8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Prather</dc:creator>
  <cp:lastModifiedBy>Timothy Prather</cp:lastModifiedBy>
  <cp:revision>1</cp:revision>
  <dcterms:created xsi:type="dcterms:W3CDTF">2014-01-28T21:54:47Z</dcterms:created>
  <dcterms:modified xsi:type="dcterms:W3CDTF">2014-01-28T21:56:52Z</dcterms:modified>
</cp:coreProperties>
</file>