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0233600" cy="40233600"/>
  <p:notesSz cx="6858000" cy="9144000"/>
  <p:defaultTextStyle>
    <a:defPPr>
      <a:defRPr lang="en-US"/>
    </a:defPPr>
    <a:lvl1pPr marL="0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152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309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461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6618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0770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4926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9078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3230" algn="l" defTabSz="438830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2" d="100"/>
          <a:sy n="22" d="100"/>
        </p:scale>
        <p:origin x="-396" y="-72"/>
      </p:cViewPr>
      <p:guideLst>
        <p:guide orient="horz" pos="12672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2498496"/>
            <a:ext cx="34198560" cy="86241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22799040"/>
            <a:ext cx="28163520" cy="10281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0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1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611219"/>
            <a:ext cx="9052560" cy="343289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611219"/>
            <a:ext cx="26487120" cy="343289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4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2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5853816"/>
            <a:ext cx="34198560" cy="799084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7052724"/>
            <a:ext cx="34198560" cy="88010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152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30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46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61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077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492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07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23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9387848"/>
            <a:ext cx="17769840" cy="2655231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9387848"/>
            <a:ext cx="17769840" cy="2655231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9005996"/>
            <a:ext cx="17776827" cy="375327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152" indent="0">
              <a:buNone/>
              <a:defRPr sz="9600" b="1"/>
            </a:lvl2pPr>
            <a:lvl3pPr marL="4388309" indent="0">
              <a:buNone/>
              <a:defRPr sz="8600" b="1"/>
            </a:lvl3pPr>
            <a:lvl4pPr marL="6582461" indent="0">
              <a:buNone/>
              <a:defRPr sz="7700" b="1"/>
            </a:lvl4pPr>
            <a:lvl5pPr marL="8776618" indent="0">
              <a:buNone/>
              <a:defRPr sz="7700" b="1"/>
            </a:lvl5pPr>
            <a:lvl6pPr marL="10970770" indent="0">
              <a:buNone/>
              <a:defRPr sz="7700" b="1"/>
            </a:lvl6pPr>
            <a:lvl7pPr marL="13164926" indent="0">
              <a:buNone/>
              <a:defRPr sz="7700" b="1"/>
            </a:lvl7pPr>
            <a:lvl8pPr marL="15359078" indent="0">
              <a:buNone/>
              <a:defRPr sz="7700" b="1"/>
            </a:lvl8pPr>
            <a:lvl9pPr marL="1755323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2759267"/>
            <a:ext cx="17776827" cy="2318088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9005996"/>
            <a:ext cx="17783810" cy="375327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152" indent="0">
              <a:buNone/>
              <a:defRPr sz="9600" b="1"/>
            </a:lvl2pPr>
            <a:lvl3pPr marL="4388309" indent="0">
              <a:buNone/>
              <a:defRPr sz="8600" b="1"/>
            </a:lvl3pPr>
            <a:lvl4pPr marL="6582461" indent="0">
              <a:buNone/>
              <a:defRPr sz="7700" b="1"/>
            </a:lvl4pPr>
            <a:lvl5pPr marL="8776618" indent="0">
              <a:buNone/>
              <a:defRPr sz="7700" b="1"/>
            </a:lvl5pPr>
            <a:lvl6pPr marL="10970770" indent="0">
              <a:buNone/>
              <a:defRPr sz="7700" b="1"/>
            </a:lvl6pPr>
            <a:lvl7pPr marL="13164926" indent="0">
              <a:buNone/>
              <a:defRPr sz="7700" b="1"/>
            </a:lvl7pPr>
            <a:lvl8pPr marL="15359078" indent="0">
              <a:buNone/>
              <a:defRPr sz="7700" b="1"/>
            </a:lvl8pPr>
            <a:lvl9pPr marL="1755323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2759267"/>
            <a:ext cx="17783810" cy="2318088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6" y="1601893"/>
            <a:ext cx="13236577" cy="681736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601902"/>
            <a:ext cx="22491700" cy="3433826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6" y="8419262"/>
            <a:ext cx="13236577" cy="27520902"/>
          </a:xfrm>
        </p:spPr>
        <p:txBody>
          <a:bodyPr/>
          <a:lstStyle>
            <a:lvl1pPr marL="0" indent="0">
              <a:buNone/>
              <a:defRPr sz="6700"/>
            </a:lvl1pPr>
            <a:lvl2pPr marL="2194152" indent="0">
              <a:buNone/>
              <a:defRPr sz="5800"/>
            </a:lvl2pPr>
            <a:lvl3pPr marL="4388309" indent="0">
              <a:buNone/>
              <a:defRPr sz="4800"/>
            </a:lvl3pPr>
            <a:lvl4pPr marL="6582461" indent="0">
              <a:buNone/>
              <a:defRPr sz="4300"/>
            </a:lvl4pPr>
            <a:lvl5pPr marL="8776618" indent="0">
              <a:buNone/>
              <a:defRPr sz="4300"/>
            </a:lvl5pPr>
            <a:lvl6pPr marL="10970770" indent="0">
              <a:buNone/>
              <a:defRPr sz="4300"/>
            </a:lvl6pPr>
            <a:lvl7pPr marL="13164926" indent="0">
              <a:buNone/>
              <a:defRPr sz="4300"/>
            </a:lvl7pPr>
            <a:lvl8pPr marL="15359078" indent="0">
              <a:buNone/>
              <a:defRPr sz="4300"/>
            </a:lvl8pPr>
            <a:lvl9pPr marL="1755323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8163520"/>
            <a:ext cx="24140160" cy="332486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3594947"/>
            <a:ext cx="24140160" cy="24140160"/>
          </a:xfrm>
        </p:spPr>
        <p:txBody>
          <a:bodyPr/>
          <a:lstStyle>
            <a:lvl1pPr marL="0" indent="0">
              <a:buNone/>
              <a:defRPr sz="15400"/>
            </a:lvl1pPr>
            <a:lvl2pPr marL="2194152" indent="0">
              <a:buNone/>
              <a:defRPr sz="13400"/>
            </a:lvl2pPr>
            <a:lvl3pPr marL="4388309" indent="0">
              <a:buNone/>
              <a:defRPr sz="11500"/>
            </a:lvl3pPr>
            <a:lvl4pPr marL="6582461" indent="0">
              <a:buNone/>
              <a:defRPr sz="9600"/>
            </a:lvl4pPr>
            <a:lvl5pPr marL="8776618" indent="0">
              <a:buNone/>
              <a:defRPr sz="9600"/>
            </a:lvl5pPr>
            <a:lvl6pPr marL="10970770" indent="0">
              <a:buNone/>
              <a:defRPr sz="9600"/>
            </a:lvl6pPr>
            <a:lvl7pPr marL="13164926" indent="0">
              <a:buNone/>
              <a:defRPr sz="9600"/>
            </a:lvl7pPr>
            <a:lvl8pPr marL="15359078" indent="0">
              <a:buNone/>
              <a:defRPr sz="9600"/>
            </a:lvl8pPr>
            <a:lvl9pPr marL="1755323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31488382"/>
            <a:ext cx="24140160" cy="4721858"/>
          </a:xfrm>
        </p:spPr>
        <p:txBody>
          <a:bodyPr/>
          <a:lstStyle>
            <a:lvl1pPr marL="0" indent="0">
              <a:buNone/>
              <a:defRPr sz="6700"/>
            </a:lvl1pPr>
            <a:lvl2pPr marL="2194152" indent="0">
              <a:buNone/>
              <a:defRPr sz="5800"/>
            </a:lvl2pPr>
            <a:lvl3pPr marL="4388309" indent="0">
              <a:buNone/>
              <a:defRPr sz="4800"/>
            </a:lvl3pPr>
            <a:lvl4pPr marL="6582461" indent="0">
              <a:buNone/>
              <a:defRPr sz="4300"/>
            </a:lvl4pPr>
            <a:lvl5pPr marL="8776618" indent="0">
              <a:buNone/>
              <a:defRPr sz="4300"/>
            </a:lvl5pPr>
            <a:lvl6pPr marL="10970770" indent="0">
              <a:buNone/>
              <a:defRPr sz="4300"/>
            </a:lvl6pPr>
            <a:lvl7pPr marL="13164926" indent="0">
              <a:buNone/>
              <a:defRPr sz="4300"/>
            </a:lvl7pPr>
            <a:lvl8pPr marL="15359078" indent="0">
              <a:buNone/>
              <a:defRPr sz="4300"/>
            </a:lvl8pPr>
            <a:lvl9pPr marL="1755323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611209"/>
            <a:ext cx="36210240" cy="6705600"/>
          </a:xfrm>
          <a:prstGeom prst="rect">
            <a:avLst/>
          </a:prstGeom>
        </p:spPr>
        <p:txBody>
          <a:bodyPr vert="horz" lIns="438830" tIns="219418" rIns="438830" bIns="2194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9387848"/>
            <a:ext cx="36210240" cy="26552316"/>
          </a:xfrm>
          <a:prstGeom prst="rect">
            <a:avLst/>
          </a:prstGeom>
        </p:spPr>
        <p:txBody>
          <a:bodyPr vert="horz" lIns="438830" tIns="219418" rIns="438830" bIns="2194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7290595"/>
            <a:ext cx="9387840" cy="2142067"/>
          </a:xfrm>
          <a:prstGeom prst="rect">
            <a:avLst/>
          </a:prstGeom>
        </p:spPr>
        <p:txBody>
          <a:bodyPr vert="horz" lIns="438830" tIns="219418" rIns="438830" bIns="219418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0770-2568-4186-B999-7CBBB3792D69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7290595"/>
            <a:ext cx="12740640" cy="2142067"/>
          </a:xfrm>
          <a:prstGeom prst="rect">
            <a:avLst/>
          </a:prstGeom>
        </p:spPr>
        <p:txBody>
          <a:bodyPr vert="horz" lIns="438830" tIns="219418" rIns="438830" bIns="219418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7290595"/>
            <a:ext cx="9387840" cy="2142067"/>
          </a:xfrm>
          <a:prstGeom prst="rect">
            <a:avLst/>
          </a:prstGeom>
        </p:spPr>
        <p:txBody>
          <a:bodyPr vert="horz" lIns="438830" tIns="219418" rIns="438830" bIns="219418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20EB-091A-4489-8E07-7D87C1BC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30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18" indent="-1645618" algn="l" defTabSz="438830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02" indent="-1371346" algn="l" defTabSz="438830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387" indent="-1097078" algn="l" defTabSz="438830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539" indent="-1097078" algn="l" defTabSz="438830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691" indent="-1097078" algn="l" defTabSz="438830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7848" indent="-1097078" algn="l" defTabSz="43883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000" indent="-1097078" algn="l" defTabSz="43883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157" indent="-1097078" algn="l" defTabSz="43883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309" indent="-1097078" algn="l" defTabSz="43883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152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309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461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618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0770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4926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078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230" algn="l" defTabSz="438830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51" y="9828152"/>
            <a:ext cx="29458769" cy="2088829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45" y="32518089"/>
            <a:ext cx="6006775" cy="558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77" y="865366"/>
            <a:ext cx="21173130" cy="828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24" y="36634612"/>
            <a:ext cx="7613650" cy="3418769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2262929" y="921686"/>
            <a:ext cx="10435299" cy="8340725"/>
          </a:xfrm>
          <a:prstGeom prst="rect">
            <a:avLst/>
          </a:prstGeom>
          <a:solidFill>
            <a:srgbClr val="D4D49C">
              <a:alpha val="27843"/>
            </a:srgbClr>
          </a:solidFill>
        </p:spPr>
        <p:txBody>
          <a:bodyPr lIns="91426" tIns="45710" rIns="91426" bIns="45710">
            <a:spAutoFit/>
          </a:bodyPr>
          <a:lstStyle/>
          <a:p>
            <a:pPr>
              <a:defRPr/>
            </a:pPr>
            <a:r>
              <a:rPr lang="en-US" sz="7200" dirty="0">
                <a:latin typeface="Bodoni MT Black" pitchFamily="18" charset="0"/>
              </a:rPr>
              <a:t>Objectives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Transfer essential knowledge and skills to future </a:t>
            </a:r>
            <a:r>
              <a:rPr lang="en-US" sz="5800" dirty="0" smtClean="0"/>
              <a:t>ranch </a:t>
            </a:r>
            <a:r>
              <a:rPr lang="en-US" sz="5800" dirty="0"/>
              <a:t>managers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Expand the formal classroom and foster lifelong learning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Facilitate the generational transfer of the ranching industry</a:t>
            </a:r>
          </a:p>
        </p:txBody>
      </p:sp>
      <p:sp>
        <p:nvSpPr>
          <p:cNvPr id="25" name="TextBox 38"/>
          <p:cNvSpPr txBox="1"/>
          <p:nvPr/>
        </p:nvSpPr>
        <p:spPr>
          <a:xfrm>
            <a:off x="943769" y="12927873"/>
            <a:ext cx="8679202" cy="13911480"/>
          </a:xfrm>
          <a:prstGeom prst="rect">
            <a:avLst/>
          </a:prstGeom>
          <a:solidFill>
            <a:srgbClr val="D4D49C">
              <a:alpha val="27843"/>
            </a:srgbClr>
          </a:solidFill>
        </p:spPr>
        <p:txBody>
          <a:bodyPr wrap="square" lIns="91426" tIns="45710" rIns="91426" bIns="45710">
            <a:spAutoFit/>
          </a:bodyPr>
          <a:lstStyle>
            <a:defPPr>
              <a:defRPr lang="en-US"/>
            </a:defPPr>
            <a:lvl1pPr algn="l" defTabSz="4387850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193925" indent="-1736725" algn="l" defTabSz="4387850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387850" indent="-3473450" algn="l" defTabSz="4387850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583363" indent="-5211763" algn="l" defTabSz="4387850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777288" indent="-6948488" algn="l" defTabSz="4387850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200" dirty="0">
                <a:latin typeface="Bodoni MT Black" pitchFamily="18" charset="0"/>
              </a:rPr>
              <a:t>Mentor Areas of Expertise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Grazing Systems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Ecological Monitoring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Wildlife Enhancement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Alternative Forages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 smtClean="0"/>
              <a:t>Cool-Season Grass </a:t>
            </a:r>
            <a:r>
              <a:rPr lang="en-US" sz="5800" dirty="0"/>
              <a:t>Production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Drought Mitigation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Ranching Business Models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Prescribed Burning</a:t>
            </a:r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 smtClean="0"/>
              <a:t>Invasive Species Control</a:t>
            </a:r>
            <a:endParaRPr lang="en-US" sz="5800" dirty="0"/>
          </a:p>
          <a:p>
            <a:pPr marL="1142818" indent="-1142818">
              <a:buFont typeface="Arial" pitchFamily="34" charset="0"/>
              <a:buChar char="•"/>
              <a:defRPr/>
            </a:pPr>
            <a:r>
              <a:rPr lang="en-US" sz="5800" dirty="0"/>
              <a:t>Water Management</a:t>
            </a:r>
          </a:p>
        </p:txBody>
      </p:sp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262" y="32517117"/>
            <a:ext cx="6323318" cy="55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200" y="32478313"/>
            <a:ext cx="5330164" cy="562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364" y="31158923"/>
            <a:ext cx="4792458" cy="52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5" y="31158923"/>
            <a:ext cx="5657850" cy="523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577" y="31158923"/>
            <a:ext cx="5890685" cy="52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581" y="31158923"/>
            <a:ext cx="5426620" cy="52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730" y="36634612"/>
            <a:ext cx="7038843" cy="3418771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744" y="1701816"/>
            <a:ext cx="6391277" cy="639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Fort Hays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Jordana LaFantasie</dc:creator>
  <cp:lastModifiedBy>Cade Rensink</cp:lastModifiedBy>
  <cp:revision>7</cp:revision>
  <dcterms:created xsi:type="dcterms:W3CDTF">2012-10-24T17:57:20Z</dcterms:created>
  <dcterms:modified xsi:type="dcterms:W3CDTF">2013-01-14T21:08:48Z</dcterms:modified>
</cp:coreProperties>
</file>