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1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9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9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1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9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1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5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6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8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545C-06EB-40D2-BDB2-1E6BC15CE584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4417F-9422-42BF-8392-E201C004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7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3:  Bait treatments for objective 2a in year 2013.  From left to right:  1) apple cider vinegar (ACV), 2) yeast + sugar mixture, 3) yeast + flour mixture (yeast, whole wheat flour, ACV, sugar, water, detergent, and 4) wine + vinegar (red grape wine, rice vinegar, and detergent).</a:t>
            </a:r>
          </a:p>
        </p:txBody>
      </p:sp>
      <p:pic>
        <p:nvPicPr>
          <p:cNvPr id="7" name="Content Placeholder 6" descr="dscn0020.JPG"/>
          <p:cNvPicPr>
            <a:picLocks noGrp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2510576"/>
            <a:ext cx="8229600" cy="2705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1631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3:  Bait treatments for objective 2a in year 2013.  From left to right:  1) apple cider vinegar (ACV), 2) yeast + sugar mixture, 3) yeast + flour mixture (yeast, whole wheat flour, ACV, sugar, water, detergent, and 4) wine + vinegar (red grape wine, rice vinegar, and detergent).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3:  Bait treatments for objective 2a in year 2013.  From left to right:  1) apple cider vinegar (ACV), 2) yeast + sugar mixture, 3) yeast + flour mixture (yeast, whole wheat flour, ACV, sugar, water, detergent, and 4) wine + vinegar (red grape wine, rice vinegar, and detergent).</dc:title>
  <dc:creator>IFAS Entomology &amp; Nematology</dc:creator>
  <cp:lastModifiedBy>IFAS Entomology &amp; Nematology</cp:lastModifiedBy>
  <cp:revision>1</cp:revision>
  <dcterms:created xsi:type="dcterms:W3CDTF">2014-03-31T19:51:37Z</dcterms:created>
  <dcterms:modified xsi:type="dcterms:W3CDTF">2014-03-31T19:55:20Z</dcterms:modified>
</cp:coreProperties>
</file>