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glesias\Dropbox\Grad%20School\M.S.%20Research\Bait%20Study\Bait%20Field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0.142110747210278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4489723244969599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13096480625261001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0.133751291492027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plus"/>
            <c:errValType val="cust"/>
            <c:noEndCap val="0"/>
            <c:plus>
              <c:numRef>
                <c:f>Sheet2!$E$23:$E$26</c:f>
                <c:numCache>
                  <c:formatCode>General</c:formatCode>
                  <c:ptCount val="4"/>
                  <c:pt idx="0">
                    <c:v>2.5640999999999998</c:v>
                  </c:pt>
                  <c:pt idx="1">
                    <c:v>2.6781000000000001</c:v>
                  </c:pt>
                  <c:pt idx="2">
                    <c:v>2.5640999999999998</c:v>
                  </c:pt>
                  <c:pt idx="3">
                    <c:v>2.5640999999999998</c:v>
                  </c:pt>
                </c:numCache>
              </c:numRef>
            </c:plus>
            <c:minus>
              <c:numRef>
                <c:f>Sheet2!$E$23:$E$26</c:f>
                <c:numCache>
                  <c:formatCode>General</c:formatCode>
                  <c:ptCount val="4"/>
                  <c:pt idx="0">
                    <c:v>2.5640999999999998</c:v>
                  </c:pt>
                  <c:pt idx="1">
                    <c:v>2.6781000000000001</c:v>
                  </c:pt>
                  <c:pt idx="2">
                    <c:v>2.5640999999999998</c:v>
                  </c:pt>
                  <c:pt idx="3">
                    <c:v>2.5640999999999998</c:v>
                  </c:pt>
                </c:numCache>
              </c:numRef>
            </c:minus>
          </c:errBars>
          <c:cat>
            <c:strRef>
              <c:f>(Sheet2!$C$4,Sheet2!$C$6,Sheet2!$C$9,Sheet2!$C$15)</c:f>
              <c:strCache>
                <c:ptCount val="4"/>
                <c:pt idx="0">
                  <c:v>ACV</c:v>
                </c:pt>
                <c:pt idx="1">
                  <c:v>Yeast+Sugar</c:v>
                </c:pt>
                <c:pt idx="2">
                  <c:v>Yeast+Flour</c:v>
                </c:pt>
                <c:pt idx="3">
                  <c:v>Wine+Vinegar</c:v>
                </c:pt>
              </c:strCache>
            </c:strRef>
          </c:cat>
          <c:val>
            <c:numRef>
              <c:f>Sheet2!$D$23:$D$26</c:f>
              <c:numCache>
                <c:formatCode>General</c:formatCode>
                <c:ptCount val="4"/>
                <c:pt idx="0">
                  <c:v>0.75</c:v>
                </c:pt>
                <c:pt idx="1">
                  <c:v>6.3635999999999999</c:v>
                </c:pt>
                <c:pt idx="2">
                  <c:v>12.916700000000001</c:v>
                </c:pt>
                <c:pt idx="3">
                  <c:v>0.66669999999999996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5080576"/>
        <c:axId val="181280128"/>
      </c:barChart>
      <c:catAx>
        <c:axId val="175080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Treatments in Cup Traps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81280128"/>
        <c:crosses val="autoZero"/>
        <c:auto val="1"/>
        <c:lblAlgn val="ctr"/>
        <c:lblOffset val="100"/>
        <c:noMultiLvlLbl val="0"/>
      </c:catAx>
      <c:valAx>
        <c:axId val="18128012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Mean SWD Captured per Trap per Week</a:t>
                </a:r>
              </a:p>
            </c:rich>
          </c:tx>
          <c:layout>
            <c:manualLayout>
              <c:xMode val="edge"/>
              <c:yMode val="edge"/>
              <c:x val="1.7094017094017096E-2"/>
              <c:y val="5.998496281714784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50805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6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5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4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7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5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4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65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6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6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2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E4217-DEEB-4A98-BAA9-1D591B7453A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787B7-04C5-40E5-9DEE-E169D343C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5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4:  Mean SWD captured per trap per week in the 2013 bait experiment.  Different letters indicate significant differences at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0.05.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483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9585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4:  Mean SWD captured per trap per week in the 2013 bait experiment.  Different letters indicate significant differences at P ≤ 0.05.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4:  Mean SWD captured per trap per week in the 2013 bait experiment.  Different letters indicate significant differences at P ≤ 0.05.</dc:title>
  <dc:creator>IFAS Entomology &amp; Nematology</dc:creator>
  <cp:lastModifiedBy>IFAS Entomology &amp; Nematology</cp:lastModifiedBy>
  <cp:revision>1</cp:revision>
  <dcterms:created xsi:type="dcterms:W3CDTF">2014-03-31T19:51:41Z</dcterms:created>
  <dcterms:modified xsi:type="dcterms:W3CDTF">2014-03-31T19:55:25Z</dcterms:modified>
</cp:coreProperties>
</file>