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glesias\Dropbox\Grad%20School\M.S.%20Research\Bait%20Study\Bait%20Field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Sheet2!$B$88</c:f>
              <c:strCache>
                <c:ptCount val="1"/>
                <c:pt idx="0">
                  <c:v>Drosophilidae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8.905380333951762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9.400123685837971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9.647495361781077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9.4001236858379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plus"/>
            <c:errValType val="cust"/>
            <c:noEndCap val="0"/>
            <c:plus>
              <c:numRef>
                <c:f>Sheet2!$E$79:$E$82</c:f>
                <c:numCache>
                  <c:formatCode>General</c:formatCode>
                  <c:ptCount val="4"/>
                  <c:pt idx="0">
                    <c:v>7.7480000000000002</c:v>
                  </c:pt>
                  <c:pt idx="1">
                    <c:v>8.0924999999999994</c:v>
                  </c:pt>
                  <c:pt idx="2">
                    <c:v>7.7480000000000002</c:v>
                  </c:pt>
                  <c:pt idx="3">
                    <c:v>7.7480000000000002</c:v>
                  </c:pt>
                </c:numCache>
              </c:numRef>
            </c:plus>
            <c:minus>
              <c:numRef>
                <c:f>Sheet2!$E$79:$E$82</c:f>
                <c:numCache>
                  <c:formatCode>General</c:formatCode>
                  <c:ptCount val="4"/>
                  <c:pt idx="0">
                    <c:v>7.7480000000000002</c:v>
                  </c:pt>
                  <c:pt idx="1">
                    <c:v>8.0924999999999994</c:v>
                  </c:pt>
                  <c:pt idx="2">
                    <c:v>7.7480000000000002</c:v>
                  </c:pt>
                  <c:pt idx="3">
                    <c:v>7.7480000000000002</c:v>
                  </c:pt>
                </c:numCache>
              </c:numRef>
            </c:minus>
          </c:errBars>
          <c:cat>
            <c:strRef>
              <c:f>(Sheet2!$C$4,Sheet2!$C$6,Sheet2!$C$9,Sheet2!$C$15)</c:f>
              <c:strCache>
                <c:ptCount val="4"/>
                <c:pt idx="0">
                  <c:v>ACV</c:v>
                </c:pt>
                <c:pt idx="1">
                  <c:v>Yeast+Sugar</c:v>
                </c:pt>
                <c:pt idx="2">
                  <c:v>Yeast+Flour</c:v>
                </c:pt>
                <c:pt idx="3">
                  <c:v>Wine+Vinegar</c:v>
                </c:pt>
              </c:strCache>
            </c:strRef>
          </c:cat>
          <c:val>
            <c:numRef>
              <c:f>Sheet2!$D$79:$D$82</c:f>
              <c:numCache>
                <c:formatCode>General</c:formatCode>
                <c:ptCount val="4"/>
                <c:pt idx="0">
                  <c:v>6.9166999999999996</c:v>
                </c:pt>
                <c:pt idx="1">
                  <c:v>22.363600000000002</c:v>
                </c:pt>
                <c:pt idx="2">
                  <c:v>59.166699999999999</c:v>
                </c:pt>
                <c:pt idx="3">
                  <c:v>5.9166999999999996</c:v>
                </c:pt>
              </c:numCache>
            </c:numRef>
          </c:val>
        </c:ser>
        <c:ser>
          <c:idx val="1"/>
          <c:order val="1"/>
          <c:tx>
            <c:strRef>
              <c:f>Sheet2!$B$89</c:f>
              <c:strCache>
                <c:ptCount val="1"/>
                <c:pt idx="0">
                  <c:v>Z. indianus</c:v>
                </c:pt>
              </c:strCache>
            </c:strRef>
          </c:tx>
          <c:spPr>
            <a:pattFill prst="dkDnDiag">
              <a:fgClr>
                <a:schemeClr val="tx1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0"/>
                  <c:y val="-5.936920222634508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501124046516782E-17"/>
                  <c:y val="-5.936920222634508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4.947433518862090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5.194805194805195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plus"/>
            <c:errValType val="cust"/>
            <c:noEndCap val="0"/>
            <c:plus>
              <c:numRef>
                <c:f>Sheet2!$E$83:$E$86</c:f>
                <c:numCache>
                  <c:formatCode>General</c:formatCode>
                  <c:ptCount val="4"/>
                  <c:pt idx="0">
                    <c:v>3.1749000000000001</c:v>
                  </c:pt>
                  <c:pt idx="1">
                    <c:v>3.3159999999999998</c:v>
                  </c:pt>
                  <c:pt idx="2">
                    <c:v>3.1749000000000001</c:v>
                  </c:pt>
                  <c:pt idx="3">
                    <c:v>3.1749000000000001</c:v>
                  </c:pt>
                </c:numCache>
              </c:numRef>
            </c:plus>
            <c:minus>
              <c:numRef>
                <c:f>Sheet2!$E$83:$E$86</c:f>
                <c:numCache>
                  <c:formatCode>General</c:formatCode>
                  <c:ptCount val="4"/>
                  <c:pt idx="0">
                    <c:v>3.1749000000000001</c:v>
                  </c:pt>
                  <c:pt idx="1">
                    <c:v>3.3159999999999998</c:v>
                  </c:pt>
                  <c:pt idx="2">
                    <c:v>3.1749000000000001</c:v>
                  </c:pt>
                  <c:pt idx="3">
                    <c:v>3.1749000000000001</c:v>
                  </c:pt>
                </c:numCache>
              </c:numRef>
            </c:minus>
          </c:errBars>
          <c:cat>
            <c:strRef>
              <c:f>(Sheet2!$C$4,Sheet2!$C$6,Sheet2!$C$9,Sheet2!$C$15)</c:f>
              <c:strCache>
                <c:ptCount val="4"/>
                <c:pt idx="0">
                  <c:v>ACV</c:v>
                </c:pt>
                <c:pt idx="1">
                  <c:v>Yeast+Sugar</c:v>
                </c:pt>
                <c:pt idx="2">
                  <c:v>Yeast+Flour</c:v>
                </c:pt>
                <c:pt idx="3">
                  <c:v>Wine+Vinegar</c:v>
                </c:pt>
              </c:strCache>
            </c:strRef>
          </c:cat>
          <c:val>
            <c:numRef>
              <c:f>Sheet2!$D$83:$D$86</c:f>
              <c:numCache>
                <c:formatCode>General</c:formatCode>
                <c:ptCount val="4"/>
                <c:pt idx="0">
                  <c:v>1.25</c:v>
                </c:pt>
                <c:pt idx="1">
                  <c:v>9.3635999999999999</c:v>
                </c:pt>
                <c:pt idx="2">
                  <c:v>21.333300000000001</c:v>
                </c:pt>
                <c:pt idx="3">
                  <c:v>5.8333000000000004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666752"/>
        <c:axId val="202668672"/>
      </c:barChart>
      <c:catAx>
        <c:axId val="2026667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Treatments in Cap Traps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202668672"/>
        <c:crosses val="autoZero"/>
        <c:auto val="1"/>
        <c:lblAlgn val="ctr"/>
        <c:lblOffset val="100"/>
        <c:noMultiLvlLbl val="0"/>
      </c:catAx>
      <c:valAx>
        <c:axId val="20266867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Mean Flies Captured per Trap per Week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2666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329680179762844"/>
          <c:y val="0.28417678258967627"/>
          <c:w val="0.22904041503531755"/>
          <c:h val="0.1330353237095363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4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4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9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1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4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2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5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0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1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E8ED9-F031-45A5-84E0-9109B4B1598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12826-FB87-4F6B-A869-B93C869C8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4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5:  Mean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Drosophilidae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Zaprionus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indianus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captured per trap per week in the 2013 bait experiment.  Different letters indicate significant differences 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≤ 0.05.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0322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4545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5:  Mean Drosophilidae and Zaprionus indianus captured per trap per week in the 2013 bait experiment.  Different letters indicate significant differences at P ≤ 0.05.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5:  Mean Drosophilidae and Zaprionus indianus captured per trap per week in the 2013 bait experiment.  Different letters indicate significant differences at P ≤ 0.05.</dc:title>
  <dc:creator>IFAS Entomology &amp; Nematology</dc:creator>
  <cp:lastModifiedBy>IFAS Entomology &amp; Nematology</cp:lastModifiedBy>
  <cp:revision>1</cp:revision>
  <dcterms:created xsi:type="dcterms:W3CDTF">2014-03-31T19:51:45Z</dcterms:created>
  <dcterms:modified xsi:type="dcterms:W3CDTF">2014-03-31T19:55:32Z</dcterms:modified>
</cp:coreProperties>
</file>