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2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06C81-210B-4A08-A08E-A1E5C1B71227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41D3B-66B6-46E1-B804-5170C2613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353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06C81-210B-4A08-A08E-A1E5C1B71227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41D3B-66B6-46E1-B804-5170C2613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172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06C81-210B-4A08-A08E-A1E5C1B71227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41D3B-66B6-46E1-B804-5170C2613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43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06C81-210B-4A08-A08E-A1E5C1B71227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41D3B-66B6-46E1-B804-5170C2613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759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06C81-210B-4A08-A08E-A1E5C1B71227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41D3B-66B6-46E1-B804-5170C2613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052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06C81-210B-4A08-A08E-A1E5C1B71227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41D3B-66B6-46E1-B804-5170C2613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222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06C81-210B-4A08-A08E-A1E5C1B71227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41D3B-66B6-46E1-B804-5170C2613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249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06C81-210B-4A08-A08E-A1E5C1B71227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41D3B-66B6-46E1-B804-5170C2613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064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06C81-210B-4A08-A08E-A1E5C1B71227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41D3B-66B6-46E1-B804-5170C2613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665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06C81-210B-4A08-A08E-A1E5C1B71227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41D3B-66B6-46E1-B804-5170C2613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04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06C81-210B-4A08-A08E-A1E5C1B71227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41D3B-66B6-46E1-B804-5170C2613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285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06C81-210B-4A08-A08E-A1E5C1B71227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41D3B-66B6-46E1-B804-5170C2613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227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6:  Trap treatments for Objective 2b in year 2013.  From left to right: 1) basic cup trap (described above), 2) cup + yellow stimulus band + detergent, 3) cup + yellow sticky card inside, and 4) cup + yellow sticky card inside baited with a 150 ml yeast + sugar mixture.</a:t>
            </a:r>
          </a:p>
        </p:txBody>
      </p:sp>
      <p:grpSp>
        <p:nvGrpSpPr>
          <p:cNvPr id="20" name="Group 19"/>
          <p:cNvGrpSpPr>
            <a:grpSpLocks noChangeAspect="1"/>
          </p:cNvGrpSpPr>
          <p:nvPr/>
        </p:nvGrpSpPr>
        <p:grpSpPr>
          <a:xfrm>
            <a:off x="736575" y="1996853"/>
            <a:ext cx="7569225" cy="3108548"/>
            <a:chOff x="0" y="0"/>
            <a:chExt cx="6736944" cy="2918844"/>
          </a:xfrm>
          <a:scene3d>
            <a:camera prst="orthographicFront">
              <a:rot lat="0" lon="10800000" rev="0"/>
            </a:camera>
            <a:lightRig rig="threePt" dir="t"/>
          </a:scene3d>
        </p:grpSpPr>
        <p:pic>
          <p:nvPicPr>
            <p:cNvPr id="21" name="Picture 20" descr="Untitled.jp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flipH="1">
              <a:off x="1797880" y="1"/>
              <a:ext cx="1749551" cy="2918843"/>
            </a:xfrm>
            <a:prstGeom prst="rect">
              <a:avLst/>
            </a:prstGeom>
          </p:spPr>
        </p:pic>
        <p:pic>
          <p:nvPicPr>
            <p:cNvPr id="22" name="Picture 21" descr="Q:\Lindsy Iglesias\Pictures\DSCN0024.JPG"/>
            <p:cNvPicPr>
              <a:picLocks noChangeAspect="1" noChangeArrowheads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0" y="0"/>
              <a:ext cx="1809954" cy="29169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22" descr="Untitled.jpg"/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337"/>
            <a:stretch/>
          </p:blipFill>
          <p:spPr>
            <a:xfrm flipH="1">
              <a:off x="3547431" y="1"/>
              <a:ext cx="3189513" cy="291884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31522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64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Figure 6:  Trap treatments for Objective 2b in year 2013.  From left to right: 1) basic cup trap (described above), 2) cup + yellow stimulus band + detergent, 3) cup + yellow sticky card inside, and 4) cup + yellow sticky card inside baited with a 150 ml yeast + sugar mixture.</vt:lpstr>
    </vt:vector>
  </TitlesOfParts>
  <Company>UF/IFAS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6:  Trap treatments for Objective 2b in year 2013.  From left to right: 1) basic cup trap (described above), 2) cup + yellow stimulus band + detergent, 3) cup + yellow sticky card inside, and 4) cup + yellow sticky card inside baited with a 150 ml yeast + sugar mixture.</dc:title>
  <dc:creator>IFAS Entomology &amp; Nematology</dc:creator>
  <cp:lastModifiedBy>IFAS Entomology &amp; Nematology</cp:lastModifiedBy>
  <cp:revision>1</cp:revision>
  <dcterms:created xsi:type="dcterms:W3CDTF">2014-03-31T19:51:50Z</dcterms:created>
  <dcterms:modified xsi:type="dcterms:W3CDTF">2014-03-31T19:55:38Z</dcterms:modified>
</cp:coreProperties>
</file>