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glesias\Dropbox\Grad%20School\M.S.%20Research\Trapping%20Studies\Trapping%20Study%202013\Trap%20Data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v>High Tunnel</c:v>
          </c:tx>
          <c:spPr>
            <a:solidFill>
              <a:schemeClr val="tx1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4.429678333268989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499022215360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2634667212562155E-17"/>
                  <c:y val="-5.02030211103820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72499022215360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plus"/>
            <c:errValType val="cust"/>
            <c:noEndCap val="0"/>
            <c:plus>
              <c:numRef>
                <c:f>'AR Data'!$E$78:$E$81</c:f>
                <c:numCache>
                  <c:formatCode>General</c:formatCode>
                  <c:ptCount val="4"/>
                  <c:pt idx="0">
                    <c:v>0.23077</c:v>
                  </c:pt>
                  <c:pt idx="1">
                    <c:v>0.23077</c:v>
                  </c:pt>
                  <c:pt idx="2">
                    <c:v>0.23077</c:v>
                  </c:pt>
                  <c:pt idx="3">
                    <c:v>0.23077</c:v>
                  </c:pt>
                </c:numCache>
              </c:numRef>
            </c:plus>
            <c:minus>
              <c:numRef>
                <c:f>'AR Data'!$E$78:$E$81</c:f>
                <c:numCache>
                  <c:formatCode>General</c:formatCode>
                  <c:ptCount val="4"/>
                  <c:pt idx="0">
                    <c:v>0.23077</c:v>
                  </c:pt>
                  <c:pt idx="1">
                    <c:v>0.23077</c:v>
                  </c:pt>
                  <c:pt idx="2">
                    <c:v>0.23077</c:v>
                  </c:pt>
                  <c:pt idx="3">
                    <c:v>0.23077</c:v>
                  </c:pt>
                </c:numCache>
              </c:numRef>
            </c:minus>
          </c:errBars>
          <c:cat>
            <c:strRef>
              <c:f>'AR Data'!$X$3:$X$6</c:f>
              <c:strCache>
                <c:ptCount val="4"/>
                <c:pt idx="0">
                  <c:v>ACV</c:v>
                </c:pt>
                <c:pt idx="1">
                  <c:v>ACV+Yell</c:v>
                </c:pt>
                <c:pt idx="2">
                  <c:v>ACV+YSC</c:v>
                </c:pt>
                <c:pt idx="3">
                  <c:v>Yeast+YSC</c:v>
                </c:pt>
              </c:strCache>
            </c:strRef>
          </c:cat>
          <c:val>
            <c:numRef>
              <c:f>'AR Data'!$D$78:$D$81</c:f>
              <c:numCache>
                <c:formatCode>General</c:formatCode>
                <c:ptCount val="4"/>
                <c:pt idx="0">
                  <c:v>1.4375</c:v>
                </c:pt>
                <c:pt idx="1">
                  <c:v>0.3125</c:v>
                </c:pt>
                <c:pt idx="2">
                  <c:v>0</c:v>
                </c:pt>
                <c:pt idx="3">
                  <c:v>0.125</c:v>
                </c:pt>
              </c:numCache>
            </c:numRef>
          </c:val>
        </c:ser>
        <c:ser>
          <c:idx val="0"/>
          <c:order val="0"/>
          <c:tx>
            <c:v>Organic</c:v>
          </c:tx>
          <c:spPr>
            <a:pattFill prst="dkDnDiag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2656360015885183E-3"/>
                  <c:y val="-0.1364771105382628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223571923246506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295546742261006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8864164441894217E-17"/>
                  <c:y val="-0.1295546742261006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plus"/>
            <c:errValType val="cust"/>
            <c:noEndCap val="0"/>
            <c:plus>
              <c:numRef>
                <c:f>'DJ Data'!$G$57:$G$60</c:f>
                <c:numCache>
                  <c:formatCode>General</c:formatCode>
                  <c:ptCount val="4"/>
                  <c:pt idx="0">
                    <c:v>2.1032000000000002</c:v>
                  </c:pt>
                  <c:pt idx="1">
                    <c:v>2.1032000000000002</c:v>
                  </c:pt>
                  <c:pt idx="2">
                    <c:v>2.1032000000000002</c:v>
                  </c:pt>
                  <c:pt idx="3">
                    <c:v>2.1032000000000002</c:v>
                  </c:pt>
                </c:numCache>
              </c:numRef>
            </c:plus>
            <c:minus>
              <c:numRef>
                <c:f>'DJ Data'!$G$57:$G$60</c:f>
                <c:numCache>
                  <c:formatCode>General</c:formatCode>
                  <c:ptCount val="4"/>
                  <c:pt idx="0">
                    <c:v>2.1032000000000002</c:v>
                  </c:pt>
                  <c:pt idx="1">
                    <c:v>2.1032000000000002</c:v>
                  </c:pt>
                  <c:pt idx="2">
                    <c:v>2.1032000000000002</c:v>
                  </c:pt>
                  <c:pt idx="3">
                    <c:v>2.1032000000000002</c:v>
                  </c:pt>
                </c:numCache>
              </c:numRef>
            </c:minus>
          </c:errBars>
          <c:cat>
            <c:strRef>
              <c:f>'DJ Data'!$B$51:$B$54</c:f>
              <c:strCache>
                <c:ptCount val="4"/>
                <c:pt idx="0">
                  <c:v>Yeast+YSC</c:v>
                </c:pt>
                <c:pt idx="1">
                  <c:v>ACV+YSC</c:v>
                </c:pt>
                <c:pt idx="2">
                  <c:v>ACV+Yell</c:v>
                </c:pt>
                <c:pt idx="3">
                  <c:v>ACV</c:v>
                </c:pt>
              </c:strCache>
            </c:strRef>
          </c:cat>
          <c:val>
            <c:numRef>
              <c:f>'DJ Data'!$F$57:$F$60</c:f>
              <c:numCache>
                <c:formatCode>General</c:formatCode>
                <c:ptCount val="4"/>
                <c:pt idx="0">
                  <c:v>10.083299999999999</c:v>
                </c:pt>
                <c:pt idx="1">
                  <c:v>0.33329999999999999</c:v>
                </c:pt>
                <c:pt idx="2">
                  <c:v>3.8332999999999999</c:v>
                </c:pt>
                <c:pt idx="3">
                  <c:v>1.25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4330112"/>
        <c:axId val="224342016"/>
      </c:barChart>
      <c:catAx>
        <c:axId val="224330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Treatment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224342016"/>
        <c:crosses val="autoZero"/>
        <c:auto val="1"/>
        <c:lblAlgn val="ctr"/>
        <c:lblOffset val="100"/>
        <c:noMultiLvlLbl val="0"/>
      </c:catAx>
      <c:valAx>
        <c:axId val="2243420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SWD Captured per Trap per Week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43301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4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8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0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5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9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4575D-8C89-4CFE-9D7A-91A4661DECE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E1F1-37F7-4FE5-9FF8-4F2D5D936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8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7: Mean SWD captured per trap in the high tunnel and organic field experiments.  Different letters indicate significant differences 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0.05.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4127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9860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7: Mean SWD captured per trap in the high tunnel and organic field experiments.  Different letters indicate significant differences at P ≤ 0.05.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7: Mean SWD captured per trap in the high tunnel and organic field experiments.  Different letters indicate significant differences at P ≤ 0.05.</dc:title>
  <dc:creator>IFAS Entomology &amp; Nematology</dc:creator>
  <cp:lastModifiedBy>IFAS Entomology &amp; Nematology</cp:lastModifiedBy>
  <cp:revision>1</cp:revision>
  <dcterms:created xsi:type="dcterms:W3CDTF">2014-03-31T19:51:54Z</dcterms:created>
  <dcterms:modified xsi:type="dcterms:W3CDTF">2014-03-31T19:55:44Z</dcterms:modified>
</cp:coreProperties>
</file>