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702D-B373-4AFB-AD34-C043B0EEFFB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6DAB-79BF-4426-A222-92DCF297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4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702D-B373-4AFB-AD34-C043B0EEFFB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6DAB-79BF-4426-A222-92DCF297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91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702D-B373-4AFB-AD34-C043B0EEFFB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6DAB-79BF-4426-A222-92DCF297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4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702D-B373-4AFB-AD34-C043B0EEFFB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6DAB-79BF-4426-A222-92DCF297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6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702D-B373-4AFB-AD34-C043B0EEFFB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6DAB-79BF-4426-A222-92DCF297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3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702D-B373-4AFB-AD34-C043B0EEFFB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6DAB-79BF-4426-A222-92DCF297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42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702D-B373-4AFB-AD34-C043B0EEFFB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6DAB-79BF-4426-A222-92DCF297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702D-B373-4AFB-AD34-C043B0EEFFB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6DAB-79BF-4426-A222-92DCF297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69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702D-B373-4AFB-AD34-C043B0EEFFB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6DAB-79BF-4426-A222-92DCF297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1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702D-B373-4AFB-AD34-C043B0EEFFB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6DAB-79BF-4426-A222-92DCF297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54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702D-B373-4AFB-AD34-C043B0EEFFB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6DAB-79BF-4426-A222-92DCF297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4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A702D-B373-4AFB-AD34-C043B0EEFFB5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26DAB-79BF-4426-A222-92DCF2977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9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237129"/>
              </p:ext>
            </p:extLst>
          </p:nvPr>
        </p:nvGraphicFramePr>
        <p:xfrm>
          <a:off x="990600" y="1295400"/>
          <a:ext cx="7297104" cy="4038595"/>
        </p:xfrm>
        <a:graphic>
          <a:graphicData uri="http://schemas.openxmlformats.org/drawingml/2006/table">
            <a:tbl>
              <a:tblPr firstCol="1" bandRow="1" bandCol="1">
                <a:tableStyleId>{2D5ABB26-0587-4C30-8999-92F81FD0307C}</a:tableStyleId>
              </a:tblPr>
              <a:tblGrid>
                <a:gridCol w="2432368"/>
                <a:gridCol w="2432368"/>
                <a:gridCol w="2432368"/>
              </a:tblGrid>
              <a:tr h="3671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 ± SEM*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71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County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1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Suwannee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0.29 ± 0.47c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 ± 0.49b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71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Alachua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1.65 ± 0.25b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1.34 ± 0.20a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71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Putnam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0.47 ± 0.41bc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 ± 0.33ab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71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Marion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0.21 ± 0.44cA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1.44 ± 0.37aB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71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Citrus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4.81 ± 0.31aA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0.90 ± 0.19abB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71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Lake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0.20 ± 0.46c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 ± 0.27ab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71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Orange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1.23 ± 0.48bcA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0.53 ± 0.17bB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71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Polk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0.16 ± 0.31cA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 ± 0.31abB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71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DeSoto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± 0.68c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>
            <a:normAutofit/>
          </a:bodyPr>
          <a:lstStyle/>
          <a:p>
            <a:pPr lvl="0" algn="l"/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Table 1. Mean number of SWD captured in each county in the 2012 and 2013 survey study.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533400" y="5562600"/>
            <a:ext cx="8229600" cy="1103784"/>
          </a:xfrm>
        </p:spPr>
        <p:txBody>
          <a:bodyPr>
            <a:noAutofit/>
          </a:bodyPr>
          <a:lstStyle/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*SEM = standard error of the mean.</a:t>
            </a: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†No survey sites in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DeSoto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County in the 2013 survey season. </a:t>
            </a:r>
          </a:p>
          <a:p>
            <a:pPr lvl="0" algn="l"/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Means with the same letter are not significantly different (P ≤ 0.05). Lowercase letters represent differences within columns. Capital letters represent differences across rows.</a:t>
            </a:r>
          </a:p>
        </p:txBody>
      </p:sp>
    </p:spTree>
    <p:extLst>
      <p:ext uri="{BB962C8B-B14F-4D97-AF65-F5344CB8AC3E}">
        <p14:creationId xmlns:p14="http://schemas.microsoft.com/office/powerpoint/2010/main" val="3770088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137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Table 1. Mean number of SWD captured in each county in the 2012 and 2013 survey study.  </vt:lpstr>
    </vt:vector>
  </TitlesOfParts>
  <Company>UF/IFAS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1. Mean number of SWD captured in each county in the 2012 and 2013 survey study.</dc:title>
  <dc:creator>IFAS Entomology &amp; Nematology</dc:creator>
  <cp:lastModifiedBy>IFAS Entomology &amp; Nematology</cp:lastModifiedBy>
  <cp:revision>2</cp:revision>
  <dcterms:created xsi:type="dcterms:W3CDTF">2014-03-31T19:37:26Z</dcterms:created>
  <dcterms:modified xsi:type="dcterms:W3CDTF">2014-03-31T19:53:18Z</dcterms:modified>
</cp:coreProperties>
</file>