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584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E675-4453-8B4A-8E72-1BF664F0F822}" type="datetimeFigureOut">
              <a:rPr lang="en-US" smtClean="0"/>
              <a:pPr/>
              <a:t>12/4/13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A2CF8-83C5-724C-A570-BCDBF281E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E675-4453-8B4A-8E72-1BF664F0F822}" type="datetimeFigureOut">
              <a:rPr lang="en-US" smtClean="0"/>
              <a:pPr/>
              <a:t>12/4/13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A2CF8-83C5-724C-A570-BCDBF281E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E675-4453-8B4A-8E72-1BF664F0F822}" type="datetimeFigureOut">
              <a:rPr lang="en-US" smtClean="0"/>
              <a:pPr/>
              <a:t>12/4/13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A2CF8-83C5-724C-A570-BCDBF281E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E675-4453-8B4A-8E72-1BF664F0F822}" type="datetimeFigureOut">
              <a:rPr lang="en-US" smtClean="0"/>
              <a:pPr/>
              <a:t>12/4/13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A2CF8-83C5-724C-A570-BCDBF281E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E675-4453-8B4A-8E72-1BF664F0F822}" type="datetimeFigureOut">
              <a:rPr lang="en-US" smtClean="0"/>
              <a:pPr/>
              <a:t>12/4/13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A2CF8-83C5-724C-A570-BCDBF281E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E675-4453-8B4A-8E72-1BF664F0F822}" type="datetimeFigureOut">
              <a:rPr lang="en-US" smtClean="0"/>
              <a:pPr/>
              <a:t>12/4/13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A2CF8-83C5-724C-A570-BCDBF281E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E675-4453-8B4A-8E72-1BF664F0F822}" type="datetimeFigureOut">
              <a:rPr lang="en-US" smtClean="0"/>
              <a:pPr/>
              <a:t>12/4/13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A2CF8-83C5-724C-A570-BCDBF281E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E675-4453-8B4A-8E72-1BF664F0F822}" type="datetimeFigureOut">
              <a:rPr lang="en-US" smtClean="0"/>
              <a:pPr/>
              <a:t>12/4/13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A2CF8-83C5-724C-A570-BCDBF281E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E675-4453-8B4A-8E72-1BF664F0F822}" type="datetimeFigureOut">
              <a:rPr lang="en-US" smtClean="0"/>
              <a:pPr/>
              <a:t>12/4/13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A2CF8-83C5-724C-A570-BCDBF281E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E675-4453-8B4A-8E72-1BF664F0F822}" type="datetimeFigureOut">
              <a:rPr lang="en-US" smtClean="0"/>
              <a:pPr/>
              <a:t>12/4/13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A2CF8-83C5-724C-A570-BCDBF281E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E675-4453-8B4A-8E72-1BF664F0F822}" type="datetimeFigureOut">
              <a:rPr lang="en-US" smtClean="0"/>
              <a:pPr/>
              <a:t>12/4/13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A2CF8-83C5-724C-A570-BCDBF281E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4E675-4453-8B4A-8E72-1BF664F0F822}" type="datetimeFigureOut">
              <a:rPr lang="en-US" smtClean="0"/>
              <a:pPr/>
              <a:t>12/4/13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A2CF8-83C5-724C-A570-BCDBF281E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3428" y="5053096"/>
            <a:ext cx="5849272" cy="561193"/>
          </a:xfrm>
        </p:spPr>
        <p:txBody>
          <a:bodyPr lIns="0" tIns="0" rIns="0" bIns="0">
            <a:norm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Figure 1. Schematic showing flow of </a:t>
            </a:r>
            <a:r>
              <a:rPr lang="en-US" sz="1400" dirty="0" err="1" smtClean="0">
                <a:solidFill>
                  <a:srgbClr val="000000"/>
                </a:solidFill>
              </a:rPr>
              <a:t>inoculum</a:t>
            </a:r>
            <a:r>
              <a:rPr lang="en-US" sz="1400" dirty="0" smtClean="0">
                <a:solidFill>
                  <a:srgbClr val="000000"/>
                </a:solidFill>
              </a:rPr>
              <a:t> between </a:t>
            </a:r>
            <a:r>
              <a:rPr lang="en-US" sz="1400" dirty="0" smtClean="0">
                <a:solidFill>
                  <a:srgbClr val="000000"/>
                </a:solidFill>
              </a:rPr>
              <a:t>experimental </a:t>
            </a:r>
            <a:r>
              <a:rPr lang="en-US" sz="1400" dirty="0" smtClean="0">
                <a:solidFill>
                  <a:srgbClr val="000000"/>
                </a:solidFill>
              </a:rPr>
              <a:t>stages.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4" name="Process 3"/>
          <p:cNvSpPr/>
          <p:nvPr/>
        </p:nvSpPr>
        <p:spPr>
          <a:xfrm>
            <a:off x="3590030" y="510974"/>
            <a:ext cx="1054400" cy="875956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A1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(rye jars)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Process 4"/>
          <p:cNvSpPr/>
          <p:nvPr/>
        </p:nvSpPr>
        <p:spPr>
          <a:xfrm>
            <a:off x="3496809" y="1569566"/>
            <a:ext cx="1235844" cy="875956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A2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(rye bags)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Process 5"/>
          <p:cNvSpPr/>
          <p:nvPr/>
        </p:nvSpPr>
        <p:spPr>
          <a:xfrm>
            <a:off x="4235885" y="2613928"/>
            <a:ext cx="1718494" cy="875956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A3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(sawdust)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Process 6"/>
          <p:cNvSpPr/>
          <p:nvPr/>
        </p:nvSpPr>
        <p:spPr>
          <a:xfrm>
            <a:off x="3287355" y="3705928"/>
            <a:ext cx="1718494" cy="875956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(supplemented sawdust)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Process 8"/>
          <p:cNvSpPr/>
          <p:nvPr/>
        </p:nvSpPr>
        <p:spPr>
          <a:xfrm>
            <a:off x="5193712" y="3705928"/>
            <a:ext cx="1718494" cy="875956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(supplemented sawdust)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Process 9"/>
          <p:cNvSpPr/>
          <p:nvPr/>
        </p:nvSpPr>
        <p:spPr>
          <a:xfrm>
            <a:off x="2354928" y="2613928"/>
            <a:ext cx="1718494" cy="875956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(straw)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stCxn id="4" idx="2"/>
            <a:endCxn id="5" idx="0"/>
          </p:cNvCxnSpPr>
          <p:nvPr/>
        </p:nvCxnSpPr>
        <p:spPr>
          <a:xfrm rot="5400000">
            <a:off x="4024663" y="1476999"/>
            <a:ext cx="182636" cy="24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10" idx="0"/>
          </p:cNvCxnSpPr>
          <p:nvPr/>
        </p:nvCxnSpPr>
        <p:spPr>
          <a:xfrm rot="5400000">
            <a:off x="3580250" y="2079447"/>
            <a:ext cx="168406" cy="9005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2"/>
            <a:endCxn id="6" idx="0"/>
          </p:cNvCxnSpPr>
          <p:nvPr/>
        </p:nvCxnSpPr>
        <p:spPr>
          <a:xfrm rot="16200000" flipH="1">
            <a:off x="4520728" y="2039524"/>
            <a:ext cx="168406" cy="9804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2"/>
            <a:endCxn id="7" idx="0"/>
          </p:cNvCxnSpPr>
          <p:nvPr/>
        </p:nvCxnSpPr>
        <p:spPr>
          <a:xfrm rot="5400000">
            <a:off x="4512845" y="3123641"/>
            <a:ext cx="216044" cy="9485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2"/>
            <a:endCxn id="9" idx="0"/>
          </p:cNvCxnSpPr>
          <p:nvPr/>
        </p:nvCxnSpPr>
        <p:spPr>
          <a:xfrm rot="16200000" flipH="1">
            <a:off x="5466023" y="3118992"/>
            <a:ext cx="216044" cy="95782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1454</TotalTime>
  <Words>40</Words>
  <Application>Microsoft Macintosh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UMass Amherst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Audrey Cava</dc:creator>
  <cp:lastModifiedBy>Audrey Cava</cp:lastModifiedBy>
  <cp:revision>3</cp:revision>
  <dcterms:created xsi:type="dcterms:W3CDTF">2013-12-04T21:30:02Z</dcterms:created>
  <dcterms:modified xsi:type="dcterms:W3CDTF">2013-12-04T21:30:45Z</dcterms:modified>
</cp:coreProperties>
</file>