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CA2BF-9F73-4126-99D8-8CC3FE844AE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F0D5D-5A0A-44F8-B0B5-2CD39D8329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Habitat immediately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adjacent to </a:t>
            </a:r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sampling fields,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not considered as part of this analysis, also heavily influences abundance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97334-A60D-41CA-9121-412261CEE7D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5DA2-A607-481D-946F-A435E1973392}" type="datetimeFigureOut">
              <a:rPr lang="en-US" smtClean="0"/>
              <a:t>12/31/2013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A921D-8448-4C0F-8CAB-A5044950B0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981200"/>
          <a:ext cx="8229600" cy="317500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580625"/>
                <a:gridCol w="631221"/>
                <a:gridCol w="961858"/>
                <a:gridCol w="1355950"/>
                <a:gridCol w="781509"/>
                <a:gridCol w="918437"/>
              </a:tblGrid>
              <a:tr h="635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Variables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R2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R2Cum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AdjR2Cum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pval</a:t>
                      </a:r>
                      <a:endParaRPr lang="en-US" sz="16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Number of houses @ 1 km scale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12.39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0.002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00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1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Avg. min. temp in June</a:t>
                      </a:r>
                      <a:endParaRPr lang="sv-SE" sz="18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0.21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0.19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8.80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0.005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Forest Cover (%) at 250m scale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8.58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35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latin typeface="Arial" pitchFamily="34" charset="0"/>
                          <a:cs typeface="Arial" pitchFamily="34" charset="0"/>
                        </a:rPr>
                        <a:t>Developed area (%) at 5k scale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latin typeface="Arial" pitchFamily="34" charset="0"/>
                          <a:cs typeface="Arial" pitchFamily="34" charset="0"/>
                        </a:rPr>
                        <a:t>6.52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latin typeface="Arial" pitchFamily="34" charset="0"/>
                          <a:cs typeface="Arial" pitchFamily="34" charset="0"/>
                        </a:rPr>
                        <a:t>0.018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3810000" cy="6096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Landscape and environmental factors associated with BMSB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914400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Stepwise Regression (forward selection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= 0.05) 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with 67 total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variables 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	21 temperature, 4 topographical, 4 climatic 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	38 multi-scale land use variables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60198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9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92</Words>
  <Application>Microsoft Office PowerPoint</Application>
  <PresentationFormat>On-screen Show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Landscape and environmental factors associated with BMSB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environmental factors associated with BMSB</dc:title>
  <dc:creator>DV</dc:creator>
  <cp:lastModifiedBy>DV</cp:lastModifiedBy>
  <cp:revision>1</cp:revision>
  <dcterms:created xsi:type="dcterms:W3CDTF">2013-12-31T14:07:56Z</dcterms:created>
  <dcterms:modified xsi:type="dcterms:W3CDTF">2013-12-31T14:11:02Z</dcterms:modified>
</cp:coreProperties>
</file>