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866468-8408-4423-93DB-09EAEAD8908A}" v="26" dt="2025-01-09T02:50:59.9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91" d="100"/>
          <a:sy n="91" d="100"/>
        </p:scale>
        <p:origin x="32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bony Murrell" userId="520ba1ee-95cf-4e52-8b86-735f4651eb32" providerId="ADAL" clId="{1B866468-8408-4423-93DB-09EAEAD8908A}"/>
    <pc:docChg chg="undo custSel addSld modSld">
      <pc:chgData name="Ebony Murrell" userId="520ba1ee-95cf-4e52-8b86-735f4651eb32" providerId="ADAL" clId="{1B866468-8408-4423-93DB-09EAEAD8908A}" dt="2025-01-09T02:58:55.670" v="2130" actId="20577"/>
      <pc:docMkLst>
        <pc:docMk/>
      </pc:docMkLst>
      <pc:sldChg chg="addSp delSp modSp add mod">
        <pc:chgData name="Ebony Murrell" userId="520ba1ee-95cf-4e52-8b86-735f4651eb32" providerId="ADAL" clId="{1B866468-8408-4423-93DB-09EAEAD8908A}" dt="2025-01-09T02:41:23.404" v="639" actId="1076"/>
        <pc:sldMkLst>
          <pc:docMk/>
          <pc:sldMk cId="3397428867" sldId="258"/>
        </pc:sldMkLst>
        <pc:spChg chg="mod">
          <ac:chgData name="Ebony Murrell" userId="520ba1ee-95cf-4e52-8b86-735f4651eb32" providerId="ADAL" clId="{1B866468-8408-4423-93DB-09EAEAD8908A}" dt="2025-01-09T02:35:20.060" v="538" actId="1076"/>
          <ac:spMkLst>
            <pc:docMk/>
            <pc:sldMk cId="3397428867" sldId="258"/>
            <ac:spMk id="5" creationId="{6D302795-D323-9166-1E8B-724081E12B3D}"/>
          </ac:spMkLst>
        </pc:spChg>
        <pc:spChg chg="add mod">
          <ac:chgData name="Ebony Murrell" userId="520ba1ee-95cf-4e52-8b86-735f4651eb32" providerId="ADAL" clId="{1B866468-8408-4423-93DB-09EAEAD8908A}" dt="2025-01-09T02:34:22.112" v="525" actId="122"/>
          <ac:spMkLst>
            <pc:docMk/>
            <pc:sldMk cId="3397428867" sldId="258"/>
            <ac:spMk id="6" creationId="{4E9281A3-564A-7557-DD4F-AC56A1A91085}"/>
          </ac:spMkLst>
        </pc:spChg>
        <pc:spChg chg="add mod">
          <ac:chgData name="Ebony Murrell" userId="520ba1ee-95cf-4e52-8b86-735f4651eb32" providerId="ADAL" clId="{1B866468-8408-4423-93DB-09EAEAD8908A}" dt="2025-01-09T02:33:25.305" v="490" actId="122"/>
          <ac:spMkLst>
            <pc:docMk/>
            <pc:sldMk cId="3397428867" sldId="258"/>
            <ac:spMk id="7" creationId="{E644614D-BF79-A727-34B6-6376F2786176}"/>
          </ac:spMkLst>
        </pc:spChg>
        <pc:spChg chg="add mod">
          <ac:chgData name="Ebony Murrell" userId="520ba1ee-95cf-4e52-8b86-735f4651eb32" providerId="ADAL" clId="{1B866468-8408-4423-93DB-09EAEAD8908A}" dt="2025-01-09T02:33:51.518" v="497" actId="1076"/>
          <ac:spMkLst>
            <pc:docMk/>
            <pc:sldMk cId="3397428867" sldId="258"/>
            <ac:spMk id="8" creationId="{C29EB16A-3290-699B-A7C5-C2C3902DE577}"/>
          </ac:spMkLst>
        </pc:spChg>
        <pc:spChg chg="add mod">
          <ac:chgData name="Ebony Murrell" userId="520ba1ee-95cf-4e52-8b86-735f4651eb32" providerId="ADAL" clId="{1B866468-8408-4423-93DB-09EAEAD8908A}" dt="2025-01-09T02:34:26.327" v="526" actId="1076"/>
          <ac:spMkLst>
            <pc:docMk/>
            <pc:sldMk cId="3397428867" sldId="258"/>
            <ac:spMk id="9" creationId="{9AA43B7F-A595-68B3-5412-0EE1DC76364C}"/>
          </ac:spMkLst>
        </pc:spChg>
        <pc:spChg chg="add mod">
          <ac:chgData name="Ebony Murrell" userId="520ba1ee-95cf-4e52-8b86-735f4651eb32" providerId="ADAL" clId="{1B866468-8408-4423-93DB-09EAEAD8908A}" dt="2025-01-09T02:34:53.550" v="531" actId="20577"/>
          <ac:spMkLst>
            <pc:docMk/>
            <pc:sldMk cId="3397428867" sldId="258"/>
            <ac:spMk id="10" creationId="{4F8857F3-8009-BE38-4E4C-C0A3FCFFCA9A}"/>
          </ac:spMkLst>
        </pc:spChg>
        <pc:spChg chg="add mod">
          <ac:chgData name="Ebony Murrell" userId="520ba1ee-95cf-4e52-8b86-735f4651eb32" providerId="ADAL" clId="{1B866468-8408-4423-93DB-09EAEAD8908A}" dt="2025-01-09T02:35:08.983" v="537" actId="1076"/>
          <ac:spMkLst>
            <pc:docMk/>
            <pc:sldMk cId="3397428867" sldId="258"/>
            <ac:spMk id="11" creationId="{D309DB58-BB6C-24B8-CCC2-5766A8397FD4}"/>
          </ac:spMkLst>
        </pc:spChg>
        <pc:spChg chg="add mod">
          <ac:chgData name="Ebony Murrell" userId="520ba1ee-95cf-4e52-8b86-735f4651eb32" providerId="ADAL" clId="{1B866468-8408-4423-93DB-09EAEAD8908A}" dt="2025-01-09T02:36:55.677" v="544" actId="20577"/>
          <ac:spMkLst>
            <pc:docMk/>
            <pc:sldMk cId="3397428867" sldId="258"/>
            <ac:spMk id="12" creationId="{721F8F06-C9D3-8046-0DE3-0C907F256833}"/>
          </ac:spMkLst>
        </pc:spChg>
        <pc:spChg chg="add mod">
          <ac:chgData name="Ebony Murrell" userId="520ba1ee-95cf-4e52-8b86-735f4651eb32" providerId="ADAL" clId="{1B866468-8408-4423-93DB-09EAEAD8908A}" dt="2025-01-09T02:37:04.127" v="549" actId="20577"/>
          <ac:spMkLst>
            <pc:docMk/>
            <pc:sldMk cId="3397428867" sldId="258"/>
            <ac:spMk id="13" creationId="{A4D69869-7402-00E7-805F-1F164C0C6C36}"/>
          </ac:spMkLst>
        </pc:spChg>
        <pc:spChg chg="add mod">
          <ac:chgData name="Ebony Murrell" userId="520ba1ee-95cf-4e52-8b86-735f4651eb32" providerId="ADAL" clId="{1B866468-8408-4423-93DB-09EAEAD8908A}" dt="2025-01-09T02:37:19.343" v="555" actId="20577"/>
          <ac:spMkLst>
            <pc:docMk/>
            <pc:sldMk cId="3397428867" sldId="258"/>
            <ac:spMk id="14" creationId="{32B43938-21A9-0474-BDC0-116544E34280}"/>
          </ac:spMkLst>
        </pc:spChg>
        <pc:spChg chg="add mod">
          <ac:chgData name="Ebony Murrell" userId="520ba1ee-95cf-4e52-8b86-735f4651eb32" providerId="ADAL" clId="{1B866468-8408-4423-93DB-09EAEAD8908A}" dt="2025-01-09T02:37:28.641" v="561" actId="1037"/>
          <ac:spMkLst>
            <pc:docMk/>
            <pc:sldMk cId="3397428867" sldId="258"/>
            <ac:spMk id="15" creationId="{B87A0168-E1D2-2E8A-581F-FEF9C7722323}"/>
          </ac:spMkLst>
        </pc:spChg>
        <pc:spChg chg="add mod">
          <ac:chgData name="Ebony Murrell" userId="520ba1ee-95cf-4e52-8b86-735f4651eb32" providerId="ADAL" clId="{1B866468-8408-4423-93DB-09EAEAD8908A}" dt="2025-01-09T02:37:43.130" v="566" actId="1076"/>
          <ac:spMkLst>
            <pc:docMk/>
            <pc:sldMk cId="3397428867" sldId="258"/>
            <ac:spMk id="16" creationId="{20DA58F2-DA2C-9485-AC96-A2929AB5004F}"/>
          </ac:spMkLst>
        </pc:spChg>
        <pc:spChg chg="add mod">
          <ac:chgData name="Ebony Murrell" userId="520ba1ee-95cf-4e52-8b86-735f4651eb32" providerId="ADAL" clId="{1B866468-8408-4423-93DB-09EAEAD8908A}" dt="2025-01-09T02:39:29.184" v="575" actId="692"/>
          <ac:spMkLst>
            <pc:docMk/>
            <pc:sldMk cId="3397428867" sldId="258"/>
            <ac:spMk id="17" creationId="{EA104AA2-F52E-3441-1206-31FB9DBD9864}"/>
          </ac:spMkLst>
        </pc:spChg>
        <pc:spChg chg="add mod">
          <ac:chgData name="Ebony Murrell" userId="520ba1ee-95cf-4e52-8b86-735f4651eb32" providerId="ADAL" clId="{1B866468-8408-4423-93DB-09EAEAD8908A}" dt="2025-01-09T02:39:45.388" v="579" actId="1076"/>
          <ac:spMkLst>
            <pc:docMk/>
            <pc:sldMk cId="3397428867" sldId="258"/>
            <ac:spMk id="18" creationId="{5C1A24CF-5B1F-5B03-B173-EDBCF6FC622C}"/>
          </ac:spMkLst>
        </pc:spChg>
        <pc:spChg chg="add mod">
          <ac:chgData name="Ebony Murrell" userId="520ba1ee-95cf-4e52-8b86-735f4651eb32" providerId="ADAL" clId="{1B866468-8408-4423-93DB-09EAEAD8908A}" dt="2025-01-09T02:39:51.567" v="581" actId="1076"/>
          <ac:spMkLst>
            <pc:docMk/>
            <pc:sldMk cId="3397428867" sldId="258"/>
            <ac:spMk id="19" creationId="{089C00FF-2591-C647-3579-C049687D73C6}"/>
          </ac:spMkLst>
        </pc:spChg>
        <pc:spChg chg="add mod">
          <ac:chgData name="Ebony Murrell" userId="520ba1ee-95cf-4e52-8b86-735f4651eb32" providerId="ADAL" clId="{1B866468-8408-4423-93DB-09EAEAD8908A}" dt="2025-01-09T02:40:00.331" v="583" actId="1076"/>
          <ac:spMkLst>
            <pc:docMk/>
            <pc:sldMk cId="3397428867" sldId="258"/>
            <ac:spMk id="20" creationId="{9E5E5AFF-5995-6346-0E15-22953B37AF41}"/>
          </ac:spMkLst>
        </pc:spChg>
        <pc:spChg chg="add mod">
          <ac:chgData name="Ebony Murrell" userId="520ba1ee-95cf-4e52-8b86-735f4651eb32" providerId="ADAL" clId="{1B866468-8408-4423-93DB-09EAEAD8908A}" dt="2025-01-09T02:40:26.687" v="599" actId="14100"/>
          <ac:spMkLst>
            <pc:docMk/>
            <pc:sldMk cId="3397428867" sldId="258"/>
            <ac:spMk id="21" creationId="{FA10F8BB-616D-F3CE-9420-9869523AD775}"/>
          </ac:spMkLst>
        </pc:spChg>
        <pc:spChg chg="add mod">
          <ac:chgData name="Ebony Murrell" userId="520ba1ee-95cf-4e52-8b86-735f4651eb32" providerId="ADAL" clId="{1B866468-8408-4423-93DB-09EAEAD8908A}" dt="2025-01-09T02:40:36.854" v="605" actId="20577"/>
          <ac:spMkLst>
            <pc:docMk/>
            <pc:sldMk cId="3397428867" sldId="258"/>
            <ac:spMk id="22" creationId="{BF88CCF9-C073-DBE1-95BC-027E61162330}"/>
          </ac:spMkLst>
        </pc:spChg>
        <pc:spChg chg="add mod">
          <ac:chgData name="Ebony Murrell" userId="520ba1ee-95cf-4e52-8b86-735f4651eb32" providerId="ADAL" clId="{1B866468-8408-4423-93DB-09EAEAD8908A}" dt="2025-01-09T02:40:46.575" v="618" actId="20577"/>
          <ac:spMkLst>
            <pc:docMk/>
            <pc:sldMk cId="3397428867" sldId="258"/>
            <ac:spMk id="23" creationId="{991B5FF6-24F8-38B8-3B47-5FB4D34AEBD6}"/>
          </ac:spMkLst>
        </pc:spChg>
        <pc:spChg chg="add mod">
          <ac:chgData name="Ebony Murrell" userId="520ba1ee-95cf-4e52-8b86-735f4651eb32" providerId="ADAL" clId="{1B866468-8408-4423-93DB-09EAEAD8908A}" dt="2025-01-09T02:41:23.404" v="639" actId="1076"/>
          <ac:spMkLst>
            <pc:docMk/>
            <pc:sldMk cId="3397428867" sldId="258"/>
            <ac:spMk id="24" creationId="{B6BB3147-5702-1F64-2725-F11CDE3FB052}"/>
          </ac:spMkLst>
        </pc:spChg>
        <pc:picChg chg="add mod">
          <ac:chgData name="Ebony Murrell" userId="520ba1ee-95cf-4e52-8b86-735f4651eb32" providerId="ADAL" clId="{1B866468-8408-4423-93DB-09EAEAD8908A}" dt="2025-01-09T02:26:31.903" v="4" actId="1076"/>
          <ac:picMkLst>
            <pc:docMk/>
            <pc:sldMk cId="3397428867" sldId="258"/>
            <ac:picMk id="2" creationId="{45A1D2D7-4A7B-5D48-C2A9-87762A5E11E0}"/>
          </ac:picMkLst>
        </pc:picChg>
        <pc:picChg chg="del">
          <ac:chgData name="Ebony Murrell" userId="520ba1ee-95cf-4e52-8b86-735f4651eb32" providerId="ADAL" clId="{1B866468-8408-4423-93DB-09EAEAD8908A}" dt="2025-01-09T02:26:23.650" v="1" actId="478"/>
          <ac:picMkLst>
            <pc:docMk/>
            <pc:sldMk cId="3397428867" sldId="258"/>
            <ac:picMk id="3" creationId="{BB46D155-467B-3431-912C-7756F6C050DF}"/>
          </ac:picMkLst>
        </pc:picChg>
        <pc:picChg chg="add mod">
          <ac:chgData name="Ebony Murrell" userId="520ba1ee-95cf-4e52-8b86-735f4651eb32" providerId="ADAL" clId="{1B866468-8408-4423-93DB-09EAEAD8908A}" dt="2025-01-09T02:39:40.931" v="578" actId="1076"/>
          <ac:picMkLst>
            <pc:docMk/>
            <pc:sldMk cId="3397428867" sldId="258"/>
            <ac:picMk id="4" creationId="{9C1AA7A1-43FC-6395-8B06-82A4943A2FD3}"/>
          </ac:picMkLst>
        </pc:picChg>
      </pc:sldChg>
      <pc:sldChg chg="addSp modSp new mod">
        <pc:chgData name="Ebony Murrell" userId="520ba1ee-95cf-4e52-8b86-735f4651eb32" providerId="ADAL" clId="{1B866468-8408-4423-93DB-09EAEAD8908A}" dt="2025-01-09T02:58:55.670" v="2130" actId="20577"/>
        <pc:sldMkLst>
          <pc:docMk/>
          <pc:sldMk cId="3504459069" sldId="259"/>
        </pc:sldMkLst>
        <pc:spChg chg="add mod">
          <ac:chgData name="Ebony Murrell" userId="520ba1ee-95cf-4e52-8b86-735f4651eb32" providerId="ADAL" clId="{1B866468-8408-4423-93DB-09EAEAD8908A}" dt="2025-01-09T02:58:55.670" v="2130" actId="20577"/>
          <ac:spMkLst>
            <pc:docMk/>
            <pc:sldMk cId="3504459069" sldId="259"/>
            <ac:spMk id="5" creationId="{479D3874-14DF-FA7D-4E07-4E53D869C1E4}"/>
          </ac:spMkLst>
        </pc:spChg>
        <pc:graphicFrameChg chg="add mod">
          <ac:chgData name="Ebony Murrell" userId="520ba1ee-95cf-4e52-8b86-735f4651eb32" providerId="ADAL" clId="{1B866468-8408-4423-93DB-09EAEAD8908A}" dt="2025-01-09T02:49:39.094" v="643"/>
          <ac:graphicFrameMkLst>
            <pc:docMk/>
            <pc:sldMk cId="3504459069" sldId="259"/>
            <ac:graphicFrameMk id="2" creationId="{C8BBC5C3-4959-8C6A-36BF-F5CE9A154BEB}"/>
          </ac:graphicFrameMkLst>
        </pc:graphicFrameChg>
        <pc:picChg chg="add mod">
          <ac:chgData name="Ebony Murrell" userId="520ba1ee-95cf-4e52-8b86-735f4651eb32" providerId="ADAL" clId="{1B866468-8408-4423-93DB-09EAEAD8908A}" dt="2025-01-09T02:49:45.323" v="646" actId="14100"/>
          <ac:picMkLst>
            <pc:docMk/>
            <pc:sldMk cId="3504459069" sldId="259"/>
            <ac:picMk id="3" creationId="{1D3490C3-25BF-8F58-E9C8-3F76F5A806A2}"/>
          </ac:picMkLst>
        </pc:picChg>
        <pc:picChg chg="add mod">
          <ac:chgData name="Ebony Murrell" userId="520ba1ee-95cf-4e52-8b86-735f4651eb32" providerId="ADAL" clId="{1B866468-8408-4423-93DB-09EAEAD8908A}" dt="2025-01-09T02:50:50.434" v="660" actId="1076"/>
          <ac:picMkLst>
            <pc:docMk/>
            <pc:sldMk cId="3504459069" sldId="259"/>
            <ac:picMk id="4" creationId="{5380874F-28D9-4717-1A6E-FFCDCC95FD7D}"/>
          </ac:picMkLst>
        </pc:picChg>
      </pc:sldChg>
      <pc:sldChg chg="modSp new mod">
        <pc:chgData name="Ebony Murrell" userId="520ba1ee-95cf-4e52-8b86-735f4651eb32" providerId="ADAL" clId="{1B866468-8408-4423-93DB-09EAEAD8908A}" dt="2025-01-09T02:57:48.458" v="2124" actId="20577"/>
        <pc:sldMkLst>
          <pc:docMk/>
          <pc:sldMk cId="1141691182" sldId="260"/>
        </pc:sldMkLst>
        <pc:spChg chg="mod">
          <ac:chgData name="Ebony Murrell" userId="520ba1ee-95cf-4e52-8b86-735f4651eb32" providerId="ADAL" clId="{1B866468-8408-4423-93DB-09EAEAD8908A}" dt="2025-01-09T02:55:16.441" v="1548" actId="14100"/>
          <ac:spMkLst>
            <pc:docMk/>
            <pc:sldMk cId="1141691182" sldId="260"/>
            <ac:spMk id="2" creationId="{B766529E-B51B-62C8-D813-5CAF0BE0C5B5}"/>
          </ac:spMkLst>
        </pc:spChg>
        <pc:spChg chg="mod">
          <ac:chgData name="Ebony Murrell" userId="520ba1ee-95cf-4e52-8b86-735f4651eb32" providerId="ADAL" clId="{1B866468-8408-4423-93DB-09EAEAD8908A}" dt="2025-01-09T02:57:48.458" v="2124" actId="20577"/>
          <ac:spMkLst>
            <pc:docMk/>
            <pc:sldMk cId="1141691182" sldId="260"/>
            <ac:spMk id="3" creationId="{BDCC639E-C6D9-7734-6FFA-9C9AB3F541B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FA7BB9-A56E-4781-ACDC-9E28AA0D51B4}" type="datetimeFigureOut">
              <a:rPr lang="en-US" smtClean="0"/>
              <a:t>1/8/2025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D8E2AD-BC02-44BC-B190-357BB55E0760}" type="slidenum">
              <a:rPr lang="en-US" smtClean="0"/>
              <a:t>‹#›</a:t>
            </a:fld>
            <a:endParaRPr lang="en-US"/>
          </a:p>
        </p:txBody>
      </p:sp>
    </p:spTree>
    <p:extLst>
      <p:ext uri="{BB962C8B-B14F-4D97-AF65-F5344CB8AC3E}">
        <p14:creationId xmlns:p14="http://schemas.microsoft.com/office/powerpoint/2010/main" val="36422697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pie chart on the left is the DNA from honey samples at Charlie’s field. From 2022-2024.  The pie chart on the right is data from the Rock Quarry, 2023-2024.  On average, the honey from Charlie’s field was about 3.5% silphium while the rock quarry was 0.6% silphium.  Sainfoin content was 2.3% at Charlie’s and 0.6% at the rock quarry.</a:t>
            </a:r>
          </a:p>
        </p:txBody>
      </p:sp>
      <p:sp>
        <p:nvSpPr>
          <p:cNvPr id="4" name="Slide Number Placeholder 3"/>
          <p:cNvSpPr>
            <a:spLocks noGrp="1"/>
          </p:cNvSpPr>
          <p:nvPr>
            <p:ph type="sldNum" sz="quarter" idx="5"/>
          </p:nvPr>
        </p:nvSpPr>
        <p:spPr/>
        <p:txBody>
          <a:bodyPr/>
          <a:lstStyle/>
          <a:p>
            <a:fld id="{1FD8E2AD-BC02-44BC-B190-357BB55E0760}" type="slidenum">
              <a:rPr lang="en-US" smtClean="0"/>
              <a:t>2</a:t>
            </a:fld>
            <a:endParaRPr lang="en-US"/>
          </a:p>
        </p:txBody>
      </p:sp>
    </p:spTree>
    <p:extLst>
      <p:ext uri="{BB962C8B-B14F-4D97-AF65-F5344CB8AC3E}">
        <p14:creationId xmlns:p14="http://schemas.microsoft.com/office/powerpoint/2010/main" val="3809262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209068-E4DC-1260-0A89-401A24C57B5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71F98C1-B93D-3C4D-0FE8-1EE101F9A86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0790394-4897-9EA0-436E-E4AC1C98AF4E}"/>
              </a:ext>
            </a:extLst>
          </p:cNvPr>
          <p:cNvSpPr>
            <a:spLocks noGrp="1"/>
          </p:cNvSpPr>
          <p:nvPr>
            <p:ph type="body" idx="1"/>
          </p:nvPr>
        </p:nvSpPr>
        <p:spPr/>
        <p:txBody>
          <a:bodyPr/>
          <a:lstStyle/>
          <a:p>
            <a:r>
              <a:rPr lang="en-US" dirty="0"/>
              <a:t>The pie chart on the left is the DNA from honey samples at Charlie’s field. From 2022-2024.  The pie chart on the right is data from the Rock Quarry, 2023-2024.  On average, the honey from Charlie’s field was about 3.5% silphium while the rock quarry was 0.6% silphium.  Sainfoin content was 2.3% at Charlie’s and 0.6% at the rock quarry.</a:t>
            </a:r>
          </a:p>
        </p:txBody>
      </p:sp>
      <p:sp>
        <p:nvSpPr>
          <p:cNvPr id="4" name="Slide Number Placeholder 3">
            <a:extLst>
              <a:ext uri="{FF2B5EF4-FFF2-40B4-BE49-F238E27FC236}">
                <a16:creationId xmlns:a16="http://schemas.microsoft.com/office/drawing/2014/main" id="{910BF813-DCE3-06D6-3D2A-4F4B01D61ADA}"/>
              </a:ext>
            </a:extLst>
          </p:cNvPr>
          <p:cNvSpPr>
            <a:spLocks noGrp="1"/>
          </p:cNvSpPr>
          <p:nvPr>
            <p:ph type="sldNum" sz="quarter" idx="5"/>
          </p:nvPr>
        </p:nvSpPr>
        <p:spPr/>
        <p:txBody>
          <a:bodyPr/>
          <a:lstStyle/>
          <a:p>
            <a:fld id="{1FD8E2AD-BC02-44BC-B190-357BB55E0760}" type="slidenum">
              <a:rPr lang="en-US" smtClean="0"/>
              <a:t>3</a:t>
            </a:fld>
            <a:endParaRPr lang="en-US"/>
          </a:p>
        </p:txBody>
      </p:sp>
    </p:spTree>
    <p:extLst>
      <p:ext uri="{BB962C8B-B14F-4D97-AF65-F5344CB8AC3E}">
        <p14:creationId xmlns:p14="http://schemas.microsoft.com/office/powerpoint/2010/main" val="3864913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FB710-43A1-4A86-CC32-29DA6930607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7300503-9B73-AC1D-79DD-EE61BD4588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6D2416-1C7E-6663-1252-B6132B842489}"/>
              </a:ext>
            </a:extLst>
          </p:cNvPr>
          <p:cNvSpPr>
            <a:spLocks noGrp="1"/>
          </p:cNvSpPr>
          <p:nvPr>
            <p:ph type="dt" sz="half" idx="10"/>
          </p:nvPr>
        </p:nvSpPr>
        <p:spPr/>
        <p:txBody>
          <a:bodyPr/>
          <a:lstStyle/>
          <a:p>
            <a:fld id="{878FEDB0-BAD0-4672-A230-98D543C5AF91}" type="datetimeFigureOut">
              <a:rPr lang="en-US" smtClean="0"/>
              <a:t>1/8/2025</a:t>
            </a:fld>
            <a:endParaRPr lang="en-US"/>
          </a:p>
        </p:txBody>
      </p:sp>
      <p:sp>
        <p:nvSpPr>
          <p:cNvPr id="5" name="Footer Placeholder 4">
            <a:extLst>
              <a:ext uri="{FF2B5EF4-FFF2-40B4-BE49-F238E27FC236}">
                <a16:creationId xmlns:a16="http://schemas.microsoft.com/office/drawing/2014/main" id="{EE262C4F-83A5-B5A7-A0C8-45BAB98D42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895C2A-AC20-C26C-EFA8-3D8F07DE5FC1}"/>
              </a:ext>
            </a:extLst>
          </p:cNvPr>
          <p:cNvSpPr>
            <a:spLocks noGrp="1"/>
          </p:cNvSpPr>
          <p:nvPr>
            <p:ph type="sldNum" sz="quarter" idx="12"/>
          </p:nvPr>
        </p:nvSpPr>
        <p:spPr/>
        <p:txBody>
          <a:bodyPr/>
          <a:lstStyle/>
          <a:p>
            <a:fld id="{07AD26F6-08CF-4B58-9F59-C19554126CFB}" type="slidenum">
              <a:rPr lang="en-US" smtClean="0"/>
              <a:t>‹#›</a:t>
            </a:fld>
            <a:endParaRPr lang="en-US"/>
          </a:p>
        </p:txBody>
      </p:sp>
    </p:spTree>
    <p:extLst>
      <p:ext uri="{BB962C8B-B14F-4D97-AF65-F5344CB8AC3E}">
        <p14:creationId xmlns:p14="http://schemas.microsoft.com/office/powerpoint/2010/main" val="1349549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9E855-FDD3-BD2C-9ACD-C8033DEC016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8AFB4CE-722C-ECF9-01FE-8ACB08AD556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E568F6-31F4-252C-F090-081EA7C39A7E}"/>
              </a:ext>
            </a:extLst>
          </p:cNvPr>
          <p:cNvSpPr>
            <a:spLocks noGrp="1"/>
          </p:cNvSpPr>
          <p:nvPr>
            <p:ph type="dt" sz="half" idx="10"/>
          </p:nvPr>
        </p:nvSpPr>
        <p:spPr/>
        <p:txBody>
          <a:bodyPr/>
          <a:lstStyle/>
          <a:p>
            <a:fld id="{878FEDB0-BAD0-4672-A230-98D543C5AF91}" type="datetimeFigureOut">
              <a:rPr lang="en-US" smtClean="0"/>
              <a:t>1/8/2025</a:t>
            </a:fld>
            <a:endParaRPr lang="en-US"/>
          </a:p>
        </p:txBody>
      </p:sp>
      <p:sp>
        <p:nvSpPr>
          <p:cNvPr id="5" name="Footer Placeholder 4">
            <a:extLst>
              <a:ext uri="{FF2B5EF4-FFF2-40B4-BE49-F238E27FC236}">
                <a16:creationId xmlns:a16="http://schemas.microsoft.com/office/drawing/2014/main" id="{36F1B6B0-8610-CC2A-CE6D-A5E72D5F0C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57BA3B-3D95-FBB9-D1AA-139697EDB967}"/>
              </a:ext>
            </a:extLst>
          </p:cNvPr>
          <p:cNvSpPr>
            <a:spLocks noGrp="1"/>
          </p:cNvSpPr>
          <p:nvPr>
            <p:ph type="sldNum" sz="quarter" idx="12"/>
          </p:nvPr>
        </p:nvSpPr>
        <p:spPr/>
        <p:txBody>
          <a:bodyPr/>
          <a:lstStyle/>
          <a:p>
            <a:fld id="{07AD26F6-08CF-4B58-9F59-C19554126CFB}" type="slidenum">
              <a:rPr lang="en-US" smtClean="0"/>
              <a:t>‹#›</a:t>
            </a:fld>
            <a:endParaRPr lang="en-US"/>
          </a:p>
        </p:txBody>
      </p:sp>
    </p:spTree>
    <p:extLst>
      <p:ext uri="{BB962C8B-B14F-4D97-AF65-F5344CB8AC3E}">
        <p14:creationId xmlns:p14="http://schemas.microsoft.com/office/powerpoint/2010/main" val="3917568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7B65B9-3D04-9278-E564-7C92E62FDC0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FD9A93A-19B2-1E57-CAD8-953A589B8D0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6E931F-6DA0-7025-0A57-394F769F7C7C}"/>
              </a:ext>
            </a:extLst>
          </p:cNvPr>
          <p:cNvSpPr>
            <a:spLocks noGrp="1"/>
          </p:cNvSpPr>
          <p:nvPr>
            <p:ph type="dt" sz="half" idx="10"/>
          </p:nvPr>
        </p:nvSpPr>
        <p:spPr/>
        <p:txBody>
          <a:bodyPr/>
          <a:lstStyle/>
          <a:p>
            <a:fld id="{878FEDB0-BAD0-4672-A230-98D543C5AF91}" type="datetimeFigureOut">
              <a:rPr lang="en-US" smtClean="0"/>
              <a:t>1/8/2025</a:t>
            </a:fld>
            <a:endParaRPr lang="en-US"/>
          </a:p>
        </p:txBody>
      </p:sp>
      <p:sp>
        <p:nvSpPr>
          <p:cNvPr id="5" name="Footer Placeholder 4">
            <a:extLst>
              <a:ext uri="{FF2B5EF4-FFF2-40B4-BE49-F238E27FC236}">
                <a16:creationId xmlns:a16="http://schemas.microsoft.com/office/drawing/2014/main" id="{C17551EE-9B99-CC18-CE10-6D82A3742B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AD4B5D-2451-1025-D0F0-8A096DC302EC}"/>
              </a:ext>
            </a:extLst>
          </p:cNvPr>
          <p:cNvSpPr>
            <a:spLocks noGrp="1"/>
          </p:cNvSpPr>
          <p:nvPr>
            <p:ph type="sldNum" sz="quarter" idx="12"/>
          </p:nvPr>
        </p:nvSpPr>
        <p:spPr/>
        <p:txBody>
          <a:bodyPr/>
          <a:lstStyle/>
          <a:p>
            <a:fld id="{07AD26F6-08CF-4B58-9F59-C19554126CFB}" type="slidenum">
              <a:rPr lang="en-US" smtClean="0"/>
              <a:t>‹#›</a:t>
            </a:fld>
            <a:endParaRPr lang="en-US"/>
          </a:p>
        </p:txBody>
      </p:sp>
    </p:spTree>
    <p:extLst>
      <p:ext uri="{BB962C8B-B14F-4D97-AF65-F5344CB8AC3E}">
        <p14:creationId xmlns:p14="http://schemas.microsoft.com/office/powerpoint/2010/main" val="3952943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B56D4-645D-DAC5-BC8C-16BBC5FD62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BC174F-E4C0-9C95-3373-B66D00FDD41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58A77E-418B-DE26-8AF0-905034BC8775}"/>
              </a:ext>
            </a:extLst>
          </p:cNvPr>
          <p:cNvSpPr>
            <a:spLocks noGrp="1"/>
          </p:cNvSpPr>
          <p:nvPr>
            <p:ph type="dt" sz="half" idx="10"/>
          </p:nvPr>
        </p:nvSpPr>
        <p:spPr/>
        <p:txBody>
          <a:bodyPr/>
          <a:lstStyle/>
          <a:p>
            <a:fld id="{878FEDB0-BAD0-4672-A230-98D543C5AF91}" type="datetimeFigureOut">
              <a:rPr lang="en-US" smtClean="0"/>
              <a:t>1/8/2025</a:t>
            </a:fld>
            <a:endParaRPr lang="en-US"/>
          </a:p>
        </p:txBody>
      </p:sp>
      <p:sp>
        <p:nvSpPr>
          <p:cNvPr id="5" name="Footer Placeholder 4">
            <a:extLst>
              <a:ext uri="{FF2B5EF4-FFF2-40B4-BE49-F238E27FC236}">
                <a16:creationId xmlns:a16="http://schemas.microsoft.com/office/drawing/2014/main" id="{1682E1BD-F850-A5DB-FEBA-A271E93BD1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BE744B-9F79-786A-DD01-91AE82FA424E}"/>
              </a:ext>
            </a:extLst>
          </p:cNvPr>
          <p:cNvSpPr>
            <a:spLocks noGrp="1"/>
          </p:cNvSpPr>
          <p:nvPr>
            <p:ph type="sldNum" sz="quarter" idx="12"/>
          </p:nvPr>
        </p:nvSpPr>
        <p:spPr/>
        <p:txBody>
          <a:bodyPr/>
          <a:lstStyle/>
          <a:p>
            <a:fld id="{07AD26F6-08CF-4B58-9F59-C19554126CFB}" type="slidenum">
              <a:rPr lang="en-US" smtClean="0"/>
              <a:t>‹#›</a:t>
            </a:fld>
            <a:endParaRPr lang="en-US"/>
          </a:p>
        </p:txBody>
      </p:sp>
    </p:spTree>
    <p:extLst>
      <p:ext uri="{BB962C8B-B14F-4D97-AF65-F5344CB8AC3E}">
        <p14:creationId xmlns:p14="http://schemas.microsoft.com/office/powerpoint/2010/main" val="3638055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847BB-8C2F-64A9-0F7E-F76E547CC1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6B38096-3DA4-4B6F-67D3-A38A2A8E317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8B5AE3-E4A8-6B39-E6B9-8CA75FE4D867}"/>
              </a:ext>
            </a:extLst>
          </p:cNvPr>
          <p:cNvSpPr>
            <a:spLocks noGrp="1"/>
          </p:cNvSpPr>
          <p:nvPr>
            <p:ph type="dt" sz="half" idx="10"/>
          </p:nvPr>
        </p:nvSpPr>
        <p:spPr/>
        <p:txBody>
          <a:bodyPr/>
          <a:lstStyle/>
          <a:p>
            <a:fld id="{878FEDB0-BAD0-4672-A230-98D543C5AF91}" type="datetimeFigureOut">
              <a:rPr lang="en-US" smtClean="0"/>
              <a:t>1/8/2025</a:t>
            </a:fld>
            <a:endParaRPr lang="en-US"/>
          </a:p>
        </p:txBody>
      </p:sp>
      <p:sp>
        <p:nvSpPr>
          <p:cNvPr id="5" name="Footer Placeholder 4">
            <a:extLst>
              <a:ext uri="{FF2B5EF4-FFF2-40B4-BE49-F238E27FC236}">
                <a16:creationId xmlns:a16="http://schemas.microsoft.com/office/drawing/2014/main" id="{17E1112C-344E-C647-465C-6FA29A46CB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D21049-7CE9-1D77-CE5B-69170E0CCA75}"/>
              </a:ext>
            </a:extLst>
          </p:cNvPr>
          <p:cNvSpPr>
            <a:spLocks noGrp="1"/>
          </p:cNvSpPr>
          <p:nvPr>
            <p:ph type="sldNum" sz="quarter" idx="12"/>
          </p:nvPr>
        </p:nvSpPr>
        <p:spPr/>
        <p:txBody>
          <a:bodyPr/>
          <a:lstStyle/>
          <a:p>
            <a:fld id="{07AD26F6-08CF-4B58-9F59-C19554126CFB}" type="slidenum">
              <a:rPr lang="en-US" smtClean="0"/>
              <a:t>‹#›</a:t>
            </a:fld>
            <a:endParaRPr lang="en-US"/>
          </a:p>
        </p:txBody>
      </p:sp>
    </p:spTree>
    <p:extLst>
      <p:ext uri="{BB962C8B-B14F-4D97-AF65-F5344CB8AC3E}">
        <p14:creationId xmlns:p14="http://schemas.microsoft.com/office/powerpoint/2010/main" val="3896864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AB5BB-E395-92C4-A46A-BD502A17F8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EFEDEB-B63A-4BE1-7B65-833ECB9C76C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28A5038-5FD9-086A-B25A-447E7E3BD2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5A1794C-383E-8606-21C0-B23401544F2B}"/>
              </a:ext>
            </a:extLst>
          </p:cNvPr>
          <p:cNvSpPr>
            <a:spLocks noGrp="1"/>
          </p:cNvSpPr>
          <p:nvPr>
            <p:ph type="dt" sz="half" idx="10"/>
          </p:nvPr>
        </p:nvSpPr>
        <p:spPr/>
        <p:txBody>
          <a:bodyPr/>
          <a:lstStyle/>
          <a:p>
            <a:fld id="{878FEDB0-BAD0-4672-A230-98D543C5AF91}" type="datetimeFigureOut">
              <a:rPr lang="en-US" smtClean="0"/>
              <a:t>1/8/2025</a:t>
            </a:fld>
            <a:endParaRPr lang="en-US"/>
          </a:p>
        </p:txBody>
      </p:sp>
      <p:sp>
        <p:nvSpPr>
          <p:cNvPr id="6" name="Footer Placeholder 5">
            <a:extLst>
              <a:ext uri="{FF2B5EF4-FFF2-40B4-BE49-F238E27FC236}">
                <a16:creationId xmlns:a16="http://schemas.microsoft.com/office/drawing/2014/main" id="{0B7985C7-BB17-7E73-1B5D-1BEACA09D7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759913-8290-FE85-49BF-C30CEEEB6138}"/>
              </a:ext>
            </a:extLst>
          </p:cNvPr>
          <p:cNvSpPr>
            <a:spLocks noGrp="1"/>
          </p:cNvSpPr>
          <p:nvPr>
            <p:ph type="sldNum" sz="quarter" idx="12"/>
          </p:nvPr>
        </p:nvSpPr>
        <p:spPr/>
        <p:txBody>
          <a:bodyPr/>
          <a:lstStyle/>
          <a:p>
            <a:fld id="{07AD26F6-08CF-4B58-9F59-C19554126CFB}" type="slidenum">
              <a:rPr lang="en-US" smtClean="0"/>
              <a:t>‹#›</a:t>
            </a:fld>
            <a:endParaRPr lang="en-US"/>
          </a:p>
        </p:txBody>
      </p:sp>
    </p:spTree>
    <p:extLst>
      <p:ext uri="{BB962C8B-B14F-4D97-AF65-F5344CB8AC3E}">
        <p14:creationId xmlns:p14="http://schemas.microsoft.com/office/powerpoint/2010/main" val="128927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23371-1647-B133-A788-5AFCF5D4E9A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AA2F79E-3607-4DC6-5AD8-A2216D67C8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8567353-36B3-C41A-54C9-3C2B823B39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43CD066-A58F-7B8C-954F-5C9B808A03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CD17A29-FC4F-8AEC-E38E-B4721A77F3B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5943103-E0E6-3F1A-0566-4C6DE99D7466}"/>
              </a:ext>
            </a:extLst>
          </p:cNvPr>
          <p:cNvSpPr>
            <a:spLocks noGrp="1"/>
          </p:cNvSpPr>
          <p:nvPr>
            <p:ph type="dt" sz="half" idx="10"/>
          </p:nvPr>
        </p:nvSpPr>
        <p:spPr/>
        <p:txBody>
          <a:bodyPr/>
          <a:lstStyle/>
          <a:p>
            <a:fld id="{878FEDB0-BAD0-4672-A230-98D543C5AF91}" type="datetimeFigureOut">
              <a:rPr lang="en-US" smtClean="0"/>
              <a:t>1/8/2025</a:t>
            </a:fld>
            <a:endParaRPr lang="en-US"/>
          </a:p>
        </p:txBody>
      </p:sp>
      <p:sp>
        <p:nvSpPr>
          <p:cNvPr id="8" name="Footer Placeholder 7">
            <a:extLst>
              <a:ext uri="{FF2B5EF4-FFF2-40B4-BE49-F238E27FC236}">
                <a16:creationId xmlns:a16="http://schemas.microsoft.com/office/drawing/2014/main" id="{1B7645A4-9B44-0E0D-975C-C3657FE3D87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3899190-FFA9-A02C-20DD-C436B8C08094}"/>
              </a:ext>
            </a:extLst>
          </p:cNvPr>
          <p:cNvSpPr>
            <a:spLocks noGrp="1"/>
          </p:cNvSpPr>
          <p:nvPr>
            <p:ph type="sldNum" sz="quarter" idx="12"/>
          </p:nvPr>
        </p:nvSpPr>
        <p:spPr/>
        <p:txBody>
          <a:bodyPr/>
          <a:lstStyle/>
          <a:p>
            <a:fld id="{07AD26F6-08CF-4B58-9F59-C19554126CFB}" type="slidenum">
              <a:rPr lang="en-US" smtClean="0"/>
              <a:t>‹#›</a:t>
            </a:fld>
            <a:endParaRPr lang="en-US"/>
          </a:p>
        </p:txBody>
      </p:sp>
    </p:spTree>
    <p:extLst>
      <p:ext uri="{BB962C8B-B14F-4D97-AF65-F5344CB8AC3E}">
        <p14:creationId xmlns:p14="http://schemas.microsoft.com/office/powerpoint/2010/main" val="2944456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64AF7-C05E-E97A-6846-D26DE83D82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6A29480-5AFB-A176-7AE1-4225170193C1}"/>
              </a:ext>
            </a:extLst>
          </p:cNvPr>
          <p:cNvSpPr>
            <a:spLocks noGrp="1"/>
          </p:cNvSpPr>
          <p:nvPr>
            <p:ph type="dt" sz="half" idx="10"/>
          </p:nvPr>
        </p:nvSpPr>
        <p:spPr/>
        <p:txBody>
          <a:bodyPr/>
          <a:lstStyle/>
          <a:p>
            <a:fld id="{878FEDB0-BAD0-4672-A230-98D543C5AF91}" type="datetimeFigureOut">
              <a:rPr lang="en-US" smtClean="0"/>
              <a:t>1/8/2025</a:t>
            </a:fld>
            <a:endParaRPr lang="en-US"/>
          </a:p>
        </p:txBody>
      </p:sp>
      <p:sp>
        <p:nvSpPr>
          <p:cNvPr id="4" name="Footer Placeholder 3">
            <a:extLst>
              <a:ext uri="{FF2B5EF4-FFF2-40B4-BE49-F238E27FC236}">
                <a16:creationId xmlns:a16="http://schemas.microsoft.com/office/drawing/2014/main" id="{2681BB38-B7FB-F73B-53DD-0767248D8A6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6943832-4F2D-ACA5-1DB3-A5E62468356D}"/>
              </a:ext>
            </a:extLst>
          </p:cNvPr>
          <p:cNvSpPr>
            <a:spLocks noGrp="1"/>
          </p:cNvSpPr>
          <p:nvPr>
            <p:ph type="sldNum" sz="quarter" idx="12"/>
          </p:nvPr>
        </p:nvSpPr>
        <p:spPr/>
        <p:txBody>
          <a:bodyPr/>
          <a:lstStyle/>
          <a:p>
            <a:fld id="{07AD26F6-08CF-4B58-9F59-C19554126CFB}" type="slidenum">
              <a:rPr lang="en-US" smtClean="0"/>
              <a:t>‹#›</a:t>
            </a:fld>
            <a:endParaRPr lang="en-US"/>
          </a:p>
        </p:txBody>
      </p:sp>
    </p:spTree>
    <p:extLst>
      <p:ext uri="{BB962C8B-B14F-4D97-AF65-F5344CB8AC3E}">
        <p14:creationId xmlns:p14="http://schemas.microsoft.com/office/powerpoint/2010/main" val="1297166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FEE51D7-EC42-0026-61B8-9A461E9CBF3E}"/>
              </a:ext>
            </a:extLst>
          </p:cNvPr>
          <p:cNvSpPr>
            <a:spLocks noGrp="1"/>
          </p:cNvSpPr>
          <p:nvPr>
            <p:ph type="dt" sz="half" idx="10"/>
          </p:nvPr>
        </p:nvSpPr>
        <p:spPr/>
        <p:txBody>
          <a:bodyPr/>
          <a:lstStyle/>
          <a:p>
            <a:fld id="{878FEDB0-BAD0-4672-A230-98D543C5AF91}" type="datetimeFigureOut">
              <a:rPr lang="en-US" smtClean="0"/>
              <a:t>1/8/2025</a:t>
            </a:fld>
            <a:endParaRPr lang="en-US"/>
          </a:p>
        </p:txBody>
      </p:sp>
      <p:sp>
        <p:nvSpPr>
          <p:cNvPr id="3" name="Footer Placeholder 2">
            <a:extLst>
              <a:ext uri="{FF2B5EF4-FFF2-40B4-BE49-F238E27FC236}">
                <a16:creationId xmlns:a16="http://schemas.microsoft.com/office/drawing/2014/main" id="{1CC03BED-1B75-BCFB-B5AA-5D3C39FC477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1341E8E-72D2-7B26-4CC4-43142A9F086A}"/>
              </a:ext>
            </a:extLst>
          </p:cNvPr>
          <p:cNvSpPr>
            <a:spLocks noGrp="1"/>
          </p:cNvSpPr>
          <p:nvPr>
            <p:ph type="sldNum" sz="quarter" idx="12"/>
          </p:nvPr>
        </p:nvSpPr>
        <p:spPr/>
        <p:txBody>
          <a:bodyPr/>
          <a:lstStyle/>
          <a:p>
            <a:fld id="{07AD26F6-08CF-4B58-9F59-C19554126CFB}" type="slidenum">
              <a:rPr lang="en-US" smtClean="0"/>
              <a:t>‹#›</a:t>
            </a:fld>
            <a:endParaRPr lang="en-US"/>
          </a:p>
        </p:txBody>
      </p:sp>
    </p:spTree>
    <p:extLst>
      <p:ext uri="{BB962C8B-B14F-4D97-AF65-F5344CB8AC3E}">
        <p14:creationId xmlns:p14="http://schemas.microsoft.com/office/powerpoint/2010/main" val="562166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2D7BB-FF10-B812-87D8-61FE0899E0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9957957-A7F0-6FFD-1581-7167995E65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A90A6DC-5B9B-1144-DAFF-774B3A0AC6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5A9A9F-7766-EC52-BF0F-FD20BC3D46B8}"/>
              </a:ext>
            </a:extLst>
          </p:cNvPr>
          <p:cNvSpPr>
            <a:spLocks noGrp="1"/>
          </p:cNvSpPr>
          <p:nvPr>
            <p:ph type="dt" sz="half" idx="10"/>
          </p:nvPr>
        </p:nvSpPr>
        <p:spPr/>
        <p:txBody>
          <a:bodyPr/>
          <a:lstStyle/>
          <a:p>
            <a:fld id="{878FEDB0-BAD0-4672-A230-98D543C5AF91}" type="datetimeFigureOut">
              <a:rPr lang="en-US" smtClean="0"/>
              <a:t>1/8/2025</a:t>
            </a:fld>
            <a:endParaRPr lang="en-US"/>
          </a:p>
        </p:txBody>
      </p:sp>
      <p:sp>
        <p:nvSpPr>
          <p:cNvPr id="6" name="Footer Placeholder 5">
            <a:extLst>
              <a:ext uri="{FF2B5EF4-FFF2-40B4-BE49-F238E27FC236}">
                <a16:creationId xmlns:a16="http://schemas.microsoft.com/office/drawing/2014/main" id="{37BD35C1-20DD-DB7D-DCE3-F4B2425C1C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54F953-22D5-C3D1-A8ED-CAFC7EDAB984}"/>
              </a:ext>
            </a:extLst>
          </p:cNvPr>
          <p:cNvSpPr>
            <a:spLocks noGrp="1"/>
          </p:cNvSpPr>
          <p:nvPr>
            <p:ph type="sldNum" sz="quarter" idx="12"/>
          </p:nvPr>
        </p:nvSpPr>
        <p:spPr/>
        <p:txBody>
          <a:bodyPr/>
          <a:lstStyle/>
          <a:p>
            <a:fld id="{07AD26F6-08CF-4B58-9F59-C19554126CFB}" type="slidenum">
              <a:rPr lang="en-US" smtClean="0"/>
              <a:t>‹#›</a:t>
            </a:fld>
            <a:endParaRPr lang="en-US"/>
          </a:p>
        </p:txBody>
      </p:sp>
    </p:spTree>
    <p:extLst>
      <p:ext uri="{BB962C8B-B14F-4D97-AF65-F5344CB8AC3E}">
        <p14:creationId xmlns:p14="http://schemas.microsoft.com/office/powerpoint/2010/main" val="3753446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E6DAD-DFC5-17A7-B142-DE6407ACFF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4EBB1BC-C137-C3B1-22B2-AE854A093A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AB74D96-9B1F-DA45-7437-2E9B659562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210579-59EA-1E7B-B2A2-FEADC754BD96}"/>
              </a:ext>
            </a:extLst>
          </p:cNvPr>
          <p:cNvSpPr>
            <a:spLocks noGrp="1"/>
          </p:cNvSpPr>
          <p:nvPr>
            <p:ph type="dt" sz="half" idx="10"/>
          </p:nvPr>
        </p:nvSpPr>
        <p:spPr/>
        <p:txBody>
          <a:bodyPr/>
          <a:lstStyle/>
          <a:p>
            <a:fld id="{878FEDB0-BAD0-4672-A230-98D543C5AF91}" type="datetimeFigureOut">
              <a:rPr lang="en-US" smtClean="0"/>
              <a:t>1/8/2025</a:t>
            </a:fld>
            <a:endParaRPr lang="en-US"/>
          </a:p>
        </p:txBody>
      </p:sp>
      <p:sp>
        <p:nvSpPr>
          <p:cNvPr id="6" name="Footer Placeholder 5">
            <a:extLst>
              <a:ext uri="{FF2B5EF4-FFF2-40B4-BE49-F238E27FC236}">
                <a16:creationId xmlns:a16="http://schemas.microsoft.com/office/drawing/2014/main" id="{F10E647E-8206-EDE3-563E-B8C4FA2E22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A688B5-360F-5FB3-88B0-65F78FAF0804}"/>
              </a:ext>
            </a:extLst>
          </p:cNvPr>
          <p:cNvSpPr>
            <a:spLocks noGrp="1"/>
          </p:cNvSpPr>
          <p:nvPr>
            <p:ph type="sldNum" sz="quarter" idx="12"/>
          </p:nvPr>
        </p:nvSpPr>
        <p:spPr/>
        <p:txBody>
          <a:bodyPr/>
          <a:lstStyle/>
          <a:p>
            <a:fld id="{07AD26F6-08CF-4B58-9F59-C19554126CFB}" type="slidenum">
              <a:rPr lang="en-US" smtClean="0"/>
              <a:t>‹#›</a:t>
            </a:fld>
            <a:endParaRPr lang="en-US"/>
          </a:p>
        </p:txBody>
      </p:sp>
    </p:spTree>
    <p:extLst>
      <p:ext uri="{BB962C8B-B14F-4D97-AF65-F5344CB8AC3E}">
        <p14:creationId xmlns:p14="http://schemas.microsoft.com/office/powerpoint/2010/main" val="4238875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AB0804-EB31-F867-5FA4-45914838D9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EE8F2AC-85D0-A0C7-6CE0-86BE169006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1EF81F-3363-7572-E8E2-1CE9F7A805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78FEDB0-BAD0-4672-A230-98D543C5AF91}" type="datetimeFigureOut">
              <a:rPr lang="en-US" smtClean="0"/>
              <a:t>1/8/2025</a:t>
            </a:fld>
            <a:endParaRPr lang="en-US"/>
          </a:p>
        </p:txBody>
      </p:sp>
      <p:sp>
        <p:nvSpPr>
          <p:cNvPr id="5" name="Footer Placeholder 4">
            <a:extLst>
              <a:ext uri="{FF2B5EF4-FFF2-40B4-BE49-F238E27FC236}">
                <a16:creationId xmlns:a16="http://schemas.microsoft.com/office/drawing/2014/main" id="{C51EBA2C-B506-400E-F7BC-7E544E6641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6A0FA77-C93D-AC4E-8F96-B18249D95F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7AD26F6-08CF-4B58-9F59-C19554126CFB}" type="slidenum">
              <a:rPr lang="en-US" smtClean="0"/>
              <a:t>‹#›</a:t>
            </a:fld>
            <a:endParaRPr lang="en-US"/>
          </a:p>
        </p:txBody>
      </p:sp>
    </p:spTree>
    <p:extLst>
      <p:ext uri="{BB962C8B-B14F-4D97-AF65-F5344CB8AC3E}">
        <p14:creationId xmlns:p14="http://schemas.microsoft.com/office/powerpoint/2010/main" val="165941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91A6C-2892-075A-1609-17A450C23F2A}"/>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0E83E5E8-BD2A-731A-CCB9-203B5711088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230875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DFD0C27-AFBE-66C6-6A49-512DC472484D}"/>
              </a:ext>
            </a:extLst>
          </p:cNvPr>
          <p:cNvPicPr>
            <a:picLocks noChangeAspect="1"/>
          </p:cNvPicPr>
          <p:nvPr/>
        </p:nvPicPr>
        <p:blipFill>
          <a:blip r:embed="rId3"/>
          <a:stretch>
            <a:fillRect/>
          </a:stretch>
        </p:blipFill>
        <p:spPr>
          <a:xfrm>
            <a:off x="681037" y="224790"/>
            <a:ext cx="10829925" cy="4762500"/>
          </a:xfrm>
          <a:prstGeom prst="rect">
            <a:avLst/>
          </a:prstGeom>
        </p:spPr>
      </p:pic>
      <p:sp>
        <p:nvSpPr>
          <p:cNvPr id="5" name="TextBox 4">
            <a:extLst>
              <a:ext uri="{FF2B5EF4-FFF2-40B4-BE49-F238E27FC236}">
                <a16:creationId xmlns:a16="http://schemas.microsoft.com/office/drawing/2014/main" id="{AF457BD5-AB4E-6BC7-8062-99B626D1B742}"/>
              </a:ext>
            </a:extLst>
          </p:cNvPr>
          <p:cNvSpPr txBox="1"/>
          <p:nvPr/>
        </p:nvSpPr>
        <p:spPr>
          <a:xfrm>
            <a:off x="1065402" y="5222181"/>
            <a:ext cx="10318458" cy="1200329"/>
          </a:xfrm>
          <a:prstGeom prst="rect">
            <a:avLst/>
          </a:prstGeom>
          <a:noFill/>
        </p:spPr>
        <p:txBody>
          <a:bodyPr wrap="square">
            <a:spAutoFit/>
          </a:bodyPr>
          <a:lstStyle/>
          <a:p>
            <a:r>
              <a:rPr lang="en-US" dirty="0"/>
              <a:t>The pie chart on the left is the DNA from honey samples at the </a:t>
            </a:r>
            <a:r>
              <a:rPr lang="en-US" dirty="0" err="1"/>
              <a:t>Assaria</a:t>
            </a:r>
            <a:r>
              <a:rPr lang="en-US" dirty="0"/>
              <a:t> field. From 2022-2024.  The pie chart on the right is data from the Rock Quarry, 2023-2024.  On average, the honey from </a:t>
            </a:r>
            <a:r>
              <a:rPr lang="en-US" dirty="0" err="1"/>
              <a:t>Assaria</a:t>
            </a:r>
            <a:r>
              <a:rPr lang="en-US" dirty="0"/>
              <a:t> was about 3.5% silphium while the Rock Quarry was 0.6% silphium.  Sainfoin content was 2.3% at </a:t>
            </a:r>
            <a:r>
              <a:rPr lang="en-US" dirty="0" err="1"/>
              <a:t>Assaria</a:t>
            </a:r>
            <a:r>
              <a:rPr lang="en-US" dirty="0"/>
              <a:t> and 0.6% at the Rock Quarry.</a:t>
            </a:r>
          </a:p>
        </p:txBody>
      </p:sp>
    </p:spTree>
    <p:extLst>
      <p:ext uri="{BB962C8B-B14F-4D97-AF65-F5344CB8AC3E}">
        <p14:creationId xmlns:p14="http://schemas.microsoft.com/office/powerpoint/2010/main" val="2702532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BD34AA-3476-03EC-B10B-1B3FD229189D}"/>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6D302795-D323-9166-1E8B-724081E12B3D}"/>
              </a:ext>
            </a:extLst>
          </p:cNvPr>
          <p:cNvSpPr txBox="1"/>
          <p:nvPr/>
        </p:nvSpPr>
        <p:spPr>
          <a:xfrm>
            <a:off x="525942" y="6153915"/>
            <a:ext cx="10982960" cy="646331"/>
          </a:xfrm>
          <a:prstGeom prst="rect">
            <a:avLst/>
          </a:prstGeom>
          <a:noFill/>
        </p:spPr>
        <p:txBody>
          <a:bodyPr wrap="square">
            <a:spAutoFit/>
          </a:bodyPr>
          <a:lstStyle/>
          <a:p>
            <a:r>
              <a:rPr lang="en-US" dirty="0"/>
              <a:t>More DNA “hits” in a honey sample means the bees were getting more nectar from those plant species.  On average, the more sainfoin, clovers, and soybean pollen in the honey, the higher the honey yield.</a:t>
            </a:r>
          </a:p>
        </p:txBody>
      </p:sp>
      <p:pic>
        <p:nvPicPr>
          <p:cNvPr id="4" name="Picture 3">
            <a:extLst>
              <a:ext uri="{FF2B5EF4-FFF2-40B4-BE49-F238E27FC236}">
                <a16:creationId xmlns:a16="http://schemas.microsoft.com/office/drawing/2014/main" id="{9C1AA7A1-43FC-6395-8B06-82A4943A2FD3}"/>
              </a:ext>
            </a:extLst>
          </p:cNvPr>
          <p:cNvPicPr>
            <a:picLocks noChangeAspect="1"/>
          </p:cNvPicPr>
          <p:nvPr/>
        </p:nvPicPr>
        <p:blipFill>
          <a:blip r:embed="rId3"/>
          <a:stretch>
            <a:fillRect/>
          </a:stretch>
        </p:blipFill>
        <p:spPr>
          <a:xfrm>
            <a:off x="1822318" y="873544"/>
            <a:ext cx="8913124" cy="4968671"/>
          </a:xfrm>
          <a:prstGeom prst="rect">
            <a:avLst/>
          </a:prstGeom>
        </p:spPr>
      </p:pic>
      <p:sp>
        <p:nvSpPr>
          <p:cNvPr id="6" name="TextBox 5">
            <a:extLst>
              <a:ext uri="{FF2B5EF4-FFF2-40B4-BE49-F238E27FC236}">
                <a16:creationId xmlns:a16="http://schemas.microsoft.com/office/drawing/2014/main" id="{4E9281A3-564A-7557-DD4F-AC56A1A91085}"/>
              </a:ext>
            </a:extLst>
          </p:cNvPr>
          <p:cNvSpPr txBox="1"/>
          <p:nvPr/>
        </p:nvSpPr>
        <p:spPr>
          <a:xfrm>
            <a:off x="4952620" y="31182"/>
            <a:ext cx="4688733" cy="584775"/>
          </a:xfrm>
          <a:prstGeom prst="rect">
            <a:avLst/>
          </a:prstGeom>
          <a:noFill/>
        </p:spPr>
        <p:txBody>
          <a:bodyPr wrap="square" rtlCol="0">
            <a:spAutoFit/>
          </a:bodyPr>
          <a:lstStyle/>
          <a:p>
            <a:pPr algn="ctr"/>
            <a:r>
              <a:rPr lang="en-US" sz="3200" b="1" dirty="0">
                <a:ln>
                  <a:solidFill>
                    <a:schemeClr val="tx1"/>
                  </a:solidFill>
                </a:ln>
                <a:solidFill>
                  <a:srgbClr val="FFC000"/>
                </a:solidFill>
                <a:effectLst>
                  <a:outerShdw blurRad="50800" dist="38100" dir="8100000" algn="tr" rotWithShape="0">
                    <a:prstClr val="black">
                      <a:alpha val="40000"/>
                    </a:prstClr>
                  </a:outerShdw>
                </a:effectLst>
              </a:rPr>
              <a:t>Honey harvest (</a:t>
            </a:r>
            <a:r>
              <a:rPr lang="en-US" sz="3200" b="1" dirty="0" err="1">
                <a:ln>
                  <a:solidFill>
                    <a:schemeClr val="tx1"/>
                  </a:solidFill>
                </a:ln>
                <a:solidFill>
                  <a:srgbClr val="FFC000"/>
                </a:solidFill>
                <a:effectLst>
                  <a:outerShdw blurRad="50800" dist="38100" dir="8100000" algn="tr" rotWithShape="0">
                    <a:prstClr val="black">
                      <a:alpha val="40000"/>
                    </a:prstClr>
                  </a:outerShdw>
                </a:effectLst>
              </a:rPr>
              <a:t>lbs</a:t>
            </a:r>
            <a:r>
              <a:rPr lang="en-US" sz="3200" b="1" dirty="0">
                <a:ln>
                  <a:solidFill>
                    <a:schemeClr val="tx1"/>
                  </a:solidFill>
                </a:ln>
                <a:solidFill>
                  <a:srgbClr val="FFC000"/>
                </a:solidFill>
                <a:effectLst>
                  <a:outerShdw blurRad="50800" dist="38100" dir="8100000" algn="tr" rotWithShape="0">
                    <a:prstClr val="black">
                      <a:alpha val="40000"/>
                    </a:prstClr>
                  </a:outerShdw>
                </a:effectLst>
              </a:rPr>
              <a:t>)</a:t>
            </a:r>
          </a:p>
        </p:txBody>
      </p:sp>
      <p:sp>
        <p:nvSpPr>
          <p:cNvPr id="7" name="TextBox 6">
            <a:extLst>
              <a:ext uri="{FF2B5EF4-FFF2-40B4-BE49-F238E27FC236}">
                <a16:creationId xmlns:a16="http://schemas.microsoft.com/office/drawing/2014/main" id="{E644614D-BF79-A727-34B6-6376F2786176}"/>
              </a:ext>
            </a:extLst>
          </p:cNvPr>
          <p:cNvSpPr txBox="1"/>
          <p:nvPr/>
        </p:nvSpPr>
        <p:spPr>
          <a:xfrm>
            <a:off x="4058920" y="3615628"/>
            <a:ext cx="637054" cy="523220"/>
          </a:xfrm>
          <a:prstGeom prst="rect">
            <a:avLst/>
          </a:prstGeom>
          <a:noFill/>
        </p:spPr>
        <p:txBody>
          <a:bodyPr wrap="square" rtlCol="0">
            <a:spAutoFit/>
          </a:bodyPr>
          <a:lstStyle/>
          <a:p>
            <a:pPr algn="ctr"/>
            <a:r>
              <a:rPr lang="en-US" sz="2800" b="1" dirty="0">
                <a:ln>
                  <a:solidFill>
                    <a:schemeClr val="tx1"/>
                  </a:solidFill>
                </a:ln>
                <a:solidFill>
                  <a:srgbClr val="FFC000"/>
                </a:solidFill>
                <a:effectLst>
                  <a:outerShdw blurRad="50800" dist="38100" dir="8100000" algn="tr" rotWithShape="0">
                    <a:prstClr val="black">
                      <a:alpha val="40000"/>
                    </a:prstClr>
                  </a:outerShdw>
                </a:effectLst>
              </a:rPr>
              <a:t>57</a:t>
            </a:r>
          </a:p>
        </p:txBody>
      </p:sp>
      <p:sp>
        <p:nvSpPr>
          <p:cNvPr id="8" name="TextBox 7">
            <a:extLst>
              <a:ext uri="{FF2B5EF4-FFF2-40B4-BE49-F238E27FC236}">
                <a16:creationId xmlns:a16="http://schemas.microsoft.com/office/drawing/2014/main" id="{C29EB16A-3290-699B-A7C5-C2C3902DE577}"/>
              </a:ext>
            </a:extLst>
          </p:cNvPr>
          <p:cNvSpPr txBox="1"/>
          <p:nvPr/>
        </p:nvSpPr>
        <p:spPr>
          <a:xfrm>
            <a:off x="3413651" y="3096269"/>
            <a:ext cx="769241" cy="523220"/>
          </a:xfrm>
          <a:prstGeom prst="rect">
            <a:avLst/>
          </a:prstGeom>
          <a:noFill/>
        </p:spPr>
        <p:txBody>
          <a:bodyPr wrap="square" rtlCol="0">
            <a:spAutoFit/>
          </a:bodyPr>
          <a:lstStyle/>
          <a:p>
            <a:pPr algn="ctr"/>
            <a:r>
              <a:rPr lang="en-US" sz="2800" b="1" dirty="0">
                <a:ln>
                  <a:solidFill>
                    <a:schemeClr val="tx1"/>
                  </a:solidFill>
                </a:ln>
                <a:solidFill>
                  <a:srgbClr val="FFC000"/>
                </a:solidFill>
                <a:effectLst>
                  <a:outerShdw blurRad="50800" dist="38100" dir="8100000" algn="tr" rotWithShape="0">
                    <a:prstClr val="black">
                      <a:alpha val="40000"/>
                    </a:prstClr>
                  </a:outerShdw>
                </a:effectLst>
              </a:rPr>
              <a:t>275</a:t>
            </a:r>
          </a:p>
        </p:txBody>
      </p:sp>
      <p:sp>
        <p:nvSpPr>
          <p:cNvPr id="9" name="TextBox 8">
            <a:extLst>
              <a:ext uri="{FF2B5EF4-FFF2-40B4-BE49-F238E27FC236}">
                <a16:creationId xmlns:a16="http://schemas.microsoft.com/office/drawing/2014/main" id="{9AA43B7F-A595-68B3-5412-0EE1DC76364C}"/>
              </a:ext>
            </a:extLst>
          </p:cNvPr>
          <p:cNvSpPr txBox="1"/>
          <p:nvPr/>
        </p:nvSpPr>
        <p:spPr>
          <a:xfrm>
            <a:off x="4567999" y="754175"/>
            <a:ext cx="769241" cy="523220"/>
          </a:xfrm>
          <a:prstGeom prst="rect">
            <a:avLst/>
          </a:prstGeom>
          <a:noFill/>
        </p:spPr>
        <p:txBody>
          <a:bodyPr wrap="square" rtlCol="0">
            <a:spAutoFit/>
          </a:bodyPr>
          <a:lstStyle/>
          <a:p>
            <a:pPr algn="ctr"/>
            <a:r>
              <a:rPr lang="en-US" sz="2800" b="1" dirty="0">
                <a:ln>
                  <a:solidFill>
                    <a:schemeClr val="tx1"/>
                  </a:solidFill>
                </a:ln>
                <a:solidFill>
                  <a:srgbClr val="FFC000"/>
                </a:solidFill>
                <a:effectLst>
                  <a:outerShdw blurRad="50800" dist="38100" dir="8100000" algn="tr" rotWithShape="0">
                    <a:prstClr val="black">
                      <a:alpha val="40000"/>
                    </a:prstClr>
                  </a:outerShdw>
                </a:effectLst>
              </a:rPr>
              <a:t>278</a:t>
            </a:r>
          </a:p>
        </p:txBody>
      </p:sp>
      <p:sp>
        <p:nvSpPr>
          <p:cNvPr id="10" name="TextBox 9">
            <a:extLst>
              <a:ext uri="{FF2B5EF4-FFF2-40B4-BE49-F238E27FC236}">
                <a16:creationId xmlns:a16="http://schemas.microsoft.com/office/drawing/2014/main" id="{4F8857F3-8009-BE38-4E4C-C0A3FCFFCA9A}"/>
              </a:ext>
            </a:extLst>
          </p:cNvPr>
          <p:cNvSpPr txBox="1"/>
          <p:nvPr/>
        </p:nvSpPr>
        <p:spPr>
          <a:xfrm>
            <a:off x="5741797" y="3615628"/>
            <a:ext cx="769241" cy="523220"/>
          </a:xfrm>
          <a:prstGeom prst="rect">
            <a:avLst/>
          </a:prstGeom>
          <a:noFill/>
        </p:spPr>
        <p:txBody>
          <a:bodyPr wrap="square" rtlCol="0">
            <a:spAutoFit/>
          </a:bodyPr>
          <a:lstStyle/>
          <a:p>
            <a:pPr algn="ctr"/>
            <a:r>
              <a:rPr lang="en-US" sz="2800" b="1" dirty="0">
                <a:ln>
                  <a:solidFill>
                    <a:schemeClr val="tx1"/>
                  </a:solidFill>
                </a:ln>
                <a:solidFill>
                  <a:srgbClr val="FFC000"/>
                </a:solidFill>
                <a:effectLst>
                  <a:outerShdw blurRad="50800" dist="38100" dir="8100000" algn="tr" rotWithShape="0">
                    <a:prstClr val="black">
                      <a:alpha val="40000"/>
                    </a:prstClr>
                  </a:outerShdw>
                </a:effectLst>
              </a:rPr>
              <a:t>163</a:t>
            </a:r>
          </a:p>
        </p:txBody>
      </p:sp>
      <p:sp>
        <p:nvSpPr>
          <p:cNvPr id="11" name="TextBox 10">
            <a:extLst>
              <a:ext uri="{FF2B5EF4-FFF2-40B4-BE49-F238E27FC236}">
                <a16:creationId xmlns:a16="http://schemas.microsoft.com/office/drawing/2014/main" id="{D309DB58-BB6C-24B8-CCC2-5766A8397FD4}"/>
              </a:ext>
            </a:extLst>
          </p:cNvPr>
          <p:cNvSpPr txBox="1"/>
          <p:nvPr/>
        </p:nvSpPr>
        <p:spPr>
          <a:xfrm>
            <a:off x="6346974" y="1206030"/>
            <a:ext cx="769241" cy="523220"/>
          </a:xfrm>
          <a:prstGeom prst="rect">
            <a:avLst/>
          </a:prstGeom>
          <a:noFill/>
        </p:spPr>
        <p:txBody>
          <a:bodyPr wrap="square" rtlCol="0">
            <a:spAutoFit/>
          </a:bodyPr>
          <a:lstStyle/>
          <a:p>
            <a:pPr algn="ctr"/>
            <a:r>
              <a:rPr lang="en-US" sz="2800" b="1" dirty="0">
                <a:ln>
                  <a:solidFill>
                    <a:schemeClr val="tx1"/>
                  </a:solidFill>
                </a:ln>
                <a:solidFill>
                  <a:srgbClr val="FFC000"/>
                </a:solidFill>
                <a:effectLst>
                  <a:outerShdw blurRad="50800" dist="38100" dir="8100000" algn="tr" rotWithShape="0">
                    <a:prstClr val="black">
                      <a:alpha val="40000"/>
                    </a:prstClr>
                  </a:outerShdw>
                </a:effectLst>
              </a:rPr>
              <a:t>486</a:t>
            </a:r>
          </a:p>
        </p:txBody>
      </p:sp>
      <p:sp>
        <p:nvSpPr>
          <p:cNvPr id="12" name="TextBox 11">
            <a:extLst>
              <a:ext uri="{FF2B5EF4-FFF2-40B4-BE49-F238E27FC236}">
                <a16:creationId xmlns:a16="http://schemas.microsoft.com/office/drawing/2014/main" id="{721F8F06-C9D3-8046-0DE3-0C907F256833}"/>
              </a:ext>
            </a:extLst>
          </p:cNvPr>
          <p:cNvSpPr txBox="1"/>
          <p:nvPr/>
        </p:nvSpPr>
        <p:spPr>
          <a:xfrm>
            <a:off x="7556861" y="3354018"/>
            <a:ext cx="769241" cy="523220"/>
          </a:xfrm>
          <a:prstGeom prst="rect">
            <a:avLst/>
          </a:prstGeom>
          <a:noFill/>
        </p:spPr>
        <p:txBody>
          <a:bodyPr wrap="square" rtlCol="0">
            <a:spAutoFit/>
          </a:bodyPr>
          <a:lstStyle/>
          <a:p>
            <a:pPr algn="ctr"/>
            <a:r>
              <a:rPr lang="en-US" sz="2800" b="1" dirty="0">
                <a:ln>
                  <a:solidFill>
                    <a:schemeClr val="tx1"/>
                  </a:solidFill>
                </a:ln>
                <a:solidFill>
                  <a:srgbClr val="FFC000"/>
                </a:solidFill>
                <a:effectLst>
                  <a:outerShdw blurRad="50800" dist="38100" dir="8100000" algn="tr" rotWithShape="0">
                    <a:prstClr val="black">
                      <a:alpha val="40000"/>
                    </a:prstClr>
                  </a:outerShdw>
                </a:effectLst>
              </a:rPr>
              <a:t>4.5</a:t>
            </a:r>
          </a:p>
        </p:txBody>
      </p:sp>
      <p:sp>
        <p:nvSpPr>
          <p:cNvPr id="13" name="TextBox 12">
            <a:extLst>
              <a:ext uri="{FF2B5EF4-FFF2-40B4-BE49-F238E27FC236}">
                <a16:creationId xmlns:a16="http://schemas.microsoft.com/office/drawing/2014/main" id="{A4D69869-7402-00E7-805F-1F164C0C6C36}"/>
              </a:ext>
            </a:extLst>
          </p:cNvPr>
          <p:cNvSpPr txBox="1"/>
          <p:nvPr/>
        </p:nvSpPr>
        <p:spPr>
          <a:xfrm>
            <a:off x="8137278" y="2056996"/>
            <a:ext cx="769241" cy="523220"/>
          </a:xfrm>
          <a:prstGeom prst="rect">
            <a:avLst/>
          </a:prstGeom>
          <a:noFill/>
        </p:spPr>
        <p:txBody>
          <a:bodyPr wrap="square" rtlCol="0">
            <a:spAutoFit/>
          </a:bodyPr>
          <a:lstStyle/>
          <a:p>
            <a:pPr algn="ctr"/>
            <a:r>
              <a:rPr lang="en-US" sz="2800" b="1" dirty="0">
                <a:ln>
                  <a:solidFill>
                    <a:schemeClr val="tx1"/>
                  </a:solidFill>
                </a:ln>
                <a:solidFill>
                  <a:srgbClr val="FFC000"/>
                </a:solidFill>
                <a:effectLst>
                  <a:outerShdw blurRad="50800" dist="38100" dir="8100000" algn="tr" rotWithShape="0">
                    <a:prstClr val="black">
                      <a:alpha val="40000"/>
                    </a:prstClr>
                  </a:outerShdw>
                </a:effectLst>
              </a:rPr>
              <a:t>238</a:t>
            </a:r>
          </a:p>
        </p:txBody>
      </p:sp>
      <p:sp>
        <p:nvSpPr>
          <p:cNvPr id="14" name="TextBox 13">
            <a:extLst>
              <a:ext uri="{FF2B5EF4-FFF2-40B4-BE49-F238E27FC236}">
                <a16:creationId xmlns:a16="http://schemas.microsoft.com/office/drawing/2014/main" id="{32B43938-21A9-0474-BDC0-116544E34280}"/>
              </a:ext>
            </a:extLst>
          </p:cNvPr>
          <p:cNvSpPr txBox="1"/>
          <p:nvPr/>
        </p:nvSpPr>
        <p:spPr>
          <a:xfrm>
            <a:off x="8761530" y="3240448"/>
            <a:ext cx="769241" cy="523220"/>
          </a:xfrm>
          <a:prstGeom prst="rect">
            <a:avLst/>
          </a:prstGeom>
          <a:noFill/>
        </p:spPr>
        <p:txBody>
          <a:bodyPr wrap="square" rtlCol="0">
            <a:spAutoFit/>
          </a:bodyPr>
          <a:lstStyle/>
          <a:p>
            <a:pPr algn="ctr"/>
            <a:r>
              <a:rPr lang="en-US" sz="2800" b="1" dirty="0">
                <a:ln>
                  <a:solidFill>
                    <a:schemeClr val="tx1"/>
                  </a:solidFill>
                </a:ln>
                <a:solidFill>
                  <a:srgbClr val="FFC000"/>
                </a:solidFill>
                <a:effectLst>
                  <a:outerShdw blurRad="50800" dist="38100" dir="8100000" algn="tr" rotWithShape="0">
                    <a:prstClr val="black">
                      <a:alpha val="40000"/>
                    </a:prstClr>
                  </a:outerShdw>
                </a:effectLst>
              </a:rPr>
              <a:t>213</a:t>
            </a:r>
          </a:p>
        </p:txBody>
      </p:sp>
      <p:sp>
        <p:nvSpPr>
          <p:cNvPr id="15" name="TextBox 14">
            <a:extLst>
              <a:ext uri="{FF2B5EF4-FFF2-40B4-BE49-F238E27FC236}">
                <a16:creationId xmlns:a16="http://schemas.microsoft.com/office/drawing/2014/main" id="{B87A0168-E1D2-2E8A-581F-FEF9C7722323}"/>
              </a:ext>
            </a:extLst>
          </p:cNvPr>
          <p:cNvSpPr txBox="1"/>
          <p:nvPr/>
        </p:nvSpPr>
        <p:spPr>
          <a:xfrm>
            <a:off x="9924952" y="3320737"/>
            <a:ext cx="769241" cy="523220"/>
          </a:xfrm>
          <a:prstGeom prst="rect">
            <a:avLst/>
          </a:prstGeom>
          <a:noFill/>
        </p:spPr>
        <p:txBody>
          <a:bodyPr wrap="square" rtlCol="0">
            <a:spAutoFit/>
          </a:bodyPr>
          <a:lstStyle/>
          <a:p>
            <a:pPr algn="ctr"/>
            <a:r>
              <a:rPr lang="en-US" sz="2800" b="1" dirty="0">
                <a:ln>
                  <a:solidFill>
                    <a:schemeClr val="tx1"/>
                  </a:solidFill>
                </a:ln>
                <a:solidFill>
                  <a:srgbClr val="FFC000"/>
                </a:solidFill>
                <a:effectLst>
                  <a:outerShdw blurRad="50800" dist="38100" dir="8100000" algn="tr" rotWithShape="0">
                    <a:prstClr val="black">
                      <a:alpha val="40000"/>
                    </a:prstClr>
                  </a:outerShdw>
                </a:effectLst>
              </a:rPr>
              <a:t>213</a:t>
            </a:r>
          </a:p>
        </p:txBody>
      </p:sp>
      <p:sp>
        <p:nvSpPr>
          <p:cNvPr id="16" name="TextBox 15">
            <a:extLst>
              <a:ext uri="{FF2B5EF4-FFF2-40B4-BE49-F238E27FC236}">
                <a16:creationId xmlns:a16="http://schemas.microsoft.com/office/drawing/2014/main" id="{20DA58F2-DA2C-9485-AC96-A2929AB5004F}"/>
              </a:ext>
            </a:extLst>
          </p:cNvPr>
          <p:cNvSpPr txBox="1"/>
          <p:nvPr/>
        </p:nvSpPr>
        <p:spPr>
          <a:xfrm>
            <a:off x="9374992" y="3738197"/>
            <a:ext cx="616841" cy="523220"/>
          </a:xfrm>
          <a:prstGeom prst="rect">
            <a:avLst/>
          </a:prstGeom>
          <a:noFill/>
        </p:spPr>
        <p:txBody>
          <a:bodyPr wrap="square" rtlCol="0">
            <a:spAutoFit/>
          </a:bodyPr>
          <a:lstStyle/>
          <a:p>
            <a:pPr algn="ctr"/>
            <a:r>
              <a:rPr lang="en-US" sz="2800" b="1" dirty="0">
                <a:ln>
                  <a:solidFill>
                    <a:schemeClr val="tx1"/>
                  </a:solidFill>
                </a:ln>
                <a:solidFill>
                  <a:srgbClr val="FFC000"/>
                </a:solidFill>
                <a:effectLst>
                  <a:outerShdw blurRad="50800" dist="38100" dir="8100000" algn="tr" rotWithShape="0">
                    <a:prstClr val="black">
                      <a:alpha val="40000"/>
                    </a:prstClr>
                  </a:outerShdw>
                </a:effectLst>
              </a:rPr>
              <a:t>16</a:t>
            </a:r>
          </a:p>
        </p:txBody>
      </p:sp>
      <p:sp>
        <p:nvSpPr>
          <p:cNvPr id="17" name="Left Brace 16">
            <a:extLst>
              <a:ext uri="{FF2B5EF4-FFF2-40B4-BE49-F238E27FC236}">
                <a16:creationId xmlns:a16="http://schemas.microsoft.com/office/drawing/2014/main" id="{EA104AA2-F52E-3441-1206-31FB9DBD9864}"/>
              </a:ext>
            </a:extLst>
          </p:cNvPr>
          <p:cNvSpPr/>
          <p:nvPr/>
        </p:nvSpPr>
        <p:spPr>
          <a:xfrm rot="16200000">
            <a:off x="4185815" y="4361324"/>
            <a:ext cx="383264" cy="1699560"/>
          </a:xfrm>
          <a:prstGeom prst="leftBrace">
            <a:avLst>
              <a:gd name="adj1" fmla="val 18485"/>
              <a:gd name="adj2" fmla="val 50000"/>
            </a:avLst>
          </a:prstGeom>
          <a:solidFill>
            <a:schemeClr val="bg1"/>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8" name="Left Brace 17">
            <a:extLst>
              <a:ext uri="{FF2B5EF4-FFF2-40B4-BE49-F238E27FC236}">
                <a16:creationId xmlns:a16="http://schemas.microsoft.com/office/drawing/2014/main" id="{5C1A24CF-5B1F-5B03-B173-EDBCF6FC622C}"/>
              </a:ext>
            </a:extLst>
          </p:cNvPr>
          <p:cNvSpPr/>
          <p:nvPr/>
        </p:nvSpPr>
        <p:spPr>
          <a:xfrm rot="16200000">
            <a:off x="5998862" y="4361324"/>
            <a:ext cx="383264" cy="1699560"/>
          </a:xfrm>
          <a:prstGeom prst="leftBrace">
            <a:avLst>
              <a:gd name="adj1" fmla="val 18485"/>
              <a:gd name="adj2" fmla="val 50000"/>
            </a:avLst>
          </a:prstGeom>
          <a:solidFill>
            <a:schemeClr val="bg1"/>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9" name="Left Brace 18">
            <a:extLst>
              <a:ext uri="{FF2B5EF4-FFF2-40B4-BE49-F238E27FC236}">
                <a16:creationId xmlns:a16="http://schemas.microsoft.com/office/drawing/2014/main" id="{089C00FF-2591-C647-3579-C049687D73C6}"/>
              </a:ext>
            </a:extLst>
          </p:cNvPr>
          <p:cNvSpPr/>
          <p:nvPr/>
        </p:nvSpPr>
        <p:spPr>
          <a:xfrm rot="16200000">
            <a:off x="7749849" y="4361323"/>
            <a:ext cx="383264" cy="1699560"/>
          </a:xfrm>
          <a:prstGeom prst="leftBrace">
            <a:avLst>
              <a:gd name="adj1" fmla="val 18485"/>
              <a:gd name="adj2" fmla="val 50000"/>
            </a:avLst>
          </a:prstGeom>
          <a:solidFill>
            <a:schemeClr val="bg1"/>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 name="Left Brace 19">
            <a:extLst>
              <a:ext uri="{FF2B5EF4-FFF2-40B4-BE49-F238E27FC236}">
                <a16:creationId xmlns:a16="http://schemas.microsoft.com/office/drawing/2014/main" id="{9E5E5AFF-5995-6346-0E15-22953B37AF41}"/>
              </a:ext>
            </a:extLst>
          </p:cNvPr>
          <p:cNvSpPr/>
          <p:nvPr/>
        </p:nvSpPr>
        <p:spPr>
          <a:xfrm rot="16200000">
            <a:off x="9512152" y="4345658"/>
            <a:ext cx="383264" cy="1699560"/>
          </a:xfrm>
          <a:prstGeom prst="leftBrace">
            <a:avLst>
              <a:gd name="adj1" fmla="val 18485"/>
              <a:gd name="adj2" fmla="val 50000"/>
            </a:avLst>
          </a:prstGeom>
          <a:solidFill>
            <a:schemeClr val="bg1"/>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1" name="TextBox 20">
            <a:extLst>
              <a:ext uri="{FF2B5EF4-FFF2-40B4-BE49-F238E27FC236}">
                <a16:creationId xmlns:a16="http://schemas.microsoft.com/office/drawing/2014/main" id="{FA10F8BB-616D-F3CE-9420-9869523AD775}"/>
              </a:ext>
            </a:extLst>
          </p:cNvPr>
          <p:cNvSpPr txBox="1"/>
          <p:nvPr/>
        </p:nvSpPr>
        <p:spPr>
          <a:xfrm>
            <a:off x="3527666" y="5423322"/>
            <a:ext cx="1699561" cy="369332"/>
          </a:xfrm>
          <a:prstGeom prst="rect">
            <a:avLst/>
          </a:prstGeom>
          <a:noFill/>
        </p:spPr>
        <p:txBody>
          <a:bodyPr wrap="square" rtlCol="0">
            <a:spAutoFit/>
          </a:bodyPr>
          <a:lstStyle/>
          <a:p>
            <a:pPr algn="ctr"/>
            <a:r>
              <a:rPr lang="en-US" b="1" dirty="0"/>
              <a:t>Charlie’s</a:t>
            </a:r>
          </a:p>
        </p:txBody>
      </p:sp>
      <p:sp>
        <p:nvSpPr>
          <p:cNvPr id="22" name="TextBox 21">
            <a:extLst>
              <a:ext uri="{FF2B5EF4-FFF2-40B4-BE49-F238E27FC236}">
                <a16:creationId xmlns:a16="http://schemas.microsoft.com/office/drawing/2014/main" id="{BF88CCF9-C073-DBE1-95BC-027E61162330}"/>
              </a:ext>
            </a:extLst>
          </p:cNvPr>
          <p:cNvSpPr txBox="1"/>
          <p:nvPr/>
        </p:nvSpPr>
        <p:spPr>
          <a:xfrm>
            <a:off x="5389352" y="5439262"/>
            <a:ext cx="1699561" cy="369332"/>
          </a:xfrm>
          <a:prstGeom prst="rect">
            <a:avLst/>
          </a:prstGeom>
          <a:noFill/>
        </p:spPr>
        <p:txBody>
          <a:bodyPr wrap="square" rtlCol="0">
            <a:spAutoFit/>
          </a:bodyPr>
          <a:lstStyle/>
          <a:p>
            <a:pPr algn="ctr"/>
            <a:r>
              <a:rPr lang="en-US" b="1" dirty="0"/>
              <a:t>Farm</a:t>
            </a:r>
          </a:p>
        </p:txBody>
      </p:sp>
      <p:sp>
        <p:nvSpPr>
          <p:cNvPr id="23" name="TextBox 22">
            <a:extLst>
              <a:ext uri="{FF2B5EF4-FFF2-40B4-BE49-F238E27FC236}">
                <a16:creationId xmlns:a16="http://schemas.microsoft.com/office/drawing/2014/main" id="{991B5FF6-24F8-38B8-3B47-5FB4D34AEBD6}"/>
              </a:ext>
            </a:extLst>
          </p:cNvPr>
          <p:cNvSpPr txBox="1"/>
          <p:nvPr/>
        </p:nvSpPr>
        <p:spPr>
          <a:xfrm>
            <a:off x="7098876" y="5437809"/>
            <a:ext cx="1699561" cy="369332"/>
          </a:xfrm>
          <a:prstGeom prst="rect">
            <a:avLst/>
          </a:prstGeom>
          <a:noFill/>
        </p:spPr>
        <p:txBody>
          <a:bodyPr wrap="square" rtlCol="0">
            <a:spAutoFit/>
          </a:bodyPr>
          <a:lstStyle/>
          <a:p>
            <a:pPr algn="ctr"/>
            <a:r>
              <a:rPr lang="en-US" b="1" dirty="0"/>
              <a:t>Rock Quarry</a:t>
            </a:r>
          </a:p>
        </p:txBody>
      </p:sp>
      <p:sp>
        <p:nvSpPr>
          <p:cNvPr id="24" name="TextBox 23">
            <a:extLst>
              <a:ext uri="{FF2B5EF4-FFF2-40B4-BE49-F238E27FC236}">
                <a16:creationId xmlns:a16="http://schemas.microsoft.com/office/drawing/2014/main" id="{B6BB3147-5702-1F64-2725-F11CDE3FB052}"/>
              </a:ext>
            </a:extLst>
          </p:cNvPr>
          <p:cNvSpPr txBox="1"/>
          <p:nvPr/>
        </p:nvSpPr>
        <p:spPr>
          <a:xfrm>
            <a:off x="8833631" y="5459992"/>
            <a:ext cx="1699561" cy="369332"/>
          </a:xfrm>
          <a:prstGeom prst="rect">
            <a:avLst/>
          </a:prstGeom>
          <a:noFill/>
        </p:spPr>
        <p:txBody>
          <a:bodyPr wrap="square" rtlCol="0">
            <a:spAutoFit/>
          </a:bodyPr>
          <a:lstStyle/>
          <a:p>
            <a:pPr algn="ctr"/>
            <a:r>
              <a:rPr lang="en-US" b="1" dirty="0"/>
              <a:t>Finch</a:t>
            </a:r>
          </a:p>
        </p:txBody>
      </p:sp>
    </p:spTree>
    <p:extLst>
      <p:ext uri="{BB962C8B-B14F-4D97-AF65-F5344CB8AC3E}">
        <p14:creationId xmlns:p14="http://schemas.microsoft.com/office/powerpoint/2010/main" val="3397428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D3490C3-25BF-8F58-E9C8-3F76F5A806A2}"/>
              </a:ext>
            </a:extLst>
          </p:cNvPr>
          <p:cNvPicPr>
            <a:picLocks noChangeAspect="1"/>
          </p:cNvPicPr>
          <p:nvPr/>
        </p:nvPicPr>
        <p:blipFill>
          <a:blip r:embed="rId2"/>
          <a:stretch>
            <a:fillRect/>
          </a:stretch>
        </p:blipFill>
        <p:spPr>
          <a:xfrm>
            <a:off x="320544" y="308529"/>
            <a:ext cx="5775456" cy="4769409"/>
          </a:xfrm>
          <a:prstGeom prst="rect">
            <a:avLst/>
          </a:prstGeom>
        </p:spPr>
      </p:pic>
      <p:pic>
        <p:nvPicPr>
          <p:cNvPr id="4" name="Picture 3">
            <a:extLst>
              <a:ext uri="{FF2B5EF4-FFF2-40B4-BE49-F238E27FC236}">
                <a16:creationId xmlns:a16="http://schemas.microsoft.com/office/drawing/2014/main" id="{5380874F-28D9-4717-1A6E-FFCDCC95FD7D}"/>
              </a:ext>
            </a:extLst>
          </p:cNvPr>
          <p:cNvPicPr>
            <a:picLocks noChangeAspect="1"/>
          </p:cNvPicPr>
          <p:nvPr/>
        </p:nvPicPr>
        <p:blipFill>
          <a:blip r:embed="rId3"/>
          <a:stretch>
            <a:fillRect/>
          </a:stretch>
        </p:blipFill>
        <p:spPr>
          <a:xfrm>
            <a:off x="6096000" y="308529"/>
            <a:ext cx="5775457" cy="4776863"/>
          </a:xfrm>
          <a:prstGeom prst="rect">
            <a:avLst/>
          </a:prstGeom>
        </p:spPr>
      </p:pic>
      <p:sp>
        <p:nvSpPr>
          <p:cNvPr id="5" name="TextBox 4">
            <a:extLst>
              <a:ext uri="{FF2B5EF4-FFF2-40B4-BE49-F238E27FC236}">
                <a16:creationId xmlns:a16="http://schemas.microsoft.com/office/drawing/2014/main" id="{479D3874-14DF-FA7D-4E07-4E53D869C1E4}"/>
              </a:ext>
            </a:extLst>
          </p:cNvPr>
          <p:cNvSpPr txBox="1"/>
          <p:nvPr/>
        </p:nvSpPr>
        <p:spPr>
          <a:xfrm>
            <a:off x="972510" y="5335208"/>
            <a:ext cx="10982960" cy="923330"/>
          </a:xfrm>
          <a:prstGeom prst="rect">
            <a:avLst/>
          </a:prstGeom>
          <a:noFill/>
        </p:spPr>
        <p:txBody>
          <a:bodyPr wrap="square">
            <a:spAutoFit/>
          </a:bodyPr>
          <a:lstStyle/>
          <a:p>
            <a:r>
              <a:rPr lang="en-US" dirty="0"/>
              <a:t>Here’s another way of looking at the DNA.  Hives that had more sainfoin pollen in their honey had, on average, higher honey yields than hives with less sainfoin pollen.  But there wasn’t a strong relationship between how much </a:t>
            </a:r>
            <a:r>
              <a:rPr lang="en-US" dirty="0" err="1"/>
              <a:t>silflower</a:t>
            </a:r>
            <a:r>
              <a:rPr lang="en-US" dirty="0"/>
              <a:t> pollen in the honey samples, and how much honey those hives produced. </a:t>
            </a:r>
          </a:p>
        </p:txBody>
      </p:sp>
    </p:spTree>
    <p:extLst>
      <p:ext uri="{BB962C8B-B14F-4D97-AF65-F5344CB8AC3E}">
        <p14:creationId xmlns:p14="http://schemas.microsoft.com/office/powerpoint/2010/main" val="3504459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6529E-B51B-62C8-D813-5CAF0BE0C5B5}"/>
              </a:ext>
            </a:extLst>
          </p:cNvPr>
          <p:cNvSpPr>
            <a:spLocks noGrp="1"/>
          </p:cNvSpPr>
          <p:nvPr>
            <p:ph type="title"/>
          </p:nvPr>
        </p:nvSpPr>
        <p:spPr>
          <a:xfrm>
            <a:off x="838200" y="88289"/>
            <a:ext cx="10515600" cy="926780"/>
          </a:xfrm>
        </p:spPr>
        <p:txBody>
          <a:bodyPr/>
          <a:lstStyle/>
          <a:p>
            <a:pPr algn="ctr"/>
            <a:r>
              <a:rPr lang="en-US" b="1" dirty="0"/>
              <a:t>Conclusions</a:t>
            </a:r>
          </a:p>
        </p:txBody>
      </p:sp>
      <p:sp>
        <p:nvSpPr>
          <p:cNvPr id="3" name="Content Placeholder 2">
            <a:extLst>
              <a:ext uri="{FF2B5EF4-FFF2-40B4-BE49-F238E27FC236}">
                <a16:creationId xmlns:a16="http://schemas.microsoft.com/office/drawing/2014/main" id="{BDCC639E-C6D9-7734-6FFA-9C9AB3F541B9}"/>
              </a:ext>
            </a:extLst>
          </p:cNvPr>
          <p:cNvSpPr>
            <a:spLocks noGrp="1"/>
          </p:cNvSpPr>
          <p:nvPr>
            <p:ph idx="1"/>
          </p:nvPr>
        </p:nvSpPr>
        <p:spPr>
          <a:xfrm>
            <a:off x="838200" y="1308683"/>
            <a:ext cx="10515600" cy="4868280"/>
          </a:xfrm>
        </p:spPr>
        <p:txBody>
          <a:bodyPr/>
          <a:lstStyle/>
          <a:p>
            <a:r>
              <a:rPr lang="en-US" dirty="0"/>
              <a:t>While we did observe honeybees feeding on </a:t>
            </a:r>
            <a:r>
              <a:rPr lang="en-US" dirty="0" err="1"/>
              <a:t>silflower</a:t>
            </a:r>
            <a:r>
              <a:rPr lang="en-US" dirty="0"/>
              <a:t>, </a:t>
            </a:r>
            <a:r>
              <a:rPr lang="en-US" dirty="0" err="1"/>
              <a:t>silflower</a:t>
            </a:r>
            <a:r>
              <a:rPr lang="en-US" dirty="0"/>
              <a:t> doesn’t appear to be the biggest percentage of their diet</a:t>
            </a:r>
          </a:p>
          <a:p>
            <a:r>
              <a:rPr lang="en-US" dirty="0"/>
              <a:t>The bees also fed on sainfoin.  While the sainfoin wasn’t a big % of their nectar source, hives that had more sainfoin pollen in their honey tended to have higher honey yields.</a:t>
            </a:r>
          </a:p>
          <a:p>
            <a:r>
              <a:rPr lang="en-US" dirty="0"/>
              <a:t>Bees also had higher honey yields when foraging on soybeans and clovers</a:t>
            </a:r>
          </a:p>
        </p:txBody>
      </p:sp>
    </p:spTree>
    <p:extLst>
      <p:ext uri="{BB962C8B-B14F-4D97-AF65-F5344CB8AC3E}">
        <p14:creationId xmlns:p14="http://schemas.microsoft.com/office/powerpoint/2010/main" val="11416911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59</TotalTime>
  <Words>403</Words>
  <Application>Microsoft Office PowerPoint</Application>
  <PresentationFormat>Widescreen</PresentationFormat>
  <Paragraphs>26</Paragraphs>
  <Slides>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Aptos</vt:lpstr>
      <vt:lpstr>Aptos Display</vt:lpstr>
      <vt:lpstr>Arial</vt:lpstr>
      <vt:lpstr>Office Theme</vt:lpstr>
      <vt:lpstr>PowerPoint Presentation</vt:lpstr>
      <vt:lpstr>PowerPoint Presentation</vt:lpstr>
      <vt:lpstr>PowerPoint Presentation</vt:lpstr>
      <vt:lpstr>PowerPoint Presentation</vt:lpstr>
      <vt:lpstr>Conclusions</vt:lpstr>
    </vt:vector>
  </TitlesOfParts>
  <Company>The Land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Ebony Murrell</dc:creator>
  <cp:lastModifiedBy>Ebony Murrell</cp:lastModifiedBy>
  <cp:revision>1</cp:revision>
  <dcterms:created xsi:type="dcterms:W3CDTF">2025-01-06T17:37:19Z</dcterms:created>
  <dcterms:modified xsi:type="dcterms:W3CDTF">2025-01-09T02:59:03Z</dcterms:modified>
</cp:coreProperties>
</file>