
<file path=[Content_Types].xml><?xml version="1.0" encoding="utf-8"?>
<Types xmlns="http://schemas.openxmlformats.org/package/2006/content-types">
  <Default Extension="xml" ContentType="application/xml"/>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5" r:id="rId1"/>
    <p:sldMasterId id="2147483686" r:id="rId2"/>
    <p:sldMasterId id="2147483687" r:id="rId3"/>
  </p:sldMasterIdLst>
  <p:notesMasterIdLst>
    <p:notesMasterId r:id="rId47"/>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D0FC01B-7AEB-44FF-B4FD-1839DF85AA63}">
  <a:tblStyle styleId="{AD0FC01B-7AEB-44FF-B4FD-1839DF85AA63}" styleName="Table_0">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showComments="0">
  <p:normalViewPr>
    <p:restoredLeft sz="15610"/>
    <p:restoredTop sz="94646"/>
  </p:normalViewPr>
  <p:slideViewPr>
    <p:cSldViewPr snapToGrid="0">
      <p:cViewPr varScale="1">
        <p:scale>
          <a:sx n="108" d="100"/>
          <a:sy n="108" d="100"/>
        </p:scale>
        <p:origin x="1760" y="16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slide" Target="slides/slide43.xml"/><Relationship Id="rId47" Type="http://schemas.openxmlformats.org/officeDocument/2006/relationships/notesMaster" Target="notesMasters/notesMaster1.xml"/><Relationship Id="rId48" Type="http://schemas.openxmlformats.org/officeDocument/2006/relationships/presProps" Target="presProps.xml"/><Relationship Id="rId49" Type="http://schemas.openxmlformats.org/officeDocument/2006/relationships/viewProps" Target="viewProps.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50" Type="http://schemas.openxmlformats.org/officeDocument/2006/relationships/theme" Target="theme/theme1.xml"/><Relationship Id="rId51"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9" Type="http://schemas.openxmlformats.org/officeDocument/2006/relationships/slide" Target="slides/slide6.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37" Type="http://schemas.openxmlformats.org/officeDocument/2006/relationships/slide" Target="slides/slide34.xml"/><Relationship Id="rId38" Type="http://schemas.openxmlformats.org/officeDocument/2006/relationships/slide" Target="slides/slide35.xml"/><Relationship Id="rId39" Type="http://schemas.openxmlformats.org/officeDocument/2006/relationships/slide" Target="slides/slide36.xml"/><Relationship Id="rId40" Type="http://schemas.openxmlformats.org/officeDocument/2006/relationships/slide" Target="slides/slide37.xml"/><Relationship Id="rId41" Type="http://schemas.openxmlformats.org/officeDocument/2006/relationships/slide" Target="slides/slide38.xml"/><Relationship Id="rId42" Type="http://schemas.openxmlformats.org/officeDocument/2006/relationships/slide" Target="slides/slide39.xml"/><Relationship Id="rId43" Type="http://schemas.openxmlformats.org/officeDocument/2006/relationships/slide" Target="slides/slide40.xml"/><Relationship Id="rId44" Type="http://schemas.openxmlformats.org/officeDocument/2006/relationships/slide" Target="slides/slide41.xml"/><Relationship Id="rId45" Type="http://schemas.openxmlformats.org/officeDocument/2006/relationships/slide" Target="slides/slide4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5893405"/>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3" name="Google Shape;253;p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098438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g462f85ceff_0_39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6" name="Google Shape;326;g462f85ceff_0_39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7" name="Google Shape;327;g462f85ceff_0_39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a:t>
            </a:fld>
            <a:endParaRPr/>
          </a:p>
        </p:txBody>
      </p:sp>
    </p:spTree>
    <p:extLst>
      <p:ext uri="{BB962C8B-B14F-4D97-AF65-F5344CB8AC3E}">
        <p14:creationId xmlns:p14="http://schemas.microsoft.com/office/powerpoint/2010/main" val="8250614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g462f85ceff_0_77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4" name="Google Shape;334;g462f85ceff_0_77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Pg. 1 in the Agricultural Conservation Leasing Guide </a:t>
            </a:r>
            <a:endParaRPr/>
          </a:p>
        </p:txBody>
      </p:sp>
      <p:sp>
        <p:nvSpPr>
          <p:cNvPr id="335" name="Google Shape;335;g462f85ceff_0_77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11</a:t>
            </a:fld>
            <a:endParaRPr/>
          </a:p>
        </p:txBody>
      </p:sp>
    </p:spTree>
    <p:extLst>
      <p:ext uri="{BB962C8B-B14F-4D97-AF65-F5344CB8AC3E}">
        <p14:creationId xmlns:p14="http://schemas.microsoft.com/office/powerpoint/2010/main" val="5052259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g462f85ceff_0_65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3" name="Google Shape;343;g462f85ceff_0_65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560"/>
              </a:spcBef>
              <a:spcAft>
                <a:spcPts val="0"/>
              </a:spcAft>
              <a:buClr>
                <a:schemeClr val="dk1"/>
              </a:buClr>
              <a:buSzPts val="1100"/>
              <a:buFont typeface="Arial"/>
              <a:buNone/>
            </a:pPr>
            <a:r>
              <a:rPr lang="en-US"/>
              <a:t>Pg. 2 in the Agricultural Conservation Leasing Guide &amp; Appendix B</a:t>
            </a:r>
            <a:endParaRPr/>
          </a:p>
          <a:p>
            <a:pPr marL="0" lvl="0" indent="0" algn="l" rtl="0">
              <a:lnSpc>
                <a:spcPct val="115000"/>
              </a:lnSpc>
              <a:spcBef>
                <a:spcPts val="1600"/>
              </a:spcBef>
              <a:spcAft>
                <a:spcPts val="0"/>
              </a:spcAft>
              <a:buClr>
                <a:schemeClr val="dk1"/>
              </a:buClr>
              <a:buSzPts val="1100"/>
              <a:buFont typeface="Arial"/>
              <a:buNone/>
            </a:pPr>
            <a:r>
              <a:rPr lang="en-US"/>
              <a:t>Appendix B in the guide has a list of questions that can inform these discussions </a:t>
            </a:r>
            <a:endParaRPr/>
          </a:p>
          <a:p>
            <a:pPr marL="457200" lvl="0" indent="-317500" algn="l" rtl="0">
              <a:lnSpc>
                <a:spcPct val="115000"/>
              </a:lnSpc>
              <a:spcBef>
                <a:spcPts val="1600"/>
              </a:spcBef>
              <a:spcAft>
                <a:spcPts val="0"/>
              </a:spcAft>
              <a:buSzPts val="1400"/>
              <a:buChar char="●"/>
            </a:pPr>
            <a:r>
              <a:rPr lang="en-US"/>
              <a:t>Both parties may have something to gain from using agricultural conservation practices that safeguard the future health and profitability of farmland</a:t>
            </a:r>
            <a:endParaRPr/>
          </a:p>
          <a:p>
            <a:pPr marL="0" lvl="0" indent="0" algn="l" rtl="0">
              <a:lnSpc>
                <a:spcPct val="115000"/>
              </a:lnSpc>
              <a:spcBef>
                <a:spcPts val="1600"/>
              </a:spcBef>
              <a:spcAft>
                <a:spcPts val="0"/>
              </a:spcAft>
              <a:buClr>
                <a:schemeClr val="dk1"/>
              </a:buClr>
              <a:buSzPts val="1100"/>
              <a:buFont typeface="Arial"/>
              <a:buNone/>
            </a:pPr>
            <a:endParaRPr/>
          </a:p>
          <a:p>
            <a:pPr marL="0" lvl="0" indent="0" algn="l" rtl="0">
              <a:spcBef>
                <a:spcPts val="1600"/>
              </a:spcBef>
              <a:spcAft>
                <a:spcPts val="0"/>
              </a:spcAft>
              <a:buNone/>
            </a:pPr>
            <a:endParaRPr/>
          </a:p>
        </p:txBody>
      </p:sp>
      <p:sp>
        <p:nvSpPr>
          <p:cNvPr id="344" name="Google Shape;344;g462f85ceff_0_65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12</a:t>
            </a:fld>
            <a:endParaRPr/>
          </a:p>
        </p:txBody>
      </p:sp>
    </p:spTree>
    <p:extLst>
      <p:ext uri="{BB962C8B-B14F-4D97-AF65-F5344CB8AC3E}">
        <p14:creationId xmlns:p14="http://schemas.microsoft.com/office/powerpoint/2010/main" val="1830081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462f85ceff_0_90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2" name="Google Shape;352;g462f85ceff_0_90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640"/>
              </a:spcBef>
              <a:spcAft>
                <a:spcPts val="0"/>
              </a:spcAft>
              <a:buClr>
                <a:schemeClr val="dk1"/>
              </a:buClr>
              <a:buSzPts val="1100"/>
              <a:buFont typeface="Arial"/>
              <a:buNone/>
            </a:pPr>
            <a:r>
              <a:rPr lang="en-US"/>
              <a:t>Pg 4. in the Agricultural Conservation Leasing Guide </a:t>
            </a:r>
            <a:endParaRPr/>
          </a:p>
          <a:p>
            <a:pPr marL="457200" lvl="0" indent="-317500" algn="l" rtl="0">
              <a:spcBef>
                <a:spcPts val="640"/>
              </a:spcBef>
              <a:spcAft>
                <a:spcPts val="0"/>
              </a:spcAft>
              <a:buSzPts val="1400"/>
              <a:buChar char="●"/>
            </a:pPr>
            <a:r>
              <a:rPr lang="en-US"/>
              <a:t>More formally conservation plans are called Soil Conservation and Water Quality Plans </a:t>
            </a:r>
            <a:endParaRPr/>
          </a:p>
          <a:p>
            <a:pPr marL="457200" lvl="0" indent="-317500" algn="l" rtl="0">
              <a:spcBef>
                <a:spcPts val="0"/>
              </a:spcBef>
              <a:spcAft>
                <a:spcPts val="0"/>
              </a:spcAft>
              <a:buSzPts val="1400"/>
              <a:buChar char="●"/>
            </a:pPr>
            <a:r>
              <a:rPr lang="en-US"/>
              <a:t>Some farmers are required to have conservation plans but most are voluntary</a:t>
            </a:r>
            <a:endParaRPr/>
          </a:p>
          <a:p>
            <a:pPr marL="457200" lvl="0" indent="-317500" algn="l" rtl="0">
              <a:spcBef>
                <a:spcPts val="0"/>
              </a:spcBef>
              <a:spcAft>
                <a:spcPts val="0"/>
              </a:spcAft>
              <a:buSzPts val="1400"/>
              <a:buChar char="●"/>
            </a:pPr>
            <a:r>
              <a:rPr lang="en-US"/>
              <a:t>Conservation plans are developed free of charge by technical staff working in Maryland’s Soil Conservation Districts.</a:t>
            </a:r>
            <a:endParaRPr/>
          </a:p>
          <a:p>
            <a:pPr marL="457200" lvl="0" indent="-317500" algn="l" rtl="0">
              <a:spcBef>
                <a:spcPts val="0"/>
              </a:spcBef>
              <a:spcAft>
                <a:spcPts val="0"/>
              </a:spcAft>
              <a:buSzPts val="1400"/>
              <a:buChar char="●"/>
            </a:pPr>
            <a:r>
              <a:rPr lang="en-US"/>
              <a:t>Agreeing in a lease to meet annually or biannually to review a farm conservation plan is a way to ensure conservation goals are met and to assess whether or not farming methods need to be adjusted</a:t>
            </a:r>
            <a:endParaRPr/>
          </a:p>
          <a:p>
            <a:pPr marL="457200" lvl="0" indent="-317500" algn="l" rtl="0">
              <a:spcBef>
                <a:spcPts val="0"/>
              </a:spcBef>
              <a:spcAft>
                <a:spcPts val="0"/>
              </a:spcAft>
              <a:buSzPts val="1400"/>
              <a:buChar char="●"/>
            </a:pPr>
            <a:r>
              <a:rPr lang="en-US"/>
              <a:t>Landowners with preferred farming practices, such as particular conservation methods, should include that information in the lease</a:t>
            </a:r>
            <a:endParaRPr/>
          </a:p>
        </p:txBody>
      </p:sp>
      <p:sp>
        <p:nvSpPr>
          <p:cNvPr id="353" name="Google Shape;353;g462f85ceff_0_90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13</a:t>
            </a:fld>
            <a:endParaRPr/>
          </a:p>
        </p:txBody>
      </p:sp>
    </p:spTree>
    <p:extLst>
      <p:ext uri="{BB962C8B-B14F-4D97-AF65-F5344CB8AC3E}">
        <p14:creationId xmlns:p14="http://schemas.microsoft.com/office/powerpoint/2010/main" val="6213609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56cbba7205_0_23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0" name="Google Shape;360;g56cbba7205_0_23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1" name="Google Shape;361;g56cbba7205_0_23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14</a:t>
            </a:fld>
            <a:endParaRPr/>
          </a:p>
        </p:txBody>
      </p:sp>
    </p:spTree>
    <p:extLst>
      <p:ext uri="{BB962C8B-B14F-4D97-AF65-F5344CB8AC3E}">
        <p14:creationId xmlns:p14="http://schemas.microsoft.com/office/powerpoint/2010/main" val="2087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g462f85ceff_0_128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8" name="Google Shape;368;g462f85ceff_0_128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560"/>
              </a:spcBef>
              <a:spcAft>
                <a:spcPts val="1600"/>
              </a:spcAft>
              <a:buClr>
                <a:schemeClr val="dk1"/>
              </a:buClr>
              <a:buSzPts val="1100"/>
              <a:buFont typeface="Arial"/>
              <a:buNone/>
            </a:pPr>
            <a:r>
              <a:rPr lang="en-US"/>
              <a:t>Pg. 16 in the Agricultural Conservation Leasing Guide</a:t>
            </a:r>
            <a:endParaRPr/>
          </a:p>
        </p:txBody>
      </p:sp>
      <p:sp>
        <p:nvSpPr>
          <p:cNvPr id="369" name="Google Shape;369;g462f85ceff_0_128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15</a:t>
            </a:fld>
            <a:endParaRPr/>
          </a:p>
        </p:txBody>
      </p:sp>
    </p:spTree>
    <p:extLst>
      <p:ext uri="{BB962C8B-B14F-4D97-AF65-F5344CB8AC3E}">
        <p14:creationId xmlns:p14="http://schemas.microsoft.com/office/powerpoint/2010/main" val="13611960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g462f85ceff_0_141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8" name="Google Shape;378;g462f85ceff_0_141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Pg. 17 in the Agricultural Conservation Leasing Guide </a:t>
            </a:r>
            <a:endParaRPr/>
          </a:p>
          <a:p>
            <a:pPr marL="0" lvl="0" indent="0" algn="l" rtl="0">
              <a:spcBef>
                <a:spcPts val="0"/>
              </a:spcBef>
              <a:spcAft>
                <a:spcPts val="0"/>
              </a:spcAft>
              <a:buNone/>
            </a:pPr>
            <a:r>
              <a:rPr lang="en-US"/>
              <a:t>Thinking about farm practice profitability before your conversation especially from the landowners perspective will yield a more productive conversation.</a:t>
            </a:r>
            <a:endParaRPr/>
          </a:p>
          <a:p>
            <a:pPr marL="0" lvl="0" indent="0" algn="l" rtl="0">
              <a:spcBef>
                <a:spcPts val="0"/>
              </a:spcBef>
              <a:spcAft>
                <a:spcPts val="0"/>
              </a:spcAft>
              <a:buNone/>
            </a:pPr>
            <a:endParaRPr/>
          </a:p>
        </p:txBody>
      </p:sp>
      <p:sp>
        <p:nvSpPr>
          <p:cNvPr id="379" name="Google Shape;379;g462f85ceff_0_141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16</a:t>
            </a:fld>
            <a:endParaRPr/>
          </a:p>
        </p:txBody>
      </p:sp>
    </p:spTree>
    <p:extLst>
      <p:ext uri="{BB962C8B-B14F-4D97-AF65-F5344CB8AC3E}">
        <p14:creationId xmlns:p14="http://schemas.microsoft.com/office/powerpoint/2010/main" val="4794603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g462f85ceff_0_153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7" name="Google Shape;387;g462f85ceff_0_153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Pg. 16 in the Agricultural Conservation Leasing Guide </a:t>
            </a:r>
            <a:endParaRPr/>
          </a:p>
        </p:txBody>
      </p:sp>
      <p:sp>
        <p:nvSpPr>
          <p:cNvPr id="388" name="Google Shape;388;g462f85ceff_0_153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17</a:t>
            </a:fld>
            <a:endParaRPr/>
          </a:p>
        </p:txBody>
      </p:sp>
    </p:spTree>
    <p:extLst>
      <p:ext uri="{BB962C8B-B14F-4D97-AF65-F5344CB8AC3E}">
        <p14:creationId xmlns:p14="http://schemas.microsoft.com/office/powerpoint/2010/main" val="9317446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g462f85ceff_0_115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6" name="Google Shape;396;g462f85ceff_0_115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Pg. 17 in the Agricultural Conservation Leasing Guide </a:t>
            </a:r>
            <a:endParaRPr/>
          </a:p>
          <a:p>
            <a:pPr marL="457200" lvl="0" indent="-317500" algn="l" rtl="0">
              <a:spcBef>
                <a:spcPts val="0"/>
              </a:spcBef>
              <a:spcAft>
                <a:spcPts val="0"/>
              </a:spcAft>
              <a:buSzPts val="1400"/>
              <a:buChar char="●"/>
            </a:pPr>
            <a:r>
              <a:rPr lang="en-US"/>
              <a:t>After estimating the costs of a conservation practice, it can be difficult for the farmer and landowner to decide how to share the costs. </a:t>
            </a:r>
            <a:endParaRPr/>
          </a:p>
          <a:p>
            <a:pPr marL="914400" lvl="1" indent="-317500" algn="l" rtl="0">
              <a:spcBef>
                <a:spcPts val="0"/>
              </a:spcBef>
              <a:spcAft>
                <a:spcPts val="0"/>
              </a:spcAft>
              <a:buSzPts val="1400"/>
              <a:buChar char="○"/>
            </a:pPr>
            <a:r>
              <a:rPr lang="en-US"/>
              <a:t>Should the landowner or the farmer pay for the costs of a farm conservation practice?</a:t>
            </a:r>
            <a:endParaRPr/>
          </a:p>
          <a:p>
            <a:pPr marL="914400" lvl="1" indent="-317500" algn="l" rtl="0">
              <a:spcBef>
                <a:spcPts val="0"/>
              </a:spcBef>
              <a:spcAft>
                <a:spcPts val="0"/>
              </a:spcAft>
              <a:buSzPts val="1400"/>
              <a:buChar char="○"/>
            </a:pPr>
            <a:r>
              <a:rPr lang="en-US"/>
              <a:t> What if the costs are divided and the lease is later terminated? </a:t>
            </a:r>
            <a:endParaRPr/>
          </a:p>
          <a:p>
            <a:pPr marL="914400" lvl="1" indent="-317500" algn="l" rtl="0">
              <a:spcBef>
                <a:spcPts val="0"/>
              </a:spcBef>
              <a:spcAft>
                <a:spcPts val="0"/>
              </a:spcAft>
              <a:buSzPts val="1400"/>
              <a:buChar char="○"/>
            </a:pPr>
            <a:r>
              <a:rPr lang="en-US"/>
              <a:t>Should the costs be prorated over time?</a:t>
            </a:r>
            <a:endParaRPr/>
          </a:p>
          <a:p>
            <a:pPr marL="457200" lvl="0" indent="-317500" algn="l" rtl="0">
              <a:spcBef>
                <a:spcPts val="0"/>
              </a:spcBef>
              <a:spcAft>
                <a:spcPts val="0"/>
              </a:spcAft>
              <a:buSzPts val="1400"/>
              <a:buChar char="●"/>
            </a:pPr>
            <a:r>
              <a:rPr lang="en-US"/>
              <a:t> Both parties should consider such questions and address them in the lease.</a:t>
            </a:r>
            <a:endParaRPr/>
          </a:p>
          <a:p>
            <a:pPr marL="0" lvl="0" indent="0" algn="l" rtl="0">
              <a:spcBef>
                <a:spcPts val="0"/>
              </a:spcBef>
              <a:spcAft>
                <a:spcPts val="0"/>
              </a:spcAft>
              <a:buNone/>
            </a:pPr>
            <a:endParaRPr/>
          </a:p>
        </p:txBody>
      </p:sp>
      <p:sp>
        <p:nvSpPr>
          <p:cNvPr id="397" name="Google Shape;397;g462f85ceff_0_115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18</a:t>
            </a:fld>
            <a:endParaRPr/>
          </a:p>
        </p:txBody>
      </p:sp>
    </p:spTree>
    <p:extLst>
      <p:ext uri="{BB962C8B-B14F-4D97-AF65-F5344CB8AC3E}">
        <p14:creationId xmlns:p14="http://schemas.microsoft.com/office/powerpoint/2010/main" val="3811584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g569eacd38a_0_1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 name="Google Shape;406;g569eacd38a_0_1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Pg. 6 in the Agricultural Conservation Leasing Guide </a:t>
            </a:r>
            <a:endParaRPr/>
          </a:p>
          <a:p>
            <a:pPr marL="457200" lvl="0" indent="-317500" algn="l" rtl="0">
              <a:spcBef>
                <a:spcPts val="0"/>
              </a:spcBef>
              <a:spcAft>
                <a:spcPts val="0"/>
              </a:spcAft>
              <a:buSzPts val="1400"/>
              <a:buChar char="●"/>
            </a:pPr>
            <a:r>
              <a:rPr lang="en-US"/>
              <a:t>Decreased yields may be a fear when a conservation practice is installed </a:t>
            </a:r>
            <a:endParaRPr/>
          </a:p>
          <a:p>
            <a:pPr marL="457200" lvl="0" indent="-317500" algn="l" rtl="0">
              <a:spcBef>
                <a:spcPts val="0"/>
              </a:spcBef>
              <a:spcAft>
                <a:spcPts val="0"/>
              </a:spcAft>
              <a:buSzPts val="1400"/>
              <a:buChar char="●"/>
            </a:pPr>
            <a:r>
              <a:rPr lang="en-US"/>
              <a:t>Graduated rent can be an alternative to using a different form of lease</a:t>
            </a:r>
            <a:endParaRPr/>
          </a:p>
          <a:p>
            <a:pPr marL="914400" lvl="1" indent="-317500" algn="l" rtl="0">
              <a:spcBef>
                <a:spcPts val="0"/>
              </a:spcBef>
              <a:spcAft>
                <a:spcPts val="0"/>
              </a:spcAft>
              <a:buSzPts val="1400"/>
              <a:buChar char="○"/>
            </a:pPr>
            <a:r>
              <a:rPr lang="en-US"/>
              <a:t>When reducing rent for an investment, be sure to state the reason why in the lease </a:t>
            </a:r>
            <a:endParaRPr/>
          </a:p>
        </p:txBody>
      </p:sp>
      <p:sp>
        <p:nvSpPr>
          <p:cNvPr id="407" name="Google Shape;407;g569eacd38a_0_1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19</a:t>
            </a:fld>
            <a:endParaRPr/>
          </a:p>
        </p:txBody>
      </p:sp>
    </p:spTree>
    <p:extLst>
      <p:ext uri="{BB962C8B-B14F-4D97-AF65-F5344CB8AC3E}">
        <p14:creationId xmlns:p14="http://schemas.microsoft.com/office/powerpoint/2010/main" val="1863669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56cbba7205_0_14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4" name="Google Shape;264;g56cbba7205_0_14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a:t>Why?</a:t>
            </a:r>
            <a:endParaRPr/>
          </a:p>
          <a:p>
            <a:pPr marL="0" marR="0" lvl="0" indent="0" algn="l" rtl="0">
              <a:spcBef>
                <a:spcPts val="0"/>
              </a:spcBef>
              <a:spcAft>
                <a:spcPts val="0"/>
              </a:spcAft>
              <a:buNone/>
            </a:pPr>
            <a:r>
              <a:rPr lang="en-US"/>
              <a:t>	Poor communications between landowners/farmers</a:t>
            </a:r>
            <a:endParaRPr/>
          </a:p>
          <a:p>
            <a:pPr marL="0" marR="0" lvl="0" indent="0" algn="l" rtl="0">
              <a:spcBef>
                <a:spcPts val="0"/>
              </a:spcBef>
              <a:spcAft>
                <a:spcPts val="0"/>
              </a:spcAft>
              <a:buNone/>
            </a:pPr>
            <a:r>
              <a:rPr lang="en-US"/>
              <a:t>	Lack of understanding of the cost-share funding</a:t>
            </a:r>
            <a:endParaRPr/>
          </a:p>
          <a:p>
            <a:pPr marL="0" marR="0" lvl="0" indent="0" algn="l" rtl="0">
              <a:spcBef>
                <a:spcPts val="0"/>
              </a:spcBef>
              <a:spcAft>
                <a:spcPts val="0"/>
              </a:spcAft>
              <a:buNone/>
            </a:pPr>
            <a:r>
              <a:rPr lang="en-US"/>
              <a:t>	Concern about losing the lease</a:t>
            </a:r>
            <a:endParaRPr/>
          </a:p>
          <a:p>
            <a:pPr marL="0" marR="0" lvl="0" indent="0" algn="l" rtl="0">
              <a:spcBef>
                <a:spcPts val="0"/>
              </a:spcBef>
              <a:spcAft>
                <a:spcPts val="0"/>
              </a:spcAft>
              <a:buNone/>
            </a:pPr>
            <a:r>
              <a:rPr lang="en-US"/>
              <a:t>	Complicated beaurocracy for federal programs that require landowner participation</a:t>
            </a:r>
            <a:endParaRPr/>
          </a:p>
        </p:txBody>
      </p:sp>
      <p:sp>
        <p:nvSpPr>
          <p:cNvPr id="265" name="Google Shape;265;g56cbba7205_0_14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2</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459829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g462f85ceff_0_102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3" name="Google Shape;413;g462f85ceff_0_102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Pg. 1 in the Agricultural Conservation Leasing Guide</a:t>
            </a:r>
            <a:endParaRPr/>
          </a:p>
        </p:txBody>
      </p:sp>
      <p:sp>
        <p:nvSpPr>
          <p:cNvPr id="414" name="Google Shape;414;g462f85ceff_0_102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20</a:t>
            </a:fld>
            <a:endParaRPr/>
          </a:p>
        </p:txBody>
      </p:sp>
    </p:spTree>
    <p:extLst>
      <p:ext uri="{BB962C8B-B14F-4D97-AF65-F5344CB8AC3E}">
        <p14:creationId xmlns:p14="http://schemas.microsoft.com/office/powerpoint/2010/main" val="12382721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56cbba7205_0_22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0" name="Google Shape;420;g56cbba7205_0_22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1" name="Google Shape;421;g56cbba7205_0_22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21</a:t>
            </a:fld>
            <a:endParaRPr/>
          </a:p>
        </p:txBody>
      </p:sp>
    </p:spTree>
    <p:extLst>
      <p:ext uri="{BB962C8B-B14F-4D97-AF65-F5344CB8AC3E}">
        <p14:creationId xmlns:p14="http://schemas.microsoft.com/office/powerpoint/2010/main" val="3762708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p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8" name="Google Shape;428;p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Pg. 6 in the Agricultural Conservation Leasing Guide</a:t>
            </a:r>
            <a:endParaRPr/>
          </a:p>
          <a:p>
            <a:pPr marL="0" lvl="0" indent="0" algn="l" rtl="0">
              <a:spcBef>
                <a:spcPts val="0"/>
              </a:spcBef>
              <a:spcAft>
                <a:spcPts val="0"/>
              </a:spcAft>
              <a:buClr>
                <a:schemeClr val="dk1"/>
              </a:buClr>
              <a:buSzPts val="1100"/>
              <a:buFont typeface="Arial"/>
              <a:buNone/>
            </a:pPr>
            <a:endParaRPr/>
          </a:p>
          <a:p>
            <a:pPr marL="457200" lvl="0" indent="-317500" algn="l" rtl="0">
              <a:spcBef>
                <a:spcPts val="0"/>
              </a:spcBef>
              <a:spcAft>
                <a:spcPts val="0"/>
              </a:spcAft>
              <a:buSzPts val="1400"/>
              <a:buChar char="●"/>
            </a:pPr>
            <a:r>
              <a:rPr lang="en-US"/>
              <a:t>A flexible cash lease allows the landowner to receive a rate based on acreage, but the rate may fluctuate based on crop yields or market prices.</a:t>
            </a:r>
            <a:endParaRPr/>
          </a:p>
          <a:p>
            <a:pPr marL="457200" lvl="0" indent="-317500" algn="l" rtl="0">
              <a:spcBef>
                <a:spcPts val="0"/>
              </a:spcBef>
              <a:spcAft>
                <a:spcPts val="0"/>
              </a:spcAft>
              <a:buSzPts val="1400"/>
              <a:buChar char="●"/>
            </a:pPr>
            <a:r>
              <a:rPr lang="en-US"/>
              <a:t>A crop share lease provides the landowner with a percentage of harvested crop profits for land use, though the farmer must also share the cost of inputs</a:t>
            </a:r>
            <a:endParaRPr/>
          </a:p>
          <a:p>
            <a:pPr marL="914400" lvl="1" indent="-317500" algn="l" rtl="0">
              <a:spcBef>
                <a:spcPts val="0"/>
              </a:spcBef>
              <a:spcAft>
                <a:spcPts val="0"/>
              </a:spcAft>
              <a:buSzPts val="1400"/>
              <a:buChar char="○"/>
            </a:pPr>
            <a:r>
              <a:rPr lang="en-US"/>
              <a:t>the landowner may be classified as self-employed for tax purposes, which could lead to higher taxes. </a:t>
            </a:r>
            <a:endParaRPr/>
          </a:p>
          <a:p>
            <a:pPr marL="457200" lvl="0" indent="-317500" algn="l" rtl="0">
              <a:spcBef>
                <a:spcPts val="0"/>
              </a:spcBef>
              <a:spcAft>
                <a:spcPts val="0"/>
              </a:spcAft>
              <a:buSzPts val="1400"/>
              <a:buChar char="●"/>
            </a:pPr>
            <a:r>
              <a:rPr lang="en-US"/>
              <a:t>An alternative to choosing a different form of lease is to reduce rent by the amount the farmer initially spent on the conservation practice. </a:t>
            </a:r>
            <a:endParaRPr/>
          </a:p>
          <a:p>
            <a:pPr marL="0" lvl="0" indent="0" algn="l" rtl="0">
              <a:spcBef>
                <a:spcPts val="0"/>
              </a:spcBef>
              <a:spcAft>
                <a:spcPts val="0"/>
              </a:spcAft>
              <a:buNone/>
            </a:pPr>
            <a:endParaRPr/>
          </a:p>
        </p:txBody>
      </p:sp>
      <p:sp>
        <p:nvSpPr>
          <p:cNvPr id="429" name="Google Shape;429;p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22</a:t>
            </a:fld>
            <a:endParaRPr/>
          </a:p>
        </p:txBody>
      </p:sp>
    </p:spTree>
    <p:extLst>
      <p:ext uri="{BB962C8B-B14F-4D97-AF65-F5344CB8AC3E}">
        <p14:creationId xmlns:p14="http://schemas.microsoft.com/office/powerpoint/2010/main" val="17929074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g462f85ceff_0_38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7" name="Google Shape;437;g462f85ceff_0_38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Pg. 6 in the Agricultural Conservation Leasing Guide </a:t>
            </a:r>
            <a:endParaRPr/>
          </a:p>
          <a:p>
            <a:pPr marL="0" lvl="0" indent="0" algn="l" rtl="0">
              <a:spcBef>
                <a:spcPts val="0"/>
              </a:spcBef>
              <a:spcAft>
                <a:spcPts val="0"/>
              </a:spcAft>
              <a:buClr>
                <a:schemeClr val="dk1"/>
              </a:buClr>
              <a:buSzPts val="1100"/>
              <a:buFont typeface="Arial"/>
              <a:buNone/>
            </a:pPr>
            <a:endParaRPr/>
          </a:p>
          <a:p>
            <a:pPr marL="457200" lvl="0" indent="-317500" algn="l" rtl="0">
              <a:spcBef>
                <a:spcPts val="0"/>
              </a:spcBef>
              <a:spcAft>
                <a:spcPts val="0"/>
              </a:spcAft>
              <a:buSzPts val="1400"/>
              <a:buChar char="●"/>
            </a:pPr>
            <a:r>
              <a:rPr lang="en-US"/>
              <a:t>A longer-term lease gives a farmer more security to make a return on his/her investment in the property</a:t>
            </a:r>
            <a:endParaRPr/>
          </a:p>
          <a:p>
            <a:pPr marL="457200" lvl="0" indent="-317500" algn="l" rtl="0">
              <a:spcBef>
                <a:spcPts val="0"/>
              </a:spcBef>
              <a:spcAft>
                <a:spcPts val="0"/>
              </a:spcAft>
              <a:buSzPts val="1400"/>
              <a:buChar char="●"/>
            </a:pPr>
            <a:r>
              <a:rPr lang="en-US"/>
              <a:t>A lease term can also be extended to match the life of a conservation practice, or for how long a conservation practice continues to provide the intended benefits</a:t>
            </a:r>
            <a:endParaRPr/>
          </a:p>
          <a:p>
            <a:pPr marL="0" lvl="0" indent="0" algn="l" rtl="0">
              <a:spcBef>
                <a:spcPts val="0"/>
              </a:spcBef>
              <a:spcAft>
                <a:spcPts val="0"/>
              </a:spcAft>
              <a:buNone/>
            </a:pPr>
            <a:endParaRPr/>
          </a:p>
        </p:txBody>
      </p:sp>
      <p:sp>
        <p:nvSpPr>
          <p:cNvPr id="438" name="Google Shape;438;g462f85ceff_0_38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23</a:t>
            </a:fld>
            <a:endParaRPr/>
          </a:p>
        </p:txBody>
      </p:sp>
    </p:spTree>
    <p:extLst>
      <p:ext uri="{BB962C8B-B14F-4D97-AF65-F5344CB8AC3E}">
        <p14:creationId xmlns:p14="http://schemas.microsoft.com/office/powerpoint/2010/main" val="20520745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49986a2211_1_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 name="Google Shape;445;g49986a2211_1_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Pg. 6 in the Agricultural Conservation Leasing Guide</a:t>
            </a:r>
            <a:endParaRPr/>
          </a:p>
        </p:txBody>
      </p:sp>
      <p:sp>
        <p:nvSpPr>
          <p:cNvPr id="446" name="Google Shape;446;g49986a2211_1_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24</a:t>
            </a:fld>
            <a:endParaRPr/>
          </a:p>
        </p:txBody>
      </p:sp>
    </p:spTree>
    <p:extLst>
      <p:ext uri="{BB962C8B-B14F-4D97-AF65-F5344CB8AC3E}">
        <p14:creationId xmlns:p14="http://schemas.microsoft.com/office/powerpoint/2010/main" val="6292885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p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2" name="Google Shape;452;p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Pg. 7 in the Agricultural Conservation Leasing Guide </a:t>
            </a:r>
            <a:endParaRPr/>
          </a:p>
          <a:p>
            <a:pPr marL="0" lvl="0" indent="0" algn="l" rtl="0">
              <a:lnSpc>
                <a:spcPct val="100000"/>
              </a:lnSpc>
              <a:spcBef>
                <a:spcPts val="0"/>
              </a:spcBef>
              <a:spcAft>
                <a:spcPts val="0"/>
              </a:spcAft>
              <a:buSzPts val="1400"/>
              <a:buNone/>
            </a:pPr>
            <a:endParaRPr/>
          </a:p>
          <a:p>
            <a:pPr marL="457200" lvl="0" indent="-317500" algn="l" rtl="0">
              <a:lnSpc>
                <a:spcPct val="100000"/>
              </a:lnSpc>
              <a:spcBef>
                <a:spcPts val="0"/>
              </a:spcBef>
              <a:spcAft>
                <a:spcPts val="0"/>
              </a:spcAft>
              <a:buSzPts val="1400"/>
              <a:buChar char="●"/>
            </a:pPr>
            <a:r>
              <a:rPr lang="en-US"/>
              <a:t>Rights of first offer and refusal encourage good stewardship because a farmer works the land which he/she might one day own</a:t>
            </a:r>
            <a:endParaRPr/>
          </a:p>
          <a:p>
            <a:pPr marL="457200" lvl="0" indent="-317500" algn="l" rtl="0">
              <a:lnSpc>
                <a:spcPct val="100000"/>
              </a:lnSpc>
              <a:spcBef>
                <a:spcPts val="0"/>
              </a:spcBef>
              <a:spcAft>
                <a:spcPts val="0"/>
              </a:spcAft>
              <a:buSzPts val="1400"/>
              <a:buChar char="●"/>
            </a:pPr>
            <a:r>
              <a:rPr lang="en-US"/>
              <a:t>Providing a farmer with first rights of offer and refusal can also help maintain the leasing relationship</a:t>
            </a:r>
            <a:endParaRPr/>
          </a:p>
          <a:p>
            <a:pPr marL="0" lvl="0" indent="0" algn="l" rtl="0">
              <a:lnSpc>
                <a:spcPct val="100000"/>
              </a:lnSpc>
              <a:spcBef>
                <a:spcPts val="0"/>
              </a:spcBef>
              <a:spcAft>
                <a:spcPts val="0"/>
              </a:spcAft>
              <a:buNone/>
            </a:pPr>
            <a:endParaRPr/>
          </a:p>
        </p:txBody>
      </p:sp>
      <p:sp>
        <p:nvSpPr>
          <p:cNvPr id="453" name="Google Shape;453;p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25</a:t>
            </a:fld>
            <a:endParaRPr/>
          </a:p>
        </p:txBody>
      </p:sp>
    </p:spTree>
    <p:extLst>
      <p:ext uri="{BB962C8B-B14F-4D97-AF65-F5344CB8AC3E}">
        <p14:creationId xmlns:p14="http://schemas.microsoft.com/office/powerpoint/2010/main" val="949252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p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9" name="Google Shape;459;p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Pg. 6 in the Agricultural Conservation Leasing Guide</a:t>
            </a:r>
            <a:endParaRPr/>
          </a:p>
        </p:txBody>
      </p:sp>
      <p:sp>
        <p:nvSpPr>
          <p:cNvPr id="460" name="Google Shape;460;p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26</a:t>
            </a:fld>
            <a:endParaRPr/>
          </a:p>
        </p:txBody>
      </p:sp>
    </p:spTree>
    <p:extLst>
      <p:ext uri="{BB962C8B-B14F-4D97-AF65-F5344CB8AC3E}">
        <p14:creationId xmlns:p14="http://schemas.microsoft.com/office/powerpoint/2010/main" val="19758610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p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7" name="Google Shape;467;p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100"/>
              <a:buNone/>
            </a:pPr>
            <a:r>
              <a:rPr lang="en-US"/>
              <a:t>Pg. 7 in the Agricultural Conservation Leasing Guide </a:t>
            </a:r>
            <a:endParaRPr/>
          </a:p>
        </p:txBody>
      </p:sp>
      <p:sp>
        <p:nvSpPr>
          <p:cNvPr id="468" name="Google Shape;468;p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27</a:t>
            </a:fld>
            <a:endParaRPr/>
          </a:p>
        </p:txBody>
      </p:sp>
    </p:spTree>
    <p:extLst>
      <p:ext uri="{BB962C8B-B14F-4D97-AF65-F5344CB8AC3E}">
        <p14:creationId xmlns:p14="http://schemas.microsoft.com/office/powerpoint/2010/main" val="17578237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p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5" name="Google Shape;475;p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Pg. 6 in the Agricultural Conservation Leasing Guide </a:t>
            </a:r>
            <a:endParaRPr/>
          </a:p>
        </p:txBody>
      </p:sp>
      <p:sp>
        <p:nvSpPr>
          <p:cNvPr id="476" name="Google Shape;476;p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28</a:t>
            </a:fld>
            <a:endParaRPr/>
          </a:p>
        </p:txBody>
      </p:sp>
    </p:spTree>
    <p:extLst>
      <p:ext uri="{BB962C8B-B14F-4D97-AF65-F5344CB8AC3E}">
        <p14:creationId xmlns:p14="http://schemas.microsoft.com/office/powerpoint/2010/main" val="8106966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p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2" name="Google Shape;482;p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Pg. 2 in the Agricultural Conservation Leasing Guide</a:t>
            </a:r>
            <a:endParaRPr/>
          </a:p>
          <a:p>
            <a:pPr marL="0" lvl="0" indent="0" algn="l" rtl="0">
              <a:spcBef>
                <a:spcPts val="0"/>
              </a:spcBef>
              <a:spcAft>
                <a:spcPts val="0"/>
              </a:spcAft>
              <a:buClr>
                <a:schemeClr val="dk1"/>
              </a:buClr>
              <a:buSzPts val="1100"/>
              <a:buFont typeface="Arial"/>
              <a:buNone/>
            </a:pPr>
            <a:endParaRPr/>
          </a:p>
          <a:p>
            <a:pPr marL="457200" lvl="0" indent="-317500" algn="l" rtl="0">
              <a:spcBef>
                <a:spcPts val="0"/>
              </a:spcBef>
              <a:spcAft>
                <a:spcPts val="0"/>
              </a:spcAft>
              <a:buSzPts val="1400"/>
              <a:buChar char="●"/>
            </a:pPr>
            <a:r>
              <a:rPr lang="en-US" sz="1100">
                <a:latin typeface="Arial"/>
                <a:ea typeface="Arial"/>
                <a:cs typeface="Arial"/>
                <a:sym typeface="Arial"/>
              </a:rPr>
              <a:t>Landowners and farmers should never assume they share farming values</a:t>
            </a:r>
            <a:endParaRPr sz="1100">
              <a:latin typeface="Arial"/>
              <a:ea typeface="Arial"/>
              <a:cs typeface="Arial"/>
              <a:sym typeface="Arial"/>
            </a:endParaRPr>
          </a:p>
          <a:p>
            <a:pPr marL="457200" lvl="0" indent="-317500" algn="l" rtl="0">
              <a:spcBef>
                <a:spcPts val="0"/>
              </a:spcBef>
              <a:spcAft>
                <a:spcPts val="0"/>
              </a:spcAft>
              <a:buSzPts val="1400"/>
              <a:buChar char="●"/>
            </a:pPr>
            <a:r>
              <a:rPr lang="en-US" sz="1100">
                <a:latin typeface="Arial"/>
                <a:ea typeface="Arial"/>
                <a:cs typeface="Arial"/>
                <a:sym typeface="Arial"/>
              </a:rPr>
              <a:t>The best way for landowners and farmers to ensure they agree on what good husbandry means is to first discuss preferred farming methods and then make certain that their lease agreement reflects those preferences</a:t>
            </a:r>
            <a:endParaRPr sz="1100">
              <a:latin typeface="Arial"/>
              <a:ea typeface="Arial"/>
              <a:cs typeface="Arial"/>
              <a:sym typeface="Arial"/>
            </a:endParaRPr>
          </a:p>
          <a:p>
            <a:pPr marL="457200" lvl="0" indent="-317500" algn="l" rtl="0">
              <a:spcBef>
                <a:spcPts val="0"/>
              </a:spcBef>
              <a:spcAft>
                <a:spcPts val="0"/>
              </a:spcAft>
              <a:buSzPts val="1400"/>
              <a:buChar char="●"/>
            </a:pPr>
            <a:r>
              <a:rPr lang="en-US" sz="1100">
                <a:latin typeface="Arial"/>
                <a:ea typeface="Arial"/>
                <a:cs typeface="Arial"/>
                <a:sym typeface="Arial"/>
              </a:rPr>
              <a:t>Although some sources of American common law reference an implied legal covenant of good husbandry, Maryland courts have not recognized it</a:t>
            </a:r>
            <a:endParaRPr sz="1100">
              <a:latin typeface="Arial"/>
              <a:ea typeface="Arial"/>
              <a:cs typeface="Arial"/>
              <a:sym typeface="Arial"/>
            </a:endParaRPr>
          </a:p>
          <a:p>
            <a:pPr marL="0" lvl="0" indent="0" algn="l" rtl="0">
              <a:spcBef>
                <a:spcPts val="0"/>
              </a:spcBef>
              <a:spcAft>
                <a:spcPts val="0"/>
              </a:spcAft>
              <a:buNone/>
            </a:pPr>
            <a:endParaRPr/>
          </a:p>
        </p:txBody>
      </p:sp>
      <p:sp>
        <p:nvSpPr>
          <p:cNvPr id="483" name="Google Shape;483;p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29</a:t>
            </a:fld>
            <a:endParaRPr/>
          </a:p>
        </p:txBody>
      </p:sp>
    </p:spTree>
    <p:extLst>
      <p:ext uri="{BB962C8B-B14F-4D97-AF65-F5344CB8AC3E}">
        <p14:creationId xmlns:p14="http://schemas.microsoft.com/office/powerpoint/2010/main" val="17422895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56cbba7205_0_14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 name="Google Shape;272;g56cbba7205_0_14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Pg. 1 Agricultural Conservation Leasing Guide</a:t>
            </a:r>
            <a:endParaRPr/>
          </a:p>
        </p:txBody>
      </p:sp>
      <p:sp>
        <p:nvSpPr>
          <p:cNvPr id="273" name="Google Shape;273;g56cbba7205_0_14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a:t>
            </a:fld>
            <a:endParaRPr/>
          </a:p>
        </p:txBody>
      </p:sp>
    </p:spTree>
    <p:extLst>
      <p:ext uri="{BB962C8B-B14F-4D97-AF65-F5344CB8AC3E}">
        <p14:creationId xmlns:p14="http://schemas.microsoft.com/office/powerpoint/2010/main" val="13270663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g49986a2211_1_1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1" name="Google Shape;491;g49986a2211_1_1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Pg. 4 in the Agricultural Conservation Leasing Guide</a:t>
            </a:r>
            <a:endParaRPr/>
          </a:p>
        </p:txBody>
      </p:sp>
      <p:sp>
        <p:nvSpPr>
          <p:cNvPr id="492" name="Google Shape;492;g49986a2211_1_1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30</a:t>
            </a:fld>
            <a:endParaRPr/>
          </a:p>
        </p:txBody>
      </p:sp>
    </p:spTree>
    <p:extLst>
      <p:ext uri="{BB962C8B-B14F-4D97-AF65-F5344CB8AC3E}">
        <p14:creationId xmlns:p14="http://schemas.microsoft.com/office/powerpoint/2010/main" val="17211248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Google Shape;498;g58bd3645e2_0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9" name="Google Shape;499;g58bd3645e2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Pg. 4 in the Agricultural Conservation Leasing Guide</a:t>
            </a:r>
            <a:endParaRPr/>
          </a:p>
          <a:p>
            <a:pPr marL="0" lvl="0" indent="0" algn="l" rtl="0">
              <a:spcBef>
                <a:spcPts val="0"/>
              </a:spcBef>
              <a:spcAft>
                <a:spcPts val="0"/>
              </a:spcAft>
              <a:buNone/>
            </a:pPr>
            <a:endParaRPr/>
          </a:p>
        </p:txBody>
      </p:sp>
      <p:sp>
        <p:nvSpPr>
          <p:cNvPr id="500" name="Google Shape;500;g58bd3645e2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31</a:t>
            </a:fld>
            <a:endParaRPr/>
          </a:p>
        </p:txBody>
      </p:sp>
    </p:spTree>
    <p:extLst>
      <p:ext uri="{BB962C8B-B14F-4D97-AF65-F5344CB8AC3E}">
        <p14:creationId xmlns:p14="http://schemas.microsoft.com/office/powerpoint/2010/main" val="34116668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g462f85ceff_0_115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6" name="Google Shape;506;g462f85ceff_0_115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7" name="Google Shape;507;g462f85ceff_0_115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32</a:t>
            </a:fld>
            <a:endParaRPr/>
          </a:p>
        </p:txBody>
      </p:sp>
    </p:spTree>
    <p:extLst>
      <p:ext uri="{BB962C8B-B14F-4D97-AF65-F5344CB8AC3E}">
        <p14:creationId xmlns:p14="http://schemas.microsoft.com/office/powerpoint/2010/main" val="2071204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Google Shape;513;g56cbba7205_0_24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4" name="Google Shape;514;g56cbba7205_0_24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a:t>Pgs. 12-13 Agricultural Conservation Leasing Guide</a:t>
            </a:r>
            <a:endParaRPr/>
          </a:p>
          <a:p>
            <a:pPr marL="0" lvl="0" indent="0" algn="l" rtl="0">
              <a:spcBef>
                <a:spcPts val="0"/>
              </a:spcBef>
              <a:spcAft>
                <a:spcPts val="0"/>
              </a:spcAft>
              <a:buClr>
                <a:schemeClr val="dk1"/>
              </a:buClr>
              <a:buSzPts val="1400"/>
              <a:buFont typeface="Arial"/>
              <a:buNone/>
            </a:pPr>
            <a:endParaRPr/>
          </a:p>
          <a:p>
            <a:pPr marL="457200" lvl="0" indent="-317500" algn="l" rtl="0">
              <a:spcBef>
                <a:spcPts val="0"/>
              </a:spcBef>
              <a:spcAft>
                <a:spcPts val="0"/>
              </a:spcAft>
              <a:buSzPts val="1400"/>
              <a:buChar char="●"/>
            </a:pPr>
            <a:r>
              <a:rPr lang="en-US"/>
              <a:t>Conservation tillage is used to manage the components of crop and other plant residue on the soil surface</a:t>
            </a:r>
            <a:endParaRPr/>
          </a:p>
          <a:p>
            <a:pPr marL="457200" lvl="0" indent="-317500" algn="l" rtl="0">
              <a:spcBef>
                <a:spcPts val="0"/>
              </a:spcBef>
              <a:spcAft>
                <a:spcPts val="0"/>
              </a:spcAft>
              <a:buSzPts val="1400"/>
              <a:buChar char="●"/>
            </a:pPr>
            <a:r>
              <a:rPr lang="en-US"/>
              <a:t>Limiting soil-disturbing activities, like tilling, increases organic matter, allowing the soil to hold more moisture, maintain better microbial life, and provide more nutrients to crops </a:t>
            </a:r>
            <a:endParaRPr/>
          </a:p>
        </p:txBody>
      </p:sp>
      <p:sp>
        <p:nvSpPr>
          <p:cNvPr id="515" name="Google Shape;515;g56cbba7205_0_24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33</a:t>
            </a:fld>
            <a:endParaRPr/>
          </a:p>
        </p:txBody>
      </p:sp>
    </p:spTree>
    <p:extLst>
      <p:ext uri="{BB962C8B-B14F-4D97-AF65-F5344CB8AC3E}">
        <p14:creationId xmlns:p14="http://schemas.microsoft.com/office/powerpoint/2010/main" val="32180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g56cbba7205_0_25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1" name="Google Shape;521;g56cbba7205_0_25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a:t>Pgs. 12-13 Agricultural Conservation Leasing Guide</a:t>
            </a:r>
            <a:endParaRPr/>
          </a:p>
        </p:txBody>
      </p:sp>
      <p:sp>
        <p:nvSpPr>
          <p:cNvPr id="522" name="Google Shape;522;g56cbba7205_0_25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34</a:t>
            </a:fld>
            <a:endParaRPr/>
          </a:p>
        </p:txBody>
      </p:sp>
    </p:spTree>
    <p:extLst>
      <p:ext uri="{BB962C8B-B14F-4D97-AF65-F5344CB8AC3E}">
        <p14:creationId xmlns:p14="http://schemas.microsoft.com/office/powerpoint/2010/main" val="39949871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p:cNvGrpSpPr/>
        <p:nvPr/>
      </p:nvGrpSpPr>
      <p:grpSpPr>
        <a:xfrm>
          <a:off x="0" y="0"/>
          <a:ext cx="0" cy="0"/>
          <a:chOff x="0" y="0"/>
          <a:chExt cx="0" cy="0"/>
        </a:xfrm>
      </p:grpSpPr>
      <p:sp>
        <p:nvSpPr>
          <p:cNvPr id="527" name="Google Shape;527;g56cbba7205_0_25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8" name="Google Shape;528;g56cbba7205_0_25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Pgs. 12-13 Agricultural Conservation Leasing Guide</a:t>
            </a:r>
            <a:endParaRPr/>
          </a:p>
        </p:txBody>
      </p:sp>
      <p:sp>
        <p:nvSpPr>
          <p:cNvPr id="529" name="Google Shape;529;g56cbba7205_0_25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35</a:t>
            </a:fld>
            <a:endParaRPr/>
          </a:p>
        </p:txBody>
      </p:sp>
    </p:spTree>
    <p:extLst>
      <p:ext uri="{BB962C8B-B14F-4D97-AF65-F5344CB8AC3E}">
        <p14:creationId xmlns:p14="http://schemas.microsoft.com/office/powerpoint/2010/main" val="134107290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Pg. 13 in the Agricultural Conservation Leasing Guide </a:t>
            </a:r>
            <a:endParaRPr/>
          </a:p>
        </p:txBody>
      </p:sp>
      <p:sp>
        <p:nvSpPr>
          <p:cNvPr id="535" name="Google Shape;535;p1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7142226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g49986a2211_1_2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2" name="Google Shape;542;g49986a2211_1_2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Pg. 13 in the Agricultural Conservation Leasing Guide </a:t>
            </a:r>
            <a:endParaRPr/>
          </a:p>
        </p:txBody>
      </p:sp>
      <p:sp>
        <p:nvSpPr>
          <p:cNvPr id="543" name="Google Shape;543;g49986a2211_1_2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37</a:t>
            </a:fld>
            <a:endParaRPr/>
          </a:p>
        </p:txBody>
      </p:sp>
    </p:spTree>
    <p:extLst>
      <p:ext uri="{BB962C8B-B14F-4D97-AF65-F5344CB8AC3E}">
        <p14:creationId xmlns:p14="http://schemas.microsoft.com/office/powerpoint/2010/main" val="114008343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Google Shape;550;p1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1" name="Google Shape;551;p1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Pg. 13 in the Agricultural Conservation Leasing Guide </a:t>
            </a:r>
            <a:endParaRPr/>
          </a:p>
        </p:txBody>
      </p:sp>
      <p:sp>
        <p:nvSpPr>
          <p:cNvPr id="552" name="Google Shape;552;p1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38</a:t>
            </a:fld>
            <a:endParaRPr/>
          </a:p>
        </p:txBody>
      </p:sp>
    </p:spTree>
    <p:extLst>
      <p:ext uri="{BB962C8B-B14F-4D97-AF65-F5344CB8AC3E}">
        <p14:creationId xmlns:p14="http://schemas.microsoft.com/office/powerpoint/2010/main" val="153319351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p2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0" algn="l" rtl="0">
              <a:lnSpc>
                <a:spcPct val="100000"/>
              </a:lnSpc>
              <a:spcBef>
                <a:spcPts val="0"/>
              </a:spcBef>
              <a:spcAft>
                <a:spcPts val="0"/>
              </a:spcAft>
              <a:buNone/>
            </a:pPr>
            <a:r>
              <a:rPr lang="en-US"/>
              <a:t>Pg. 8&amp;9 in the Agricultural Conservation Leasing Guide </a:t>
            </a:r>
            <a:endParaRPr/>
          </a:p>
        </p:txBody>
      </p:sp>
      <p:sp>
        <p:nvSpPr>
          <p:cNvPr id="558" name="Google Shape;558;p2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7270590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56cbba7205_0_170: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 name="Google Shape;280;g56cbba7205_0_17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Contact information for groups- Appendix A, Agricultural Conservation Leasing Guide</a:t>
            </a:r>
            <a:endParaRPr/>
          </a:p>
        </p:txBody>
      </p:sp>
    </p:spTree>
    <p:extLst>
      <p:ext uri="{BB962C8B-B14F-4D97-AF65-F5344CB8AC3E}">
        <p14:creationId xmlns:p14="http://schemas.microsoft.com/office/powerpoint/2010/main" val="68166578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
        <p:cNvGrpSpPr/>
        <p:nvPr/>
      </p:nvGrpSpPr>
      <p:grpSpPr>
        <a:xfrm>
          <a:off x="0" y="0"/>
          <a:ext cx="0" cy="0"/>
          <a:chOff x="0" y="0"/>
          <a:chExt cx="0" cy="0"/>
        </a:xfrm>
      </p:grpSpPr>
      <p:sp>
        <p:nvSpPr>
          <p:cNvPr id="563" name="Google Shape;563;p2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4" name="Google Shape;564;p2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Pg. 14 in the Agricultural Conservation Leasing Guide </a:t>
            </a:r>
            <a:endParaRPr/>
          </a:p>
          <a:p>
            <a:pPr marL="0" lvl="0" indent="0" algn="l" rtl="0">
              <a:lnSpc>
                <a:spcPct val="100000"/>
              </a:lnSpc>
              <a:spcBef>
                <a:spcPts val="0"/>
              </a:spcBef>
              <a:spcAft>
                <a:spcPts val="0"/>
              </a:spcAft>
              <a:buSzPts val="1400"/>
              <a:buNone/>
            </a:pPr>
            <a:endParaRPr/>
          </a:p>
          <a:p>
            <a:pPr marL="457200" lvl="0" indent="-317500" algn="l" rtl="0">
              <a:lnSpc>
                <a:spcPct val="100000"/>
              </a:lnSpc>
              <a:spcBef>
                <a:spcPts val="0"/>
              </a:spcBef>
              <a:spcAft>
                <a:spcPts val="0"/>
              </a:spcAft>
              <a:buSzPts val="1400"/>
              <a:buChar char="●"/>
            </a:pPr>
            <a:r>
              <a:rPr lang="en-US"/>
              <a:t>Leases should be mended as the agreements between landowners and farmers change. These leases are meant to be beneficial to both parties </a:t>
            </a:r>
            <a:endParaRPr/>
          </a:p>
          <a:p>
            <a:pPr marL="457200" lvl="0" indent="-317500" algn="l" rtl="0">
              <a:lnSpc>
                <a:spcPct val="100000"/>
              </a:lnSpc>
              <a:spcBef>
                <a:spcPts val="0"/>
              </a:spcBef>
              <a:spcAft>
                <a:spcPts val="0"/>
              </a:spcAft>
              <a:buSzPts val="1400"/>
              <a:buChar char="●"/>
            </a:pPr>
            <a:r>
              <a:rPr lang="en-US"/>
              <a:t>A landowner may also use other tools to stay informed, such as the farm’s nutrient management plan, soil test results, and/or conservation plan. </a:t>
            </a:r>
            <a:endParaRPr/>
          </a:p>
          <a:p>
            <a:pPr marL="457200" lvl="0" indent="-317500" algn="l" rtl="0">
              <a:lnSpc>
                <a:spcPct val="100000"/>
              </a:lnSpc>
              <a:spcBef>
                <a:spcPts val="0"/>
              </a:spcBef>
              <a:spcAft>
                <a:spcPts val="0"/>
              </a:spcAft>
              <a:buSzPts val="1400"/>
              <a:buChar char="●"/>
            </a:pPr>
            <a:r>
              <a:rPr lang="en-US"/>
              <a:t>Mediation is a confidential and non-adversarial</a:t>
            </a:r>
            <a:endParaRPr/>
          </a:p>
          <a:p>
            <a:pPr marL="457200" lvl="0" indent="-317500" algn="l" rtl="0">
              <a:lnSpc>
                <a:spcPct val="100000"/>
              </a:lnSpc>
              <a:spcBef>
                <a:spcPts val="0"/>
              </a:spcBef>
              <a:spcAft>
                <a:spcPts val="0"/>
              </a:spcAft>
              <a:buSzPts val="1400"/>
              <a:buChar char="●"/>
            </a:pPr>
            <a:r>
              <a:rPr lang="en-US"/>
              <a:t> Both parties can benefit from having a neutral third-party involved in dispute resolution.</a:t>
            </a:r>
            <a:endParaRPr/>
          </a:p>
          <a:p>
            <a:pPr marL="457200" lvl="0" indent="-317500" algn="l" rtl="0">
              <a:lnSpc>
                <a:spcPct val="100000"/>
              </a:lnSpc>
              <a:spcBef>
                <a:spcPts val="0"/>
              </a:spcBef>
              <a:spcAft>
                <a:spcPts val="0"/>
              </a:spcAft>
              <a:buSzPts val="1400"/>
              <a:buChar char="●"/>
            </a:pPr>
            <a:r>
              <a:rPr lang="en-US"/>
              <a:t>A section on pursuing mediation before litigation can be written into a lease so, in the case of a conflict, the parties must first try to settle any dispute through mediation before initiating litigation.</a:t>
            </a:r>
            <a:endParaRPr/>
          </a:p>
          <a:p>
            <a:pPr marL="0" lvl="0" indent="0" algn="l" rtl="0">
              <a:lnSpc>
                <a:spcPct val="100000"/>
              </a:lnSpc>
              <a:spcBef>
                <a:spcPts val="0"/>
              </a:spcBef>
              <a:spcAft>
                <a:spcPts val="0"/>
              </a:spcAft>
              <a:buSzPts val="1400"/>
              <a:buNone/>
            </a:pPr>
            <a:endParaRPr/>
          </a:p>
        </p:txBody>
      </p:sp>
      <p:sp>
        <p:nvSpPr>
          <p:cNvPr id="565" name="Google Shape;565;p2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40</a:t>
            </a:fld>
            <a:endParaRPr/>
          </a:p>
        </p:txBody>
      </p:sp>
    </p:spTree>
    <p:extLst>
      <p:ext uri="{BB962C8B-B14F-4D97-AF65-F5344CB8AC3E}">
        <p14:creationId xmlns:p14="http://schemas.microsoft.com/office/powerpoint/2010/main" val="49906493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Google Shape;571;g46314a3c30_1_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2" name="Google Shape;572;g46314a3c30_1_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3" name="Google Shape;573;g46314a3c30_1_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41</a:t>
            </a:fld>
            <a:endParaRPr/>
          </a:p>
        </p:txBody>
      </p:sp>
    </p:spTree>
    <p:extLst>
      <p:ext uri="{BB962C8B-B14F-4D97-AF65-F5344CB8AC3E}">
        <p14:creationId xmlns:p14="http://schemas.microsoft.com/office/powerpoint/2010/main" val="186077143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Google Shape;578;g569eacd38a_0_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9" name="Google Shape;579;g569eacd38a_0_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0" name="Google Shape;580;g569eacd38a_0_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42</a:t>
            </a:fld>
            <a:endParaRPr/>
          </a:p>
        </p:txBody>
      </p:sp>
    </p:spTree>
    <p:extLst>
      <p:ext uri="{BB962C8B-B14F-4D97-AF65-F5344CB8AC3E}">
        <p14:creationId xmlns:p14="http://schemas.microsoft.com/office/powerpoint/2010/main" val="18108955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4"/>
        <p:cNvGrpSpPr/>
        <p:nvPr/>
      </p:nvGrpSpPr>
      <p:grpSpPr>
        <a:xfrm>
          <a:off x="0" y="0"/>
          <a:ext cx="0" cy="0"/>
          <a:chOff x="0" y="0"/>
          <a:chExt cx="0" cy="0"/>
        </a:xfrm>
      </p:grpSpPr>
      <p:sp>
        <p:nvSpPr>
          <p:cNvPr id="585" name="Google Shape;585;p2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6" name="Google Shape;586;p2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87" name="Google Shape;587;p2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43</a:t>
            </a:fld>
            <a:endParaRPr/>
          </a:p>
        </p:txBody>
      </p:sp>
    </p:spTree>
    <p:extLst>
      <p:ext uri="{BB962C8B-B14F-4D97-AF65-F5344CB8AC3E}">
        <p14:creationId xmlns:p14="http://schemas.microsoft.com/office/powerpoint/2010/main" val="5878398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56cbba7205_0_16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8" name="Google Shape;288;g56cbba7205_0_16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9" name="Google Shape;289;g56cbba7205_0_16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5</a:t>
            </a:fld>
            <a:endParaRPr/>
          </a:p>
        </p:txBody>
      </p:sp>
    </p:spTree>
    <p:extLst>
      <p:ext uri="{BB962C8B-B14F-4D97-AF65-F5344CB8AC3E}">
        <p14:creationId xmlns:p14="http://schemas.microsoft.com/office/powerpoint/2010/main" val="2961943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462f85ceff_0_24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 name="Google Shape;296;g462f85ceff_0_24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7" name="Google Shape;297;g462f85ceff_0_24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a:t>
            </a:fld>
            <a:endParaRPr/>
          </a:p>
        </p:txBody>
      </p:sp>
    </p:spTree>
    <p:extLst>
      <p:ext uri="{BB962C8B-B14F-4D97-AF65-F5344CB8AC3E}">
        <p14:creationId xmlns:p14="http://schemas.microsoft.com/office/powerpoint/2010/main" val="1128548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462f85ceff_0_38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4" name="Google Shape;304;g462f85ceff_0_38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Maryland Code, Real Property Article, Section 8-402(b)(3)(i) for farm tenancies, unless otherwise provided in writing, the notice shall be given six months before the expiration of the current year of the tenancy. </a:t>
            </a:r>
            <a:endParaRPr/>
          </a:p>
        </p:txBody>
      </p:sp>
      <p:sp>
        <p:nvSpPr>
          <p:cNvPr id="305" name="Google Shape;305;g462f85ceff_0_38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a:t>
            </a:fld>
            <a:endParaRPr/>
          </a:p>
        </p:txBody>
      </p:sp>
    </p:spTree>
    <p:extLst>
      <p:ext uri="{BB962C8B-B14F-4D97-AF65-F5344CB8AC3E}">
        <p14:creationId xmlns:p14="http://schemas.microsoft.com/office/powerpoint/2010/main" val="9235250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g462f85ceff_0_37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1" name="Google Shape;311;g462f85ceff_0_37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317500" algn="l" rtl="0">
              <a:spcBef>
                <a:spcPts val="0"/>
              </a:spcBef>
              <a:spcAft>
                <a:spcPts val="0"/>
              </a:spcAft>
              <a:buSzPts val="1400"/>
              <a:buChar char="●"/>
            </a:pPr>
            <a:r>
              <a:rPr lang="en-US"/>
              <a:t>Nicknames are commonly used in informal agreements, but legal names must be used for a valid lease </a:t>
            </a:r>
            <a:endParaRPr/>
          </a:p>
          <a:p>
            <a:pPr marL="457200" lvl="0" indent="-317500" algn="l" rtl="0">
              <a:spcBef>
                <a:spcPts val="0"/>
              </a:spcBef>
              <a:spcAft>
                <a:spcPts val="0"/>
              </a:spcAft>
              <a:buSzPts val="1400"/>
              <a:buChar char="●"/>
            </a:pPr>
            <a:r>
              <a:rPr lang="en-US"/>
              <a:t>A lease does not need to be complicated </a:t>
            </a:r>
            <a:endParaRPr/>
          </a:p>
        </p:txBody>
      </p:sp>
      <p:sp>
        <p:nvSpPr>
          <p:cNvPr id="312" name="Google Shape;312;g462f85ceff_0_37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a:t>
            </a:fld>
            <a:endParaRPr/>
          </a:p>
        </p:txBody>
      </p:sp>
    </p:spTree>
    <p:extLst>
      <p:ext uri="{BB962C8B-B14F-4D97-AF65-F5344CB8AC3E}">
        <p14:creationId xmlns:p14="http://schemas.microsoft.com/office/powerpoint/2010/main" val="18217194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462f85ceff_0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8" name="Google Shape;318;g462f85ceff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9" name="Google Shape;319;g462f85ceff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a:t>
            </a:fld>
            <a:endParaRPr/>
          </a:p>
        </p:txBody>
      </p:sp>
    </p:spTree>
    <p:extLst>
      <p:ext uri="{BB962C8B-B14F-4D97-AF65-F5344CB8AC3E}">
        <p14:creationId xmlns:p14="http://schemas.microsoft.com/office/powerpoint/2010/main" val="9652476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3.jpg"/><Relationship Id="rId5" Type="http://schemas.openxmlformats.org/officeDocument/2006/relationships/image" Target="../media/image4.png"/><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3.jpg"/><Relationship Id="rId5" Type="http://schemas.openxmlformats.org/officeDocument/2006/relationships/image" Target="../media/image4.png"/><Relationship Id="rId1" Type="http://schemas.openxmlformats.org/officeDocument/2006/relationships/slideMaster" Target="../slideMasters/slideMaster3.xml"/><Relationship Id="rId2" Type="http://schemas.openxmlformats.org/officeDocument/2006/relationships/image" Target="../media/image1.jp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 Id="rId3" Type="http://schemas.openxmlformats.org/officeDocument/2006/relationships/image" Target="../media/image6.jp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3"/>
        <p:cNvGrpSpPr/>
        <p:nvPr/>
      </p:nvGrpSpPr>
      <p:grpSpPr>
        <a:xfrm>
          <a:off x="0" y="0"/>
          <a:ext cx="0" cy="0"/>
          <a:chOff x="0" y="0"/>
          <a:chExt cx="0" cy="0"/>
        </a:xfrm>
      </p:grpSpPr>
      <p:sp>
        <p:nvSpPr>
          <p:cNvPr id="14" name="Google Shape;14;p2"/>
          <p:cNvSpPr txBox="1">
            <a:spLocks noGrp="1"/>
          </p:cNvSpPr>
          <p:nvPr>
            <p:ph type="ctrTitle"/>
          </p:nvPr>
        </p:nvSpPr>
        <p:spPr>
          <a:xfrm>
            <a:off x="311708" y="992767"/>
            <a:ext cx="8520600" cy="2736900"/>
          </a:xfrm>
          <a:prstGeom prst="rect">
            <a:avLst/>
          </a:prstGeom>
        </p:spPr>
        <p:txBody>
          <a:bodyPr spcFirstLastPara="1" wrap="square" lIns="91425" tIns="91425" rIns="91425" bIns="91425" anchor="b" anchorCtr="0"/>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5" name="Google Shape;15;p2"/>
          <p:cNvSpPr txBox="1">
            <a:spLocks noGrp="1"/>
          </p:cNvSpPr>
          <p:nvPr>
            <p:ph type="subTitle" idx="1"/>
          </p:nvPr>
        </p:nvSpPr>
        <p:spPr>
          <a:xfrm>
            <a:off x="311700" y="3778833"/>
            <a:ext cx="8520600" cy="10569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6" name="Google Shape;16;p2"/>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8"/>
        <p:cNvGrpSpPr/>
        <p:nvPr/>
      </p:nvGrpSpPr>
      <p:grpSpPr>
        <a:xfrm>
          <a:off x="0" y="0"/>
          <a:ext cx="0" cy="0"/>
          <a:chOff x="0" y="0"/>
          <a:chExt cx="0" cy="0"/>
        </a:xfrm>
      </p:grpSpPr>
      <p:sp>
        <p:nvSpPr>
          <p:cNvPr id="49" name="Google Shape;49;p11"/>
          <p:cNvSpPr txBox="1">
            <a:spLocks noGrp="1"/>
          </p:cNvSpPr>
          <p:nvPr>
            <p:ph type="title" hasCustomPrompt="1"/>
          </p:nvPr>
        </p:nvSpPr>
        <p:spPr>
          <a:xfrm>
            <a:off x="311700" y="1474833"/>
            <a:ext cx="8520600" cy="2618100"/>
          </a:xfrm>
          <a:prstGeom prst="rect">
            <a:avLst/>
          </a:prstGeom>
        </p:spPr>
        <p:txBody>
          <a:bodyPr spcFirstLastPara="1" wrap="square" lIns="91425" tIns="91425" rIns="91425" bIns="91425" anchor="b" anchorCtr="0"/>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50" name="Google Shape;50;p11"/>
          <p:cNvSpPr txBox="1">
            <a:spLocks noGrp="1"/>
          </p:cNvSpPr>
          <p:nvPr>
            <p:ph type="body" idx="1"/>
          </p:nvPr>
        </p:nvSpPr>
        <p:spPr>
          <a:xfrm>
            <a:off x="311700" y="4202967"/>
            <a:ext cx="8520600" cy="1734300"/>
          </a:xfrm>
          <a:prstGeom prst="rect">
            <a:avLst/>
          </a:prstGeom>
        </p:spPr>
        <p:txBody>
          <a:bodyPr spcFirstLastPara="1" wrap="square" lIns="91425" tIns="91425" rIns="91425" bIns="91425" anchor="t" anchorCtr="0"/>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51" name="Google Shape;51;p11"/>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2"/>
        <p:cNvGrpSpPr/>
        <p:nvPr/>
      </p:nvGrpSpPr>
      <p:grpSpPr>
        <a:xfrm>
          <a:off x="0" y="0"/>
          <a:ext cx="0" cy="0"/>
          <a:chOff x="0" y="0"/>
          <a:chExt cx="0" cy="0"/>
        </a:xfrm>
      </p:grpSpPr>
      <p:sp>
        <p:nvSpPr>
          <p:cNvPr id="53" name="Google Shape;53;p12"/>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54"/>
        <p:cNvGrpSpPr/>
        <p:nvPr/>
      </p:nvGrpSpPr>
      <p:grpSpPr>
        <a:xfrm>
          <a:off x="0" y="0"/>
          <a:ext cx="0" cy="0"/>
          <a:chOff x="0" y="0"/>
          <a:chExt cx="0" cy="0"/>
        </a:xfrm>
      </p:grpSpPr>
      <p:sp>
        <p:nvSpPr>
          <p:cNvPr id="55" name="Google Shape;55;p13"/>
          <p:cNvSpPr txBox="1">
            <a:spLocks noGrp="1"/>
          </p:cNvSpPr>
          <p:nvPr>
            <p:ph type="ctrTitle"/>
          </p:nvPr>
        </p:nvSpPr>
        <p:spPr>
          <a:xfrm>
            <a:off x="685800" y="2130425"/>
            <a:ext cx="7772400" cy="1470000"/>
          </a:xfrm>
          <a:prstGeom prst="rect">
            <a:avLst/>
          </a:prstGeom>
          <a:noFill/>
          <a:ln>
            <a:noFill/>
          </a:ln>
        </p:spPr>
        <p:txBody>
          <a:bodyPr spcFirstLastPara="1" wrap="square" lIns="91425" tIns="45700" rIns="91425" bIns="45700" anchor="ctr" anchorCtr="0"/>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lgn="l" rtl="0">
              <a:lnSpc>
                <a:spcPct val="100000"/>
              </a:lnSpc>
              <a:spcBef>
                <a:spcPts val="0"/>
              </a:spcBef>
              <a:spcAft>
                <a:spcPts val="0"/>
              </a:spcAft>
              <a:buSzPts val="1400"/>
              <a:buNone/>
              <a:defRPr sz="1800"/>
            </a:lvl2pPr>
            <a:lvl3pPr lvl="2" algn="l" rtl="0">
              <a:lnSpc>
                <a:spcPct val="100000"/>
              </a:lnSpc>
              <a:spcBef>
                <a:spcPts val="0"/>
              </a:spcBef>
              <a:spcAft>
                <a:spcPts val="0"/>
              </a:spcAft>
              <a:buSzPts val="1400"/>
              <a:buNone/>
              <a:defRPr sz="1800"/>
            </a:lvl3pPr>
            <a:lvl4pPr lvl="3" algn="l" rtl="0">
              <a:lnSpc>
                <a:spcPct val="100000"/>
              </a:lnSpc>
              <a:spcBef>
                <a:spcPts val="0"/>
              </a:spcBef>
              <a:spcAft>
                <a:spcPts val="0"/>
              </a:spcAft>
              <a:buSzPts val="1400"/>
              <a:buNone/>
              <a:defRPr sz="1800"/>
            </a:lvl4pPr>
            <a:lvl5pPr lvl="4" algn="l" rtl="0">
              <a:lnSpc>
                <a:spcPct val="100000"/>
              </a:lnSpc>
              <a:spcBef>
                <a:spcPts val="0"/>
              </a:spcBef>
              <a:spcAft>
                <a:spcPts val="0"/>
              </a:spcAft>
              <a:buSzPts val="1400"/>
              <a:buNone/>
              <a:defRPr sz="1800"/>
            </a:lvl5pPr>
            <a:lvl6pPr lvl="5" algn="l" rtl="0">
              <a:lnSpc>
                <a:spcPct val="100000"/>
              </a:lnSpc>
              <a:spcBef>
                <a:spcPts val="0"/>
              </a:spcBef>
              <a:spcAft>
                <a:spcPts val="0"/>
              </a:spcAft>
              <a:buSzPts val="1400"/>
              <a:buNone/>
              <a:defRPr sz="1800"/>
            </a:lvl6pPr>
            <a:lvl7pPr lvl="6" algn="l" rtl="0">
              <a:lnSpc>
                <a:spcPct val="100000"/>
              </a:lnSpc>
              <a:spcBef>
                <a:spcPts val="0"/>
              </a:spcBef>
              <a:spcAft>
                <a:spcPts val="0"/>
              </a:spcAft>
              <a:buSzPts val="1400"/>
              <a:buNone/>
              <a:defRPr sz="1800"/>
            </a:lvl7pPr>
            <a:lvl8pPr lvl="7" algn="l" rtl="0">
              <a:lnSpc>
                <a:spcPct val="100000"/>
              </a:lnSpc>
              <a:spcBef>
                <a:spcPts val="0"/>
              </a:spcBef>
              <a:spcAft>
                <a:spcPts val="0"/>
              </a:spcAft>
              <a:buSzPts val="1400"/>
              <a:buNone/>
              <a:defRPr sz="1800"/>
            </a:lvl8pPr>
            <a:lvl9pPr lvl="8" algn="l" rtl="0">
              <a:lnSpc>
                <a:spcPct val="100000"/>
              </a:lnSpc>
              <a:spcBef>
                <a:spcPts val="0"/>
              </a:spcBef>
              <a:spcAft>
                <a:spcPts val="0"/>
              </a:spcAft>
              <a:buSzPts val="1400"/>
              <a:buNone/>
              <a:defRPr sz="1800"/>
            </a:lvl9pPr>
          </a:lstStyle>
          <a:p>
            <a:endParaRPr/>
          </a:p>
        </p:txBody>
      </p:sp>
      <p:sp>
        <p:nvSpPr>
          <p:cNvPr id="56" name="Google Shape;56;p13"/>
          <p:cNvSpPr/>
          <p:nvPr/>
        </p:nvSpPr>
        <p:spPr>
          <a:xfrm>
            <a:off x="0" y="0"/>
            <a:ext cx="9144000" cy="1812300"/>
          </a:xfrm>
          <a:prstGeom prst="rect">
            <a:avLst/>
          </a:prstGeom>
          <a:solidFill>
            <a:srgbClr val="E03A3E"/>
          </a:solidFill>
          <a:ln w="9525" cap="flat" cmpd="sng">
            <a:solidFill>
              <a:srgbClr val="E03A3E"/>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7" name="Google Shape;57;p13"/>
          <p:cNvSpPr/>
          <p:nvPr/>
        </p:nvSpPr>
        <p:spPr>
          <a:xfrm>
            <a:off x="0" y="4080911"/>
            <a:ext cx="9144000" cy="2777100"/>
          </a:xfrm>
          <a:prstGeom prst="rect">
            <a:avLst/>
          </a:prstGeom>
          <a:solidFill>
            <a:srgbClr val="E03A3E"/>
          </a:solidFill>
          <a:ln w="9525" cap="flat" cmpd="sng">
            <a:solidFill>
              <a:srgbClr val="E03A3E"/>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8" name="Google Shape;58;p13"/>
          <p:cNvSpPr txBox="1">
            <a:spLocks noGrp="1"/>
          </p:cNvSpPr>
          <p:nvPr>
            <p:ph type="body" idx="1"/>
          </p:nvPr>
        </p:nvSpPr>
        <p:spPr>
          <a:xfrm>
            <a:off x="4495800" y="5709379"/>
            <a:ext cx="4365600" cy="984300"/>
          </a:xfrm>
          <a:prstGeom prst="rect">
            <a:avLst/>
          </a:prstGeom>
          <a:noFill/>
          <a:ln>
            <a:noFill/>
          </a:ln>
        </p:spPr>
        <p:txBody>
          <a:bodyPr spcFirstLastPara="1" wrap="square" lIns="91425" tIns="45700" rIns="91425" bIns="45700" anchor="t" anchorCtr="0"/>
          <a:lstStyle>
            <a:lvl1pPr marL="457200" marR="0" lvl="0" indent="-228600" algn="l" rtl="0">
              <a:lnSpc>
                <a:spcPct val="100000"/>
              </a:lnSpc>
              <a:spcBef>
                <a:spcPts val="480"/>
              </a:spcBef>
              <a:spcAft>
                <a:spcPts val="0"/>
              </a:spcAft>
              <a:buClr>
                <a:srgbClr val="FFD500"/>
              </a:buClr>
              <a:buSzPts val="2400"/>
              <a:buFont typeface="Arial"/>
              <a:buNone/>
              <a:defRPr sz="2400" b="0" i="0" u="none" strike="noStrike" cap="none">
                <a:solidFill>
                  <a:srgbClr val="FFD500"/>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9" name="Google Shape;59;p13"/>
          <p:cNvSpPr txBox="1">
            <a:spLocks noGrp="1"/>
          </p:cNvSpPr>
          <p:nvPr>
            <p:ph type="body" idx="2"/>
          </p:nvPr>
        </p:nvSpPr>
        <p:spPr>
          <a:xfrm>
            <a:off x="214313" y="4081463"/>
            <a:ext cx="4152900" cy="1398600"/>
          </a:xfrm>
          <a:prstGeom prst="rect">
            <a:avLst/>
          </a:prstGeom>
          <a:noFill/>
          <a:ln>
            <a:noFill/>
          </a:ln>
        </p:spPr>
        <p:txBody>
          <a:bodyPr spcFirstLastPara="1" wrap="square" lIns="91425" tIns="45700" rIns="91425" bIns="45700" anchor="t" anchorCtr="0"/>
          <a:lstStyle>
            <a:lvl1pPr marL="457200" marR="0" lvl="0" indent="-228600" algn="l" rtl="0">
              <a:lnSpc>
                <a:spcPct val="100000"/>
              </a:lnSpc>
              <a:spcBef>
                <a:spcPts val="640"/>
              </a:spcBef>
              <a:spcAft>
                <a:spcPts val="0"/>
              </a:spcAft>
              <a:buClr>
                <a:srgbClr val="FFD500"/>
              </a:buClr>
              <a:buSzPts val="3200"/>
              <a:buFont typeface="Arial"/>
              <a:buNone/>
              <a:defRPr sz="3200" b="0" i="0" u="none" strike="noStrike" cap="none">
                <a:solidFill>
                  <a:srgbClr val="FFD500"/>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60" name="Google Shape;60;p13" descr="edwin vegetables .jpeg"/>
          <p:cNvPicPr preferRelativeResize="0"/>
          <p:nvPr/>
        </p:nvPicPr>
        <p:blipFill rotWithShape="1">
          <a:blip r:embed="rId2">
            <a:alphaModFix/>
          </a:blip>
          <a:srcRect/>
          <a:stretch/>
        </p:blipFill>
        <p:spPr>
          <a:xfrm>
            <a:off x="4495800" y="4233609"/>
            <a:ext cx="1374349" cy="914400"/>
          </a:xfrm>
          <a:prstGeom prst="rect">
            <a:avLst/>
          </a:prstGeom>
          <a:noFill/>
          <a:ln>
            <a:noFill/>
          </a:ln>
        </p:spPr>
      </p:pic>
      <p:pic>
        <p:nvPicPr>
          <p:cNvPr id="61" name="Google Shape;61;p13" descr="Legal-scales-books-gavel-Image.jpg"/>
          <p:cNvPicPr preferRelativeResize="0"/>
          <p:nvPr/>
        </p:nvPicPr>
        <p:blipFill rotWithShape="1">
          <a:blip r:embed="rId3">
            <a:alphaModFix/>
          </a:blip>
          <a:srcRect/>
          <a:stretch/>
        </p:blipFill>
        <p:spPr>
          <a:xfrm>
            <a:off x="6122163" y="4233609"/>
            <a:ext cx="1374821" cy="914399"/>
          </a:xfrm>
          <a:prstGeom prst="rect">
            <a:avLst/>
          </a:prstGeom>
          <a:noFill/>
          <a:ln>
            <a:noFill/>
          </a:ln>
        </p:spPr>
      </p:pic>
      <p:pic>
        <p:nvPicPr>
          <p:cNvPr id="62" name="Google Shape;62;p13" descr="agnr2070.JPG"/>
          <p:cNvPicPr preferRelativeResize="0"/>
          <p:nvPr/>
        </p:nvPicPr>
        <p:blipFill rotWithShape="1">
          <a:blip r:embed="rId4">
            <a:alphaModFix/>
          </a:blip>
          <a:srcRect/>
          <a:stretch/>
        </p:blipFill>
        <p:spPr>
          <a:xfrm>
            <a:off x="7716789" y="4233609"/>
            <a:ext cx="1370931" cy="914400"/>
          </a:xfrm>
          <a:prstGeom prst="rect">
            <a:avLst/>
          </a:prstGeom>
          <a:noFill/>
          <a:ln>
            <a:noFill/>
          </a:ln>
        </p:spPr>
      </p:pic>
      <p:pic>
        <p:nvPicPr>
          <p:cNvPr id="63" name="Google Shape;63;p13" descr="MPower-Logo_WHITE_UM-AG-LAW_2.png"/>
          <p:cNvPicPr preferRelativeResize="0"/>
          <p:nvPr/>
        </p:nvPicPr>
        <p:blipFill rotWithShape="1">
          <a:blip r:embed="rId5">
            <a:alphaModFix/>
          </a:blip>
          <a:srcRect/>
          <a:stretch/>
        </p:blipFill>
        <p:spPr>
          <a:xfrm>
            <a:off x="0" y="0"/>
            <a:ext cx="4571999" cy="1608085"/>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64"/>
        <p:cNvGrpSpPr/>
        <p:nvPr/>
      </p:nvGrpSpPr>
      <p:grpSpPr>
        <a:xfrm>
          <a:off x="0" y="0"/>
          <a:ext cx="0" cy="0"/>
          <a:chOff x="0" y="0"/>
          <a:chExt cx="0" cy="0"/>
        </a:xfrm>
      </p:grpSpPr>
      <p:sp>
        <p:nvSpPr>
          <p:cNvPr id="65" name="Google Shape;65;p14"/>
          <p:cNvSpPr txBox="1">
            <a:spLocks noGrp="1"/>
          </p:cNvSpPr>
          <p:nvPr>
            <p:ph type="body" idx="1"/>
          </p:nvPr>
        </p:nvSpPr>
        <p:spPr>
          <a:xfrm>
            <a:off x="457200" y="1600200"/>
            <a:ext cx="4038600" cy="4526100"/>
          </a:xfrm>
          <a:prstGeom prst="rect">
            <a:avLst/>
          </a:prstGeom>
          <a:noFill/>
          <a:ln>
            <a:noFill/>
          </a:ln>
        </p:spPr>
        <p:txBody>
          <a:bodyPr spcFirstLastPara="1" wrap="square" lIns="91425" tIns="45700" rIns="91425" bIns="45700" anchor="t" anchorCtr="0"/>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spcBef>
                <a:spcPts val="16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spcBef>
                <a:spcPts val="1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spcBef>
                <a:spcPts val="1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spcBef>
                <a:spcPts val="1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1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1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1600"/>
              </a:spcBef>
              <a:spcAft>
                <a:spcPts val="160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6" name="Google Shape;66;p14"/>
          <p:cNvSpPr txBox="1">
            <a:spLocks noGrp="1"/>
          </p:cNvSpPr>
          <p:nvPr>
            <p:ph type="body" idx="2"/>
          </p:nvPr>
        </p:nvSpPr>
        <p:spPr>
          <a:xfrm>
            <a:off x="4648200" y="1600200"/>
            <a:ext cx="4038600" cy="4526100"/>
          </a:xfrm>
          <a:prstGeom prst="rect">
            <a:avLst/>
          </a:prstGeom>
          <a:noFill/>
          <a:ln>
            <a:noFill/>
          </a:ln>
        </p:spPr>
        <p:txBody>
          <a:bodyPr spcFirstLastPara="1" wrap="square" lIns="91425" tIns="45700" rIns="91425" bIns="45700" anchor="t" anchorCtr="0"/>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spcBef>
                <a:spcPts val="16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spcBef>
                <a:spcPts val="1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spcBef>
                <a:spcPts val="1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spcBef>
                <a:spcPts val="1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1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1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1600"/>
              </a:spcBef>
              <a:spcAft>
                <a:spcPts val="160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7" name="Google Shape;67;p14"/>
          <p:cNvSpPr/>
          <p:nvPr/>
        </p:nvSpPr>
        <p:spPr>
          <a:xfrm>
            <a:off x="0" y="0"/>
            <a:ext cx="9144000" cy="1212900"/>
          </a:xfrm>
          <a:prstGeom prst="rect">
            <a:avLst/>
          </a:prstGeom>
          <a:solidFill>
            <a:srgbClr val="E03A3E"/>
          </a:solidFill>
          <a:ln w="9525" cap="flat" cmpd="sng">
            <a:solidFill>
              <a:srgbClr val="E03A3E"/>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68" name="Google Shape;68;p14"/>
          <p:cNvSpPr/>
          <p:nvPr/>
        </p:nvSpPr>
        <p:spPr>
          <a:xfrm>
            <a:off x="0" y="6534696"/>
            <a:ext cx="9144000" cy="313800"/>
          </a:xfrm>
          <a:prstGeom prst="rect">
            <a:avLst/>
          </a:prstGeom>
          <a:solidFill>
            <a:srgbClr val="FFD500"/>
          </a:solidFill>
          <a:ln>
            <a:noFill/>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69" name="Google Shape;69;p14"/>
          <p:cNvSpPr txBox="1">
            <a:spLocks noGrp="1"/>
          </p:cNvSpPr>
          <p:nvPr>
            <p:ph type="title"/>
          </p:nvPr>
        </p:nvSpPr>
        <p:spPr>
          <a:xfrm>
            <a:off x="114701" y="69858"/>
            <a:ext cx="51654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rtl="0">
              <a:spcBef>
                <a:spcPts val="0"/>
              </a:spcBef>
              <a:spcAft>
                <a:spcPts val="0"/>
              </a:spcAft>
              <a:buSzPts val="2800"/>
              <a:buNone/>
              <a:defRPr sz="1800"/>
            </a:lvl2pPr>
            <a:lvl3pPr lvl="2" rtl="0">
              <a:spcBef>
                <a:spcPts val="0"/>
              </a:spcBef>
              <a:spcAft>
                <a:spcPts val="0"/>
              </a:spcAft>
              <a:buSzPts val="2800"/>
              <a:buNone/>
              <a:defRPr sz="1800"/>
            </a:lvl3pPr>
            <a:lvl4pPr lvl="3" rtl="0">
              <a:spcBef>
                <a:spcPts val="0"/>
              </a:spcBef>
              <a:spcAft>
                <a:spcPts val="0"/>
              </a:spcAft>
              <a:buSzPts val="2800"/>
              <a:buNone/>
              <a:defRPr sz="1800"/>
            </a:lvl4pPr>
            <a:lvl5pPr lvl="4" rtl="0">
              <a:spcBef>
                <a:spcPts val="0"/>
              </a:spcBef>
              <a:spcAft>
                <a:spcPts val="0"/>
              </a:spcAft>
              <a:buSzPts val="2800"/>
              <a:buNone/>
              <a:defRPr sz="1800"/>
            </a:lvl5pPr>
            <a:lvl6pPr lvl="5" rtl="0">
              <a:spcBef>
                <a:spcPts val="0"/>
              </a:spcBef>
              <a:spcAft>
                <a:spcPts val="0"/>
              </a:spcAft>
              <a:buSzPts val="2800"/>
              <a:buNone/>
              <a:defRPr sz="1800"/>
            </a:lvl6pPr>
            <a:lvl7pPr lvl="6" rtl="0">
              <a:spcBef>
                <a:spcPts val="0"/>
              </a:spcBef>
              <a:spcAft>
                <a:spcPts val="0"/>
              </a:spcAft>
              <a:buSzPts val="2800"/>
              <a:buNone/>
              <a:defRPr sz="1800"/>
            </a:lvl7pPr>
            <a:lvl8pPr lvl="7" rtl="0">
              <a:spcBef>
                <a:spcPts val="0"/>
              </a:spcBef>
              <a:spcAft>
                <a:spcPts val="0"/>
              </a:spcAft>
              <a:buSzPts val="2800"/>
              <a:buNone/>
              <a:defRPr sz="1800"/>
            </a:lvl8pPr>
            <a:lvl9pPr lvl="8" rtl="0">
              <a:spcBef>
                <a:spcPts val="0"/>
              </a:spcBef>
              <a:spcAft>
                <a:spcPts val="0"/>
              </a:spcAft>
              <a:buSzPts val="2800"/>
              <a:buNone/>
              <a:defRPr sz="1800"/>
            </a:lvl9pPr>
          </a:lstStyle>
          <a:p>
            <a:endParaRPr/>
          </a:p>
        </p:txBody>
      </p:sp>
      <p:pic>
        <p:nvPicPr>
          <p:cNvPr id="70" name="Google Shape;70;p14" descr="MPower-Logo_WHITE_UM-AG-LAW_2.png"/>
          <p:cNvPicPr preferRelativeResize="0"/>
          <p:nvPr/>
        </p:nvPicPr>
        <p:blipFill rotWithShape="1">
          <a:blip r:embed="rId2">
            <a:alphaModFix/>
          </a:blip>
          <a:srcRect/>
          <a:stretch/>
        </p:blipFill>
        <p:spPr>
          <a:xfrm>
            <a:off x="6400800" y="69858"/>
            <a:ext cx="2743200" cy="964851"/>
          </a:xfrm>
          <a:prstGeom prst="rect">
            <a:avLst/>
          </a:prstGeom>
          <a:noFill/>
          <a:ln>
            <a:noFill/>
          </a:ln>
        </p:spPr>
      </p:pic>
      <p:sp>
        <p:nvSpPr>
          <p:cNvPr id="71" name="Google Shape;71;p14"/>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rgbClr val="E03A3E"/>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2" name="Google Shape;72;p14"/>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rgbClr val="E03A3E"/>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3" name="Google Shape;73;p14"/>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E03A3E"/>
                </a:solidFill>
                <a:latin typeface="Calibri"/>
                <a:ea typeface="Calibri"/>
                <a:cs typeface="Calibri"/>
                <a:sym typeface="Calibri"/>
              </a:defRPr>
            </a:lvl1pPr>
            <a:lvl2pPr marL="0" marR="0" lvl="1" indent="0" algn="r" rtl="0">
              <a:spcBef>
                <a:spcPts val="0"/>
              </a:spcBef>
              <a:buNone/>
              <a:defRPr sz="1200" b="0" i="0" u="none" strike="noStrike" cap="none">
                <a:solidFill>
                  <a:srgbClr val="E03A3E"/>
                </a:solidFill>
                <a:latin typeface="Calibri"/>
                <a:ea typeface="Calibri"/>
                <a:cs typeface="Calibri"/>
                <a:sym typeface="Calibri"/>
              </a:defRPr>
            </a:lvl2pPr>
            <a:lvl3pPr marL="0" marR="0" lvl="2" indent="0" algn="r" rtl="0">
              <a:spcBef>
                <a:spcPts val="0"/>
              </a:spcBef>
              <a:buNone/>
              <a:defRPr sz="1200" b="0" i="0" u="none" strike="noStrike" cap="none">
                <a:solidFill>
                  <a:srgbClr val="E03A3E"/>
                </a:solidFill>
                <a:latin typeface="Calibri"/>
                <a:ea typeface="Calibri"/>
                <a:cs typeface="Calibri"/>
                <a:sym typeface="Calibri"/>
              </a:defRPr>
            </a:lvl3pPr>
            <a:lvl4pPr marL="0" marR="0" lvl="3" indent="0" algn="r" rtl="0">
              <a:spcBef>
                <a:spcPts val="0"/>
              </a:spcBef>
              <a:buNone/>
              <a:defRPr sz="1200" b="0" i="0" u="none" strike="noStrike" cap="none">
                <a:solidFill>
                  <a:srgbClr val="E03A3E"/>
                </a:solidFill>
                <a:latin typeface="Calibri"/>
                <a:ea typeface="Calibri"/>
                <a:cs typeface="Calibri"/>
                <a:sym typeface="Calibri"/>
              </a:defRPr>
            </a:lvl4pPr>
            <a:lvl5pPr marL="0" marR="0" lvl="4" indent="0" algn="r" rtl="0">
              <a:spcBef>
                <a:spcPts val="0"/>
              </a:spcBef>
              <a:buNone/>
              <a:defRPr sz="1200" b="0" i="0" u="none" strike="noStrike" cap="none">
                <a:solidFill>
                  <a:srgbClr val="E03A3E"/>
                </a:solidFill>
                <a:latin typeface="Calibri"/>
                <a:ea typeface="Calibri"/>
                <a:cs typeface="Calibri"/>
                <a:sym typeface="Calibri"/>
              </a:defRPr>
            </a:lvl5pPr>
            <a:lvl6pPr marL="0" marR="0" lvl="5" indent="0" algn="r" rtl="0">
              <a:spcBef>
                <a:spcPts val="0"/>
              </a:spcBef>
              <a:buNone/>
              <a:defRPr sz="1200" b="0" i="0" u="none" strike="noStrike" cap="none">
                <a:solidFill>
                  <a:srgbClr val="E03A3E"/>
                </a:solidFill>
                <a:latin typeface="Calibri"/>
                <a:ea typeface="Calibri"/>
                <a:cs typeface="Calibri"/>
                <a:sym typeface="Calibri"/>
              </a:defRPr>
            </a:lvl6pPr>
            <a:lvl7pPr marL="0" marR="0" lvl="6" indent="0" algn="r" rtl="0">
              <a:spcBef>
                <a:spcPts val="0"/>
              </a:spcBef>
              <a:buNone/>
              <a:defRPr sz="1200" b="0" i="0" u="none" strike="noStrike" cap="none">
                <a:solidFill>
                  <a:srgbClr val="E03A3E"/>
                </a:solidFill>
                <a:latin typeface="Calibri"/>
                <a:ea typeface="Calibri"/>
                <a:cs typeface="Calibri"/>
                <a:sym typeface="Calibri"/>
              </a:defRPr>
            </a:lvl7pPr>
            <a:lvl8pPr marL="0" marR="0" lvl="7" indent="0" algn="r" rtl="0">
              <a:spcBef>
                <a:spcPts val="0"/>
              </a:spcBef>
              <a:buNone/>
              <a:defRPr sz="1200" b="0" i="0" u="none" strike="noStrike" cap="none">
                <a:solidFill>
                  <a:srgbClr val="E03A3E"/>
                </a:solidFill>
                <a:latin typeface="Calibri"/>
                <a:ea typeface="Calibri"/>
                <a:cs typeface="Calibri"/>
                <a:sym typeface="Calibri"/>
              </a:defRPr>
            </a:lvl8pPr>
            <a:lvl9pPr marL="0" marR="0" lvl="8" indent="0" algn="r" rtl="0">
              <a:spcBef>
                <a:spcPts val="0"/>
              </a:spcBef>
              <a:buNone/>
              <a:defRPr sz="1200" b="0" i="0" u="none" strike="noStrike" cap="none">
                <a:solidFill>
                  <a:srgbClr val="E03A3E"/>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74"/>
        <p:cNvGrpSpPr/>
        <p:nvPr/>
      </p:nvGrpSpPr>
      <p:grpSpPr>
        <a:xfrm>
          <a:off x="0" y="0"/>
          <a:ext cx="0" cy="0"/>
          <a:chOff x="0" y="0"/>
          <a:chExt cx="0" cy="0"/>
        </a:xfrm>
      </p:grpSpPr>
      <p:sp>
        <p:nvSpPr>
          <p:cNvPr id="75" name="Google Shape;75;p15"/>
          <p:cNvSpPr txBox="1">
            <a:spLocks noGrp="1"/>
          </p:cNvSpPr>
          <p:nvPr>
            <p:ph type="body" idx="1"/>
          </p:nvPr>
        </p:nvSpPr>
        <p:spPr>
          <a:xfrm>
            <a:off x="457200" y="1347482"/>
            <a:ext cx="8229600" cy="4526100"/>
          </a:xfrm>
          <a:prstGeom prst="rect">
            <a:avLst/>
          </a:prstGeom>
          <a:noFill/>
          <a:ln>
            <a:noFill/>
          </a:ln>
        </p:spPr>
        <p:txBody>
          <a:bodyPr spcFirstLastPara="1" wrap="square" lIns="91425" tIns="91425" rIns="91425" bIns="91425" anchor="t" anchorCtr="0"/>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6" name="Google Shape;76;p15"/>
          <p:cNvSpPr/>
          <p:nvPr/>
        </p:nvSpPr>
        <p:spPr>
          <a:xfrm>
            <a:off x="0" y="0"/>
            <a:ext cx="9144000" cy="1212900"/>
          </a:xfrm>
          <a:prstGeom prst="rect">
            <a:avLst/>
          </a:prstGeom>
          <a:solidFill>
            <a:srgbClr val="E03A3E"/>
          </a:solidFill>
          <a:ln w="9525" cap="flat" cmpd="sng">
            <a:solidFill>
              <a:srgbClr val="FFFFFF"/>
            </a:solidFill>
            <a:prstDash val="solid"/>
            <a:round/>
            <a:headEnd type="none" w="sm" len="sm"/>
            <a:tailEnd type="none" w="sm" len="sm"/>
          </a:ln>
          <a:effectLst>
            <a:outerShdw blurRad="39999"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7" name="Google Shape;77;p15"/>
          <p:cNvSpPr txBox="1">
            <a:spLocks noGrp="1"/>
          </p:cNvSpPr>
          <p:nvPr>
            <p:ph type="title"/>
          </p:nvPr>
        </p:nvSpPr>
        <p:spPr>
          <a:xfrm>
            <a:off x="100429" y="69858"/>
            <a:ext cx="5451000" cy="11430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rtl="0">
              <a:spcBef>
                <a:spcPts val="0"/>
              </a:spcBef>
              <a:spcAft>
                <a:spcPts val="0"/>
              </a:spcAft>
              <a:buSzPts val="1800"/>
              <a:buFont typeface="Arial"/>
              <a:buNone/>
              <a:defRPr sz="1800"/>
            </a:lvl2pPr>
            <a:lvl3pPr lvl="2" rtl="0">
              <a:spcBef>
                <a:spcPts val="0"/>
              </a:spcBef>
              <a:spcAft>
                <a:spcPts val="0"/>
              </a:spcAft>
              <a:buSzPts val="1800"/>
              <a:buFont typeface="Arial"/>
              <a:buNone/>
              <a:defRPr sz="1800"/>
            </a:lvl3pPr>
            <a:lvl4pPr lvl="3" rtl="0">
              <a:spcBef>
                <a:spcPts val="0"/>
              </a:spcBef>
              <a:spcAft>
                <a:spcPts val="0"/>
              </a:spcAft>
              <a:buSzPts val="1800"/>
              <a:buFont typeface="Arial"/>
              <a:buNone/>
              <a:defRPr sz="1800"/>
            </a:lvl4pPr>
            <a:lvl5pPr lvl="4" rtl="0">
              <a:spcBef>
                <a:spcPts val="0"/>
              </a:spcBef>
              <a:spcAft>
                <a:spcPts val="0"/>
              </a:spcAft>
              <a:buSzPts val="1800"/>
              <a:buFont typeface="Arial"/>
              <a:buNone/>
              <a:defRPr sz="1800"/>
            </a:lvl5pPr>
            <a:lvl6pPr lvl="5" rtl="0">
              <a:spcBef>
                <a:spcPts val="0"/>
              </a:spcBef>
              <a:spcAft>
                <a:spcPts val="0"/>
              </a:spcAft>
              <a:buSzPts val="1800"/>
              <a:buFont typeface="Arial"/>
              <a:buNone/>
              <a:defRPr sz="1800"/>
            </a:lvl6pPr>
            <a:lvl7pPr lvl="6" rtl="0">
              <a:spcBef>
                <a:spcPts val="0"/>
              </a:spcBef>
              <a:spcAft>
                <a:spcPts val="0"/>
              </a:spcAft>
              <a:buSzPts val="1800"/>
              <a:buFont typeface="Arial"/>
              <a:buNone/>
              <a:defRPr sz="1800"/>
            </a:lvl7pPr>
            <a:lvl8pPr lvl="7" rtl="0">
              <a:spcBef>
                <a:spcPts val="0"/>
              </a:spcBef>
              <a:spcAft>
                <a:spcPts val="0"/>
              </a:spcAft>
              <a:buSzPts val="1800"/>
              <a:buFont typeface="Arial"/>
              <a:buNone/>
              <a:defRPr sz="1800"/>
            </a:lvl8pPr>
            <a:lvl9pPr lvl="8" rtl="0">
              <a:spcBef>
                <a:spcPts val="0"/>
              </a:spcBef>
              <a:spcAft>
                <a:spcPts val="0"/>
              </a:spcAft>
              <a:buSzPts val="1800"/>
              <a:buFont typeface="Arial"/>
              <a:buNone/>
              <a:defRPr sz="1800"/>
            </a:lvl9pPr>
          </a:lstStyle>
          <a:p>
            <a:endParaRPr/>
          </a:p>
        </p:txBody>
      </p:sp>
      <p:pic>
        <p:nvPicPr>
          <p:cNvPr id="78" name="Google Shape;78;p15" descr="MPower-Logo_WHITE_UM-AG-LAW_2.png"/>
          <p:cNvPicPr preferRelativeResize="0"/>
          <p:nvPr/>
        </p:nvPicPr>
        <p:blipFill rotWithShape="1">
          <a:blip r:embed="rId2">
            <a:alphaModFix/>
          </a:blip>
          <a:srcRect/>
          <a:stretch/>
        </p:blipFill>
        <p:spPr>
          <a:xfrm>
            <a:off x="6400800" y="69858"/>
            <a:ext cx="2743200" cy="964851"/>
          </a:xfrm>
          <a:prstGeom prst="rect">
            <a:avLst/>
          </a:prstGeom>
          <a:noFill/>
          <a:ln>
            <a:noFill/>
          </a:ln>
        </p:spPr>
      </p:pic>
      <p:sp>
        <p:nvSpPr>
          <p:cNvPr id="79" name="Google Shape;79;p15"/>
          <p:cNvSpPr/>
          <p:nvPr/>
        </p:nvSpPr>
        <p:spPr>
          <a:xfrm>
            <a:off x="0" y="6528592"/>
            <a:ext cx="9144000" cy="313800"/>
          </a:xfrm>
          <a:prstGeom prst="rect">
            <a:avLst/>
          </a:prstGeom>
          <a:solidFill>
            <a:srgbClr val="FFD500"/>
          </a:solidFill>
          <a:ln w="9525" cap="flat" cmpd="sng">
            <a:solidFill>
              <a:srgbClr val="FFFFFF"/>
            </a:solidFill>
            <a:prstDash val="solid"/>
            <a:round/>
            <a:headEnd type="none" w="sm" len="sm"/>
            <a:tailEnd type="none" w="sm" len="sm"/>
          </a:ln>
          <a:effectLst>
            <a:outerShdw blurRad="39999"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0" name="Google Shape;80;p15"/>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E03A3E"/>
              </a:buClr>
              <a:buSzPts val="1200"/>
              <a:buFont typeface="Calibri"/>
              <a:buNone/>
              <a:defRPr sz="1200" b="0" i="0" u="none" strike="noStrike" cap="none">
                <a:solidFill>
                  <a:srgbClr val="E03A3E"/>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81" name="Google Shape;81;p15"/>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E03A3E"/>
              </a:buClr>
              <a:buSzPts val="1200"/>
              <a:buFont typeface="Calibri"/>
              <a:buNone/>
              <a:defRPr sz="1200" b="0" i="0" u="none" strike="noStrike" cap="none">
                <a:solidFill>
                  <a:srgbClr val="E03A3E"/>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82" name="Google Shape;82;p15"/>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E03A3E"/>
              </a:buClr>
              <a:buSzPts val="300"/>
              <a:buFont typeface="Calibri"/>
              <a:buNone/>
              <a:defRPr sz="1200" b="0" i="0" u="none" strike="noStrike" cap="none">
                <a:solidFill>
                  <a:srgbClr val="E03A3E"/>
                </a:solidFill>
                <a:latin typeface="Calibri"/>
                <a:ea typeface="Calibri"/>
                <a:cs typeface="Calibri"/>
                <a:sym typeface="Calibri"/>
              </a:defRPr>
            </a:lvl1pPr>
            <a:lvl2pPr marL="0" marR="0" lvl="1" indent="0" algn="r" rtl="0">
              <a:lnSpc>
                <a:spcPct val="100000"/>
              </a:lnSpc>
              <a:spcBef>
                <a:spcPts val="0"/>
              </a:spcBef>
              <a:spcAft>
                <a:spcPts val="0"/>
              </a:spcAft>
              <a:buClr>
                <a:srgbClr val="E03A3E"/>
              </a:buClr>
              <a:buSzPts val="300"/>
              <a:buFont typeface="Calibri"/>
              <a:buNone/>
              <a:defRPr sz="1200" b="0" i="0" u="none" strike="noStrike" cap="none">
                <a:solidFill>
                  <a:srgbClr val="E03A3E"/>
                </a:solidFill>
                <a:latin typeface="Calibri"/>
                <a:ea typeface="Calibri"/>
                <a:cs typeface="Calibri"/>
                <a:sym typeface="Calibri"/>
              </a:defRPr>
            </a:lvl2pPr>
            <a:lvl3pPr marL="0" marR="0" lvl="2" indent="0" algn="r" rtl="0">
              <a:lnSpc>
                <a:spcPct val="100000"/>
              </a:lnSpc>
              <a:spcBef>
                <a:spcPts val="0"/>
              </a:spcBef>
              <a:spcAft>
                <a:spcPts val="0"/>
              </a:spcAft>
              <a:buClr>
                <a:srgbClr val="E03A3E"/>
              </a:buClr>
              <a:buSzPts val="300"/>
              <a:buFont typeface="Calibri"/>
              <a:buNone/>
              <a:defRPr sz="1200" b="0" i="0" u="none" strike="noStrike" cap="none">
                <a:solidFill>
                  <a:srgbClr val="E03A3E"/>
                </a:solidFill>
                <a:latin typeface="Calibri"/>
                <a:ea typeface="Calibri"/>
                <a:cs typeface="Calibri"/>
                <a:sym typeface="Calibri"/>
              </a:defRPr>
            </a:lvl3pPr>
            <a:lvl4pPr marL="0" marR="0" lvl="3" indent="0" algn="r" rtl="0">
              <a:lnSpc>
                <a:spcPct val="100000"/>
              </a:lnSpc>
              <a:spcBef>
                <a:spcPts val="0"/>
              </a:spcBef>
              <a:spcAft>
                <a:spcPts val="0"/>
              </a:spcAft>
              <a:buClr>
                <a:srgbClr val="E03A3E"/>
              </a:buClr>
              <a:buSzPts val="300"/>
              <a:buFont typeface="Calibri"/>
              <a:buNone/>
              <a:defRPr sz="1200" b="0" i="0" u="none" strike="noStrike" cap="none">
                <a:solidFill>
                  <a:srgbClr val="E03A3E"/>
                </a:solidFill>
                <a:latin typeface="Calibri"/>
                <a:ea typeface="Calibri"/>
                <a:cs typeface="Calibri"/>
                <a:sym typeface="Calibri"/>
              </a:defRPr>
            </a:lvl4pPr>
            <a:lvl5pPr marL="0" marR="0" lvl="4" indent="0" algn="r" rtl="0">
              <a:lnSpc>
                <a:spcPct val="100000"/>
              </a:lnSpc>
              <a:spcBef>
                <a:spcPts val="0"/>
              </a:spcBef>
              <a:spcAft>
                <a:spcPts val="0"/>
              </a:spcAft>
              <a:buClr>
                <a:srgbClr val="E03A3E"/>
              </a:buClr>
              <a:buSzPts val="300"/>
              <a:buFont typeface="Calibri"/>
              <a:buNone/>
              <a:defRPr sz="1200" b="0" i="0" u="none" strike="noStrike" cap="none">
                <a:solidFill>
                  <a:srgbClr val="E03A3E"/>
                </a:solidFill>
                <a:latin typeface="Calibri"/>
                <a:ea typeface="Calibri"/>
                <a:cs typeface="Calibri"/>
                <a:sym typeface="Calibri"/>
              </a:defRPr>
            </a:lvl5pPr>
            <a:lvl6pPr marL="0" marR="0" lvl="5" indent="0" algn="r" rtl="0">
              <a:lnSpc>
                <a:spcPct val="100000"/>
              </a:lnSpc>
              <a:spcBef>
                <a:spcPts val="0"/>
              </a:spcBef>
              <a:spcAft>
                <a:spcPts val="0"/>
              </a:spcAft>
              <a:buClr>
                <a:srgbClr val="E03A3E"/>
              </a:buClr>
              <a:buSzPts val="300"/>
              <a:buFont typeface="Calibri"/>
              <a:buNone/>
              <a:defRPr sz="1200" b="0" i="0" u="none" strike="noStrike" cap="none">
                <a:solidFill>
                  <a:srgbClr val="E03A3E"/>
                </a:solidFill>
                <a:latin typeface="Calibri"/>
                <a:ea typeface="Calibri"/>
                <a:cs typeface="Calibri"/>
                <a:sym typeface="Calibri"/>
              </a:defRPr>
            </a:lvl6pPr>
            <a:lvl7pPr marL="0" marR="0" lvl="6" indent="0" algn="r" rtl="0">
              <a:lnSpc>
                <a:spcPct val="100000"/>
              </a:lnSpc>
              <a:spcBef>
                <a:spcPts val="0"/>
              </a:spcBef>
              <a:spcAft>
                <a:spcPts val="0"/>
              </a:spcAft>
              <a:buClr>
                <a:srgbClr val="E03A3E"/>
              </a:buClr>
              <a:buSzPts val="300"/>
              <a:buFont typeface="Calibri"/>
              <a:buNone/>
              <a:defRPr sz="1200" b="0" i="0" u="none" strike="noStrike" cap="none">
                <a:solidFill>
                  <a:srgbClr val="E03A3E"/>
                </a:solidFill>
                <a:latin typeface="Calibri"/>
                <a:ea typeface="Calibri"/>
                <a:cs typeface="Calibri"/>
                <a:sym typeface="Calibri"/>
              </a:defRPr>
            </a:lvl7pPr>
            <a:lvl8pPr marL="0" marR="0" lvl="7" indent="0" algn="r" rtl="0">
              <a:lnSpc>
                <a:spcPct val="100000"/>
              </a:lnSpc>
              <a:spcBef>
                <a:spcPts val="0"/>
              </a:spcBef>
              <a:spcAft>
                <a:spcPts val="0"/>
              </a:spcAft>
              <a:buClr>
                <a:srgbClr val="E03A3E"/>
              </a:buClr>
              <a:buSzPts val="300"/>
              <a:buFont typeface="Calibri"/>
              <a:buNone/>
              <a:defRPr sz="1200" b="0" i="0" u="none" strike="noStrike" cap="none">
                <a:solidFill>
                  <a:srgbClr val="E03A3E"/>
                </a:solidFill>
                <a:latin typeface="Calibri"/>
                <a:ea typeface="Calibri"/>
                <a:cs typeface="Calibri"/>
                <a:sym typeface="Calibri"/>
              </a:defRPr>
            </a:lvl8pPr>
            <a:lvl9pPr marL="0" marR="0" lvl="8" indent="0" algn="r" rtl="0">
              <a:lnSpc>
                <a:spcPct val="100000"/>
              </a:lnSpc>
              <a:spcBef>
                <a:spcPts val="0"/>
              </a:spcBef>
              <a:spcAft>
                <a:spcPts val="0"/>
              </a:spcAft>
              <a:buClr>
                <a:srgbClr val="E03A3E"/>
              </a:buClr>
              <a:buSzPts val="300"/>
              <a:buFont typeface="Calibri"/>
              <a:buNone/>
              <a:defRPr sz="1200" b="0" i="0" u="none" strike="noStrike" cap="none">
                <a:solidFill>
                  <a:srgbClr val="E03A3E"/>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0"/>
        <p:cNvGrpSpPr/>
        <p:nvPr/>
      </p:nvGrpSpPr>
      <p:grpSpPr>
        <a:xfrm>
          <a:off x="0" y="0"/>
          <a:ext cx="0" cy="0"/>
          <a:chOff x="0" y="0"/>
          <a:chExt cx="0" cy="0"/>
        </a:xfrm>
      </p:grpSpPr>
      <p:sp>
        <p:nvSpPr>
          <p:cNvPr id="91" name="Google Shape;91;p17"/>
          <p:cNvSpPr txBox="1">
            <a:spLocks noGrp="1"/>
          </p:cNvSpPr>
          <p:nvPr>
            <p:ph type="ctrTitle"/>
          </p:nvPr>
        </p:nvSpPr>
        <p:spPr>
          <a:xfrm>
            <a:off x="311708" y="992767"/>
            <a:ext cx="8520600" cy="2736900"/>
          </a:xfrm>
          <a:prstGeom prst="rect">
            <a:avLst/>
          </a:prstGeom>
        </p:spPr>
        <p:txBody>
          <a:bodyPr spcFirstLastPara="1" wrap="square" lIns="91425" tIns="91425" rIns="91425" bIns="91425" anchor="b" anchorCtr="0"/>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92" name="Google Shape;92;p17"/>
          <p:cNvSpPr txBox="1">
            <a:spLocks noGrp="1"/>
          </p:cNvSpPr>
          <p:nvPr>
            <p:ph type="subTitle" idx="1"/>
          </p:nvPr>
        </p:nvSpPr>
        <p:spPr>
          <a:xfrm>
            <a:off x="311700" y="3778833"/>
            <a:ext cx="8520600" cy="1056900"/>
          </a:xfrm>
          <a:prstGeom prst="rect">
            <a:avLst/>
          </a:prstGeom>
        </p:spPr>
        <p:txBody>
          <a:bodyPr spcFirstLastPara="1" wrap="square" lIns="91425" tIns="91425" rIns="91425" bIns="91425" anchor="t" anchorCtr="0"/>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93" name="Google Shape;93;p17"/>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
        <p:nvSpPr>
          <p:cNvPr id="94" name="Google Shape;94;p17"/>
          <p:cNvSpPr/>
          <p:nvPr/>
        </p:nvSpPr>
        <p:spPr>
          <a:xfrm>
            <a:off x="0" y="0"/>
            <a:ext cx="9144000" cy="1907700"/>
          </a:xfrm>
          <a:prstGeom prst="rect">
            <a:avLst/>
          </a:prstGeom>
          <a:solidFill>
            <a:srgbClr val="DD323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17"/>
          <p:cNvSpPr/>
          <p:nvPr/>
        </p:nvSpPr>
        <p:spPr>
          <a:xfrm>
            <a:off x="0" y="4603100"/>
            <a:ext cx="9144000" cy="2363700"/>
          </a:xfrm>
          <a:prstGeom prst="rect">
            <a:avLst/>
          </a:prstGeom>
          <a:solidFill>
            <a:srgbClr val="DD323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96"/>
        <p:cNvGrpSpPr/>
        <p:nvPr/>
      </p:nvGrpSpPr>
      <p:grpSpPr>
        <a:xfrm>
          <a:off x="0" y="0"/>
          <a:ext cx="0" cy="0"/>
          <a:chOff x="0" y="0"/>
          <a:chExt cx="0" cy="0"/>
        </a:xfrm>
      </p:grpSpPr>
      <p:sp>
        <p:nvSpPr>
          <p:cNvPr id="97" name="Google Shape;97;p18"/>
          <p:cNvSpPr txBox="1">
            <a:spLocks noGrp="1"/>
          </p:cNvSpPr>
          <p:nvPr>
            <p:ph type="title"/>
          </p:nvPr>
        </p:nvSpPr>
        <p:spPr>
          <a:xfrm>
            <a:off x="311700" y="2867800"/>
            <a:ext cx="8520600" cy="1122300"/>
          </a:xfrm>
          <a:prstGeom prst="rect">
            <a:avLst/>
          </a:prstGeom>
        </p:spPr>
        <p:txBody>
          <a:bodyPr spcFirstLastPara="1" wrap="square" lIns="91425" tIns="91425" rIns="91425" bIns="91425" anchor="ctr" anchorCtr="0"/>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98" name="Google Shape;98;p18"/>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99"/>
        <p:cNvGrpSpPr/>
        <p:nvPr/>
      </p:nvGrpSpPr>
      <p:grpSpPr>
        <a:xfrm>
          <a:off x="0" y="0"/>
          <a:ext cx="0" cy="0"/>
          <a:chOff x="0" y="0"/>
          <a:chExt cx="0" cy="0"/>
        </a:xfrm>
      </p:grpSpPr>
      <p:sp>
        <p:nvSpPr>
          <p:cNvPr id="100" name="Google Shape;100;p19"/>
          <p:cNvSpPr txBox="1">
            <a:spLocks noGrp="1"/>
          </p:cNvSpPr>
          <p:nvPr>
            <p:ph type="title"/>
          </p:nvPr>
        </p:nvSpPr>
        <p:spPr>
          <a:xfrm>
            <a:off x="110225" y="219600"/>
            <a:ext cx="8520600" cy="763500"/>
          </a:xfrm>
          <a:prstGeom prst="rect">
            <a:avLst/>
          </a:prstGeom>
        </p:spPr>
        <p:txBody>
          <a:bodyPr spcFirstLastPara="1" wrap="square" lIns="91425" tIns="91425" rIns="91425" bIns="91425" anchor="t" anchorCtr="0"/>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1" name="Google Shape;101;p19"/>
          <p:cNvSpPr txBox="1">
            <a:spLocks noGrp="1"/>
          </p:cNvSpPr>
          <p:nvPr>
            <p:ph type="body" idx="1"/>
          </p:nvPr>
        </p:nvSpPr>
        <p:spPr>
          <a:xfrm>
            <a:off x="110225" y="2054767"/>
            <a:ext cx="8910900" cy="4162800"/>
          </a:xfrm>
          <a:prstGeom prst="rect">
            <a:avLst/>
          </a:prstGeom>
        </p:spPr>
        <p:txBody>
          <a:bodyPr spcFirstLastPara="1" wrap="square" lIns="91425" tIns="91425" rIns="91425" bIns="91425" anchor="t" anchorCtr="0"/>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102" name="Google Shape;102;p19"/>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03"/>
        <p:cNvGrpSpPr/>
        <p:nvPr/>
      </p:nvGrpSpPr>
      <p:grpSpPr>
        <a:xfrm>
          <a:off x="0" y="0"/>
          <a:ext cx="0" cy="0"/>
          <a:chOff x="0" y="0"/>
          <a:chExt cx="0" cy="0"/>
        </a:xfrm>
      </p:grpSpPr>
      <p:sp>
        <p:nvSpPr>
          <p:cNvPr id="104" name="Google Shape;104;p20"/>
          <p:cNvSpPr txBox="1">
            <a:spLocks noGrp="1"/>
          </p:cNvSpPr>
          <p:nvPr>
            <p:ph type="title"/>
          </p:nvPr>
        </p:nvSpPr>
        <p:spPr>
          <a:xfrm>
            <a:off x="110225" y="219600"/>
            <a:ext cx="8520600" cy="763500"/>
          </a:xfrm>
          <a:prstGeom prst="rect">
            <a:avLst/>
          </a:prstGeom>
        </p:spPr>
        <p:txBody>
          <a:bodyPr spcFirstLastPara="1" wrap="square" lIns="91425" tIns="91425" rIns="91425" bIns="91425" anchor="t" anchorCtr="0"/>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5" name="Google Shape;105;p20"/>
          <p:cNvSpPr txBox="1">
            <a:spLocks noGrp="1"/>
          </p:cNvSpPr>
          <p:nvPr>
            <p:ph type="body" idx="1"/>
          </p:nvPr>
        </p:nvSpPr>
        <p:spPr>
          <a:xfrm>
            <a:off x="311700" y="1536633"/>
            <a:ext cx="3999900" cy="4555200"/>
          </a:xfrm>
          <a:prstGeom prst="rect">
            <a:avLst/>
          </a:prstGeom>
        </p:spPr>
        <p:txBody>
          <a:bodyPr spcFirstLastPara="1" wrap="square" lIns="91425" tIns="91425" rIns="91425" bIns="91425" anchor="t" anchorCtr="0"/>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106" name="Google Shape;106;p20"/>
          <p:cNvSpPr txBox="1">
            <a:spLocks noGrp="1"/>
          </p:cNvSpPr>
          <p:nvPr>
            <p:ph type="body" idx="2"/>
          </p:nvPr>
        </p:nvSpPr>
        <p:spPr>
          <a:xfrm>
            <a:off x="4832400" y="1536633"/>
            <a:ext cx="3999900" cy="4555200"/>
          </a:xfrm>
          <a:prstGeom prst="rect">
            <a:avLst/>
          </a:prstGeom>
        </p:spPr>
        <p:txBody>
          <a:bodyPr spcFirstLastPara="1" wrap="square" lIns="91425" tIns="91425" rIns="91425" bIns="91425" anchor="t" anchorCtr="0"/>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107" name="Google Shape;107;p20"/>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08"/>
        <p:cNvGrpSpPr/>
        <p:nvPr/>
      </p:nvGrpSpPr>
      <p:grpSpPr>
        <a:xfrm>
          <a:off x="0" y="0"/>
          <a:ext cx="0" cy="0"/>
          <a:chOff x="0" y="0"/>
          <a:chExt cx="0" cy="0"/>
        </a:xfrm>
      </p:grpSpPr>
      <p:sp>
        <p:nvSpPr>
          <p:cNvPr id="109" name="Google Shape;109;p21"/>
          <p:cNvSpPr txBox="1">
            <a:spLocks noGrp="1"/>
          </p:cNvSpPr>
          <p:nvPr>
            <p:ph type="title"/>
          </p:nvPr>
        </p:nvSpPr>
        <p:spPr>
          <a:xfrm>
            <a:off x="110225" y="219600"/>
            <a:ext cx="8520600" cy="763500"/>
          </a:xfrm>
          <a:prstGeom prst="rect">
            <a:avLst/>
          </a:prstGeom>
        </p:spPr>
        <p:txBody>
          <a:bodyPr spcFirstLastPara="1" wrap="square" lIns="91425" tIns="91425" rIns="91425" bIns="91425" anchor="t" anchorCtr="0"/>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10" name="Google Shape;110;p21"/>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
        <p:cNvGrpSpPr/>
        <p:nvPr/>
      </p:nvGrpSpPr>
      <p:grpSpPr>
        <a:xfrm>
          <a:off x="0" y="0"/>
          <a:ext cx="0" cy="0"/>
          <a:chOff x="0" y="0"/>
          <a:chExt cx="0" cy="0"/>
        </a:xfrm>
      </p:grpSpPr>
      <p:sp>
        <p:nvSpPr>
          <p:cNvPr id="18" name="Google Shape;18;p3"/>
          <p:cNvSpPr txBox="1">
            <a:spLocks noGrp="1"/>
          </p:cNvSpPr>
          <p:nvPr>
            <p:ph type="title"/>
          </p:nvPr>
        </p:nvSpPr>
        <p:spPr>
          <a:xfrm>
            <a:off x="311700" y="2867800"/>
            <a:ext cx="8520600" cy="1122300"/>
          </a:xfrm>
          <a:prstGeom prst="rect">
            <a:avLst/>
          </a:prstGeom>
        </p:spPr>
        <p:txBody>
          <a:bodyPr spcFirstLastPara="1" wrap="square" lIns="91425" tIns="91425" rIns="91425" bIns="91425" anchor="ctr" anchorCtr="0"/>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9" name="Google Shape;19;p3"/>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11"/>
        <p:cNvGrpSpPr/>
        <p:nvPr/>
      </p:nvGrpSpPr>
      <p:grpSpPr>
        <a:xfrm>
          <a:off x="0" y="0"/>
          <a:ext cx="0" cy="0"/>
          <a:chOff x="0" y="0"/>
          <a:chExt cx="0" cy="0"/>
        </a:xfrm>
      </p:grpSpPr>
      <p:sp>
        <p:nvSpPr>
          <p:cNvPr id="112" name="Google Shape;112;p22"/>
          <p:cNvSpPr txBox="1">
            <a:spLocks noGrp="1"/>
          </p:cNvSpPr>
          <p:nvPr>
            <p:ph type="title"/>
          </p:nvPr>
        </p:nvSpPr>
        <p:spPr>
          <a:xfrm>
            <a:off x="311700" y="740800"/>
            <a:ext cx="2808000" cy="1007700"/>
          </a:xfrm>
          <a:prstGeom prst="rect">
            <a:avLst/>
          </a:prstGeom>
        </p:spPr>
        <p:txBody>
          <a:bodyPr spcFirstLastPara="1" wrap="square" lIns="91425" tIns="91425" rIns="91425" bIns="91425" anchor="b" anchorCtr="0"/>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13" name="Google Shape;113;p22"/>
          <p:cNvSpPr txBox="1">
            <a:spLocks noGrp="1"/>
          </p:cNvSpPr>
          <p:nvPr>
            <p:ph type="body" idx="1"/>
          </p:nvPr>
        </p:nvSpPr>
        <p:spPr>
          <a:xfrm>
            <a:off x="311700" y="1852800"/>
            <a:ext cx="2808000" cy="4239300"/>
          </a:xfrm>
          <a:prstGeom prst="rect">
            <a:avLst/>
          </a:prstGeom>
        </p:spPr>
        <p:txBody>
          <a:bodyPr spcFirstLastPara="1" wrap="square" lIns="91425" tIns="91425" rIns="91425" bIns="91425" anchor="t" anchorCtr="0"/>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114" name="Google Shape;114;p22"/>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15"/>
        <p:cNvGrpSpPr/>
        <p:nvPr/>
      </p:nvGrpSpPr>
      <p:grpSpPr>
        <a:xfrm>
          <a:off x="0" y="0"/>
          <a:ext cx="0" cy="0"/>
          <a:chOff x="0" y="0"/>
          <a:chExt cx="0" cy="0"/>
        </a:xfrm>
      </p:grpSpPr>
      <p:sp>
        <p:nvSpPr>
          <p:cNvPr id="116" name="Google Shape;116;p23"/>
          <p:cNvSpPr txBox="1">
            <a:spLocks noGrp="1"/>
          </p:cNvSpPr>
          <p:nvPr>
            <p:ph type="title"/>
          </p:nvPr>
        </p:nvSpPr>
        <p:spPr>
          <a:xfrm>
            <a:off x="490250" y="600200"/>
            <a:ext cx="6367800" cy="5454300"/>
          </a:xfrm>
          <a:prstGeom prst="rect">
            <a:avLst/>
          </a:prstGeom>
        </p:spPr>
        <p:txBody>
          <a:bodyPr spcFirstLastPara="1" wrap="square" lIns="91425" tIns="91425" rIns="91425" bIns="91425" anchor="ctr" anchorCtr="0"/>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117" name="Google Shape;117;p23"/>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18"/>
        <p:cNvGrpSpPr/>
        <p:nvPr/>
      </p:nvGrpSpPr>
      <p:grpSpPr>
        <a:xfrm>
          <a:off x="0" y="0"/>
          <a:ext cx="0" cy="0"/>
          <a:chOff x="0" y="0"/>
          <a:chExt cx="0" cy="0"/>
        </a:xfrm>
      </p:grpSpPr>
      <p:sp>
        <p:nvSpPr>
          <p:cNvPr id="119" name="Google Shape;119;p24"/>
          <p:cNvSpPr/>
          <p:nvPr/>
        </p:nvSpPr>
        <p:spPr>
          <a:xfrm>
            <a:off x="4572000" y="-167"/>
            <a:ext cx="4572000" cy="6858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4"/>
          <p:cNvSpPr txBox="1">
            <a:spLocks noGrp="1"/>
          </p:cNvSpPr>
          <p:nvPr>
            <p:ph type="title"/>
          </p:nvPr>
        </p:nvSpPr>
        <p:spPr>
          <a:xfrm>
            <a:off x="265500" y="1644233"/>
            <a:ext cx="4045200" cy="1976400"/>
          </a:xfrm>
          <a:prstGeom prst="rect">
            <a:avLst/>
          </a:prstGeom>
        </p:spPr>
        <p:txBody>
          <a:bodyPr spcFirstLastPara="1" wrap="square" lIns="91425" tIns="91425" rIns="91425" bIns="91425" anchor="b" anchorCtr="0"/>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121" name="Google Shape;121;p24"/>
          <p:cNvSpPr txBox="1">
            <a:spLocks noGrp="1"/>
          </p:cNvSpPr>
          <p:nvPr>
            <p:ph type="subTitle" idx="1"/>
          </p:nvPr>
        </p:nvSpPr>
        <p:spPr>
          <a:xfrm>
            <a:off x="265500" y="3737433"/>
            <a:ext cx="4045200" cy="1646700"/>
          </a:xfrm>
          <a:prstGeom prst="rect">
            <a:avLst/>
          </a:prstGeom>
        </p:spPr>
        <p:txBody>
          <a:bodyPr spcFirstLastPara="1" wrap="square" lIns="91425" tIns="91425" rIns="91425" bIns="91425" anchor="t" anchorCtr="0"/>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22" name="Google Shape;122;p24"/>
          <p:cNvSpPr txBox="1">
            <a:spLocks noGrp="1"/>
          </p:cNvSpPr>
          <p:nvPr>
            <p:ph type="body" idx="2"/>
          </p:nvPr>
        </p:nvSpPr>
        <p:spPr>
          <a:xfrm>
            <a:off x="4939500" y="965433"/>
            <a:ext cx="3837000" cy="4926900"/>
          </a:xfrm>
          <a:prstGeom prst="rect">
            <a:avLst/>
          </a:prstGeom>
        </p:spPr>
        <p:txBody>
          <a:bodyPr spcFirstLastPara="1" wrap="square" lIns="91425" tIns="91425" rIns="91425" bIns="91425" anchor="ctr" anchorCtr="0"/>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123" name="Google Shape;123;p24"/>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24"/>
        <p:cNvGrpSpPr/>
        <p:nvPr/>
      </p:nvGrpSpPr>
      <p:grpSpPr>
        <a:xfrm>
          <a:off x="0" y="0"/>
          <a:ext cx="0" cy="0"/>
          <a:chOff x="0" y="0"/>
          <a:chExt cx="0" cy="0"/>
        </a:xfrm>
      </p:grpSpPr>
      <p:sp>
        <p:nvSpPr>
          <p:cNvPr id="125" name="Google Shape;125;p25"/>
          <p:cNvSpPr txBox="1">
            <a:spLocks noGrp="1"/>
          </p:cNvSpPr>
          <p:nvPr>
            <p:ph type="body" idx="1"/>
          </p:nvPr>
        </p:nvSpPr>
        <p:spPr>
          <a:xfrm>
            <a:off x="311700" y="5640767"/>
            <a:ext cx="5998800" cy="806700"/>
          </a:xfrm>
          <a:prstGeom prst="rect">
            <a:avLst/>
          </a:prstGeom>
        </p:spPr>
        <p:txBody>
          <a:bodyPr spcFirstLastPara="1" wrap="square" lIns="91425" tIns="91425" rIns="91425" bIns="91425" anchor="ctr" anchorCtr="0"/>
          <a:lstStyle>
            <a:lvl1pPr marL="457200" lvl="0" indent="-228600" rtl="0">
              <a:lnSpc>
                <a:spcPct val="100000"/>
              </a:lnSpc>
              <a:spcBef>
                <a:spcPts val="0"/>
              </a:spcBef>
              <a:spcAft>
                <a:spcPts val="0"/>
              </a:spcAft>
              <a:buSzPts val="1800"/>
              <a:buNone/>
              <a:defRPr/>
            </a:lvl1pPr>
          </a:lstStyle>
          <a:p>
            <a:endParaRPr/>
          </a:p>
        </p:txBody>
      </p:sp>
      <p:sp>
        <p:nvSpPr>
          <p:cNvPr id="126" name="Google Shape;126;p25"/>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27"/>
        <p:cNvGrpSpPr/>
        <p:nvPr/>
      </p:nvGrpSpPr>
      <p:grpSpPr>
        <a:xfrm>
          <a:off x="0" y="0"/>
          <a:ext cx="0" cy="0"/>
          <a:chOff x="0" y="0"/>
          <a:chExt cx="0" cy="0"/>
        </a:xfrm>
      </p:grpSpPr>
      <p:sp>
        <p:nvSpPr>
          <p:cNvPr id="128" name="Google Shape;128;p26"/>
          <p:cNvSpPr txBox="1">
            <a:spLocks noGrp="1"/>
          </p:cNvSpPr>
          <p:nvPr>
            <p:ph type="title" hasCustomPrompt="1"/>
          </p:nvPr>
        </p:nvSpPr>
        <p:spPr>
          <a:xfrm>
            <a:off x="311700" y="1474833"/>
            <a:ext cx="8520600" cy="2618100"/>
          </a:xfrm>
          <a:prstGeom prst="rect">
            <a:avLst/>
          </a:prstGeom>
        </p:spPr>
        <p:txBody>
          <a:bodyPr spcFirstLastPara="1" wrap="square" lIns="91425" tIns="91425" rIns="91425" bIns="91425" anchor="b" anchorCtr="0"/>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29" name="Google Shape;129;p26"/>
          <p:cNvSpPr txBox="1">
            <a:spLocks noGrp="1"/>
          </p:cNvSpPr>
          <p:nvPr>
            <p:ph type="body" idx="1"/>
          </p:nvPr>
        </p:nvSpPr>
        <p:spPr>
          <a:xfrm>
            <a:off x="311700" y="4202967"/>
            <a:ext cx="8520600" cy="1734300"/>
          </a:xfrm>
          <a:prstGeom prst="rect">
            <a:avLst/>
          </a:prstGeom>
        </p:spPr>
        <p:txBody>
          <a:bodyPr spcFirstLastPara="1" wrap="square" lIns="91425" tIns="91425" rIns="91425" bIns="91425" anchor="t" anchorCtr="0"/>
          <a:lstStyle>
            <a:lvl1pPr marL="457200" lvl="0" indent="-342900" algn="ctr" rtl="0">
              <a:spcBef>
                <a:spcPts val="0"/>
              </a:spcBef>
              <a:spcAft>
                <a:spcPts val="0"/>
              </a:spcAft>
              <a:buSzPts val="18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130" name="Google Shape;130;p26"/>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31"/>
        <p:cNvGrpSpPr/>
        <p:nvPr/>
      </p:nvGrpSpPr>
      <p:grpSpPr>
        <a:xfrm>
          <a:off x="0" y="0"/>
          <a:ext cx="0" cy="0"/>
          <a:chOff x="0" y="0"/>
          <a:chExt cx="0" cy="0"/>
        </a:xfrm>
      </p:grpSpPr>
      <p:sp>
        <p:nvSpPr>
          <p:cNvPr id="132" name="Google Shape;132;p27"/>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39"/>
        <p:cNvGrpSpPr/>
        <p:nvPr/>
      </p:nvGrpSpPr>
      <p:grpSpPr>
        <a:xfrm>
          <a:off x="0" y="0"/>
          <a:ext cx="0" cy="0"/>
          <a:chOff x="0" y="0"/>
          <a:chExt cx="0" cy="0"/>
        </a:xfrm>
      </p:grpSpPr>
      <p:sp>
        <p:nvSpPr>
          <p:cNvPr id="140" name="Google Shape;140;p29"/>
          <p:cNvSpPr txBox="1">
            <a:spLocks noGrp="1"/>
          </p:cNvSpPr>
          <p:nvPr>
            <p:ph type="ctrTitle"/>
          </p:nvPr>
        </p:nvSpPr>
        <p:spPr>
          <a:xfrm>
            <a:off x="685800" y="2130425"/>
            <a:ext cx="7772400" cy="1470000"/>
          </a:xfrm>
          <a:prstGeom prst="rect">
            <a:avLst/>
          </a:prstGeom>
          <a:noFill/>
          <a:ln>
            <a:noFill/>
          </a:ln>
        </p:spPr>
        <p:txBody>
          <a:bodyPr spcFirstLastPara="1" wrap="square" lIns="91425" tIns="45700" rIns="91425" bIns="45700" anchor="ctr" anchorCtr="0"/>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lgn="l" rtl="0">
              <a:lnSpc>
                <a:spcPct val="100000"/>
              </a:lnSpc>
              <a:spcBef>
                <a:spcPts val="0"/>
              </a:spcBef>
              <a:spcAft>
                <a:spcPts val="0"/>
              </a:spcAft>
              <a:buSzPts val="1400"/>
              <a:buNone/>
              <a:defRPr sz="1800"/>
            </a:lvl2pPr>
            <a:lvl3pPr lvl="2" algn="l" rtl="0">
              <a:lnSpc>
                <a:spcPct val="100000"/>
              </a:lnSpc>
              <a:spcBef>
                <a:spcPts val="0"/>
              </a:spcBef>
              <a:spcAft>
                <a:spcPts val="0"/>
              </a:spcAft>
              <a:buSzPts val="1400"/>
              <a:buNone/>
              <a:defRPr sz="1800"/>
            </a:lvl3pPr>
            <a:lvl4pPr lvl="3" algn="l" rtl="0">
              <a:lnSpc>
                <a:spcPct val="100000"/>
              </a:lnSpc>
              <a:spcBef>
                <a:spcPts val="0"/>
              </a:spcBef>
              <a:spcAft>
                <a:spcPts val="0"/>
              </a:spcAft>
              <a:buSzPts val="1400"/>
              <a:buNone/>
              <a:defRPr sz="1800"/>
            </a:lvl4pPr>
            <a:lvl5pPr lvl="4" algn="l" rtl="0">
              <a:lnSpc>
                <a:spcPct val="100000"/>
              </a:lnSpc>
              <a:spcBef>
                <a:spcPts val="0"/>
              </a:spcBef>
              <a:spcAft>
                <a:spcPts val="0"/>
              </a:spcAft>
              <a:buSzPts val="1400"/>
              <a:buNone/>
              <a:defRPr sz="1800"/>
            </a:lvl5pPr>
            <a:lvl6pPr lvl="5" algn="l" rtl="0">
              <a:lnSpc>
                <a:spcPct val="100000"/>
              </a:lnSpc>
              <a:spcBef>
                <a:spcPts val="0"/>
              </a:spcBef>
              <a:spcAft>
                <a:spcPts val="0"/>
              </a:spcAft>
              <a:buSzPts val="1400"/>
              <a:buNone/>
              <a:defRPr sz="1800"/>
            </a:lvl6pPr>
            <a:lvl7pPr lvl="6" algn="l" rtl="0">
              <a:lnSpc>
                <a:spcPct val="100000"/>
              </a:lnSpc>
              <a:spcBef>
                <a:spcPts val="0"/>
              </a:spcBef>
              <a:spcAft>
                <a:spcPts val="0"/>
              </a:spcAft>
              <a:buSzPts val="1400"/>
              <a:buNone/>
              <a:defRPr sz="1800"/>
            </a:lvl7pPr>
            <a:lvl8pPr lvl="7" algn="l" rtl="0">
              <a:lnSpc>
                <a:spcPct val="100000"/>
              </a:lnSpc>
              <a:spcBef>
                <a:spcPts val="0"/>
              </a:spcBef>
              <a:spcAft>
                <a:spcPts val="0"/>
              </a:spcAft>
              <a:buSzPts val="1400"/>
              <a:buNone/>
              <a:defRPr sz="1800"/>
            </a:lvl8pPr>
            <a:lvl9pPr lvl="8" algn="l" rtl="0">
              <a:lnSpc>
                <a:spcPct val="100000"/>
              </a:lnSpc>
              <a:spcBef>
                <a:spcPts val="0"/>
              </a:spcBef>
              <a:spcAft>
                <a:spcPts val="0"/>
              </a:spcAft>
              <a:buSzPts val="1400"/>
              <a:buNone/>
              <a:defRPr sz="1800"/>
            </a:lvl9pPr>
          </a:lstStyle>
          <a:p>
            <a:endParaRPr/>
          </a:p>
        </p:txBody>
      </p:sp>
      <p:sp>
        <p:nvSpPr>
          <p:cNvPr id="141" name="Google Shape;141;p29"/>
          <p:cNvSpPr/>
          <p:nvPr/>
        </p:nvSpPr>
        <p:spPr>
          <a:xfrm>
            <a:off x="0" y="0"/>
            <a:ext cx="9144000" cy="1812300"/>
          </a:xfrm>
          <a:prstGeom prst="rect">
            <a:avLst/>
          </a:prstGeom>
          <a:solidFill>
            <a:srgbClr val="E03A3E"/>
          </a:solidFill>
          <a:ln w="9525" cap="flat" cmpd="sng">
            <a:solidFill>
              <a:srgbClr val="E03A3E"/>
            </a:solidFill>
            <a:prstDash val="solid"/>
            <a:round/>
            <a:headEnd type="none" w="sm" len="sm"/>
            <a:tailEnd type="none" w="sm" len="sm"/>
          </a:ln>
          <a:effectLst>
            <a:outerShdw blurRad="40000" dist="23000" dir="5400000" rotWithShape="0">
              <a:srgbClr val="000000">
                <a:alpha val="3412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2" name="Google Shape;142;p29"/>
          <p:cNvSpPr/>
          <p:nvPr/>
        </p:nvSpPr>
        <p:spPr>
          <a:xfrm>
            <a:off x="0" y="4080911"/>
            <a:ext cx="9144000" cy="2777100"/>
          </a:xfrm>
          <a:prstGeom prst="rect">
            <a:avLst/>
          </a:prstGeom>
          <a:solidFill>
            <a:srgbClr val="E03A3E"/>
          </a:solidFill>
          <a:ln w="9525" cap="flat" cmpd="sng">
            <a:solidFill>
              <a:srgbClr val="E03A3E"/>
            </a:solidFill>
            <a:prstDash val="solid"/>
            <a:round/>
            <a:headEnd type="none" w="sm" len="sm"/>
            <a:tailEnd type="none" w="sm" len="sm"/>
          </a:ln>
          <a:effectLst>
            <a:outerShdw blurRad="40000" dist="23000" dir="5400000" rotWithShape="0">
              <a:srgbClr val="000000">
                <a:alpha val="3412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3" name="Google Shape;143;p29"/>
          <p:cNvSpPr txBox="1">
            <a:spLocks noGrp="1"/>
          </p:cNvSpPr>
          <p:nvPr>
            <p:ph type="body" idx="1"/>
          </p:nvPr>
        </p:nvSpPr>
        <p:spPr>
          <a:xfrm>
            <a:off x="4495800" y="5709379"/>
            <a:ext cx="4365600" cy="984300"/>
          </a:xfrm>
          <a:prstGeom prst="rect">
            <a:avLst/>
          </a:prstGeom>
          <a:noFill/>
          <a:ln>
            <a:noFill/>
          </a:ln>
        </p:spPr>
        <p:txBody>
          <a:bodyPr spcFirstLastPara="1" wrap="square" lIns="91425" tIns="45700" rIns="91425" bIns="45700" anchor="t" anchorCtr="0"/>
          <a:lstStyle>
            <a:lvl1pPr marL="457200" marR="0" lvl="0" indent="-228600" algn="l" rtl="0">
              <a:lnSpc>
                <a:spcPct val="100000"/>
              </a:lnSpc>
              <a:spcBef>
                <a:spcPts val="480"/>
              </a:spcBef>
              <a:spcAft>
                <a:spcPts val="0"/>
              </a:spcAft>
              <a:buClr>
                <a:srgbClr val="FFD500"/>
              </a:buClr>
              <a:buSzPts val="2400"/>
              <a:buFont typeface="Arial"/>
              <a:buNone/>
              <a:defRPr sz="2400" b="0" i="0" u="none" strike="noStrike" cap="none">
                <a:solidFill>
                  <a:srgbClr val="FFD500"/>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44" name="Google Shape;144;p29"/>
          <p:cNvSpPr txBox="1">
            <a:spLocks noGrp="1"/>
          </p:cNvSpPr>
          <p:nvPr>
            <p:ph type="body" idx="2"/>
          </p:nvPr>
        </p:nvSpPr>
        <p:spPr>
          <a:xfrm>
            <a:off x="214313" y="4081463"/>
            <a:ext cx="4152900" cy="1398600"/>
          </a:xfrm>
          <a:prstGeom prst="rect">
            <a:avLst/>
          </a:prstGeom>
          <a:noFill/>
          <a:ln>
            <a:noFill/>
          </a:ln>
        </p:spPr>
        <p:txBody>
          <a:bodyPr spcFirstLastPara="1" wrap="square" lIns="91425" tIns="45700" rIns="91425" bIns="45700" anchor="t" anchorCtr="0"/>
          <a:lstStyle>
            <a:lvl1pPr marL="457200" marR="0" lvl="0" indent="-228600" algn="l" rtl="0">
              <a:lnSpc>
                <a:spcPct val="100000"/>
              </a:lnSpc>
              <a:spcBef>
                <a:spcPts val="640"/>
              </a:spcBef>
              <a:spcAft>
                <a:spcPts val="0"/>
              </a:spcAft>
              <a:buClr>
                <a:srgbClr val="FFD500"/>
              </a:buClr>
              <a:buSzPts val="3200"/>
              <a:buFont typeface="Arial"/>
              <a:buNone/>
              <a:defRPr sz="3200" b="0" i="0" u="none" strike="noStrike" cap="none">
                <a:solidFill>
                  <a:srgbClr val="FFD500"/>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145" name="Google Shape;145;p29" descr="edwin vegetables .jpeg"/>
          <p:cNvPicPr preferRelativeResize="0"/>
          <p:nvPr/>
        </p:nvPicPr>
        <p:blipFill rotWithShape="1">
          <a:blip r:embed="rId2">
            <a:alphaModFix/>
          </a:blip>
          <a:srcRect/>
          <a:stretch/>
        </p:blipFill>
        <p:spPr>
          <a:xfrm>
            <a:off x="4495800" y="4233609"/>
            <a:ext cx="1374349" cy="914400"/>
          </a:xfrm>
          <a:prstGeom prst="rect">
            <a:avLst/>
          </a:prstGeom>
          <a:noFill/>
          <a:ln>
            <a:noFill/>
          </a:ln>
        </p:spPr>
      </p:pic>
      <p:pic>
        <p:nvPicPr>
          <p:cNvPr id="146" name="Google Shape;146;p29" descr="Legal-scales-books-gavel-Image.jpg"/>
          <p:cNvPicPr preferRelativeResize="0"/>
          <p:nvPr/>
        </p:nvPicPr>
        <p:blipFill rotWithShape="1">
          <a:blip r:embed="rId3">
            <a:alphaModFix/>
          </a:blip>
          <a:srcRect/>
          <a:stretch/>
        </p:blipFill>
        <p:spPr>
          <a:xfrm>
            <a:off x="6122163" y="4233609"/>
            <a:ext cx="1374821" cy="914399"/>
          </a:xfrm>
          <a:prstGeom prst="rect">
            <a:avLst/>
          </a:prstGeom>
          <a:noFill/>
          <a:ln>
            <a:noFill/>
          </a:ln>
        </p:spPr>
      </p:pic>
      <p:pic>
        <p:nvPicPr>
          <p:cNvPr id="147" name="Google Shape;147;p29" descr="agnr2070.JPG"/>
          <p:cNvPicPr preferRelativeResize="0"/>
          <p:nvPr/>
        </p:nvPicPr>
        <p:blipFill rotWithShape="1">
          <a:blip r:embed="rId4">
            <a:alphaModFix/>
          </a:blip>
          <a:srcRect/>
          <a:stretch/>
        </p:blipFill>
        <p:spPr>
          <a:xfrm>
            <a:off x="7716789" y="4233609"/>
            <a:ext cx="1370931" cy="914400"/>
          </a:xfrm>
          <a:prstGeom prst="rect">
            <a:avLst/>
          </a:prstGeom>
          <a:noFill/>
          <a:ln>
            <a:noFill/>
          </a:ln>
        </p:spPr>
      </p:pic>
      <p:pic>
        <p:nvPicPr>
          <p:cNvPr id="148" name="Google Shape;148;p29" descr="MPower-Logo_WHITE_UM-AG-LAW_2.png"/>
          <p:cNvPicPr preferRelativeResize="0"/>
          <p:nvPr/>
        </p:nvPicPr>
        <p:blipFill rotWithShape="1">
          <a:blip r:embed="rId5">
            <a:alphaModFix/>
          </a:blip>
          <a:srcRect/>
          <a:stretch/>
        </p:blipFill>
        <p:spPr>
          <a:xfrm>
            <a:off x="0" y="0"/>
            <a:ext cx="4571999" cy="1608085"/>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49"/>
        <p:cNvGrpSpPr/>
        <p:nvPr/>
      </p:nvGrpSpPr>
      <p:grpSpPr>
        <a:xfrm>
          <a:off x="0" y="0"/>
          <a:ext cx="0" cy="0"/>
          <a:chOff x="0" y="0"/>
          <a:chExt cx="0" cy="0"/>
        </a:xfrm>
      </p:grpSpPr>
      <p:sp>
        <p:nvSpPr>
          <p:cNvPr id="150" name="Google Shape;150;p30"/>
          <p:cNvSpPr txBox="1">
            <a:spLocks noGrp="1"/>
          </p:cNvSpPr>
          <p:nvPr>
            <p:ph type="body" idx="1"/>
          </p:nvPr>
        </p:nvSpPr>
        <p:spPr>
          <a:xfrm>
            <a:off x="457200" y="1347482"/>
            <a:ext cx="8229600" cy="4526100"/>
          </a:xfrm>
          <a:prstGeom prst="rect">
            <a:avLst/>
          </a:prstGeom>
          <a:noFill/>
          <a:ln>
            <a:noFill/>
          </a:ln>
        </p:spPr>
        <p:txBody>
          <a:bodyPr spcFirstLastPara="1" wrap="square" lIns="91425" tIns="45700" rIns="91425" bIns="45700" anchor="t" anchorCtr="0"/>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51" name="Google Shape;151;p30"/>
          <p:cNvSpPr/>
          <p:nvPr/>
        </p:nvSpPr>
        <p:spPr>
          <a:xfrm>
            <a:off x="0" y="0"/>
            <a:ext cx="9144000" cy="1212900"/>
          </a:xfrm>
          <a:prstGeom prst="rect">
            <a:avLst/>
          </a:prstGeom>
          <a:solidFill>
            <a:srgbClr val="E03A3E"/>
          </a:solidFill>
          <a:ln w="9525" cap="flat" cmpd="sng">
            <a:solidFill>
              <a:srgbClr val="FFFFFF"/>
            </a:solidFill>
            <a:prstDash val="solid"/>
            <a:round/>
            <a:headEnd type="none" w="sm" len="sm"/>
            <a:tailEnd type="none" w="sm" len="sm"/>
          </a:ln>
          <a:effectLst>
            <a:outerShdw blurRad="40000" dist="23000" dir="5400000" rotWithShape="0">
              <a:srgbClr val="000000">
                <a:alpha val="3412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2" name="Google Shape;152;p30"/>
          <p:cNvSpPr txBox="1">
            <a:spLocks noGrp="1"/>
          </p:cNvSpPr>
          <p:nvPr>
            <p:ph type="title"/>
          </p:nvPr>
        </p:nvSpPr>
        <p:spPr>
          <a:xfrm>
            <a:off x="100430" y="69858"/>
            <a:ext cx="5451000" cy="1143000"/>
          </a:xfrm>
          <a:prstGeom prst="rect">
            <a:avLst/>
          </a:prstGeom>
          <a:noFill/>
          <a:ln>
            <a:noFill/>
          </a:ln>
        </p:spPr>
        <p:txBody>
          <a:bodyPr spcFirstLastPara="1" wrap="square" lIns="91425" tIns="45700" rIns="91425" bIns="45700" anchor="ctr" anchorCtr="0"/>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lgn="l" rtl="0">
              <a:lnSpc>
                <a:spcPct val="100000"/>
              </a:lnSpc>
              <a:spcBef>
                <a:spcPts val="0"/>
              </a:spcBef>
              <a:spcAft>
                <a:spcPts val="0"/>
              </a:spcAft>
              <a:buSzPts val="1400"/>
              <a:buNone/>
              <a:defRPr sz="1800"/>
            </a:lvl2pPr>
            <a:lvl3pPr lvl="2" algn="l" rtl="0">
              <a:lnSpc>
                <a:spcPct val="100000"/>
              </a:lnSpc>
              <a:spcBef>
                <a:spcPts val="0"/>
              </a:spcBef>
              <a:spcAft>
                <a:spcPts val="0"/>
              </a:spcAft>
              <a:buSzPts val="1400"/>
              <a:buNone/>
              <a:defRPr sz="1800"/>
            </a:lvl3pPr>
            <a:lvl4pPr lvl="3" algn="l" rtl="0">
              <a:lnSpc>
                <a:spcPct val="100000"/>
              </a:lnSpc>
              <a:spcBef>
                <a:spcPts val="0"/>
              </a:spcBef>
              <a:spcAft>
                <a:spcPts val="0"/>
              </a:spcAft>
              <a:buSzPts val="1400"/>
              <a:buNone/>
              <a:defRPr sz="1800"/>
            </a:lvl4pPr>
            <a:lvl5pPr lvl="4" algn="l" rtl="0">
              <a:lnSpc>
                <a:spcPct val="100000"/>
              </a:lnSpc>
              <a:spcBef>
                <a:spcPts val="0"/>
              </a:spcBef>
              <a:spcAft>
                <a:spcPts val="0"/>
              </a:spcAft>
              <a:buSzPts val="1400"/>
              <a:buNone/>
              <a:defRPr sz="1800"/>
            </a:lvl5pPr>
            <a:lvl6pPr lvl="5" algn="l" rtl="0">
              <a:lnSpc>
                <a:spcPct val="100000"/>
              </a:lnSpc>
              <a:spcBef>
                <a:spcPts val="0"/>
              </a:spcBef>
              <a:spcAft>
                <a:spcPts val="0"/>
              </a:spcAft>
              <a:buSzPts val="1400"/>
              <a:buNone/>
              <a:defRPr sz="1800"/>
            </a:lvl6pPr>
            <a:lvl7pPr lvl="6" algn="l" rtl="0">
              <a:lnSpc>
                <a:spcPct val="100000"/>
              </a:lnSpc>
              <a:spcBef>
                <a:spcPts val="0"/>
              </a:spcBef>
              <a:spcAft>
                <a:spcPts val="0"/>
              </a:spcAft>
              <a:buSzPts val="1400"/>
              <a:buNone/>
              <a:defRPr sz="1800"/>
            </a:lvl7pPr>
            <a:lvl8pPr lvl="7" algn="l" rtl="0">
              <a:lnSpc>
                <a:spcPct val="100000"/>
              </a:lnSpc>
              <a:spcBef>
                <a:spcPts val="0"/>
              </a:spcBef>
              <a:spcAft>
                <a:spcPts val="0"/>
              </a:spcAft>
              <a:buSzPts val="1400"/>
              <a:buNone/>
              <a:defRPr sz="1800"/>
            </a:lvl8pPr>
            <a:lvl9pPr lvl="8" algn="l" rtl="0">
              <a:lnSpc>
                <a:spcPct val="100000"/>
              </a:lnSpc>
              <a:spcBef>
                <a:spcPts val="0"/>
              </a:spcBef>
              <a:spcAft>
                <a:spcPts val="0"/>
              </a:spcAft>
              <a:buSzPts val="1400"/>
              <a:buNone/>
              <a:defRPr sz="1800"/>
            </a:lvl9pPr>
          </a:lstStyle>
          <a:p>
            <a:endParaRPr/>
          </a:p>
        </p:txBody>
      </p:sp>
      <p:pic>
        <p:nvPicPr>
          <p:cNvPr id="153" name="Google Shape;153;p30" descr="MPower-Logo_WHITE_UM-AG-LAW_2.png"/>
          <p:cNvPicPr preferRelativeResize="0"/>
          <p:nvPr/>
        </p:nvPicPr>
        <p:blipFill rotWithShape="1">
          <a:blip r:embed="rId2">
            <a:alphaModFix/>
          </a:blip>
          <a:srcRect/>
          <a:stretch/>
        </p:blipFill>
        <p:spPr>
          <a:xfrm>
            <a:off x="6400800" y="69858"/>
            <a:ext cx="2743200" cy="964851"/>
          </a:xfrm>
          <a:prstGeom prst="rect">
            <a:avLst/>
          </a:prstGeom>
          <a:noFill/>
          <a:ln>
            <a:noFill/>
          </a:ln>
        </p:spPr>
      </p:pic>
      <p:sp>
        <p:nvSpPr>
          <p:cNvPr id="154" name="Google Shape;154;p30"/>
          <p:cNvSpPr/>
          <p:nvPr/>
        </p:nvSpPr>
        <p:spPr>
          <a:xfrm>
            <a:off x="0" y="6528592"/>
            <a:ext cx="9144000" cy="313800"/>
          </a:xfrm>
          <a:prstGeom prst="rect">
            <a:avLst/>
          </a:prstGeom>
          <a:solidFill>
            <a:srgbClr val="FFD500"/>
          </a:solidFill>
          <a:ln w="9525" cap="flat" cmpd="sng">
            <a:solidFill>
              <a:srgbClr val="FFFFFF"/>
            </a:solidFill>
            <a:prstDash val="solid"/>
            <a:round/>
            <a:headEnd type="none" w="sm" len="sm"/>
            <a:tailEnd type="none" w="sm" len="sm"/>
          </a:ln>
          <a:effectLst>
            <a:outerShdw blurRad="40000" dist="23000" dir="5400000" rotWithShape="0">
              <a:srgbClr val="000000">
                <a:alpha val="3412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5" name="Google Shape;155;p30"/>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200" b="0" i="0" u="none" strike="noStrike" cap="none">
                <a:solidFill>
                  <a:srgbClr val="E03A3E"/>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56" name="Google Shape;156;p30"/>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lstStyle>
            <a:lvl1pPr marR="0" lvl="0" algn="ctr" rtl="0">
              <a:lnSpc>
                <a:spcPct val="100000"/>
              </a:lnSpc>
              <a:spcBef>
                <a:spcPts val="0"/>
              </a:spcBef>
              <a:spcAft>
                <a:spcPts val="0"/>
              </a:spcAft>
              <a:buSzPts val="1400"/>
              <a:buNone/>
              <a:defRPr sz="1200" b="0" i="0" u="none" strike="noStrike" cap="none">
                <a:solidFill>
                  <a:srgbClr val="E03A3E"/>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57" name="Google Shape;157;p30"/>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E03A3E"/>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E03A3E"/>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E03A3E"/>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E03A3E"/>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E03A3E"/>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E03A3E"/>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E03A3E"/>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E03A3E"/>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E03A3E"/>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58"/>
        <p:cNvGrpSpPr/>
        <p:nvPr/>
      </p:nvGrpSpPr>
      <p:grpSpPr>
        <a:xfrm>
          <a:off x="0" y="0"/>
          <a:ext cx="0" cy="0"/>
          <a:chOff x="0" y="0"/>
          <a:chExt cx="0" cy="0"/>
        </a:xfrm>
      </p:grpSpPr>
      <p:sp>
        <p:nvSpPr>
          <p:cNvPr id="159" name="Google Shape;159;p31"/>
          <p:cNvSpPr txBox="1">
            <a:spLocks noGrp="1"/>
          </p:cNvSpPr>
          <p:nvPr>
            <p:ph type="body" idx="1"/>
          </p:nvPr>
        </p:nvSpPr>
        <p:spPr>
          <a:xfrm>
            <a:off x="457200" y="1600200"/>
            <a:ext cx="4038600" cy="4526100"/>
          </a:xfrm>
          <a:prstGeom prst="rect">
            <a:avLst/>
          </a:prstGeom>
          <a:noFill/>
          <a:ln>
            <a:noFill/>
          </a:ln>
        </p:spPr>
        <p:txBody>
          <a:bodyPr spcFirstLastPara="1" wrap="square" lIns="91425" tIns="45700" rIns="91425" bIns="45700" anchor="t" anchorCtr="0"/>
          <a:lstStyle>
            <a:lvl1pPr marL="457200" marR="0" lvl="0"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0" name="Google Shape;160;p31"/>
          <p:cNvSpPr txBox="1">
            <a:spLocks noGrp="1"/>
          </p:cNvSpPr>
          <p:nvPr>
            <p:ph type="body" idx="2"/>
          </p:nvPr>
        </p:nvSpPr>
        <p:spPr>
          <a:xfrm>
            <a:off x="4648200" y="1600200"/>
            <a:ext cx="4038600" cy="4526100"/>
          </a:xfrm>
          <a:prstGeom prst="rect">
            <a:avLst/>
          </a:prstGeom>
          <a:noFill/>
          <a:ln>
            <a:noFill/>
          </a:ln>
        </p:spPr>
        <p:txBody>
          <a:bodyPr spcFirstLastPara="1" wrap="square" lIns="91425" tIns="45700" rIns="91425" bIns="45700" anchor="t" anchorCtr="0"/>
          <a:lstStyle>
            <a:lvl1pPr marL="457200" marR="0" lvl="0"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1" name="Google Shape;161;p31"/>
          <p:cNvSpPr/>
          <p:nvPr/>
        </p:nvSpPr>
        <p:spPr>
          <a:xfrm>
            <a:off x="0" y="0"/>
            <a:ext cx="9144000" cy="1212900"/>
          </a:xfrm>
          <a:prstGeom prst="rect">
            <a:avLst/>
          </a:prstGeom>
          <a:solidFill>
            <a:srgbClr val="E03A3E"/>
          </a:solidFill>
          <a:ln w="9525" cap="flat" cmpd="sng">
            <a:solidFill>
              <a:srgbClr val="E03A3E"/>
            </a:solidFill>
            <a:prstDash val="solid"/>
            <a:round/>
            <a:headEnd type="none" w="sm" len="sm"/>
            <a:tailEnd type="none" w="sm" len="sm"/>
          </a:ln>
          <a:effectLst>
            <a:outerShdw blurRad="40000" dist="23000" dir="5400000" rotWithShape="0">
              <a:srgbClr val="000000">
                <a:alpha val="3412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2" name="Google Shape;162;p31"/>
          <p:cNvSpPr/>
          <p:nvPr/>
        </p:nvSpPr>
        <p:spPr>
          <a:xfrm>
            <a:off x="0" y="6534696"/>
            <a:ext cx="9144000" cy="313800"/>
          </a:xfrm>
          <a:prstGeom prst="rect">
            <a:avLst/>
          </a:prstGeom>
          <a:solidFill>
            <a:srgbClr val="FFD500"/>
          </a:solidFill>
          <a:ln>
            <a:noFill/>
          </a:ln>
          <a:effectLst>
            <a:outerShdw blurRad="40000" dist="23000" dir="5400000" rotWithShape="0">
              <a:srgbClr val="000000">
                <a:alpha val="3412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3" name="Google Shape;163;p31"/>
          <p:cNvSpPr txBox="1">
            <a:spLocks noGrp="1"/>
          </p:cNvSpPr>
          <p:nvPr>
            <p:ph type="title"/>
          </p:nvPr>
        </p:nvSpPr>
        <p:spPr>
          <a:xfrm>
            <a:off x="114701" y="69858"/>
            <a:ext cx="5165400" cy="1143000"/>
          </a:xfrm>
          <a:prstGeom prst="rect">
            <a:avLst/>
          </a:prstGeom>
          <a:noFill/>
          <a:ln>
            <a:noFill/>
          </a:ln>
        </p:spPr>
        <p:txBody>
          <a:bodyPr spcFirstLastPara="1" wrap="square" lIns="91425" tIns="45700" rIns="91425" bIns="45700" anchor="ctr" anchorCtr="0"/>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lgn="l" rtl="0">
              <a:lnSpc>
                <a:spcPct val="100000"/>
              </a:lnSpc>
              <a:spcBef>
                <a:spcPts val="0"/>
              </a:spcBef>
              <a:spcAft>
                <a:spcPts val="0"/>
              </a:spcAft>
              <a:buSzPts val="1400"/>
              <a:buNone/>
              <a:defRPr sz="1800"/>
            </a:lvl2pPr>
            <a:lvl3pPr lvl="2" algn="l" rtl="0">
              <a:lnSpc>
                <a:spcPct val="100000"/>
              </a:lnSpc>
              <a:spcBef>
                <a:spcPts val="0"/>
              </a:spcBef>
              <a:spcAft>
                <a:spcPts val="0"/>
              </a:spcAft>
              <a:buSzPts val="1400"/>
              <a:buNone/>
              <a:defRPr sz="1800"/>
            </a:lvl3pPr>
            <a:lvl4pPr lvl="3" algn="l" rtl="0">
              <a:lnSpc>
                <a:spcPct val="100000"/>
              </a:lnSpc>
              <a:spcBef>
                <a:spcPts val="0"/>
              </a:spcBef>
              <a:spcAft>
                <a:spcPts val="0"/>
              </a:spcAft>
              <a:buSzPts val="1400"/>
              <a:buNone/>
              <a:defRPr sz="1800"/>
            </a:lvl4pPr>
            <a:lvl5pPr lvl="4" algn="l" rtl="0">
              <a:lnSpc>
                <a:spcPct val="100000"/>
              </a:lnSpc>
              <a:spcBef>
                <a:spcPts val="0"/>
              </a:spcBef>
              <a:spcAft>
                <a:spcPts val="0"/>
              </a:spcAft>
              <a:buSzPts val="1400"/>
              <a:buNone/>
              <a:defRPr sz="1800"/>
            </a:lvl5pPr>
            <a:lvl6pPr lvl="5" algn="l" rtl="0">
              <a:lnSpc>
                <a:spcPct val="100000"/>
              </a:lnSpc>
              <a:spcBef>
                <a:spcPts val="0"/>
              </a:spcBef>
              <a:spcAft>
                <a:spcPts val="0"/>
              </a:spcAft>
              <a:buSzPts val="1400"/>
              <a:buNone/>
              <a:defRPr sz="1800"/>
            </a:lvl6pPr>
            <a:lvl7pPr lvl="6" algn="l" rtl="0">
              <a:lnSpc>
                <a:spcPct val="100000"/>
              </a:lnSpc>
              <a:spcBef>
                <a:spcPts val="0"/>
              </a:spcBef>
              <a:spcAft>
                <a:spcPts val="0"/>
              </a:spcAft>
              <a:buSzPts val="1400"/>
              <a:buNone/>
              <a:defRPr sz="1800"/>
            </a:lvl7pPr>
            <a:lvl8pPr lvl="7" algn="l" rtl="0">
              <a:lnSpc>
                <a:spcPct val="100000"/>
              </a:lnSpc>
              <a:spcBef>
                <a:spcPts val="0"/>
              </a:spcBef>
              <a:spcAft>
                <a:spcPts val="0"/>
              </a:spcAft>
              <a:buSzPts val="1400"/>
              <a:buNone/>
              <a:defRPr sz="1800"/>
            </a:lvl8pPr>
            <a:lvl9pPr lvl="8" algn="l" rtl="0">
              <a:lnSpc>
                <a:spcPct val="100000"/>
              </a:lnSpc>
              <a:spcBef>
                <a:spcPts val="0"/>
              </a:spcBef>
              <a:spcAft>
                <a:spcPts val="0"/>
              </a:spcAft>
              <a:buSzPts val="1400"/>
              <a:buNone/>
              <a:defRPr sz="1800"/>
            </a:lvl9pPr>
          </a:lstStyle>
          <a:p>
            <a:endParaRPr/>
          </a:p>
        </p:txBody>
      </p:sp>
      <p:pic>
        <p:nvPicPr>
          <p:cNvPr id="164" name="Google Shape;164;p31" descr="MPower-Logo_WHITE_UM-AG-LAW_2.png"/>
          <p:cNvPicPr preferRelativeResize="0"/>
          <p:nvPr/>
        </p:nvPicPr>
        <p:blipFill rotWithShape="1">
          <a:blip r:embed="rId2">
            <a:alphaModFix/>
          </a:blip>
          <a:srcRect/>
          <a:stretch/>
        </p:blipFill>
        <p:spPr>
          <a:xfrm>
            <a:off x="6400800" y="69858"/>
            <a:ext cx="2743200" cy="964851"/>
          </a:xfrm>
          <a:prstGeom prst="rect">
            <a:avLst/>
          </a:prstGeom>
          <a:noFill/>
          <a:ln>
            <a:noFill/>
          </a:ln>
        </p:spPr>
      </p:pic>
      <p:sp>
        <p:nvSpPr>
          <p:cNvPr id="165" name="Google Shape;165;p31"/>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200" b="0" i="0" u="none" strike="noStrike" cap="none">
                <a:solidFill>
                  <a:srgbClr val="E03A3E"/>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66" name="Google Shape;166;p31"/>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lstStyle>
            <a:lvl1pPr marR="0" lvl="0" algn="ctr" rtl="0">
              <a:lnSpc>
                <a:spcPct val="100000"/>
              </a:lnSpc>
              <a:spcBef>
                <a:spcPts val="0"/>
              </a:spcBef>
              <a:spcAft>
                <a:spcPts val="0"/>
              </a:spcAft>
              <a:buSzPts val="1400"/>
              <a:buNone/>
              <a:defRPr sz="1200" b="0" i="0" u="none" strike="noStrike" cap="none">
                <a:solidFill>
                  <a:srgbClr val="E03A3E"/>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67" name="Google Shape;167;p31"/>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E03A3E"/>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E03A3E"/>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E03A3E"/>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E03A3E"/>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E03A3E"/>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E03A3E"/>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E03A3E"/>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E03A3E"/>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E03A3E"/>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68"/>
        <p:cNvGrpSpPr/>
        <p:nvPr/>
      </p:nvGrpSpPr>
      <p:grpSpPr>
        <a:xfrm>
          <a:off x="0" y="0"/>
          <a:ext cx="0" cy="0"/>
          <a:chOff x="0" y="0"/>
          <a:chExt cx="0" cy="0"/>
        </a:xfrm>
      </p:grpSpPr>
      <p:sp>
        <p:nvSpPr>
          <p:cNvPr id="169" name="Google Shape;169;p32"/>
          <p:cNvSpPr/>
          <p:nvPr/>
        </p:nvSpPr>
        <p:spPr>
          <a:xfrm>
            <a:off x="0" y="0"/>
            <a:ext cx="9144000" cy="1160700"/>
          </a:xfrm>
          <a:prstGeom prst="rect">
            <a:avLst/>
          </a:prstGeom>
          <a:solidFill>
            <a:srgbClr val="E03A3E"/>
          </a:solidFill>
          <a:ln w="9525" cap="flat" cmpd="sng">
            <a:solidFill>
              <a:srgbClr val="E03A3E"/>
            </a:solidFill>
            <a:prstDash val="solid"/>
            <a:round/>
            <a:headEnd type="none" w="sm" len="sm"/>
            <a:tailEnd type="none" w="sm" len="sm"/>
          </a:ln>
          <a:effectLst>
            <a:outerShdw blurRad="40000" dist="23000" dir="5400000" rotWithShape="0">
              <a:srgbClr val="000000">
                <a:alpha val="3412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0" name="Google Shape;170;p32"/>
          <p:cNvSpPr/>
          <p:nvPr/>
        </p:nvSpPr>
        <p:spPr>
          <a:xfrm>
            <a:off x="0" y="6538912"/>
            <a:ext cx="9144000" cy="313800"/>
          </a:xfrm>
          <a:prstGeom prst="rect">
            <a:avLst/>
          </a:prstGeom>
          <a:solidFill>
            <a:srgbClr val="FFD500"/>
          </a:solidFill>
          <a:ln>
            <a:noFill/>
          </a:ln>
          <a:effectLst>
            <a:outerShdw blurRad="40000" dist="23000" dir="5400000" rotWithShape="0">
              <a:srgbClr val="000000">
                <a:alpha val="3412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1" name="Google Shape;171;p32"/>
          <p:cNvSpPr txBox="1">
            <a:spLocks noGrp="1"/>
          </p:cNvSpPr>
          <p:nvPr>
            <p:ph type="title"/>
          </p:nvPr>
        </p:nvSpPr>
        <p:spPr>
          <a:xfrm>
            <a:off x="100431" y="17798"/>
            <a:ext cx="4109400" cy="1143000"/>
          </a:xfrm>
          <a:prstGeom prst="rect">
            <a:avLst/>
          </a:prstGeom>
          <a:noFill/>
          <a:ln>
            <a:noFill/>
          </a:ln>
        </p:spPr>
        <p:txBody>
          <a:bodyPr spcFirstLastPara="1" wrap="square" lIns="91425" tIns="45700" rIns="91425" bIns="45700" anchor="ctr" anchorCtr="0"/>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lgn="l" rtl="0">
              <a:lnSpc>
                <a:spcPct val="100000"/>
              </a:lnSpc>
              <a:spcBef>
                <a:spcPts val="0"/>
              </a:spcBef>
              <a:spcAft>
                <a:spcPts val="0"/>
              </a:spcAft>
              <a:buSzPts val="1400"/>
              <a:buNone/>
              <a:defRPr sz="1800"/>
            </a:lvl2pPr>
            <a:lvl3pPr lvl="2" algn="l" rtl="0">
              <a:lnSpc>
                <a:spcPct val="100000"/>
              </a:lnSpc>
              <a:spcBef>
                <a:spcPts val="0"/>
              </a:spcBef>
              <a:spcAft>
                <a:spcPts val="0"/>
              </a:spcAft>
              <a:buSzPts val="1400"/>
              <a:buNone/>
              <a:defRPr sz="1800"/>
            </a:lvl3pPr>
            <a:lvl4pPr lvl="3" algn="l" rtl="0">
              <a:lnSpc>
                <a:spcPct val="100000"/>
              </a:lnSpc>
              <a:spcBef>
                <a:spcPts val="0"/>
              </a:spcBef>
              <a:spcAft>
                <a:spcPts val="0"/>
              </a:spcAft>
              <a:buSzPts val="1400"/>
              <a:buNone/>
              <a:defRPr sz="1800"/>
            </a:lvl4pPr>
            <a:lvl5pPr lvl="4" algn="l" rtl="0">
              <a:lnSpc>
                <a:spcPct val="100000"/>
              </a:lnSpc>
              <a:spcBef>
                <a:spcPts val="0"/>
              </a:spcBef>
              <a:spcAft>
                <a:spcPts val="0"/>
              </a:spcAft>
              <a:buSzPts val="1400"/>
              <a:buNone/>
              <a:defRPr sz="1800"/>
            </a:lvl5pPr>
            <a:lvl6pPr lvl="5" algn="l" rtl="0">
              <a:lnSpc>
                <a:spcPct val="100000"/>
              </a:lnSpc>
              <a:spcBef>
                <a:spcPts val="0"/>
              </a:spcBef>
              <a:spcAft>
                <a:spcPts val="0"/>
              </a:spcAft>
              <a:buSzPts val="1400"/>
              <a:buNone/>
              <a:defRPr sz="1800"/>
            </a:lvl6pPr>
            <a:lvl7pPr lvl="6" algn="l" rtl="0">
              <a:lnSpc>
                <a:spcPct val="100000"/>
              </a:lnSpc>
              <a:spcBef>
                <a:spcPts val="0"/>
              </a:spcBef>
              <a:spcAft>
                <a:spcPts val="0"/>
              </a:spcAft>
              <a:buSzPts val="1400"/>
              <a:buNone/>
              <a:defRPr sz="1800"/>
            </a:lvl7pPr>
            <a:lvl8pPr lvl="7" algn="l" rtl="0">
              <a:lnSpc>
                <a:spcPct val="100000"/>
              </a:lnSpc>
              <a:spcBef>
                <a:spcPts val="0"/>
              </a:spcBef>
              <a:spcAft>
                <a:spcPts val="0"/>
              </a:spcAft>
              <a:buSzPts val="1400"/>
              <a:buNone/>
              <a:defRPr sz="1800"/>
            </a:lvl8pPr>
            <a:lvl9pPr lvl="8" algn="l" rtl="0">
              <a:lnSpc>
                <a:spcPct val="100000"/>
              </a:lnSpc>
              <a:spcBef>
                <a:spcPts val="0"/>
              </a:spcBef>
              <a:spcAft>
                <a:spcPts val="0"/>
              </a:spcAft>
              <a:buSzPts val="1400"/>
              <a:buNone/>
              <a:defRPr sz="1800"/>
            </a:lvl9pPr>
          </a:lstStyle>
          <a:p>
            <a:endParaRPr/>
          </a:p>
        </p:txBody>
      </p:sp>
      <p:sp>
        <p:nvSpPr>
          <p:cNvPr id="172" name="Google Shape;172;p32"/>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200" b="0" i="0" u="none" strike="noStrike" cap="none">
                <a:solidFill>
                  <a:srgbClr val="E03A3E"/>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73" name="Google Shape;173;p32"/>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lstStyle>
            <a:lvl1pPr marR="0" lvl="0" algn="ctr" rtl="0">
              <a:lnSpc>
                <a:spcPct val="100000"/>
              </a:lnSpc>
              <a:spcBef>
                <a:spcPts val="0"/>
              </a:spcBef>
              <a:spcAft>
                <a:spcPts val="0"/>
              </a:spcAft>
              <a:buSzPts val="1400"/>
              <a:buNone/>
              <a:defRPr sz="1200" b="0" i="0" u="none" strike="noStrike" cap="none">
                <a:solidFill>
                  <a:srgbClr val="E03A3E"/>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74" name="Google Shape;174;p32"/>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E03A3E"/>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E03A3E"/>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E03A3E"/>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E03A3E"/>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E03A3E"/>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E03A3E"/>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E03A3E"/>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E03A3E"/>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E03A3E"/>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175" name="Google Shape;175;p32" descr="MPower-Logo_WHITE_UM-AG-LAW_2.png"/>
          <p:cNvPicPr preferRelativeResize="0"/>
          <p:nvPr/>
        </p:nvPicPr>
        <p:blipFill rotWithShape="1">
          <a:blip r:embed="rId2">
            <a:alphaModFix/>
          </a:blip>
          <a:srcRect/>
          <a:stretch/>
        </p:blipFill>
        <p:spPr>
          <a:xfrm>
            <a:off x="6400800" y="69858"/>
            <a:ext cx="2743200" cy="964851"/>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0"/>
        <p:cNvGrpSpPr/>
        <p:nvPr/>
      </p:nvGrpSpPr>
      <p:grpSpPr>
        <a:xfrm>
          <a:off x="0" y="0"/>
          <a:ext cx="0" cy="0"/>
          <a:chOff x="0" y="0"/>
          <a:chExt cx="0" cy="0"/>
        </a:xfrm>
      </p:grpSpPr>
      <p:sp>
        <p:nvSpPr>
          <p:cNvPr id="21" name="Google Shape;21;p4"/>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3" name="Google Shape;23;p4"/>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End Slide">
  <p:cSld name="End Slide">
    <p:spTree>
      <p:nvGrpSpPr>
        <p:cNvPr id="1" name="Shape 176"/>
        <p:cNvGrpSpPr/>
        <p:nvPr/>
      </p:nvGrpSpPr>
      <p:grpSpPr>
        <a:xfrm>
          <a:off x="0" y="0"/>
          <a:ext cx="0" cy="0"/>
          <a:chOff x="0" y="0"/>
          <a:chExt cx="0" cy="0"/>
        </a:xfrm>
      </p:grpSpPr>
      <p:sp>
        <p:nvSpPr>
          <p:cNvPr id="177" name="Google Shape;177;p33"/>
          <p:cNvSpPr txBox="1">
            <a:spLocks noGrp="1"/>
          </p:cNvSpPr>
          <p:nvPr>
            <p:ph type="ctrTitle"/>
          </p:nvPr>
        </p:nvSpPr>
        <p:spPr>
          <a:xfrm>
            <a:off x="685800" y="2130425"/>
            <a:ext cx="7772400" cy="1470000"/>
          </a:xfrm>
          <a:prstGeom prst="rect">
            <a:avLst/>
          </a:prstGeom>
          <a:noFill/>
          <a:ln>
            <a:noFill/>
          </a:ln>
        </p:spPr>
        <p:txBody>
          <a:bodyPr spcFirstLastPara="1" wrap="square" lIns="91425" tIns="45700" rIns="91425" bIns="45700" anchor="ctr" anchorCtr="0"/>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lgn="l" rtl="0">
              <a:lnSpc>
                <a:spcPct val="100000"/>
              </a:lnSpc>
              <a:spcBef>
                <a:spcPts val="0"/>
              </a:spcBef>
              <a:spcAft>
                <a:spcPts val="0"/>
              </a:spcAft>
              <a:buSzPts val="1400"/>
              <a:buNone/>
              <a:defRPr sz="1800"/>
            </a:lvl2pPr>
            <a:lvl3pPr lvl="2" algn="l" rtl="0">
              <a:lnSpc>
                <a:spcPct val="100000"/>
              </a:lnSpc>
              <a:spcBef>
                <a:spcPts val="0"/>
              </a:spcBef>
              <a:spcAft>
                <a:spcPts val="0"/>
              </a:spcAft>
              <a:buSzPts val="1400"/>
              <a:buNone/>
              <a:defRPr sz="1800"/>
            </a:lvl3pPr>
            <a:lvl4pPr lvl="3" algn="l" rtl="0">
              <a:lnSpc>
                <a:spcPct val="100000"/>
              </a:lnSpc>
              <a:spcBef>
                <a:spcPts val="0"/>
              </a:spcBef>
              <a:spcAft>
                <a:spcPts val="0"/>
              </a:spcAft>
              <a:buSzPts val="1400"/>
              <a:buNone/>
              <a:defRPr sz="1800"/>
            </a:lvl4pPr>
            <a:lvl5pPr lvl="4" algn="l" rtl="0">
              <a:lnSpc>
                <a:spcPct val="100000"/>
              </a:lnSpc>
              <a:spcBef>
                <a:spcPts val="0"/>
              </a:spcBef>
              <a:spcAft>
                <a:spcPts val="0"/>
              </a:spcAft>
              <a:buSzPts val="1400"/>
              <a:buNone/>
              <a:defRPr sz="1800"/>
            </a:lvl5pPr>
            <a:lvl6pPr lvl="5" algn="l" rtl="0">
              <a:lnSpc>
                <a:spcPct val="100000"/>
              </a:lnSpc>
              <a:spcBef>
                <a:spcPts val="0"/>
              </a:spcBef>
              <a:spcAft>
                <a:spcPts val="0"/>
              </a:spcAft>
              <a:buSzPts val="1400"/>
              <a:buNone/>
              <a:defRPr sz="1800"/>
            </a:lvl6pPr>
            <a:lvl7pPr lvl="6" algn="l" rtl="0">
              <a:lnSpc>
                <a:spcPct val="100000"/>
              </a:lnSpc>
              <a:spcBef>
                <a:spcPts val="0"/>
              </a:spcBef>
              <a:spcAft>
                <a:spcPts val="0"/>
              </a:spcAft>
              <a:buSzPts val="1400"/>
              <a:buNone/>
              <a:defRPr sz="1800"/>
            </a:lvl7pPr>
            <a:lvl8pPr lvl="7" algn="l" rtl="0">
              <a:lnSpc>
                <a:spcPct val="100000"/>
              </a:lnSpc>
              <a:spcBef>
                <a:spcPts val="0"/>
              </a:spcBef>
              <a:spcAft>
                <a:spcPts val="0"/>
              </a:spcAft>
              <a:buSzPts val="1400"/>
              <a:buNone/>
              <a:defRPr sz="1800"/>
            </a:lvl8pPr>
            <a:lvl9pPr lvl="8" algn="l" rtl="0">
              <a:lnSpc>
                <a:spcPct val="100000"/>
              </a:lnSpc>
              <a:spcBef>
                <a:spcPts val="0"/>
              </a:spcBef>
              <a:spcAft>
                <a:spcPts val="0"/>
              </a:spcAft>
              <a:buSzPts val="1400"/>
              <a:buNone/>
              <a:defRPr sz="1800"/>
            </a:lvl9pPr>
          </a:lstStyle>
          <a:p>
            <a:endParaRPr/>
          </a:p>
        </p:txBody>
      </p:sp>
      <p:sp>
        <p:nvSpPr>
          <p:cNvPr id="178" name="Google Shape;178;p33"/>
          <p:cNvSpPr/>
          <p:nvPr/>
        </p:nvSpPr>
        <p:spPr>
          <a:xfrm>
            <a:off x="0" y="0"/>
            <a:ext cx="9144000" cy="1812300"/>
          </a:xfrm>
          <a:prstGeom prst="rect">
            <a:avLst/>
          </a:prstGeom>
          <a:solidFill>
            <a:srgbClr val="E03A3E"/>
          </a:solidFill>
          <a:ln w="9525" cap="flat" cmpd="sng">
            <a:solidFill>
              <a:srgbClr val="E03A3E"/>
            </a:solidFill>
            <a:prstDash val="solid"/>
            <a:round/>
            <a:headEnd type="none" w="sm" len="sm"/>
            <a:tailEnd type="none" w="sm" len="sm"/>
          </a:ln>
          <a:effectLst>
            <a:outerShdw blurRad="40000" dist="23000" dir="5400000" rotWithShape="0">
              <a:srgbClr val="000000">
                <a:alpha val="3412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9" name="Google Shape;179;p33"/>
          <p:cNvSpPr/>
          <p:nvPr/>
        </p:nvSpPr>
        <p:spPr>
          <a:xfrm>
            <a:off x="0" y="4080911"/>
            <a:ext cx="9144000" cy="2777100"/>
          </a:xfrm>
          <a:prstGeom prst="rect">
            <a:avLst/>
          </a:prstGeom>
          <a:solidFill>
            <a:srgbClr val="E03A3E"/>
          </a:solidFill>
          <a:ln w="9525" cap="flat" cmpd="sng">
            <a:solidFill>
              <a:srgbClr val="E03A3E"/>
            </a:solidFill>
            <a:prstDash val="solid"/>
            <a:round/>
            <a:headEnd type="none" w="sm" len="sm"/>
            <a:tailEnd type="none" w="sm" len="sm"/>
          </a:ln>
          <a:effectLst>
            <a:outerShdw blurRad="40000" dist="23000" dir="5400000" rotWithShape="0">
              <a:srgbClr val="000000">
                <a:alpha val="3412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0" name="Google Shape;180;p33"/>
          <p:cNvSpPr txBox="1">
            <a:spLocks noGrp="1"/>
          </p:cNvSpPr>
          <p:nvPr>
            <p:ph type="body" idx="1"/>
          </p:nvPr>
        </p:nvSpPr>
        <p:spPr>
          <a:xfrm>
            <a:off x="4495800" y="5709379"/>
            <a:ext cx="4365600" cy="984300"/>
          </a:xfrm>
          <a:prstGeom prst="rect">
            <a:avLst/>
          </a:prstGeom>
          <a:noFill/>
          <a:ln>
            <a:noFill/>
          </a:ln>
        </p:spPr>
        <p:txBody>
          <a:bodyPr spcFirstLastPara="1" wrap="square" lIns="91425" tIns="45700" rIns="91425" bIns="45700" anchor="t" anchorCtr="0"/>
          <a:lstStyle>
            <a:lvl1pPr marL="457200" marR="0" lvl="0" indent="-228600" algn="l" rtl="0">
              <a:lnSpc>
                <a:spcPct val="100000"/>
              </a:lnSpc>
              <a:spcBef>
                <a:spcPts val="480"/>
              </a:spcBef>
              <a:spcAft>
                <a:spcPts val="0"/>
              </a:spcAft>
              <a:buClr>
                <a:srgbClr val="FFD500"/>
              </a:buClr>
              <a:buSzPts val="2400"/>
              <a:buFont typeface="Arial"/>
              <a:buNone/>
              <a:defRPr sz="2400" b="0" i="0" u="none" strike="noStrike" cap="none">
                <a:solidFill>
                  <a:srgbClr val="FFD500"/>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81" name="Google Shape;181;p33"/>
          <p:cNvSpPr txBox="1">
            <a:spLocks noGrp="1"/>
          </p:cNvSpPr>
          <p:nvPr>
            <p:ph type="body" idx="2"/>
          </p:nvPr>
        </p:nvSpPr>
        <p:spPr>
          <a:xfrm>
            <a:off x="214313" y="4081463"/>
            <a:ext cx="4152900" cy="1398600"/>
          </a:xfrm>
          <a:prstGeom prst="rect">
            <a:avLst/>
          </a:prstGeom>
          <a:noFill/>
          <a:ln>
            <a:noFill/>
          </a:ln>
        </p:spPr>
        <p:txBody>
          <a:bodyPr spcFirstLastPara="1" wrap="square" lIns="91425" tIns="45700" rIns="91425" bIns="45700" anchor="t" anchorCtr="0"/>
          <a:lstStyle>
            <a:lvl1pPr marL="457200" marR="0" lvl="0" indent="-228600" algn="l" rtl="0">
              <a:lnSpc>
                <a:spcPct val="100000"/>
              </a:lnSpc>
              <a:spcBef>
                <a:spcPts val="640"/>
              </a:spcBef>
              <a:spcAft>
                <a:spcPts val="0"/>
              </a:spcAft>
              <a:buClr>
                <a:srgbClr val="FFD500"/>
              </a:buClr>
              <a:buSzPts val="3200"/>
              <a:buFont typeface="Arial"/>
              <a:buNone/>
              <a:defRPr sz="3200" b="0" i="0" u="none" strike="noStrike" cap="none">
                <a:solidFill>
                  <a:srgbClr val="FFD500"/>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182" name="Google Shape;182;p33" descr="MPower-Logo_WHITE_UM-AG-LAW_2.png"/>
          <p:cNvPicPr preferRelativeResize="0"/>
          <p:nvPr/>
        </p:nvPicPr>
        <p:blipFill rotWithShape="1">
          <a:blip r:embed="rId2">
            <a:alphaModFix/>
          </a:blip>
          <a:srcRect/>
          <a:stretch/>
        </p:blipFill>
        <p:spPr>
          <a:xfrm>
            <a:off x="0" y="0"/>
            <a:ext cx="4571999" cy="1608085"/>
          </a:xfrm>
          <a:prstGeom prst="rect">
            <a:avLst/>
          </a:prstGeom>
          <a:noFill/>
          <a:ln>
            <a:noFill/>
          </a:ln>
        </p:spPr>
      </p:pic>
      <p:pic>
        <p:nvPicPr>
          <p:cNvPr id="183" name="Google Shape;183;p33"/>
          <p:cNvPicPr preferRelativeResize="0"/>
          <p:nvPr/>
        </p:nvPicPr>
        <p:blipFill rotWithShape="1">
          <a:blip r:embed="rId3">
            <a:alphaModFix/>
          </a:blip>
          <a:srcRect/>
          <a:stretch/>
        </p:blipFill>
        <p:spPr>
          <a:xfrm>
            <a:off x="4502700" y="4456741"/>
            <a:ext cx="4505812" cy="538127"/>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84"/>
        <p:cNvGrpSpPr/>
        <p:nvPr/>
      </p:nvGrpSpPr>
      <p:grpSpPr>
        <a:xfrm>
          <a:off x="0" y="0"/>
          <a:ext cx="0" cy="0"/>
          <a:chOff x="0" y="0"/>
          <a:chExt cx="0" cy="0"/>
        </a:xfrm>
      </p:grpSpPr>
      <p:sp>
        <p:nvSpPr>
          <p:cNvPr id="185" name="Google Shape;185;p34"/>
          <p:cNvSpPr txBox="1">
            <a:spLocks noGrp="1"/>
          </p:cNvSpPr>
          <p:nvPr>
            <p:ph type="title"/>
          </p:nvPr>
        </p:nvSpPr>
        <p:spPr>
          <a:xfrm>
            <a:off x="722313" y="4406900"/>
            <a:ext cx="7772400" cy="1362000"/>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Clr>
                <a:schemeClr val="dk1"/>
              </a:buClr>
              <a:buSzPts val="4000"/>
              <a:buFont typeface="Calibri"/>
              <a:buNone/>
              <a:defRPr sz="4000" b="1" i="0" u="none" strike="noStrike" cap="none">
                <a:solidFill>
                  <a:schemeClr val="dk1"/>
                </a:solidFill>
                <a:latin typeface="Calibri"/>
                <a:ea typeface="Calibri"/>
                <a:cs typeface="Calibri"/>
                <a:sym typeface="Calibri"/>
              </a:defRPr>
            </a:lvl1pPr>
            <a:lvl2pPr lvl="1" algn="l" rtl="0">
              <a:lnSpc>
                <a:spcPct val="100000"/>
              </a:lnSpc>
              <a:spcBef>
                <a:spcPts val="0"/>
              </a:spcBef>
              <a:spcAft>
                <a:spcPts val="0"/>
              </a:spcAft>
              <a:buSzPts val="1400"/>
              <a:buNone/>
              <a:defRPr sz="1800"/>
            </a:lvl2pPr>
            <a:lvl3pPr lvl="2" algn="l" rtl="0">
              <a:lnSpc>
                <a:spcPct val="100000"/>
              </a:lnSpc>
              <a:spcBef>
                <a:spcPts val="0"/>
              </a:spcBef>
              <a:spcAft>
                <a:spcPts val="0"/>
              </a:spcAft>
              <a:buSzPts val="1400"/>
              <a:buNone/>
              <a:defRPr sz="1800"/>
            </a:lvl3pPr>
            <a:lvl4pPr lvl="3" algn="l" rtl="0">
              <a:lnSpc>
                <a:spcPct val="100000"/>
              </a:lnSpc>
              <a:spcBef>
                <a:spcPts val="0"/>
              </a:spcBef>
              <a:spcAft>
                <a:spcPts val="0"/>
              </a:spcAft>
              <a:buSzPts val="1400"/>
              <a:buNone/>
              <a:defRPr sz="1800"/>
            </a:lvl4pPr>
            <a:lvl5pPr lvl="4" algn="l" rtl="0">
              <a:lnSpc>
                <a:spcPct val="100000"/>
              </a:lnSpc>
              <a:spcBef>
                <a:spcPts val="0"/>
              </a:spcBef>
              <a:spcAft>
                <a:spcPts val="0"/>
              </a:spcAft>
              <a:buSzPts val="1400"/>
              <a:buNone/>
              <a:defRPr sz="1800"/>
            </a:lvl5pPr>
            <a:lvl6pPr lvl="5" algn="l" rtl="0">
              <a:lnSpc>
                <a:spcPct val="100000"/>
              </a:lnSpc>
              <a:spcBef>
                <a:spcPts val="0"/>
              </a:spcBef>
              <a:spcAft>
                <a:spcPts val="0"/>
              </a:spcAft>
              <a:buSzPts val="1400"/>
              <a:buNone/>
              <a:defRPr sz="1800"/>
            </a:lvl6pPr>
            <a:lvl7pPr lvl="6" algn="l" rtl="0">
              <a:lnSpc>
                <a:spcPct val="100000"/>
              </a:lnSpc>
              <a:spcBef>
                <a:spcPts val="0"/>
              </a:spcBef>
              <a:spcAft>
                <a:spcPts val="0"/>
              </a:spcAft>
              <a:buSzPts val="1400"/>
              <a:buNone/>
              <a:defRPr sz="1800"/>
            </a:lvl7pPr>
            <a:lvl8pPr lvl="7" algn="l" rtl="0">
              <a:lnSpc>
                <a:spcPct val="100000"/>
              </a:lnSpc>
              <a:spcBef>
                <a:spcPts val="0"/>
              </a:spcBef>
              <a:spcAft>
                <a:spcPts val="0"/>
              </a:spcAft>
              <a:buSzPts val="1400"/>
              <a:buNone/>
              <a:defRPr sz="1800"/>
            </a:lvl8pPr>
            <a:lvl9pPr lvl="8" algn="l" rtl="0">
              <a:lnSpc>
                <a:spcPct val="100000"/>
              </a:lnSpc>
              <a:spcBef>
                <a:spcPts val="0"/>
              </a:spcBef>
              <a:spcAft>
                <a:spcPts val="0"/>
              </a:spcAft>
              <a:buSzPts val="1400"/>
              <a:buNone/>
              <a:defRPr sz="1800"/>
            </a:lvl9pPr>
          </a:lstStyle>
          <a:p>
            <a:endParaRPr/>
          </a:p>
        </p:txBody>
      </p:sp>
      <p:sp>
        <p:nvSpPr>
          <p:cNvPr id="186" name="Google Shape;186;p34"/>
          <p:cNvSpPr txBox="1">
            <a:spLocks noGrp="1"/>
          </p:cNvSpPr>
          <p:nvPr>
            <p:ph type="body" idx="1"/>
          </p:nvPr>
        </p:nvSpPr>
        <p:spPr>
          <a:xfrm>
            <a:off x="722313" y="2906713"/>
            <a:ext cx="7772400" cy="1500300"/>
          </a:xfrm>
          <a:prstGeom prst="rect">
            <a:avLst/>
          </a:prstGeom>
          <a:noFill/>
          <a:ln>
            <a:noFill/>
          </a:ln>
        </p:spPr>
        <p:txBody>
          <a:bodyPr spcFirstLastPara="1" wrap="square" lIns="91425" tIns="45700" rIns="91425" bIns="45700" anchor="b" anchorCtr="0"/>
          <a:lstStyle>
            <a:lvl1pPr marL="457200" marR="0" lvl="0" indent="-228600"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1pPr>
            <a:lvl2pPr marL="914400" marR="0" lvl="1" indent="-228600" algn="l"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2pPr>
            <a:lvl3pPr marL="1371600" marR="0" lvl="2" indent="-228600" algn="l"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3pPr>
            <a:lvl4pPr marL="1828800" marR="0" lvl="3"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4pPr>
            <a:lvl5pPr marL="2286000" marR="0" lvl="4"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5pPr>
            <a:lvl6pPr marL="2743200" marR="0" lvl="5"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6pPr>
            <a:lvl7pPr marL="3200400" marR="0" lvl="6"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7pPr>
            <a:lvl8pPr marL="3657600" marR="0" lvl="7"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8pPr>
            <a:lvl9pPr marL="4114800" marR="0" lvl="8"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187" name="Google Shape;187;p34"/>
          <p:cNvSpPr/>
          <p:nvPr/>
        </p:nvSpPr>
        <p:spPr>
          <a:xfrm>
            <a:off x="0" y="6564517"/>
            <a:ext cx="9144000" cy="313800"/>
          </a:xfrm>
          <a:prstGeom prst="rect">
            <a:avLst/>
          </a:prstGeom>
          <a:solidFill>
            <a:srgbClr val="FFD500"/>
          </a:solidFill>
          <a:ln>
            <a:noFill/>
          </a:ln>
          <a:effectLst>
            <a:outerShdw blurRad="40000" dist="23000" dir="5400000" rotWithShape="0">
              <a:srgbClr val="000000">
                <a:alpha val="3412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8" name="Google Shape;188;p34"/>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200" b="0" i="0" u="none" strike="noStrike" cap="none">
                <a:solidFill>
                  <a:srgbClr val="E03A3E"/>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89" name="Google Shape;189;p34"/>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lstStyle>
            <a:lvl1pPr marR="0" lvl="0" algn="ctr" rtl="0">
              <a:lnSpc>
                <a:spcPct val="100000"/>
              </a:lnSpc>
              <a:spcBef>
                <a:spcPts val="0"/>
              </a:spcBef>
              <a:spcAft>
                <a:spcPts val="0"/>
              </a:spcAft>
              <a:buSzPts val="1400"/>
              <a:buNone/>
              <a:defRPr sz="1200" b="0" i="0" u="none" strike="noStrike" cap="none">
                <a:solidFill>
                  <a:srgbClr val="E03A3E"/>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90" name="Google Shape;190;p34"/>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E03A3E"/>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E03A3E"/>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E03A3E"/>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E03A3E"/>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E03A3E"/>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E03A3E"/>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E03A3E"/>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E03A3E"/>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E03A3E"/>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91" name="Google Shape;191;p34"/>
          <p:cNvSpPr/>
          <p:nvPr/>
        </p:nvSpPr>
        <p:spPr>
          <a:xfrm>
            <a:off x="0" y="0"/>
            <a:ext cx="9144000" cy="1212900"/>
          </a:xfrm>
          <a:prstGeom prst="rect">
            <a:avLst/>
          </a:prstGeom>
          <a:solidFill>
            <a:srgbClr val="E03A3E"/>
          </a:solidFill>
          <a:ln w="9525" cap="flat" cmpd="sng">
            <a:solidFill>
              <a:srgbClr val="FFFFFF"/>
            </a:solidFill>
            <a:prstDash val="solid"/>
            <a:round/>
            <a:headEnd type="none" w="sm" len="sm"/>
            <a:tailEnd type="none" w="sm" len="sm"/>
          </a:ln>
          <a:effectLst>
            <a:outerShdw blurRad="40000" dist="23000" dir="5400000" rotWithShape="0">
              <a:srgbClr val="000000">
                <a:alpha val="3412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92" name="Google Shape;192;p34" descr="MPower-Logo_WHITE_UM-AG-LAW_2.png"/>
          <p:cNvPicPr preferRelativeResize="0"/>
          <p:nvPr/>
        </p:nvPicPr>
        <p:blipFill rotWithShape="1">
          <a:blip r:embed="rId2">
            <a:alphaModFix/>
          </a:blip>
          <a:srcRect/>
          <a:stretch/>
        </p:blipFill>
        <p:spPr>
          <a:xfrm>
            <a:off x="6400800" y="124003"/>
            <a:ext cx="2743200" cy="964851"/>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93"/>
        <p:cNvGrpSpPr/>
        <p:nvPr/>
      </p:nvGrpSpPr>
      <p:grpSpPr>
        <a:xfrm>
          <a:off x="0" y="0"/>
          <a:ext cx="0" cy="0"/>
          <a:chOff x="0" y="0"/>
          <a:chExt cx="0" cy="0"/>
        </a:xfrm>
      </p:grpSpPr>
      <p:sp>
        <p:nvSpPr>
          <p:cNvPr id="194" name="Google Shape;194;p35"/>
          <p:cNvSpPr txBox="1">
            <a:spLocks noGrp="1"/>
          </p:cNvSpPr>
          <p:nvPr>
            <p:ph type="body" idx="1"/>
          </p:nvPr>
        </p:nvSpPr>
        <p:spPr>
          <a:xfrm>
            <a:off x="457200" y="1535113"/>
            <a:ext cx="4040100" cy="639900"/>
          </a:xfrm>
          <a:prstGeom prst="rect">
            <a:avLst/>
          </a:prstGeom>
          <a:noFill/>
          <a:ln>
            <a:noFill/>
          </a:ln>
        </p:spPr>
        <p:txBody>
          <a:bodyPr spcFirstLastPara="1" wrap="square" lIns="91425" tIns="45700" rIns="91425" bIns="45700" anchor="b" anchorCtr="0"/>
          <a:lstStyle>
            <a:lvl1pPr marL="457200" marR="0" lvl="0" indent="-228600" algn="l" rtl="0">
              <a:lnSpc>
                <a:spcPct val="100000"/>
              </a:lnSpc>
              <a:spcBef>
                <a:spcPts val="48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4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36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195" name="Google Shape;195;p35"/>
          <p:cNvSpPr txBox="1">
            <a:spLocks noGrp="1"/>
          </p:cNvSpPr>
          <p:nvPr>
            <p:ph type="body" idx="2"/>
          </p:nvPr>
        </p:nvSpPr>
        <p:spPr>
          <a:xfrm>
            <a:off x="457200" y="2174875"/>
            <a:ext cx="4040100" cy="3951300"/>
          </a:xfrm>
          <a:prstGeom prst="rect">
            <a:avLst/>
          </a:prstGeom>
          <a:noFill/>
          <a:ln>
            <a:noFill/>
          </a:ln>
        </p:spPr>
        <p:txBody>
          <a:bodyPr spcFirstLastPara="1" wrap="square" lIns="91425" tIns="45700" rIns="91425" bIns="45700" anchor="t" anchorCtr="0"/>
          <a:lstStyle>
            <a:lvl1pPr marL="457200" marR="0" lvl="0"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196" name="Google Shape;196;p35"/>
          <p:cNvSpPr txBox="1">
            <a:spLocks noGrp="1"/>
          </p:cNvSpPr>
          <p:nvPr>
            <p:ph type="body" idx="3"/>
          </p:nvPr>
        </p:nvSpPr>
        <p:spPr>
          <a:xfrm>
            <a:off x="4645025" y="1535113"/>
            <a:ext cx="4041900" cy="639900"/>
          </a:xfrm>
          <a:prstGeom prst="rect">
            <a:avLst/>
          </a:prstGeom>
          <a:noFill/>
          <a:ln>
            <a:noFill/>
          </a:ln>
        </p:spPr>
        <p:txBody>
          <a:bodyPr spcFirstLastPara="1" wrap="square" lIns="91425" tIns="45700" rIns="91425" bIns="45700" anchor="b" anchorCtr="0"/>
          <a:lstStyle>
            <a:lvl1pPr marL="457200" marR="0" lvl="0" indent="-228600" algn="l" rtl="0">
              <a:lnSpc>
                <a:spcPct val="100000"/>
              </a:lnSpc>
              <a:spcBef>
                <a:spcPts val="48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4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36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197" name="Google Shape;197;p35"/>
          <p:cNvSpPr txBox="1">
            <a:spLocks noGrp="1"/>
          </p:cNvSpPr>
          <p:nvPr>
            <p:ph type="body" idx="4"/>
          </p:nvPr>
        </p:nvSpPr>
        <p:spPr>
          <a:xfrm>
            <a:off x="4645025" y="2174875"/>
            <a:ext cx="4041900" cy="3951300"/>
          </a:xfrm>
          <a:prstGeom prst="rect">
            <a:avLst/>
          </a:prstGeom>
          <a:noFill/>
          <a:ln>
            <a:noFill/>
          </a:ln>
        </p:spPr>
        <p:txBody>
          <a:bodyPr spcFirstLastPara="1" wrap="square" lIns="91425" tIns="45700" rIns="91425" bIns="45700" anchor="t" anchorCtr="0"/>
          <a:lstStyle>
            <a:lvl1pPr marL="457200" marR="0" lvl="0"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198" name="Google Shape;198;p35"/>
          <p:cNvSpPr/>
          <p:nvPr/>
        </p:nvSpPr>
        <p:spPr>
          <a:xfrm>
            <a:off x="0" y="-1"/>
            <a:ext cx="9144000" cy="1216500"/>
          </a:xfrm>
          <a:prstGeom prst="rect">
            <a:avLst/>
          </a:prstGeom>
          <a:solidFill>
            <a:srgbClr val="E03A3E"/>
          </a:solidFill>
          <a:ln w="9525" cap="flat" cmpd="sng">
            <a:solidFill>
              <a:srgbClr val="E03A3E"/>
            </a:solidFill>
            <a:prstDash val="solid"/>
            <a:round/>
            <a:headEnd type="none" w="sm" len="sm"/>
            <a:tailEnd type="none" w="sm" len="sm"/>
          </a:ln>
          <a:effectLst>
            <a:outerShdw blurRad="40000" dist="23000" dir="5400000" rotWithShape="0">
              <a:srgbClr val="000000">
                <a:alpha val="3412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99" name="Google Shape;199;p35"/>
          <p:cNvSpPr/>
          <p:nvPr/>
        </p:nvSpPr>
        <p:spPr>
          <a:xfrm>
            <a:off x="0" y="6544084"/>
            <a:ext cx="9144000" cy="313800"/>
          </a:xfrm>
          <a:prstGeom prst="rect">
            <a:avLst/>
          </a:prstGeom>
          <a:solidFill>
            <a:srgbClr val="FFD500"/>
          </a:solidFill>
          <a:ln>
            <a:noFill/>
          </a:ln>
          <a:effectLst>
            <a:outerShdw blurRad="40000" dist="23000" dir="5400000" rotWithShape="0">
              <a:srgbClr val="000000">
                <a:alpha val="3412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00" name="Google Shape;200;p35"/>
          <p:cNvSpPr txBox="1">
            <a:spLocks noGrp="1"/>
          </p:cNvSpPr>
          <p:nvPr>
            <p:ph type="title"/>
          </p:nvPr>
        </p:nvSpPr>
        <p:spPr>
          <a:xfrm>
            <a:off x="100430" y="73387"/>
            <a:ext cx="4544700" cy="1143000"/>
          </a:xfrm>
          <a:prstGeom prst="rect">
            <a:avLst/>
          </a:prstGeom>
          <a:noFill/>
          <a:ln>
            <a:noFill/>
          </a:ln>
        </p:spPr>
        <p:txBody>
          <a:bodyPr spcFirstLastPara="1" wrap="square" lIns="91425" tIns="45700" rIns="91425" bIns="45700" anchor="ctr" anchorCtr="0"/>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lgn="l" rtl="0">
              <a:lnSpc>
                <a:spcPct val="100000"/>
              </a:lnSpc>
              <a:spcBef>
                <a:spcPts val="0"/>
              </a:spcBef>
              <a:spcAft>
                <a:spcPts val="0"/>
              </a:spcAft>
              <a:buSzPts val="1400"/>
              <a:buNone/>
              <a:defRPr sz="1800"/>
            </a:lvl2pPr>
            <a:lvl3pPr lvl="2" algn="l" rtl="0">
              <a:lnSpc>
                <a:spcPct val="100000"/>
              </a:lnSpc>
              <a:spcBef>
                <a:spcPts val="0"/>
              </a:spcBef>
              <a:spcAft>
                <a:spcPts val="0"/>
              </a:spcAft>
              <a:buSzPts val="1400"/>
              <a:buNone/>
              <a:defRPr sz="1800"/>
            </a:lvl3pPr>
            <a:lvl4pPr lvl="3" algn="l" rtl="0">
              <a:lnSpc>
                <a:spcPct val="100000"/>
              </a:lnSpc>
              <a:spcBef>
                <a:spcPts val="0"/>
              </a:spcBef>
              <a:spcAft>
                <a:spcPts val="0"/>
              </a:spcAft>
              <a:buSzPts val="1400"/>
              <a:buNone/>
              <a:defRPr sz="1800"/>
            </a:lvl4pPr>
            <a:lvl5pPr lvl="4" algn="l" rtl="0">
              <a:lnSpc>
                <a:spcPct val="100000"/>
              </a:lnSpc>
              <a:spcBef>
                <a:spcPts val="0"/>
              </a:spcBef>
              <a:spcAft>
                <a:spcPts val="0"/>
              </a:spcAft>
              <a:buSzPts val="1400"/>
              <a:buNone/>
              <a:defRPr sz="1800"/>
            </a:lvl5pPr>
            <a:lvl6pPr lvl="5" algn="l" rtl="0">
              <a:lnSpc>
                <a:spcPct val="100000"/>
              </a:lnSpc>
              <a:spcBef>
                <a:spcPts val="0"/>
              </a:spcBef>
              <a:spcAft>
                <a:spcPts val="0"/>
              </a:spcAft>
              <a:buSzPts val="1400"/>
              <a:buNone/>
              <a:defRPr sz="1800"/>
            </a:lvl6pPr>
            <a:lvl7pPr lvl="6" algn="l" rtl="0">
              <a:lnSpc>
                <a:spcPct val="100000"/>
              </a:lnSpc>
              <a:spcBef>
                <a:spcPts val="0"/>
              </a:spcBef>
              <a:spcAft>
                <a:spcPts val="0"/>
              </a:spcAft>
              <a:buSzPts val="1400"/>
              <a:buNone/>
              <a:defRPr sz="1800"/>
            </a:lvl7pPr>
            <a:lvl8pPr lvl="7" algn="l" rtl="0">
              <a:lnSpc>
                <a:spcPct val="100000"/>
              </a:lnSpc>
              <a:spcBef>
                <a:spcPts val="0"/>
              </a:spcBef>
              <a:spcAft>
                <a:spcPts val="0"/>
              </a:spcAft>
              <a:buSzPts val="1400"/>
              <a:buNone/>
              <a:defRPr sz="1800"/>
            </a:lvl8pPr>
            <a:lvl9pPr lvl="8" algn="l" rtl="0">
              <a:lnSpc>
                <a:spcPct val="100000"/>
              </a:lnSpc>
              <a:spcBef>
                <a:spcPts val="0"/>
              </a:spcBef>
              <a:spcAft>
                <a:spcPts val="0"/>
              </a:spcAft>
              <a:buSzPts val="1400"/>
              <a:buNone/>
              <a:defRPr sz="1800"/>
            </a:lvl9pPr>
          </a:lstStyle>
          <a:p>
            <a:endParaRPr/>
          </a:p>
        </p:txBody>
      </p:sp>
      <p:sp>
        <p:nvSpPr>
          <p:cNvPr id="201" name="Google Shape;201;p35"/>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200" b="0" i="0" u="none" strike="noStrike" cap="none">
                <a:solidFill>
                  <a:srgbClr val="E03A3E"/>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02" name="Google Shape;202;p35"/>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lstStyle>
            <a:lvl1pPr marR="0" lvl="0" algn="ctr" rtl="0">
              <a:lnSpc>
                <a:spcPct val="100000"/>
              </a:lnSpc>
              <a:spcBef>
                <a:spcPts val="0"/>
              </a:spcBef>
              <a:spcAft>
                <a:spcPts val="0"/>
              </a:spcAft>
              <a:buSzPts val="1400"/>
              <a:buNone/>
              <a:defRPr sz="1200" b="0" i="0" u="none" strike="noStrike" cap="none">
                <a:solidFill>
                  <a:srgbClr val="E03A3E"/>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03" name="Google Shape;203;p35"/>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E03A3E"/>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E03A3E"/>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E03A3E"/>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E03A3E"/>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E03A3E"/>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E03A3E"/>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E03A3E"/>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E03A3E"/>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E03A3E"/>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204" name="Google Shape;204;p35" descr="MPower-Logo_WHITE_UM-AG-LAW_2.png"/>
          <p:cNvPicPr preferRelativeResize="0"/>
          <p:nvPr/>
        </p:nvPicPr>
        <p:blipFill rotWithShape="1">
          <a:blip r:embed="rId2">
            <a:alphaModFix/>
          </a:blip>
          <a:srcRect/>
          <a:stretch/>
        </p:blipFill>
        <p:spPr>
          <a:xfrm>
            <a:off x="6400800" y="69858"/>
            <a:ext cx="2743200" cy="964851"/>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05"/>
        <p:cNvGrpSpPr/>
        <p:nvPr/>
      </p:nvGrpSpPr>
      <p:grpSpPr>
        <a:xfrm>
          <a:off x="0" y="0"/>
          <a:ext cx="0" cy="0"/>
          <a:chOff x="0" y="0"/>
          <a:chExt cx="0" cy="0"/>
        </a:xfrm>
      </p:grpSpPr>
      <p:sp>
        <p:nvSpPr>
          <p:cNvPr id="206" name="Google Shape;206;p36"/>
          <p:cNvSpPr/>
          <p:nvPr/>
        </p:nvSpPr>
        <p:spPr>
          <a:xfrm>
            <a:off x="0" y="6520897"/>
            <a:ext cx="9144000" cy="337200"/>
          </a:xfrm>
          <a:prstGeom prst="rect">
            <a:avLst/>
          </a:prstGeom>
          <a:solidFill>
            <a:srgbClr val="FFD500"/>
          </a:solidFill>
          <a:ln w="9525" cap="flat" cmpd="sng">
            <a:solidFill>
              <a:srgbClr val="FFD500"/>
            </a:solidFill>
            <a:prstDash val="solid"/>
            <a:round/>
            <a:headEnd type="none" w="sm" len="sm"/>
            <a:tailEnd type="none" w="sm" len="sm"/>
          </a:ln>
          <a:effectLst>
            <a:outerShdw blurRad="40000" dist="23000" dir="5400000" rotWithShape="0">
              <a:srgbClr val="000000">
                <a:alpha val="3412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07" name="Google Shape;207;p36"/>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200" b="0" i="0" u="none" strike="noStrike" cap="none">
                <a:solidFill>
                  <a:srgbClr val="E03A3E"/>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08" name="Google Shape;208;p36"/>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0000"/>
              </a:buClr>
              <a:buSzPts val="1200"/>
              <a:buFont typeface="Arial"/>
              <a:buNone/>
              <a:defRPr sz="1200" b="0" i="0" u="none" strike="noStrike" cap="none">
                <a:solidFill>
                  <a:srgbClr val="E03A3E"/>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200"/>
              <a:buFont typeface="Arial"/>
              <a:buNone/>
              <a:defRPr sz="1200" b="0" i="0" u="none" strike="noStrike" cap="none">
                <a:solidFill>
                  <a:srgbClr val="E03A3E"/>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200"/>
              <a:buFont typeface="Arial"/>
              <a:buNone/>
              <a:defRPr sz="1200" b="0" i="0" u="none" strike="noStrike" cap="none">
                <a:solidFill>
                  <a:srgbClr val="E03A3E"/>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200"/>
              <a:buFont typeface="Arial"/>
              <a:buNone/>
              <a:defRPr sz="1200" b="0" i="0" u="none" strike="noStrike" cap="none">
                <a:solidFill>
                  <a:srgbClr val="E03A3E"/>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200"/>
              <a:buFont typeface="Arial"/>
              <a:buNone/>
              <a:defRPr sz="1200" b="0" i="0" u="none" strike="noStrike" cap="none">
                <a:solidFill>
                  <a:srgbClr val="E03A3E"/>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200"/>
              <a:buFont typeface="Arial"/>
              <a:buNone/>
              <a:defRPr sz="1200" b="0" i="0" u="none" strike="noStrike" cap="none">
                <a:solidFill>
                  <a:srgbClr val="E03A3E"/>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200"/>
              <a:buFont typeface="Arial"/>
              <a:buNone/>
              <a:defRPr sz="1200" b="0" i="0" u="none" strike="noStrike" cap="none">
                <a:solidFill>
                  <a:srgbClr val="E03A3E"/>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200"/>
              <a:buFont typeface="Arial"/>
              <a:buNone/>
              <a:defRPr sz="1200" b="0" i="0" u="none" strike="noStrike" cap="none">
                <a:solidFill>
                  <a:srgbClr val="E03A3E"/>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200"/>
              <a:buFont typeface="Arial"/>
              <a:buNone/>
              <a:defRPr sz="1200" b="0" i="0" u="none" strike="noStrike" cap="none">
                <a:solidFill>
                  <a:srgbClr val="E03A3E"/>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209" name="Google Shape;209;p36"/>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lstStyle>
            <a:lvl1pPr marR="0" lvl="0" algn="ctr" rtl="0">
              <a:lnSpc>
                <a:spcPct val="100000"/>
              </a:lnSpc>
              <a:spcBef>
                <a:spcPts val="0"/>
              </a:spcBef>
              <a:spcAft>
                <a:spcPts val="0"/>
              </a:spcAft>
              <a:buSzPts val="1400"/>
              <a:buNone/>
              <a:defRPr sz="1200" b="0" i="0" u="none" strike="noStrike" cap="none">
                <a:solidFill>
                  <a:srgbClr val="E03A3E"/>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10" name="Google Shape;210;p36"/>
          <p:cNvSpPr/>
          <p:nvPr/>
        </p:nvSpPr>
        <p:spPr>
          <a:xfrm>
            <a:off x="0" y="-1"/>
            <a:ext cx="9144000" cy="1273500"/>
          </a:xfrm>
          <a:prstGeom prst="rect">
            <a:avLst/>
          </a:prstGeom>
          <a:solidFill>
            <a:srgbClr val="E03A3E"/>
          </a:solidFill>
          <a:ln w="9525" cap="flat" cmpd="sng">
            <a:solidFill>
              <a:srgbClr val="E03A3E"/>
            </a:solidFill>
            <a:prstDash val="solid"/>
            <a:round/>
            <a:headEnd type="none" w="sm" len="sm"/>
            <a:tailEnd type="none" w="sm" len="sm"/>
          </a:ln>
          <a:effectLst>
            <a:outerShdw blurRad="40000" dist="23000" dir="5400000" rotWithShape="0">
              <a:srgbClr val="000000">
                <a:alpha val="3412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11" name="Google Shape;211;p36" descr="MPower-Logo_WHITE_UM-AG-LAW_2.png"/>
          <p:cNvPicPr preferRelativeResize="0"/>
          <p:nvPr/>
        </p:nvPicPr>
        <p:blipFill rotWithShape="1">
          <a:blip r:embed="rId2">
            <a:alphaModFix/>
          </a:blip>
          <a:srcRect/>
          <a:stretch/>
        </p:blipFill>
        <p:spPr>
          <a:xfrm>
            <a:off x="6400800" y="69858"/>
            <a:ext cx="2743200" cy="964851"/>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12"/>
        <p:cNvGrpSpPr/>
        <p:nvPr/>
      </p:nvGrpSpPr>
      <p:grpSpPr>
        <a:xfrm>
          <a:off x="0" y="0"/>
          <a:ext cx="0" cy="0"/>
          <a:chOff x="0" y="0"/>
          <a:chExt cx="0" cy="0"/>
        </a:xfrm>
      </p:grpSpPr>
      <p:sp>
        <p:nvSpPr>
          <p:cNvPr id="213" name="Google Shape;213;p37"/>
          <p:cNvSpPr txBox="1">
            <a:spLocks noGrp="1"/>
          </p:cNvSpPr>
          <p:nvPr>
            <p:ph type="body" idx="1"/>
          </p:nvPr>
        </p:nvSpPr>
        <p:spPr>
          <a:xfrm>
            <a:off x="457200" y="1435100"/>
            <a:ext cx="3008400" cy="4691100"/>
          </a:xfrm>
          <a:prstGeom prst="rect">
            <a:avLst/>
          </a:prstGeom>
          <a:noFill/>
          <a:ln>
            <a:noFill/>
          </a:ln>
        </p:spPr>
        <p:txBody>
          <a:bodyPr spcFirstLastPara="1" wrap="square" lIns="91425" tIns="45700" rIns="91425" bIns="45700" anchor="t" anchorCtr="0"/>
          <a:lstStyle>
            <a:lvl1pPr marL="457200" marR="0" lvl="0" indent="-228600" algn="l" rtl="0">
              <a:lnSpc>
                <a:spcPct val="100000"/>
              </a:lnSpc>
              <a:spcBef>
                <a:spcPts val="28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24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2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214" name="Google Shape;214;p37"/>
          <p:cNvSpPr/>
          <p:nvPr/>
        </p:nvSpPr>
        <p:spPr>
          <a:xfrm>
            <a:off x="0" y="-1"/>
            <a:ext cx="9144000" cy="1298700"/>
          </a:xfrm>
          <a:prstGeom prst="rect">
            <a:avLst/>
          </a:prstGeom>
          <a:solidFill>
            <a:srgbClr val="E03A3E"/>
          </a:solidFill>
          <a:ln w="9525" cap="flat" cmpd="sng">
            <a:solidFill>
              <a:srgbClr val="E03A3E"/>
            </a:solidFill>
            <a:prstDash val="solid"/>
            <a:round/>
            <a:headEnd type="none" w="sm" len="sm"/>
            <a:tailEnd type="none" w="sm" len="sm"/>
          </a:ln>
          <a:effectLst>
            <a:outerShdw blurRad="40000" dist="23000" dir="5400000" rotWithShape="0">
              <a:srgbClr val="000000">
                <a:alpha val="3412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15" name="Google Shape;215;p37"/>
          <p:cNvSpPr txBox="1">
            <a:spLocks noGrp="1"/>
          </p:cNvSpPr>
          <p:nvPr>
            <p:ph type="body" idx="2"/>
          </p:nvPr>
        </p:nvSpPr>
        <p:spPr>
          <a:xfrm>
            <a:off x="3575050" y="273050"/>
            <a:ext cx="5111700" cy="5853000"/>
          </a:xfrm>
          <a:prstGeom prst="rect">
            <a:avLst/>
          </a:prstGeom>
          <a:noFill/>
          <a:ln>
            <a:noFill/>
          </a:ln>
        </p:spPr>
        <p:txBody>
          <a:bodyPr spcFirstLastPara="1" wrap="square" lIns="91425" tIns="45700" rIns="91425" bIns="45700" anchor="t" anchorCtr="0"/>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16" name="Google Shape;216;p37"/>
          <p:cNvSpPr txBox="1">
            <a:spLocks noGrp="1"/>
          </p:cNvSpPr>
          <p:nvPr>
            <p:ph type="title"/>
          </p:nvPr>
        </p:nvSpPr>
        <p:spPr>
          <a:xfrm>
            <a:off x="457200" y="273050"/>
            <a:ext cx="3008400" cy="1161900"/>
          </a:xfrm>
          <a:prstGeom prst="rect">
            <a:avLst/>
          </a:prstGeom>
          <a:noFill/>
          <a:ln>
            <a:noFill/>
          </a:ln>
        </p:spPr>
        <p:txBody>
          <a:bodyPr spcFirstLastPara="1" wrap="square" lIns="91425" tIns="45700" rIns="91425" bIns="45700" anchor="b" anchorCtr="0"/>
          <a:lstStyle>
            <a:lvl1pPr marR="0" lvl="0" algn="l" rtl="0">
              <a:lnSpc>
                <a:spcPct val="100000"/>
              </a:lnSpc>
              <a:spcBef>
                <a:spcPts val="0"/>
              </a:spcBef>
              <a:spcAft>
                <a:spcPts val="0"/>
              </a:spcAft>
              <a:buClr>
                <a:schemeClr val="dk1"/>
              </a:buClr>
              <a:buSzPts val="2000"/>
              <a:buFont typeface="Calibri"/>
              <a:buNone/>
              <a:defRPr sz="2000" b="1" i="0" u="none" strike="noStrike" cap="none">
                <a:solidFill>
                  <a:schemeClr val="dk1"/>
                </a:solidFill>
                <a:latin typeface="Calibri"/>
                <a:ea typeface="Calibri"/>
                <a:cs typeface="Calibri"/>
                <a:sym typeface="Calibri"/>
              </a:defRPr>
            </a:lvl1pPr>
            <a:lvl2pPr lvl="1" algn="l" rtl="0">
              <a:lnSpc>
                <a:spcPct val="100000"/>
              </a:lnSpc>
              <a:spcBef>
                <a:spcPts val="0"/>
              </a:spcBef>
              <a:spcAft>
                <a:spcPts val="0"/>
              </a:spcAft>
              <a:buSzPts val="1400"/>
              <a:buNone/>
              <a:defRPr sz="1800"/>
            </a:lvl2pPr>
            <a:lvl3pPr lvl="2" algn="l" rtl="0">
              <a:lnSpc>
                <a:spcPct val="100000"/>
              </a:lnSpc>
              <a:spcBef>
                <a:spcPts val="0"/>
              </a:spcBef>
              <a:spcAft>
                <a:spcPts val="0"/>
              </a:spcAft>
              <a:buSzPts val="1400"/>
              <a:buNone/>
              <a:defRPr sz="1800"/>
            </a:lvl3pPr>
            <a:lvl4pPr lvl="3" algn="l" rtl="0">
              <a:lnSpc>
                <a:spcPct val="100000"/>
              </a:lnSpc>
              <a:spcBef>
                <a:spcPts val="0"/>
              </a:spcBef>
              <a:spcAft>
                <a:spcPts val="0"/>
              </a:spcAft>
              <a:buSzPts val="1400"/>
              <a:buNone/>
              <a:defRPr sz="1800"/>
            </a:lvl4pPr>
            <a:lvl5pPr lvl="4" algn="l" rtl="0">
              <a:lnSpc>
                <a:spcPct val="100000"/>
              </a:lnSpc>
              <a:spcBef>
                <a:spcPts val="0"/>
              </a:spcBef>
              <a:spcAft>
                <a:spcPts val="0"/>
              </a:spcAft>
              <a:buSzPts val="1400"/>
              <a:buNone/>
              <a:defRPr sz="1800"/>
            </a:lvl5pPr>
            <a:lvl6pPr lvl="5" algn="l" rtl="0">
              <a:lnSpc>
                <a:spcPct val="100000"/>
              </a:lnSpc>
              <a:spcBef>
                <a:spcPts val="0"/>
              </a:spcBef>
              <a:spcAft>
                <a:spcPts val="0"/>
              </a:spcAft>
              <a:buSzPts val="1400"/>
              <a:buNone/>
              <a:defRPr sz="1800"/>
            </a:lvl6pPr>
            <a:lvl7pPr lvl="6" algn="l" rtl="0">
              <a:lnSpc>
                <a:spcPct val="100000"/>
              </a:lnSpc>
              <a:spcBef>
                <a:spcPts val="0"/>
              </a:spcBef>
              <a:spcAft>
                <a:spcPts val="0"/>
              </a:spcAft>
              <a:buSzPts val="1400"/>
              <a:buNone/>
              <a:defRPr sz="1800"/>
            </a:lvl7pPr>
            <a:lvl8pPr lvl="7" algn="l" rtl="0">
              <a:lnSpc>
                <a:spcPct val="100000"/>
              </a:lnSpc>
              <a:spcBef>
                <a:spcPts val="0"/>
              </a:spcBef>
              <a:spcAft>
                <a:spcPts val="0"/>
              </a:spcAft>
              <a:buSzPts val="1400"/>
              <a:buNone/>
              <a:defRPr sz="1800"/>
            </a:lvl8pPr>
            <a:lvl9pPr lvl="8" algn="l" rtl="0">
              <a:lnSpc>
                <a:spcPct val="100000"/>
              </a:lnSpc>
              <a:spcBef>
                <a:spcPts val="0"/>
              </a:spcBef>
              <a:spcAft>
                <a:spcPts val="0"/>
              </a:spcAft>
              <a:buSzPts val="1400"/>
              <a:buNone/>
              <a:defRPr sz="1800"/>
            </a:lvl9pPr>
          </a:lstStyle>
          <a:p>
            <a:endParaRPr/>
          </a:p>
        </p:txBody>
      </p:sp>
      <p:sp>
        <p:nvSpPr>
          <p:cNvPr id="217" name="Google Shape;217;p37"/>
          <p:cNvSpPr/>
          <p:nvPr/>
        </p:nvSpPr>
        <p:spPr>
          <a:xfrm>
            <a:off x="0" y="6520897"/>
            <a:ext cx="9144000" cy="337200"/>
          </a:xfrm>
          <a:prstGeom prst="rect">
            <a:avLst/>
          </a:prstGeom>
          <a:solidFill>
            <a:srgbClr val="FFD500"/>
          </a:solidFill>
          <a:ln w="9525" cap="flat" cmpd="sng">
            <a:solidFill>
              <a:srgbClr val="FFD500"/>
            </a:solidFill>
            <a:prstDash val="solid"/>
            <a:round/>
            <a:headEnd type="none" w="sm" len="sm"/>
            <a:tailEnd type="none" w="sm" len="sm"/>
          </a:ln>
          <a:effectLst>
            <a:outerShdw blurRad="40000" dist="23000" dir="5400000" rotWithShape="0">
              <a:srgbClr val="000000">
                <a:alpha val="3412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18" name="Google Shape;218;p37"/>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200" b="0" i="0" u="none" strike="noStrike" cap="none">
                <a:solidFill>
                  <a:srgbClr val="E03A3E"/>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19" name="Google Shape;219;p37"/>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lstStyle>
            <a:lvl1pPr marR="0" lvl="0" algn="ctr" rtl="0">
              <a:lnSpc>
                <a:spcPct val="100000"/>
              </a:lnSpc>
              <a:spcBef>
                <a:spcPts val="0"/>
              </a:spcBef>
              <a:spcAft>
                <a:spcPts val="0"/>
              </a:spcAft>
              <a:buSzPts val="1400"/>
              <a:buNone/>
              <a:defRPr sz="1200" b="0" i="0" u="none" strike="noStrike" cap="none">
                <a:solidFill>
                  <a:srgbClr val="E03A3E"/>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20" name="Google Shape;220;p37"/>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E03A3E"/>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E03A3E"/>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E03A3E"/>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E03A3E"/>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E03A3E"/>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E03A3E"/>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E03A3E"/>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E03A3E"/>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E03A3E"/>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221" name="Google Shape;221;p37" descr="MPower-Logo_WHITE_UM-AG-LAW_2.png"/>
          <p:cNvPicPr preferRelativeResize="0"/>
          <p:nvPr/>
        </p:nvPicPr>
        <p:blipFill rotWithShape="1">
          <a:blip r:embed="rId2">
            <a:alphaModFix/>
          </a:blip>
          <a:srcRect/>
          <a:stretch/>
        </p:blipFill>
        <p:spPr>
          <a:xfrm>
            <a:off x="6400800" y="69858"/>
            <a:ext cx="2743200" cy="964851"/>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22"/>
        <p:cNvGrpSpPr/>
        <p:nvPr/>
      </p:nvGrpSpPr>
      <p:grpSpPr>
        <a:xfrm>
          <a:off x="0" y="0"/>
          <a:ext cx="0" cy="0"/>
          <a:chOff x="0" y="0"/>
          <a:chExt cx="0" cy="0"/>
        </a:xfrm>
      </p:grpSpPr>
      <p:sp>
        <p:nvSpPr>
          <p:cNvPr id="223" name="Google Shape;223;p38"/>
          <p:cNvSpPr txBox="1">
            <a:spLocks noGrp="1"/>
          </p:cNvSpPr>
          <p:nvPr>
            <p:ph type="title"/>
          </p:nvPr>
        </p:nvSpPr>
        <p:spPr>
          <a:xfrm>
            <a:off x="1792288" y="4800600"/>
            <a:ext cx="5486400" cy="566700"/>
          </a:xfrm>
          <a:prstGeom prst="rect">
            <a:avLst/>
          </a:prstGeom>
          <a:noFill/>
          <a:ln>
            <a:noFill/>
          </a:ln>
        </p:spPr>
        <p:txBody>
          <a:bodyPr spcFirstLastPara="1" wrap="square" lIns="91425" tIns="45700" rIns="91425" bIns="45700" anchor="b" anchorCtr="0"/>
          <a:lstStyle>
            <a:lvl1pPr marR="0" lvl="0" algn="l" rtl="0">
              <a:lnSpc>
                <a:spcPct val="100000"/>
              </a:lnSpc>
              <a:spcBef>
                <a:spcPts val="0"/>
              </a:spcBef>
              <a:spcAft>
                <a:spcPts val="0"/>
              </a:spcAft>
              <a:buClr>
                <a:schemeClr val="dk1"/>
              </a:buClr>
              <a:buSzPts val="2000"/>
              <a:buFont typeface="Calibri"/>
              <a:buNone/>
              <a:defRPr sz="2000" b="1" i="0" u="none" strike="noStrike" cap="none">
                <a:solidFill>
                  <a:schemeClr val="dk1"/>
                </a:solidFill>
                <a:latin typeface="Calibri"/>
                <a:ea typeface="Calibri"/>
                <a:cs typeface="Calibri"/>
                <a:sym typeface="Calibri"/>
              </a:defRPr>
            </a:lvl1pPr>
            <a:lvl2pPr lvl="1" algn="l" rtl="0">
              <a:lnSpc>
                <a:spcPct val="100000"/>
              </a:lnSpc>
              <a:spcBef>
                <a:spcPts val="0"/>
              </a:spcBef>
              <a:spcAft>
                <a:spcPts val="0"/>
              </a:spcAft>
              <a:buSzPts val="1400"/>
              <a:buNone/>
              <a:defRPr sz="1800"/>
            </a:lvl2pPr>
            <a:lvl3pPr lvl="2" algn="l" rtl="0">
              <a:lnSpc>
                <a:spcPct val="100000"/>
              </a:lnSpc>
              <a:spcBef>
                <a:spcPts val="0"/>
              </a:spcBef>
              <a:spcAft>
                <a:spcPts val="0"/>
              </a:spcAft>
              <a:buSzPts val="1400"/>
              <a:buNone/>
              <a:defRPr sz="1800"/>
            </a:lvl3pPr>
            <a:lvl4pPr lvl="3" algn="l" rtl="0">
              <a:lnSpc>
                <a:spcPct val="100000"/>
              </a:lnSpc>
              <a:spcBef>
                <a:spcPts val="0"/>
              </a:spcBef>
              <a:spcAft>
                <a:spcPts val="0"/>
              </a:spcAft>
              <a:buSzPts val="1400"/>
              <a:buNone/>
              <a:defRPr sz="1800"/>
            </a:lvl4pPr>
            <a:lvl5pPr lvl="4" algn="l" rtl="0">
              <a:lnSpc>
                <a:spcPct val="100000"/>
              </a:lnSpc>
              <a:spcBef>
                <a:spcPts val="0"/>
              </a:spcBef>
              <a:spcAft>
                <a:spcPts val="0"/>
              </a:spcAft>
              <a:buSzPts val="1400"/>
              <a:buNone/>
              <a:defRPr sz="1800"/>
            </a:lvl5pPr>
            <a:lvl6pPr lvl="5" algn="l" rtl="0">
              <a:lnSpc>
                <a:spcPct val="100000"/>
              </a:lnSpc>
              <a:spcBef>
                <a:spcPts val="0"/>
              </a:spcBef>
              <a:spcAft>
                <a:spcPts val="0"/>
              </a:spcAft>
              <a:buSzPts val="1400"/>
              <a:buNone/>
              <a:defRPr sz="1800"/>
            </a:lvl6pPr>
            <a:lvl7pPr lvl="6" algn="l" rtl="0">
              <a:lnSpc>
                <a:spcPct val="100000"/>
              </a:lnSpc>
              <a:spcBef>
                <a:spcPts val="0"/>
              </a:spcBef>
              <a:spcAft>
                <a:spcPts val="0"/>
              </a:spcAft>
              <a:buSzPts val="1400"/>
              <a:buNone/>
              <a:defRPr sz="1800"/>
            </a:lvl7pPr>
            <a:lvl8pPr lvl="7" algn="l" rtl="0">
              <a:lnSpc>
                <a:spcPct val="100000"/>
              </a:lnSpc>
              <a:spcBef>
                <a:spcPts val="0"/>
              </a:spcBef>
              <a:spcAft>
                <a:spcPts val="0"/>
              </a:spcAft>
              <a:buSzPts val="1400"/>
              <a:buNone/>
              <a:defRPr sz="1800"/>
            </a:lvl8pPr>
            <a:lvl9pPr lvl="8" algn="l" rtl="0">
              <a:lnSpc>
                <a:spcPct val="100000"/>
              </a:lnSpc>
              <a:spcBef>
                <a:spcPts val="0"/>
              </a:spcBef>
              <a:spcAft>
                <a:spcPts val="0"/>
              </a:spcAft>
              <a:buSzPts val="1400"/>
              <a:buNone/>
              <a:defRPr sz="1800"/>
            </a:lvl9pPr>
          </a:lstStyle>
          <a:p>
            <a:endParaRPr/>
          </a:p>
        </p:txBody>
      </p:sp>
      <p:sp>
        <p:nvSpPr>
          <p:cNvPr id="224" name="Google Shape;224;p38"/>
          <p:cNvSpPr txBox="1">
            <a:spLocks noGrp="1"/>
          </p:cNvSpPr>
          <p:nvPr>
            <p:ph type="body" idx="1"/>
          </p:nvPr>
        </p:nvSpPr>
        <p:spPr>
          <a:xfrm>
            <a:off x="1792288" y="5367338"/>
            <a:ext cx="5486400" cy="804900"/>
          </a:xfrm>
          <a:prstGeom prst="rect">
            <a:avLst/>
          </a:prstGeom>
          <a:noFill/>
          <a:ln>
            <a:noFill/>
          </a:ln>
        </p:spPr>
        <p:txBody>
          <a:bodyPr spcFirstLastPara="1" wrap="square" lIns="91425" tIns="45700" rIns="91425" bIns="45700" anchor="t" anchorCtr="0"/>
          <a:lstStyle>
            <a:lvl1pPr marL="457200" marR="0" lvl="0" indent="-228600" algn="l" rtl="0">
              <a:lnSpc>
                <a:spcPct val="100000"/>
              </a:lnSpc>
              <a:spcBef>
                <a:spcPts val="28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24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2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225" name="Google Shape;225;p38"/>
          <p:cNvSpPr/>
          <p:nvPr/>
        </p:nvSpPr>
        <p:spPr>
          <a:xfrm>
            <a:off x="0" y="6520897"/>
            <a:ext cx="9144000" cy="337200"/>
          </a:xfrm>
          <a:prstGeom prst="rect">
            <a:avLst/>
          </a:prstGeom>
          <a:solidFill>
            <a:srgbClr val="E03A3E"/>
          </a:solidFill>
          <a:ln w="9525" cap="flat" cmpd="sng">
            <a:solidFill>
              <a:srgbClr val="E03A3E"/>
            </a:solidFill>
            <a:prstDash val="solid"/>
            <a:round/>
            <a:headEnd type="none" w="sm" len="sm"/>
            <a:tailEnd type="none" w="sm" len="sm"/>
          </a:ln>
          <a:effectLst>
            <a:outerShdw blurRad="40000" dist="23000" dir="5400000" rotWithShape="0">
              <a:srgbClr val="000000">
                <a:alpha val="3412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26" name="Google Shape;226;p38"/>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200" b="0" i="0" u="none" strike="noStrike" cap="none">
                <a:solidFill>
                  <a:srgbClr val="FFD500"/>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27" name="Google Shape;227;p38"/>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lstStyle>
            <a:lvl1pPr marR="0" lvl="0" algn="ctr" rtl="0">
              <a:lnSpc>
                <a:spcPct val="100000"/>
              </a:lnSpc>
              <a:spcBef>
                <a:spcPts val="0"/>
              </a:spcBef>
              <a:spcAft>
                <a:spcPts val="0"/>
              </a:spcAft>
              <a:buSzPts val="1400"/>
              <a:buNone/>
              <a:defRPr sz="1200" b="0" i="0" u="none" strike="noStrike" cap="none">
                <a:solidFill>
                  <a:srgbClr val="FFD500"/>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28" name="Google Shape;228;p38"/>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FFD500"/>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FFD500"/>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FFD500"/>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FFD500"/>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FFD500"/>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FFD500"/>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FFD500"/>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FFD500"/>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FFD50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229" name="Google Shape;229;p38"/>
          <p:cNvSpPr/>
          <p:nvPr/>
        </p:nvSpPr>
        <p:spPr>
          <a:xfrm>
            <a:off x="0" y="898942"/>
            <a:ext cx="9144000" cy="313800"/>
          </a:xfrm>
          <a:prstGeom prst="rect">
            <a:avLst/>
          </a:prstGeom>
          <a:solidFill>
            <a:srgbClr val="FFD500"/>
          </a:solidFill>
          <a:ln>
            <a:noFill/>
          </a:ln>
          <a:effectLst>
            <a:outerShdw blurRad="40000" dist="23000" dir="5400000" rotWithShape="0">
              <a:srgbClr val="000000">
                <a:alpha val="3412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30" name="Google Shape;230;p38"/>
          <p:cNvSpPr/>
          <p:nvPr/>
        </p:nvSpPr>
        <p:spPr>
          <a:xfrm>
            <a:off x="0" y="0"/>
            <a:ext cx="9144000" cy="898800"/>
          </a:xfrm>
          <a:prstGeom prst="rect">
            <a:avLst/>
          </a:prstGeom>
          <a:solidFill>
            <a:srgbClr val="E03A3E"/>
          </a:solidFill>
          <a:ln w="9525" cap="flat" cmpd="sng">
            <a:solidFill>
              <a:srgbClr val="E03A3E"/>
            </a:solidFill>
            <a:prstDash val="solid"/>
            <a:round/>
            <a:headEnd type="none" w="sm" len="sm"/>
            <a:tailEnd type="none" w="sm" len="sm"/>
          </a:ln>
          <a:effectLst>
            <a:outerShdw blurRad="40000" dist="23000" dir="5400000" rotWithShape="0">
              <a:srgbClr val="000000">
                <a:alpha val="3412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31" name="Google Shape;231;p38"/>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lstStyle>
            <a:lvl1pPr marR="0" lvl="0" algn="l" rtl="0">
              <a:lnSpc>
                <a:spcPct val="100000"/>
              </a:lnSpc>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100000"/>
              </a:lnSpc>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100000"/>
              </a:lnSpc>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pic>
        <p:nvPicPr>
          <p:cNvPr id="232" name="Google Shape;232;p38" descr="MPower-Logo_WHITE_UM-AG-LAW_2.png"/>
          <p:cNvPicPr preferRelativeResize="0"/>
          <p:nvPr/>
        </p:nvPicPr>
        <p:blipFill rotWithShape="1">
          <a:blip r:embed="rId2">
            <a:alphaModFix/>
          </a:blip>
          <a:srcRect/>
          <a:stretch/>
        </p:blipFill>
        <p:spPr>
          <a:xfrm>
            <a:off x="6400800" y="69858"/>
            <a:ext cx="2743200" cy="964851"/>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33"/>
        <p:cNvGrpSpPr/>
        <p:nvPr/>
      </p:nvGrpSpPr>
      <p:grpSpPr>
        <a:xfrm>
          <a:off x="0" y="0"/>
          <a:ext cx="0" cy="0"/>
          <a:chOff x="0" y="0"/>
          <a:chExt cx="0" cy="0"/>
        </a:xfrm>
      </p:grpSpPr>
      <p:sp>
        <p:nvSpPr>
          <p:cNvPr id="234" name="Google Shape;234;p39"/>
          <p:cNvSpPr/>
          <p:nvPr/>
        </p:nvSpPr>
        <p:spPr>
          <a:xfrm>
            <a:off x="0" y="6520897"/>
            <a:ext cx="9144000" cy="337200"/>
          </a:xfrm>
          <a:prstGeom prst="rect">
            <a:avLst/>
          </a:prstGeom>
          <a:solidFill>
            <a:srgbClr val="FFD500"/>
          </a:solidFill>
          <a:ln w="9525" cap="flat" cmpd="sng">
            <a:solidFill>
              <a:srgbClr val="FFD500"/>
            </a:solidFill>
            <a:prstDash val="solid"/>
            <a:round/>
            <a:headEnd type="none" w="sm" len="sm"/>
            <a:tailEnd type="none" w="sm" len="sm"/>
          </a:ln>
          <a:effectLst>
            <a:outerShdw blurRad="40000" dist="23000" dir="5400000" rotWithShape="0">
              <a:srgbClr val="000000">
                <a:alpha val="3412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35" name="Google Shape;235;p39"/>
          <p:cNvSpPr/>
          <p:nvPr/>
        </p:nvSpPr>
        <p:spPr>
          <a:xfrm>
            <a:off x="0" y="-1"/>
            <a:ext cx="9144000" cy="1216500"/>
          </a:xfrm>
          <a:prstGeom prst="rect">
            <a:avLst/>
          </a:prstGeom>
          <a:solidFill>
            <a:srgbClr val="E03A3E"/>
          </a:solidFill>
          <a:ln w="9525" cap="flat" cmpd="sng">
            <a:solidFill>
              <a:srgbClr val="E03A3E"/>
            </a:solidFill>
            <a:prstDash val="solid"/>
            <a:round/>
            <a:headEnd type="none" w="sm" len="sm"/>
            <a:tailEnd type="none" w="sm" len="sm"/>
          </a:ln>
          <a:effectLst>
            <a:outerShdw blurRad="40000" dist="23000" dir="5400000" rotWithShape="0">
              <a:srgbClr val="000000">
                <a:alpha val="3412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36" name="Google Shape;236;p39"/>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200" b="0" i="0" u="none" strike="noStrike" cap="none">
                <a:solidFill>
                  <a:srgbClr val="E03A3E"/>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37" name="Google Shape;237;p39"/>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lstStyle>
            <a:lvl1pPr marR="0" lvl="0" algn="ctr" rtl="0">
              <a:lnSpc>
                <a:spcPct val="100000"/>
              </a:lnSpc>
              <a:spcBef>
                <a:spcPts val="0"/>
              </a:spcBef>
              <a:spcAft>
                <a:spcPts val="0"/>
              </a:spcAft>
              <a:buSzPts val="1400"/>
              <a:buNone/>
              <a:defRPr sz="1200" b="0" i="0" u="none" strike="noStrike" cap="none">
                <a:solidFill>
                  <a:srgbClr val="E03A3E"/>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38" name="Google Shape;238;p39"/>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E03A3E"/>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E03A3E"/>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E03A3E"/>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E03A3E"/>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E03A3E"/>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E03A3E"/>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E03A3E"/>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E03A3E"/>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E03A3E"/>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239" name="Google Shape;239;p39"/>
          <p:cNvSpPr txBox="1">
            <a:spLocks noGrp="1"/>
          </p:cNvSpPr>
          <p:nvPr>
            <p:ph type="body" idx="1"/>
          </p:nvPr>
        </p:nvSpPr>
        <p:spPr>
          <a:xfrm rot="5400000">
            <a:off x="2308949" y="-251550"/>
            <a:ext cx="4526100" cy="8229600"/>
          </a:xfrm>
          <a:prstGeom prst="rect">
            <a:avLst/>
          </a:prstGeom>
          <a:noFill/>
          <a:ln>
            <a:noFill/>
          </a:ln>
        </p:spPr>
        <p:txBody>
          <a:bodyPr spcFirstLastPara="1" wrap="square" lIns="91425" tIns="45700" rIns="91425" bIns="45700" anchor="t" anchorCtr="0"/>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40" name="Google Shape;240;p39"/>
          <p:cNvSpPr txBox="1">
            <a:spLocks noGrp="1"/>
          </p:cNvSpPr>
          <p:nvPr>
            <p:ph type="title"/>
          </p:nvPr>
        </p:nvSpPr>
        <p:spPr>
          <a:xfrm>
            <a:off x="100430" y="73387"/>
            <a:ext cx="4109400" cy="1143000"/>
          </a:xfrm>
          <a:prstGeom prst="rect">
            <a:avLst/>
          </a:prstGeom>
          <a:noFill/>
          <a:ln>
            <a:noFill/>
          </a:ln>
        </p:spPr>
        <p:txBody>
          <a:bodyPr spcFirstLastPara="1" wrap="square" lIns="91425" tIns="45700" rIns="91425" bIns="45700" anchor="ctr" anchorCtr="0"/>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lgn="l" rtl="0">
              <a:lnSpc>
                <a:spcPct val="100000"/>
              </a:lnSpc>
              <a:spcBef>
                <a:spcPts val="0"/>
              </a:spcBef>
              <a:spcAft>
                <a:spcPts val="0"/>
              </a:spcAft>
              <a:buSzPts val="1400"/>
              <a:buNone/>
              <a:defRPr sz="1800"/>
            </a:lvl2pPr>
            <a:lvl3pPr lvl="2" algn="l" rtl="0">
              <a:lnSpc>
                <a:spcPct val="100000"/>
              </a:lnSpc>
              <a:spcBef>
                <a:spcPts val="0"/>
              </a:spcBef>
              <a:spcAft>
                <a:spcPts val="0"/>
              </a:spcAft>
              <a:buSzPts val="1400"/>
              <a:buNone/>
              <a:defRPr sz="1800"/>
            </a:lvl3pPr>
            <a:lvl4pPr lvl="3" algn="l" rtl="0">
              <a:lnSpc>
                <a:spcPct val="100000"/>
              </a:lnSpc>
              <a:spcBef>
                <a:spcPts val="0"/>
              </a:spcBef>
              <a:spcAft>
                <a:spcPts val="0"/>
              </a:spcAft>
              <a:buSzPts val="1400"/>
              <a:buNone/>
              <a:defRPr sz="1800"/>
            </a:lvl4pPr>
            <a:lvl5pPr lvl="4" algn="l" rtl="0">
              <a:lnSpc>
                <a:spcPct val="100000"/>
              </a:lnSpc>
              <a:spcBef>
                <a:spcPts val="0"/>
              </a:spcBef>
              <a:spcAft>
                <a:spcPts val="0"/>
              </a:spcAft>
              <a:buSzPts val="1400"/>
              <a:buNone/>
              <a:defRPr sz="1800"/>
            </a:lvl5pPr>
            <a:lvl6pPr lvl="5" algn="l" rtl="0">
              <a:lnSpc>
                <a:spcPct val="100000"/>
              </a:lnSpc>
              <a:spcBef>
                <a:spcPts val="0"/>
              </a:spcBef>
              <a:spcAft>
                <a:spcPts val="0"/>
              </a:spcAft>
              <a:buSzPts val="1400"/>
              <a:buNone/>
              <a:defRPr sz="1800"/>
            </a:lvl6pPr>
            <a:lvl7pPr lvl="6" algn="l" rtl="0">
              <a:lnSpc>
                <a:spcPct val="100000"/>
              </a:lnSpc>
              <a:spcBef>
                <a:spcPts val="0"/>
              </a:spcBef>
              <a:spcAft>
                <a:spcPts val="0"/>
              </a:spcAft>
              <a:buSzPts val="1400"/>
              <a:buNone/>
              <a:defRPr sz="1800"/>
            </a:lvl7pPr>
            <a:lvl8pPr lvl="7" algn="l" rtl="0">
              <a:lnSpc>
                <a:spcPct val="100000"/>
              </a:lnSpc>
              <a:spcBef>
                <a:spcPts val="0"/>
              </a:spcBef>
              <a:spcAft>
                <a:spcPts val="0"/>
              </a:spcAft>
              <a:buSzPts val="1400"/>
              <a:buNone/>
              <a:defRPr sz="1800"/>
            </a:lvl8pPr>
            <a:lvl9pPr lvl="8" algn="l" rtl="0">
              <a:lnSpc>
                <a:spcPct val="100000"/>
              </a:lnSpc>
              <a:spcBef>
                <a:spcPts val="0"/>
              </a:spcBef>
              <a:spcAft>
                <a:spcPts val="0"/>
              </a:spcAft>
              <a:buSzPts val="1400"/>
              <a:buNone/>
              <a:defRPr sz="1800"/>
            </a:lvl9pPr>
          </a:lstStyle>
          <a:p>
            <a:endParaRPr/>
          </a:p>
        </p:txBody>
      </p:sp>
      <p:pic>
        <p:nvPicPr>
          <p:cNvPr id="241" name="Google Shape;241;p39" descr="MPower-Logo_WHITE_UM-AG-LAW_2.png"/>
          <p:cNvPicPr preferRelativeResize="0"/>
          <p:nvPr/>
        </p:nvPicPr>
        <p:blipFill rotWithShape="1">
          <a:blip r:embed="rId2">
            <a:alphaModFix/>
          </a:blip>
          <a:srcRect/>
          <a:stretch/>
        </p:blipFill>
        <p:spPr>
          <a:xfrm>
            <a:off x="6400800" y="69858"/>
            <a:ext cx="2743200" cy="964851"/>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42"/>
        <p:cNvGrpSpPr/>
        <p:nvPr/>
      </p:nvGrpSpPr>
      <p:grpSpPr>
        <a:xfrm>
          <a:off x="0" y="0"/>
          <a:ext cx="0" cy="0"/>
          <a:chOff x="0" y="0"/>
          <a:chExt cx="0" cy="0"/>
        </a:xfrm>
      </p:grpSpPr>
      <p:sp>
        <p:nvSpPr>
          <p:cNvPr id="243" name="Google Shape;243;p40"/>
          <p:cNvSpPr/>
          <p:nvPr/>
        </p:nvSpPr>
        <p:spPr>
          <a:xfrm>
            <a:off x="0" y="6520897"/>
            <a:ext cx="9144000" cy="337200"/>
          </a:xfrm>
          <a:prstGeom prst="rect">
            <a:avLst/>
          </a:prstGeom>
          <a:solidFill>
            <a:srgbClr val="FFD500"/>
          </a:solidFill>
          <a:ln w="9525" cap="flat" cmpd="sng">
            <a:solidFill>
              <a:srgbClr val="FFD500"/>
            </a:solidFill>
            <a:prstDash val="solid"/>
            <a:round/>
            <a:headEnd type="none" w="sm" len="sm"/>
            <a:tailEnd type="none" w="sm" len="sm"/>
          </a:ln>
          <a:effectLst>
            <a:outerShdw blurRad="40000" dist="23000" dir="5400000" rotWithShape="0">
              <a:srgbClr val="000000">
                <a:alpha val="3412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E03A3E"/>
              </a:solidFill>
              <a:latin typeface="Calibri"/>
              <a:ea typeface="Calibri"/>
              <a:cs typeface="Calibri"/>
              <a:sym typeface="Calibri"/>
            </a:endParaRPr>
          </a:p>
        </p:txBody>
      </p:sp>
      <p:sp>
        <p:nvSpPr>
          <p:cNvPr id="244" name="Google Shape;244;p40"/>
          <p:cNvSpPr/>
          <p:nvPr/>
        </p:nvSpPr>
        <p:spPr>
          <a:xfrm>
            <a:off x="0" y="-1"/>
            <a:ext cx="9144000" cy="1164900"/>
          </a:xfrm>
          <a:prstGeom prst="rect">
            <a:avLst/>
          </a:prstGeom>
          <a:solidFill>
            <a:srgbClr val="E03A3E"/>
          </a:solidFill>
          <a:ln w="9525" cap="flat" cmpd="sng">
            <a:solidFill>
              <a:srgbClr val="E03A3E"/>
            </a:solidFill>
            <a:prstDash val="solid"/>
            <a:round/>
            <a:headEnd type="none" w="sm" len="sm"/>
            <a:tailEnd type="none" w="sm" len="sm"/>
          </a:ln>
          <a:effectLst>
            <a:outerShdw blurRad="40000" dist="23000" dir="5400000" rotWithShape="0">
              <a:srgbClr val="000000">
                <a:alpha val="3412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45" name="Google Shape;245;p40"/>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200" b="0" i="0" u="none" strike="noStrike" cap="none">
                <a:solidFill>
                  <a:srgbClr val="E03A3E"/>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46" name="Google Shape;246;p40"/>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lstStyle>
            <a:lvl1pPr marR="0" lvl="0" algn="ctr" rtl="0">
              <a:lnSpc>
                <a:spcPct val="100000"/>
              </a:lnSpc>
              <a:spcBef>
                <a:spcPts val="0"/>
              </a:spcBef>
              <a:spcAft>
                <a:spcPts val="0"/>
              </a:spcAft>
              <a:buSzPts val="1400"/>
              <a:buNone/>
              <a:defRPr sz="1200" b="0" i="0" u="none" strike="noStrike" cap="none">
                <a:solidFill>
                  <a:srgbClr val="E03A3E"/>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47" name="Google Shape;247;p40"/>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E03A3E"/>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E03A3E"/>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E03A3E"/>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E03A3E"/>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E03A3E"/>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E03A3E"/>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E03A3E"/>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E03A3E"/>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E03A3E"/>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248" name="Google Shape;248;p40"/>
          <p:cNvSpPr txBox="1">
            <a:spLocks noGrp="1"/>
          </p:cNvSpPr>
          <p:nvPr>
            <p:ph type="title"/>
          </p:nvPr>
        </p:nvSpPr>
        <p:spPr>
          <a:xfrm rot="5400000">
            <a:off x="4732349" y="2171688"/>
            <a:ext cx="5851500" cy="2057400"/>
          </a:xfrm>
          <a:prstGeom prst="rect">
            <a:avLst/>
          </a:prstGeom>
          <a:noFill/>
          <a:ln>
            <a:noFill/>
          </a:ln>
        </p:spPr>
        <p:txBody>
          <a:bodyPr spcFirstLastPara="1" wrap="square" lIns="91425" tIns="45700" rIns="91425" bIns="45700" anchor="ctr" anchorCtr="0"/>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lgn="l" rtl="0">
              <a:lnSpc>
                <a:spcPct val="100000"/>
              </a:lnSpc>
              <a:spcBef>
                <a:spcPts val="0"/>
              </a:spcBef>
              <a:spcAft>
                <a:spcPts val="0"/>
              </a:spcAft>
              <a:buSzPts val="1400"/>
              <a:buNone/>
              <a:defRPr sz="1800"/>
            </a:lvl2pPr>
            <a:lvl3pPr lvl="2" algn="l" rtl="0">
              <a:lnSpc>
                <a:spcPct val="100000"/>
              </a:lnSpc>
              <a:spcBef>
                <a:spcPts val="0"/>
              </a:spcBef>
              <a:spcAft>
                <a:spcPts val="0"/>
              </a:spcAft>
              <a:buSzPts val="1400"/>
              <a:buNone/>
              <a:defRPr sz="1800"/>
            </a:lvl3pPr>
            <a:lvl4pPr lvl="3" algn="l" rtl="0">
              <a:lnSpc>
                <a:spcPct val="100000"/>
              </a:lnSpc>
              <a:spcBef>
                <a:spcPts val="0"/>
              </a:spcBef>
              <a:spcAft>
                <a:spcPts val="0"/>
              </a:spcAft>
              <a:buSzPts val="1400"/>
              <a:buNone/>
              <a:defRPr sz="1800"/>
            </a:lvl4pPr>
            <a:lvl5pPr lvl="4" algn="l" rtl="0">
              <a:lnSpc>
                <a:spcPct val="100000"/>
              </a:lnSpc>
              <a:spcBef>
                <a:spcPts val="0"/>
              </a:spcBef>
              <a:spcAft>
                <a:spcPts val="0"/>
              </a:spcAft>
              <a:buSzPts val="1400"/>
              <a:buNone/>
              <a:defRPr sz="1800"/>
            </a:lvl5pPr>
            <a:lvl6pPr lvl="5" algn="l" rtl="0">
              <a:lnSpc>
                <a:spcPct val="100000"/>
              </a:lnSpc>
              <a:spcBef>
                <a:spcPts val="0"/>
              </a:spcBef>
              <a:spcAft>
                <a:spcPts val="0"/>
              </a:spcAft>
              <a:buSzPts val="1400"/>
              <a:buNone/>
              <a:defRPr sz="1800"/>
            </a:lvl6pPr>
            <a:lvl7pPr lvl="6" algn="l" rtl="0">
              <a:lnSpc>
                <a:spcPct val="100000"/>
              </a:lnSpc>
              <a:spcBef>
                <a:spcPts val="0"/>
              </a:spcBef>
              <a:spcAft>
                <a:spcPts val="0"/>
              </a:spcAft>
              <a:buSzPts val="1400"/>
              <a:buNone/>
              <a:defRPr sz="1800"/>
            </a:lvl7pPr>
            <a:lvl8pPr lvl="7" algn="l" rtl="0">
              <a:lnSpc>
                <a:spcPct val="100000"/>
              </a:lnSpc>
              <a:spcBef>
                <a:spcPts val="0"/>
              </a:spcBef>
              <a:spcAft>
                <a:spcPts val="0"/>
              </a:spcAft>
              <a:buSzPts val="1400"/>
              <a:buNone/>
              <a:defRPr sz="1800"/>
            </a:lvl8pPr>
            <a:lvl9pPr lvl="8" algn="l" rtl="0">
              <a:lnSpc>
                <a:spcPct val="100000"/>
              </a:lnSpc>
              <a:spcBef>
                <a:spcPts val="0"/>
              </a:spcBef>
              <a:spcAft>
                <a:spcPts val="0"/>
              </a:spcAft>
              <a:buSzPts val="1400"/>
              <a:buNone/>
              <a:defRPr sz="1800"/>
            </a:lvl9pPr>
          </a:lstStyle>
          <a:p>
            <a:endParaRPr/>
          </a:p>
        </p:txBody>
      </p:sp>
      <p:sp>
        <p:nvSpPr>
          <p:cNvPr id="249" name="Google Shape;249;p40"/>
          <p:cNvSpPr txBox="1">
            <a:spLocks noGrp="1"/>
          </p:cNvSpPr>
          <p:nvPr>
            <p:ph type="body" idx="1"/>
          </p:nvPr>
        </p:nvSpPr>
        <p:spPr>
          <a:xfrm rot="5400000">
            <a:off x="541350" y="190488"/>
            <a:ext cx="5851500" cy="6019800"/>
          </a:xfrm>
          <a:prstGeom prst="rect">
            <a:avLst/>
          </a:prstGeom>
          <a:noFill/>
          <a:ln>
            <a:noFill/>
          </a:ln>
        </p:spPr>
        <p:txBody>
          <a:bodyPr spcFirstLastPara="1" wrap="square" lIns="91425" tIns="45700" rIns="91425" bIns="45700" anchor="t" anchorCtr="0"/>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250" name="Google Shape;250;p40" descr="MPower-Logo_WHITE_UM-AG-LAW_2.png"/>
          <p:cNvPicPr preferRelativeResize="0"/>
          <p:nvPr/>
        </p:nvPicPr>
        <p:blipFill rotWithShape="1">
          <a:blip r:embed="rId2">
            <a:alphaModFix/>
          </a:blip>
          <a:srcRect/>
          <a:stretch/>
        </p:blipFill>
        <p:spPr>
          <a:xfrm>
            <a:off x="6400800" y="69858"/>
            <a:ext cx="2743200" cy="964851"/>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4"/>
        <p:cNvGrpSpPr/>
        <p:nvPr/>
      </p:nvGrpSpPr>
      <p:grpSpPr>
        <a:xfrm>
          <a:off x="0" y="0"/>
          <a:ext cx="0" cy="0"/>
          <a:chOff x="0" y="0"/>
          <a:chExt cx="0" cy="0"/>
        </a:xfrm>
      </p:grpSpPr>
      <p:sp>
        <p:nvSpPr>
          <p:cNvPr id="25" name="Google Shape;25;p5"/>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6" name="Google Shape;26;p5"/>
          <p:cNvSpPr txBox="1">
            <a:spLocks noGrp="1"/>
          </p:cNvSpPr>
          <p:nvPr>
            <p:ph type="body" idx="1"/>
          </p:nvPr>
        </p:nvSpPr>
        <p:spPr>
          <a:xfrm>
            <a:off x="311700" y="1536633"/>
            <a:ext cx="3999900" cy="45552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7" name="Google Shape;27;p5"/>
          <p:cNvSpPr txBox="1">
            <a:spLocks noGrp="1"/>
          </p:cNvSpPr>
          <p:nvPr>
            <p:ph type="body" idx="2"/>
          </p:nvPr>
        </p:nvSpPr>
        <p:spPr>
          <a:xfrm>
            <a:off x="4832400" y="1536633"/>
            <a:ext cx="3999900" cy="45552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8" name="Google Shape;28;p5"/>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9"/>
        <p:cNvGrpSpPr/>
        <p:nvPr/>
      </p:nvGrpSpPr>
      <p:grpSpPr>
        <a:xfrm>
          <a:off x="0" y="0"/>
          <a:ext cx="0" cy="0"/>
          <a:chOff x="0" y="0"/>
          <a:chExt cx="0" cy="0"/>
        </a:xfrm>
      </p:grpSpPr>
      <p:sp>
        <p:nvSpPr>
          <p:cNvPr id="30" name="Google Shape;30;p6"/>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1" name="Google Shape;31;p6"/>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2"/>
        <p:cNvGrpSpPr/>
        <p:nvPr/>
      </p:nvGrpSpPr>
      <p:grpSpPr>
        <a:xfrm>
          <a:off x="0" y="0"/>
          <a:ext cx="0" cy="0"/>
          <a:chOff x="0" y="0"/>
          <a:chExt cx="0" cy="0"/>
        </a:xfrm>
      </p:grpSpPr>
      <p:sp>
        <p:nvSpPr>
          <p:cNvPr id="33" name="Google Shape;33;p7"/>
          <p:cNvSpPr txBox="1">
            <a:spLocks noGrp="1"/>
          </p:cNvSpPr>
          <p:nvPr>
            <p:ph type="title"/>
          </p:nvPr>
        </p:nvSpPr>
        <p:spPr>
          <a:xfrm>
            <a:off x="311700" y="740800"/>
            <a:ext cx="2808000" cy="10077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4" name="Google Shape;34;p7"/>
          <p:cNvSpPr txBox="1">
            <a:spLocks noGrp="1"/>
          </p:cNvSpPr>
          <p:nvPr>
            <p:ph type="body" idx="1"/>
          </p:nvPr>
        </p:nvSpPr>
        <p:spPr>
          <a:xfrm>
            <a:off x="311700" y="1852800"/>
            <a:ext cx="2808000" cy="42393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5" name="Google Shape;35;p7"/>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6"/>
        <p:cNvGrpSpPr/>
        <p:nvPr/>
      </p:nvGrpSpPr>
      <p:grpSpPr>
        <a:xfrm>
          <a:off x="0" y="0"/>
          <a:ext cx="0" cy="0"/>
          <a:chOff x="0" y="0"/>
          <a:chExt cx="0" cy="0"/>
        </a:xfrm>
      </p:grpSpPr>
      <p:sp>
        <p:nvSpPr>
          <p:cNvPr id="37" name="Google Shape;37;p8"/>
          <p:cNvSpPr txBox="1">
            <a:spLocks noGrp="1"/>
          </p:cNvSpPr>
          <p:nvPr>
            <p:ph type="title"/>
          </p:nvPr>
        </p:nvSpPr>
        <p:spPr>
          <a:xfrm>
            <a:off x="490250" y="600200"/>
            <a:ext cx="6367800" cy="5454300"/>
          </a:xfrm>
          <a:prstGeom prst="rect">
            <a:avLst/>
          </a:prstGeom>
        </p:spPr>
        <p:txBody>
          <a:bodyPr spcFirstLastPara="1" wrap="square" lIns="91425" tIns="91425" rIns="91425" bIns="91425" anchor="ctr" anchorCtr="0"/>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8" name="Google Shape;38;p8"/>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9"/>
        <p:cNvGrpSpPr/>
        <p:nvPr/>
      </p:nvGrpSpPr>
      <p:grpSpPr>
        <a:xfrm>
          <a:off x="0" y="0"/>
          <a:ext cx="0" cy="0"/>
          <a:chOff x="0" y="0"/>
          <a:chExt cx="0" cy="0"/>
        </a:xfrm>
      </p:grpSpPr>
      <p:sp>
        <p:nvSpPr>
          <p:cNvPr id="40" name="Google Shape;40;p9"/>
          <p:cNvSpPr/>
          <p:nvPr/>
        </p:nvSpPr>
        <p:spPr>
          <a:xfrm>
            <a:off x="4572000" y="-167"/>
            <a:ext cx="4572000" cy="6858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9"/>
          <p:cNvSpPr txBox="1">
            <a:spLocks noGrp="1"/>
          </p:cNvSpPr>
          <p:nvPr>
            <p:ph type="title"/>
          </p:nvPr>
        </p:nvSpPr>
        <p:spPr>
          <a:xfrm>
            <a:off x="265500" y="1644233"/>
            <a:ext cx="4045200" cy="1976400"/>
          </a:xfrm>
          <a:prstGeom prst="rect">
            <a:avLst/>
          </a:prstGeom>
        </p:spPr>
        <p:txBody>
          <a:bodyPr spcFirstLastPara="1" wrap="square" lIns="91425" tIns="91425" rIns="91425" bIns="91425" anchor="b" anchorCtr="0"/>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2" name="Google Shape;42;p9"/>
          <p:cNvSpPr txBox="1">
            <a:spLocks noGrp="1"/>
          </p:cNvSpPr>
          <p:nvPr>
            <p:ph type="subTitle" idx="1"/>
          </p:nvPr>
        </p:nvSpPr>
        <p:spPr>
          <a:xfrm>
            <a:off x="265500" y="3737433"/>
            <a:ext cx="4045200" cy="16467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3" name="Google Shape;43;p9"/>
          <p:cNvSpPr txBox="1">
            <a:spLocks noGrp="1"/>
          </p:cNvSpPr>
          <p:nvPr>
            <p:ph type="body" idx="2"/>
          </p:nvPr>
        </p:nvSpPr>
        <p:spPr>
          <a:xfrm>
            <a:off x="4939500" y="965433"/>
            <a:ext cx="3837000" cy="4926900"/>
          </a:xfrm>
          <a:prstGeom prst="rect">
            <a:avLst/>
          </a:prstGeom>
        </p:spPr>
        <p:txBody>
          <a:bodyPr spcFirstLastPara="1" wrap="square" lIns="91425" tIns="91425" rIns="91425" bIns="91425" anchor="ctr"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4" name="Google Shape;44;p9"/>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5"/>
        <p:cNvGrpSpPr/>
        <p:nvPr/>
      </p:nvGrpSpPr>
      <p:grpSpPr>
        <a:xfrm>
          <a:off x="0" y="0"/>
          <a:ext cx="0" cy="0"/>
          <a:chOff x="0" y="0"/>
          <a:chExt cx="0" cy="0"/>
        </a:xfrm>
      </p:grpSpPr>
      <p:sp>
        <p:nvSpPr>
          <p:cNvPr id="46" name="Google Shape;46;p10"/>
          <p:cNvSpPr txBox="1">
            <a:spLocks noGrp="1"/>
          </p:cNvSpPr>
          <p:nvPr>
            <p:ph type="body" idx="1"/>
          </p:nvPr>
        </p:nvSpPr>
        <p:spPr>
          <a:xfrm>
            <a:off x="311700" y="5640767"/>
            <a:ext cx="5998800" cy="8067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1800"/>
              <a:buNone/>
              <a:defRPr/>
            </a:lvl1pPr>
          </a:lstStyle>
          <a:p>
            <a:endParaRPr/>
          </a:p>
        </p:txBody>
      </p:sp>
      <p:sp>
        <p:nvSpPr>
          <p:cNvPr id="47" name="Google Shape;47;p10"/>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5.xml"/><Relationship Id="rId12" Type="http://schemas.openxmlformats.org/officeDocument/2006/relationships/theme" Target="../theme/theme2.xml"/><Relationship Id="rId13" Type="http://schemas.openxmlformats.org/officeDocument/2006/relationships/image" Target="../media/image5.png"/><Relationship Id="rId1" Type="http://schemas.openxmlformats.org/officeDocument/2006/relationships/slideLayout" Target="../slideLayouts/slideLayout15.xml"/><Relationship Id="rId2" Type="http://schemas.openxmlformats.org/officeDocument/2006/relationships/slideLayout" Target="../slideLayouts/slideLayout16.xml"/><Relationship Id="rId3" Type="http://schemas.openxmlformats.org/officeDocument/2006/relationships/slideLayout" Target="../slideLayouts/slideLayout17.xml"/><Relationship Id="rId4" Type="http://schemas.openxmlformats.org/officeDocument/2006/relationships/slideLayout" Target="../slideLayouts/slideLayout18.xml"/><Relationship Id="rId5" Type="http://schemas.openxmlformats.org/officeDocument/2006/relationships/slideLayout" Target="../slideLayouts/slideLayout19.xml"/><Relationship Id="rId6" Type="http://schemas.openxmlformats.org/officeDocument/2006/relationships/slideLayout" Target="../slideLayouts/slideLayout20.xml"/><Relationship Id="rId7" Type="http://schemas.openxmlformats.org/officeDocument/2006/relationships/slideLayout" Target="../slideLayouts/slideLayout21.xml"/><Relationship Id="rId8" Type="http://schemas.openxmlformats.org/officeDocument/2006/relationships/slideLayout" Target="../slideLayouts/slideLayout22.xml"/><Relationship Id="rId9" Type="http://schemas.openxmlformats.org/officeDocument/2006/relationships/slideLayout" Target="../slideLayouts/slideLayout23.xml"/><Relationship Id="rId10"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6.xml"/><Relationship Id="rId12" Type="http://schemas.openxmlformats.org/officeDocument/2006/relationships/slideLayout" Target="../slideLayouts/slideLayout37.xml"/><Relationship Id="rId13" Type="http://schemas.openxmlformats.org/officeDocument/2006/relationships/theme" Target="../theme/theme3.xml"/><Relationship Id="rId1" Type="http://schemas.openxmlformats.org/officeDocument/2006/relationships/slideLayout" Target="../slideLayouts/slideLayout26.xml"/><Relationship Id="rId2" Type="http://schemas.openxmlformats.org/officeDocument/2006/relationships/slideLayout" Target="../slideLayouts/slideLayout27.xml"/><Relationship Id="rId3" Type="http://schemas.openxmlformats.org/officeDocument/2006/relationships/slideLayout" Target="../slideLayouts/slideLayout28.xml"/><Relationship Id="rId4" Type="http://schemas.openxmlformats.org/officeDocument/2006/relationships/slideLayout" Target="../slideLayouts/slideLayout29.xml"/><Relationship Id="rId5" Type="http://schemas.openxmlformats.org/officeDocument/2006/relationships/slideLayout" Target="../slideLayouts/slideLayout30.xml"/><Relationship Id="rId6" Type="http://schemas.openxmlformats.org/officeDocument/2006/relationships/slideLayout" Target="../slideLayouts/slideLayout31.xml"/><Relationship Id="rId7" Type="http://schemas.openxmlformats.org/officeDocument/2006/relationships/slideLayout" Target="../slideLayouts/slideLayout32.xml"/><Relationship Id="rId8" Type="http://schemas.openxmlformats.org/officeDocument/2006/relationships/slideLayout" Target="../slideLayouts/slideLayout33.xml"/><Relationship Id="rId9" Type="http://schemas.openxmlformats.org/officeDocument/2006/relationships/slideLayout" Target="../slideLayouts/slideLayout34.xml"/><Relationship Id="rId10"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11" name="Google Shape;11;p1"/>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12" name="Google Shape;12;p1"/>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83"/>
        <p:cNvGrpSpPr/>
        <p:nvPr/>
      </p:nvGrpSpPr>
      <p:grpSpPr>
        <a:xfrm>
          <a:off x="0" y="0"/>
          <a:ext cx="0" cy="0"/>
          <a:chOff x="0" y="0"/>
          <a:chExt cx="0" cy="0"/>
        </a:xfrm>
      </p:grpSpPr>
      <p:sp>
        <p:nvSpPr>
          <p:cNvPr id="84" name="Google Shape;84;p16"/>
          <p:cNvSpPr/>
          <p:nvPr/>
        </p:nvSpPr>
        <p:spPr>
          <a:xfrm>
            <a:off x="0" y="6448500"/>
            <a:ext cx="9144000" cy="409200"/>
          </a:xfrm>
          <a:prstGeom prst="rect">
            <a:avLst/>
          </a:prstGeom>
          <a:solidFill>
            <a:srgbClr val="ECEC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16"/>
          <p:cNvSpPr/>
          <p:nvPr/>
        </p:nvSpPr>
        <p:spPr>
          <a:xfrm>
            <a:off x="0" y="0"/>
            <a:ext cx="9144000" cy="1202700"/>
          </a:xfrm>
          <a:prstGeom prst="rect">
            <a:avLst/>
          </a:prstGeom>
          <a:solidFill>
            <a:srgbClr val="DD323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16"/>
          <p:cNvSpPr txBox="1">
            <a:spLocks noGrp="1"/>
          </p:cNvSpPr>
          <p:nvPr>
            <p:ph type="title"/>
          </p:nvPr>
        </p:nvSpPr>
        <p:spPr>
          <a:xfrm>
            <a:off x="110225" y="219600"/>
            <a:ext cx="8520600" cy="763500"/>
          </a:xfrm>
          <a:prstGeom prst="rect">
            <a:avLst/>
          </a:prstGeom>
          <a:noFill/>
          <a:ln>
            <a:noFill/>
          </a:ln>
        </p:spPr>
        <p:txBody>
          <a:bodyPr spcFirstLastPara="1" wrap="square" lIns="91425" tIns="91425" rIns="91425" bIns="91425" anchor="t" anchorCtr="0"/>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87" name="Google Shape;87;p16"/>
          <p:cNvSpPr txBox="1">
            <a:spLocks noGrp="1"/>
          </p:cNvSpPr>
          <p:nvPr>
            <p:ph type="body" idx="1"/>
          </p:nvPr>
        </p:nvSpPr>
        <p:spPr>
          <a:xfrm>
            <a:off x="110225" y="2054767"/>
            <a:ext cx="8910900" cy="4162800"/>
          </a:xfrm>
          <a:prstGeom prst="rect">
            <a:avLst/>
          </a:prstGeom>
          <a:noFill/>
          <a:ln>
            <a:noFill/>
          </a:ln>
        </p:spPr>
        <p:txBody>
          <a:bodyPr spcFirstLastPara="1" wrap="square" lIns="91425" tIns="91425" rIns="91425" bIns="91425" anchor="t" anchorCtr="0"/>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1600"/>
              </a:spcBef>
              <a:spcAft>
                <a:spcPts val="0"/>
              </a:spcAft>
              <a:buClr>
                <a:schemeClr val="dk2"/>
              </a:buClr>
              <a:buSzPts val="1400"/>
              <a:buChar char="○"/>
              <a:defRPr>
                <a:solidFill>
                  <a:schemeClr val="dk2"/>
                </a:solidFill>
              </a:defRPr>
            </a:lvl2pPr>
            <a:lvl3pPr marL="1371600" lvl="2" indent="-317500" rtl="0">
              <a:lnSpc>
                <a:spcPct val="115000"/>
              </a:lnSpc>
              <a:spcBef>
                <a:spcPts val="1600"/>
              </a:spcBef>
              <a:spcAft>
                <a:spcPts val="0"/>
              </a:spcAft>
              <a:buClr>
                <a:schemeClr val="dk2"/>
              </a:buClr>
              <a:buSzPts val="1400"/>
              <a:buChar char="■"/>
              <a:defRPr>
                <a:solidFill>
                  <a:schemeClr val="dk2"/>
                </a:solidFill>
              </a:defRPr>
            </a:lvl3pPr>
            <a:lvl4pPr marL="1828800" lvl="3" indent="-317500" rtl="0">
              <a:lnSpc>
                <a:spcPct val="115000"/>
              </a:lnSpc>
              <a:spcBef>
                <a:spcPts val="1600"/>
              </a:spcBef>
              <a:spcAft>
                <a:spcPts val="0"/>
              </a:spcAft>
              <a:buClr>
                <a:schemeClr val="dk2"/>
              </a:buClr>
              <a:buSzPts val="1400"/>
              <a:buChar char="●"/>
              <a:defRPr>
                <a:solidFill>
                  <a:schemeClr val="dk2"/>
                </a:solidFill>
              </a:defRPr>
            </a:lvl4pPr>
            <a:lvl5pPr marL="2286000" lvl="4" indent="-317500" rtl="0">
              <a:lnSpc>
                <a:spcPct val="115000"/>
              </a:lnSpc>
              <a:spcBef>
                <a:spcPts val="1600"/>
              </a:spcBef>
              <a:spcAft>
                <a:spcPts val="0"/>
              </a:spcAft>
              <a:buClr>
                <a:schemeClr val="dk2"/>
              </a:buClr>
              <a:buSzPts val="1400"/>
              <a:buChar char="○"/>
              <a:defRPr>
                <a:solidFill>
                  <a:schemeClr val="dk2"/>
                </a:solidFill>
              </a:defRPr>
            </a:lvl5pPr>
            <a:lvl6pPr marL="2743200" lvl="5" indent="-317500" rtl="0">
              <a:lnSpc>
                <a:spcPct val="115000"/>
              </a:lnSpc>
              <a:spcBef>
                <a:spcPts val="1600"/>
              </a:spcBef>
              <a:spcAft>
                <a:spcPts val="0"/>
              </a:spcAft>
              <a:buClr>
                <a:schemeClr val="dk2"/>
              </a:buClr>
              <a:buSzPts val="1400"/>
              <a:buChar char="■"/>
              <a:defRPr>
                <a:solidFill>
                  <a:schemeClr val="dk2"/>
                </a:solidFill>
              </a:defRPr>
            </a:lvl6pPr>
            <a:lvl7pPr marL="3200400" lvl="6" indent="-317500" rtl="0">
              <a:lnSpc>
                <a:spcPct val="115000"/>
              </a:lnSpc>
              <a:spcBef>
                <a:spcPts val="1600"/>
              </a:spcBef>
              <a:spcAft>
                <a:spcPts val="0"/>
              </a:spcAft>
              <a:buClr>
                <a:schemeClr val="dk2"/>
              </a:buClr>
              <a:buSzPts val="1400"/>
              <a:buChar char="●"/>
              <a:defRPr>
                <a:solidFill>
                  <a:schemeClr val="dk2"/>
                </a:solidFill>
              </a:defRPr>
            </a:lvl7pPr>
            <a:lvl8pPr marL="3657600" lvl="7" indent="-317500" rtl="0">
              <a:lnSpc>
                <a:spcPct val="115000"/>
              </a:lnSpc>
              <a:spcBef>
                <a:spcPts val="1600"/>
              </a:spcBef>
              <a:spcAft>
                <a:spcPts val="0"/>
              </a:spcAft>
              <a:buClr>
                <a:schemeClr val="dk2"/>
              </a:buClr>
              <a:buSzPts val="1400"/>
              <a:buChar char="○"/>
              <a:defRPr>
                <a:solidFill>
                  <a:schemeClr val="dk2"/>
                </a:solidFill>
              </a:defRPr>
            </a:lvl8pPr>
            <a:lvl9pPr marL="4114800" lvl="8" indent="-317500" rtl="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8" name="Google Shape;88;p16"/>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US"/>
              <a:t>‹#›</a:t>
            </a:fld>
            <a:endParaRPr/>
          </a:p>
        </p:txBody>
      </p:sp>
      <p:pic>
        <p:nvPicPr>
          <p:cNvPr id="89" name="Google Shape;89;p16"/>
          <p:cNvPicPr preferRelativeResize="0"/>
          <p:nvPr/>
        </p:nvPicPr>
        <p:blipFill>
          <a:blip r:embed="rId13">
            <a:alphaModFix/>
          </a:blip>
          <a:stretch>
            <a:fillRect/>
          </a:stretch>
        </p:blipFill>
        <p:spPr>
          <a:xfrm>
            <a:off x="6727950" y="-3"/>
            <a:ext cx="2416059" cy="90210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3"/>
        <p:cNvGrpSpPr/>
        <p:nvPr/>
      </p:nvGrpSpPr>
      <p:grpSpPr>
        <a:xfrm>
          <a:off x="0" y="0"/>
          <a:ext cx="0" cy="0"/>
          <a:chOff x="0" y="0"/>
          <a:chExt cx="0" cy="0"/>
        </a:xfrm>
      </p:grpSpPr>
      <p:sp>
        <p:nvSpPr>
          <p:cNvPr id="134" name="Google Shape;134;p2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35" name="Google Shape;135;p28"/>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36" name="Google Shape;136;p28"/>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7" name="Google Shape;137;p28"/>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8" name="Google Shape;138;p28"/>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4" Type="http://schemas.openxmlformats.org/officeDocument/2006/relationships/image" Target="../media/image8.png"/><Relationship Id="rId1" Type="http://schemas.openxmlformats.org/officeDocument/2006/relationships/slideLayout" Target="../slideLayouts/slideLayout1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0.xml"/><Relationship Id="rId3" Type="http://schemas.openxmlformats.org/officeDocument/2006/relationships/image" Target="../media/image14.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 Id="rId3" Type="http://schemas.openxmlformats.org/officeDocument/2006/relationships/image" Target="../media/image15.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 Id="rId3" Type="http://schemas.openxmlformats.org/officeDocument/2006/relationships/image" Target="../media/image16.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3.xml"/><Relationship Id="rId3" Type="http://schemas.openxmlformats.org/officeDocument/2006/relationships/image" Target="../media/image1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4.xml"/><Relationship Id="rId3" Type="http://schemas.openxmlformats.org/officeDocument/2006/relationships/image" Target="../media/image18.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xml"/><Relationship Id="rId3" Type="http://schemas.openxmlformats.org/officeDocument/2006/relationships/image" Target="../media/image19.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7.xml"/><Relationship Id="rId3" Type="http://schemas.openxmlformats.org/officeDocument/2006/relationships/image" Target="../media/image20.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8.xml"/><Relationship Id="rId3" Type="http://schemas.openxmlformats.org/officeDocument/2006/relationships/image" Target="../media/image21.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 Id="rId3" Type="http://schemas.openxmlformats.org/officeDocument/2006/relationships/image" Target="../media/image9.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1.xml"/><Relationship Id="rId3" Type="http://schemas.openxmlformats.org/officeDocument/2006/relationships/image" Target="../media/image2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2.xml"/><Relationship Id="rId3" Type="http://schemas.openxmlformats.org/officeDocument/2006/relationships/image" Target="../media/image23.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6.xml"/><Relationship Id="rId3" Type="http://schemas.openxmlformats.org/officeDocument/2006/relationships/image" Target="../media/image24.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9.xml"/><Relationship Id="rId3" Type="http://schemas.openxmlformats.org/officeDocument/2006/relationships/image" Target="../media/image25.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2.xml"/><Relationship Id="rId3" Type="http://schemas.openxmlformats.org/officeDocument/2006/relationships/image" Target="../media/image26.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6.xml"/><Relationship Id="rId3" Type="http://schemas.openxmlformats.org/officeDocument/2006/relationships/image" Target="../media/image18.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7.xml"/><Relationship Id="rId3" Type="http://schemas.openxmlformats.org/officeDocument/2006/relationships/image" Target="../media/image27.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xml"/><Relationship Id="rId3" Type="http://schemas.openxmlformats.org/officeDocument/2006/relationships/image" Target="../media/image10.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0.xml"/><Relationship Id="rId3" Type="http://schemas.openxmlformats.org/officeDocument/2006/relationships/image" Target="../media/image28.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hyperlink" Target="mailto:severhart@law.umaryland.edu" TargetMode="External"/><Relationship Id="rId4" Type="http://schemas.openxmlformats.org/officeDocument/2006/relationships/image" Target="../media/image29.png"/><Relationship Id="rId1" Type="http://schemas.openxmlformats.org/officeDocument/2006/relationships/slideLayout" Target="../slideLayouts/slideLayout14.xml"/><Relationship Id="rId2" Type="http://schemas.openxmlformats.org/officeDocument/2006/relationships/notesSlide" Target="../notesSlides/notesSlide4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xml"/><Relationship Id="rId3" Type="http://schemas.openxmlformats.org/officeDocument/2006/relationships/image" Target="../media/image11.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 Id="rId3" Type="http://schemas.openxmlformats.org/officeDocument/2006/relationships/image" Target="../media/image12.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xml"/><Relationship Id="rId3"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41"/>
          <p:cNvSpPr txBox="1">
            <a:spLocks noGrp="1"/>
          </p:cNvSpPr>
          <p:nvPr>
            <p:ph type="ctrTitle"/>
          </p:nvPr>
        </p:nvSpPr>
        <p:spPr>
          <a:xfrm>
            <a:off x="685800" y="2130425"/>
            <a:ext cx="7772400" cy="1470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4400"/>
              <a:buFont typeface="Calibri"/>
              <a:buNone/>
            </a:pPr>
            <a:r>
              <a:rPr lang="en-US"/>
              <a:t>Agricultural Conservation Leasing</a:t>
            </a:r>
            <a:endParaRPr sz="4400" b="0" i="0" u="none" strike="noStrike" cap="none">
              <a:solidFill>
                <a:schemeClr val="dk1"/>
              </a:solidFill>
              <a:latin typeface="Calibri"/>
              <a:ea typeface="Calibri"/>
              <a:cs typeface="Calibri"/>
              <a:sym typeface="Calibri"/>
            </a:endParaRPr>
          </a:p>
        </p:txBody>
      </p:sp>
      <p:sp>
        <p:nvSpPr>
          <p:cNvPr id="256" name="Google Shape;256;p41"/>
          <p:cNvSpPr txBox="1">
            <a:spLocks noGrp="1"/>
          </p:cNvSpPr>
          <p:nvPr>
            <p:ph type="body" idx="1"/>
          </p:nvPr>
        </p:nvSpPr>
        <p:spPr>
          <a:xfrm>
            <a:off x="3482400" y="5997425"/>
            <a:ext cx="5661600" cy="696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2400"/>
              <a:buFont typeface="Arial"/>
              <a:buNone/>
            </a:pPr>
            <a:r>
              <a:rPr lang="en-US" sz="1400">
                <a:solidFill>
                  <a:schemeClr val="dk1"/>
                </a:solidFill>
              </a:rPr>
              <a:t>This work is supported by the National Institute of Food and Agriculture, U.S. Department of Agriculture, through the Northeast Sustainable Agriculture Research and Education program under subaward number ENE18-151. </a:t>
            </a:r>
            <a:endParaRPr sz="1400">
              <a:solidFill>
                <a:schemeClr val="dk1"/>
              </a:solidFill>
              <a:latin typeface="Arial"/>
              <a:ea typeface="Arial"/>
              <a:cs typeface="Arial"/>
              <a:sym typeface="Arial"/>
            </a:endParaRPr>
          </a:p>
          <a:p>
            <a:pPr marL="0" marR="0" lvl="0" indent="0" algn="l" rtl="0">
              <a:lnSpc>
                <a:spcPct val="100000"/>
              </a:lnSpc>
              <a:spcBef>
                <a:spcPts val="480"/>
              </a:spcBef>
              <a:spcAft>
                <a:spcPts val="0"/>
              </a:spcAft>
              <a:buClr>
                <a:srgbClr val="FFD500"/>
              </a:buClr>
              <a:buSzPts val="2400"/>
              <a:buFont typeface="Arial"/>
              <a:buNone/>
            </a:pPr>
            <a:endParaRPr sz="1400"/>
          </a:p>
        </p:txBody>
      </p:sp>
      <p:sp>
        <p:nvSpPr>
          <p:cNvPr id="257" name="Google Shape;257;p41"/>
          <p:cNvSpPr txBox="1">
            <a:spLocks noGrp="1"/>
          </p:cNvSpPr>
          <p:nvPr>
            <p:ph type="body" idx="2"/>
          </p:nvPr>
        </p:nvSpPr>
        <p:spPr>
          <a:xfrm>
            <a:off x="214313" y="4081463"/>
            <a:ext cx="4152900" cy="17406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640"/>
              </a:spcBef>
              <a:spcAft>
                <a:spcPts val="0"/>
              </a:spcAft>
              <a:buClr>
                <a:srgbClr val="FFD500"/>
              </a:buClr>
              <a:buSzPts val="3200"/>
              <a:buFont typeface="Arial"/>
              <a:buNone/>
            </a:pPr>
            <a:r>
              <a:rPr lang="en-US"/>
              <a:t>Add Your Name/Title</a:t>
            </a:r>
            <a:endParaRPr/>
          </a:p>
          <a:p>
            <a:pPr marL="0" marR="0" lvl="0" indent="0" algn="l" rtl="0">
              <a:lnSpc>
                <a:spcPct val="90000"/>
              </a:lnSpc>
              <a:spcBef>
                <a:spcPts val="640"/>
              </a:spcBef>
              <a:spcAft>
                <a:spcPts val="0"/>
              </a:spcAft>
              <a:buClr>
                <a:srgbClr val="FFD500"/>
              </a:buClr>
              <a:buSzPts val="3200"/>
              <a:buFont typeface="Arial"/>
              <a:buNone/>
            </a:pPr>
            <a:r>
              <a:rPr lang="en-US"/>
              <a:t>Title of the Event/Workshop</a:t>
            </a:r>
            <a:endParaRPr/>
          </a:p>
        </p:txBody>
      </p:sp>
      <p:sp>
        <p:nvSpPr>
          <p:cNvPr id="258" name="Google Shape;258;p41"/>
          <p:cNvSpPr txBox="1"/>
          <p:nvPr/>
        </p:nvSpPr>
        <p:spPr>
          <a:xfrm>
            <a:off x="4476500" y="376025"/>
            <a:ext cx="2548500" cy="1056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59" name="Google Shape;259;p41"/>
          <p:cNvPicPr preferRelativeResize="0"/>
          <p:nvPr/>
        </p:nvPicPr>
        <p:blipFill rotWithShape="1">
          <a:blip r:embed="rId3">
            <a:alphaModFix/>
          </a:blip>
          <a:srcRect/>
          <a:stretch/>
        </p:blipFill>
        <p:spPr>
          <a:xfrm>
            <a:off x="4907353" y="164294"/>
            <a:ext cx="1686794" cy="1480062"/>
          </a:xfrm>
          <a:prstGeom prst="rect">
            <a:avLst/>
          </a:prstGeom>
          <a:noFill/>
          <a:ln>
            <a:noFill/>
          </a:ln>
        </p:spPr>
      </p:pic>
      <p:sp>
        <p:nvSpPr>
          <p:cNvPr id="260" name="Google Shape;260;p41"/>
          <p:cNvSpPr txBox="1"/>
          <p:nvPr/>
        </p:nvSpPr>
        <p:spPr>
          <a:xfrm>
            <a:off x="7108675" y="358125"/>
            <a:ext cx="1790700" cy="1178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61" name="Google Shape;261;p41"/>
          <p:cNvPicPr preferRelativeResize="0"/>
          <p:nvPr/>
        </p:nvPicPr>
        <p:blipFill rotWithShape="1">
          <a:blip r:embed="rId4">
            <a:alphaModFix/>
          </a:blip>
          <a:srcRect/>
          <a:stretch/>
        </p:blipFill>
        <p:spPr>
          <a:xfrm>
            <a:off x="7193943" y="169325"/>
            <a:ext cx="1620157" cy="144194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100">
        <p:fade thruBlk="1"/>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Google Shape;329;p50"/>
          <p:cNvSpPr txBox="1">
            <a:spLocks noGrp="1"/>
          </p:cNvSpPr>
          <p:nvPr>
            <p:ph type="body" idx="1"/>
          </p:nvPr>
        </p:nvSpPr>
        <p:spPr>
          <a:xfrm>
            <a:off x="457200" y="1347482"/>
            <a:ext cx="8229600" cy="4526100"/>
          </a:xfrm>
          <a:prstGeom prst="rect">
            <a:avLst/>
          </a:prstGeom>
        </p:spPr>
        <p:txBody>
          <a:bodyPr spcFirstLastPara="1" wrap="square" lIns="91425" tIns="91425" rIns="91425" bIns="91425" anchor="t" anchorCtr="0">
            <a:noAutofit/>
          </a:bodyPr>
          <a:lstStyle/>
          <a:p>
            <a:pPr marL="457200" lvl="0" indent="-419100" algn="l" rtl="0">
              <a:lnSpc>
                <a:spcPct val="115000"/>
              </a:lnSpc>
              <a:spcBef>
                <a:spcPts val="600"/>
              </a:spcBef>
              <a:spcAft>
                <a:spcPts val="0"/>
              </a:spcAft>
              <a:buSzPts val="3000"/>
              <a:buChar char="•"/>
            </a:pPr>
            <a:r>
              <a:rPr lang="en-US" sz="3000"/>
              <a:t>Don’t sign a lease you don’t understand</a:t>
            </a:r>
            <a:endParaRPr sz="3000"/>
          </a:p>
          <a:p>
            <a:pPr marL="457200" lvl="0" indent="-419100" algn="l" rtl="0">
              <a:lnSpc>
                <a:spcPct val="115000"/>
              </a:lnSpc>
              <a:spcBef>
                <a:spcPts val="0"/>
              </a:spcBef>
              <a:spcAft>
                <a:spcPts val="0"/>
              </a:spcAft>
              <a:buSzPts val="3000"/>
              <a:buChar char="•"/>
            </a:pPr>
            <a:r>
              <a:rPr lang="en-US" sz="3000"/>
              <a:t>Do have an attorney review the lease</a:t>
            </a:r>
            <a:endParaRPr sz="3000"/>
          </a:p>
          <a:p>
            <a:pPr marL="457200" lvl="0" indent="-419100" algn="l" rtl="0">
              <a:lnSpc>
                <a:spcPct val="115000"/>
              </a:lnSpc>
              <a:spcBef>
                <a:spcPts val="0"/>
              </a:spcBef>
              <a:spcAft>
                <a:spcPts val="0"/>
              </a:spcAft>
              <a:buSzPts val="3000"/>
              <a:buChar char="•"/>
            </a:pPr>
            <a:r>
              <a:rPr lang="en-US" sz="3000"/>
              <a:t>If it matters, do put it in the lease - oral agreements and side arrangements (mowing, noxious weed control, etc.) not in the lease will not be allowed in court.</a:t>
            </a:r>
            <a:endParaRPr sz="3000"/>
          </a:p>
          <a:p>
            <a:pPr marL="0" lvl="0" indent="0" algn="l" rtl="0">
              <a:spcBef>
                <a:spcPts val="640"/>
              </a:spcBef>
              <a:spcAft>
                <a:spcPts val="0"/>
              </a:spcAft>
              <a:buNone/>
            </a:pPr>
            <a:endParaRPr sz="3000"/>
          </a:p>
        </p:txBody>
      </p:sp>
      <p:sp>
        <p:nvSpPr>
          <p:cNvPr id="330" name="Google Shape;330;p50"/>
          <p:cNvSpPr txBox="1">
            <a:spLocks noGrp="1"/>
          </p:cNvSpPr>
          <p:nvPr>
            <p:ph type="title"/>
          </p:nvPr>
        </p:nvSpPr>
        <p:spPr>
          <a:xfrm>
            <a:off x="100429" y="69858"/>
            <a:ext cx="5451000" cy="1143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4000"/>
              <a:t>Leasing 101</a:t>
            </a:r>
            <a:endParaRPr sz="4000"/>
          </a:p>
        </p:txBody>
      </p:sp>
      <p:pic>
        <p:nvPicPr>
          <p:cNvPr id="331" name="Google Shape;331;p50"/>
          <p:cNvPicPr preferRelativeResize="0"/>
          <p:nvPr/>
        </p:nvPicPr>
        <p:blipFill>
          <a:blip r:embed="rId3">
            <a:alphaModFix/>
          </a:blip>
          <a:stretch>
            <a:fillRect/>
          </a:stretch>
        </p:blipFill>
        <p:spPr>
          <a:xfrm>
            <a:off x="4876800" y="4144400"/>
            <a:ext cx="3810000" cy="2416148"/>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p51"/>
          <p:cNvSpPr txBox="1">
            <a:spLocks noGrp="1"/>
          </p:cNvSpPr>
          <p:nvPr>
            <p:ph type="body" idx="1"/>
          </p:nvPr>
        </p:nvSpPr>
        <p:spPr>
          <a:xfrm>
            <a:off x="114700" y="1444625"/>
            <a:ext cx="4457400" cy="4681800"/>
          </a:xfrm>
          <a:prstGeom prst="rect">
            <a:avLst/>
          </a:prstGeom>
        </p:spPr>
        <p:txBody>
          <a:bodyPr spcFirstLastPara="1" wrap="square" lIns="91425" tIns="45700" rIns="91425" bIns="45700" anchor="t" anchorCtr="0">
            <a:noAutofit/>
          </a:bodyPr>
          <a:lstStyle/>
          <a:p>
            <a:pPr marL="0" lvl="0" indent="0" algn="l" rtl="0">
              <a:spcBef>
                <a:spcPts val="560"/>
              </a:spcBef>
              <a:spcAft>
                <a:spcPts val="0"/>
              </a:spcAft>
              <a:buNone/>
            </a:pPr>
            <a:r>
              <a:rPr lang="en-US"/>
              <a:t>Most lease disputes arise out of a misunderstanding</a:t>
            </a:r>
            <a:endParaRPr/>
          </a:p>
          <a:p>
            <a:pPr marL="0" lvl="0" indent="0" algn="l" rtl="0">
              <a:spcBef>
                <a:spcPts val="1600"/>
              </a:spcBef>
              <a:spcAft>
                <a:spcPts val="0"/>
              </a:spcAft>
              <a:buNone/>
            </a:pPr>
            <a:r>
              <a:rPr lang="en-US"/>
              <a:t>Open communication:</a:t>
            </a:r>
            <a:endParaRPr/>
          </a:p>
          <a:p>
            <a:pPr marL="457200" lvl="0" indent="-406400" algn="l" rtl="0">
              <a:spcBef>
                <a:spcPts val="1600"/>
              </a:spcBef>
              <a:spcAft>
                <a:spcPts val="0"/>
              </a:spcAft>
              <a:buSzPts val="2800"/>
              <a:buChar char="•"/>
            </a:pPr>
            <a:r>
              <a:rPr lang="en-US"/>
              <a:t>Sets expectations</a:t>
            </a:r>
            <a:endParaRPr/>
          </a:p>
          <a:p>
            <a:pPr marL="457200" lvl="0" indent="-406400" algn="l" rtl="0">
              <a:spcBef>
                <a:spcPts val="0"/>
              </a:spcBef>
              <a:spcAft>
                <a:spcPts val="0"/>
              </a:spcAft>
              <a:buSzPts val="2800"/>
              <a:buChar char="•"/>
            </a:pPr>
            <a:r>
              <a:rPr lang="en-US"/>
              <a:t>Delineates responsibilities</a:t>
            </a:r>
            <a:endParaRPr/>
          </a:p>
          <a:p>
            <a:pPr marL="457200" lvl="0" indent="-406400" algn="l" rtl="0">
              <a:spcBef>
                <a:spcPts val="0"/>
              </a:spcBef>
              <a:spcAft>
                <a:spcPts val="0"/>
              </a:spcAft>
              <a:buSzPts val="2800"/>
              <a:buChar char="•"/>
            </a:pPr>
            <a:r>
              <a:rPr lang="en-US"/>
              <a:t>Reduces the likelihood of conflict.</a:t>
            </a:r>
            <a:endParaRPr/>
          </a:p>
          <a:p>
            <a:pPr marL="0" lvl="0" indent="0" algn="l" rtl="0">
              <a:spcBef>
                <a:spcPts val="1600"/>
              </a:spcBef>
              <a:spcAft>
                <a:spcPts val="0"/>
              </a:spcAft>
              <a:buNone/>
            </a:pPr>
            <a:endParaRPr/>
          </a:p>
          <a:p>
            <a:pPr marL="0" lvl="0" indent="0" algn="l" rtl="0">
              <a:spcBef>
                <a:spcPts val="1600"/>
              </a:spcBef>
              <a:spcAft>
                <a:spcPts val="1600"/>
              </a:spcAft>
              <a:buNone/>
            </a:pPr>
            <a:endParaRPr sz="1200"/>
          </a:p>
        </p:txBody>
      </p:sp>
      <p:sp>
        <p:nvSpPr>
          <p:cNvPr id="338" name="Google Shape;338;p51"/>
          <p:cNvSpPr txBox="1">
            <a:spLocks noGrp="1"/>
          </p:cNvSpPr>
          <p:nvPr>
            <p:ph type="body" idx="2"/>
          </p:nvPr>
        </p:nvSpPr>
        <p:spPr>
          <a:xfrm>
            <a:off x="4648200" y="1600200"/>
            <a:ext cx="4038600" cy="4526100"/>
          </a:xfrm>
          <a:prstGeom prst="rect">
            <a:avLst/>
          </a:prstGeom>
        </p:spPr>
        <p:txBody>
          <a:bodyPr spcFirstLastPara="1" wrap="square" lIns="91425" tIns="45700" rIns="91425" bIns="45700" anchor="t" anchorCtr="0">
            <a:noAutofit/>
          </a:bodyPr>
          <a:lstStyle/>
          <a:p>
            <a:pPr marL="0" lvl="0" indent="0" algn="l" rtl="0">
              <a:spcBef>
                <a:spcPts val="560"/>
              </a:spcBef>
              <a:spcAft>
                <a:spcPts val="1600"/>
              </a:spcAft>
              <a:buNone/>
            </a:pPr>
            <a:endParaRPr/>
          </a:p>
        </p:txBody>
      </p:sp>
      <p:sp>
        <p:nvSpPr>
          <p:cNvPr id="339" name="Google Shape;339;p51"/>
          <p:cNvSpPr txBox="1">
            <a:spLocks noGrp="1"/>
          </p:cNvSpPr>
          <p:nvPr>
            <p:ph type="title"/>
          </p:nvPr>
        </p:nvSpPr>
        <p:spPr>
          <a:xfrm>
            <a:off x="114700" y="69850"/>
            <a:ext cx="6346500" cy="11430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4000"/>
              <a:t>Value of Communication in Leasing</a:t>
            </a:r>
            <a:endParaRPr sz="4000"/>
          </a:p>
        </p:txBody>
      </p:sp>
      <p:pic>
        <p:nvPicPr>
          <p:cNvPr id="340" name="Google Shape;340;p51"/>
          <p:cNvPicPr preferRelativeResize="0"/>
          <p:nvPr/>
        </p:nvPicPr>
        <p:blipFill>
          <a:blip r:embed="rId3">
            <a:alphaModFix/>
          </a:blip>
          <a:stretch>
            <a:fillRect/>
          </a:stretch>
        </p:blipFill>
        <p:spPr>
          <a:xfrm>
            <a:off x="4648200" y="1325675"/>
            <a:ext cx="4191000" cy="48006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7">
                                            <p:txEl>
                                              <p:pRg st="0" end="0"/>
                                            </p:txEl>
                                          </p:spTgt>
                                        </p:tgtEl>
                                        <p:attrNameLst>
                                          <p:attrName>style.visibility</p:attrName>
                                        </p:attrNameLst>
                                      </p:cBhvr>
                                      <p:to>
                                        <p:strVal val="visible"/>
                                      </p:to>
                                    </p:set>
                                    <p:animEffect transition="in" filter="fade">
                                      <p:cBhvr>
                                        <p:cTn id="7" dur="1000"/>
                                        <p:tgtEl>
                                          <p:spTgt spid="33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37">
                                            <p:txEl>
                                              <p:pRg st="1" end="1"/>
                                            </p:txEl>
                                          </p:spTgt>
                                        </p:tgtEl>
                                        <p:attrNameLst>
                                          <p:attrName>style.visibility</p:attrName>
                                        </p:attrNameLst>
                                      </p:cBhvr>
                                      <p:to>
                                        <p:strVal val="visible"/>
                                      </p:to>
                                    </p:set>
                                    <p:animEffect transition="in" filter="fade">
                                      <p:cBhvr>
                                        <p:cTn id="12" dur="1000"/>
                                        <p:tgtEl>
                                          <p:spTgt spid="33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37">
                                            <p:txEl>
                                              <p:pRg st="2" end="2"/>
                                            </p:txEl>
                                          </p:spTgt>
                                        </p:tgtEl>
                                        <p:attrNameLst>
                                          <p:attrName>style.visibility</p:attrName>
                                        </p:attrNameLst>
                                      </p:cBhvr>
                                      <p:to>
                                        <p:strVal val="visible"/>
                                      </p:to>
                                    </p:set>
                                    <p:animEffect transition="in" filter="fade">
                                      <p:cBhvr>
                                        <p:cTn id="17" dur="1000"/>
                                        <p:tgtEl>
                                          <p:spTgt spid="33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37">
                                            <p:txEl>
                                              <p:pRg st="3" end="3"/>
                                            </p:txEl>
                                          </p:spTgt>
                                        </p:tgtEl>
                                        <p:attrNameLst>
                                          <p:attrName>style.visibility</p:attrName>
                                        </p:attrNameLst>
                                      </p:cBhvr>
                                      <p:to>
                                        <p:strVal val="visible"/>
                                      </p:to>
                                    </p:set>
                                    <p:animEffect transition="in" filter="fade">
                                      <p:cBhvr>
                                        <p:cTn id="22" dur="1000"/>
                                        <p:tgtEl>
                                          <p:spTgt spid="33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37">
                                            <p:txEl>
                                              <p:pRg st="4" end="4"/>
                                            </p:txEl>
                                          </p:spTgt>
                                        </p:tgtEl>
                                        <p:attrNameLst>
                                          <p:attrName>style.visibility</p:attrName>
                                        </p:attrNameLst>
                                      </p:cBhvr>
                                      <p:to>
                                        <p:strVal val="visible"/>
                                      </p:to>
                                    </p:set>
                                    <p:animEffect transition="in" filter="fade">
                                      <p:cBhvr>
                                        <p:cTn id="27" dur="1000"/>
                                        <p:tgtEl>
                                          <p:spTgt spid="33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37">
                                            <p:txEl>
                                              <p:pRg st="5" end="5"/>
                                            </p:txEl>
                                          </p:spTgt>
                                        </p:tgtEl>
                                        <p:attrNameLst>
                                          <p:attrName>style.visibility</p:attrName>
                                        </p:attrNameLst>
                                      </p:cBhvr>
                                      <p:to>
                                        <p:strVal val="visible"/>
                                      </p:to>
                                    </p:set>
                                    <p:animEffect transition="in" filter="fade">
                                      <p:cBhvr>
                                        <p:cTn id="32" dur="1000"/>
                                        <p:tgtEl>
                                          <p:spTgt spid="33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37">
                                            <p:txEl>
                                              <p:pRg st="6" end="6"/>
                                            </p:txEl>
                                          </p:spTgt>
                                        </p:tgtEl>
                                        <p:attrNameLst>
                                          <p:attrName>style.visibility</p:attrName>
                                        </p:attrNameLst>
                                      </p:cBhvr>
                                      <p:to>
                                        <p:strVal val="visible"/>
                                      </p:to>
                                    </p:set>
                                    <p:animEffect transition="in" filter="fade">
                                      <p:cBhvr>
                                        <p:cTn id="37" dur="1000"/>
                                        <p:tgtEl>
                                          <p:spTgt spid="33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p52"/>
          <p:cNvSpPr txBox="1">
            <a:spLocks noGrp="1"/>
          </p:cNvSpPr>
          <p:nvPr>
            <p:ph type="body" idx="1"/>
          </p:nvPr>
        </p:nvSpPr>
        <p:spPr>
          <a:xfrm>
            <a:off x="190500" y="1270750"/>
            <a:ext cx="4700100" cy="4855500"/>
          </a:xfrm>
          <a:prstGeom prst="rect">
            <a:avLst/>
          </a:prstGeom>
        </p:spPr>
        <p:txBody>
          <a:bodyPr spcFirstLastPara="1" wrap="square" lIns="91425" tIns="45700" rIns="91425" bIns="45700" anchor="t" anchorCtr="0">
            <a:noAutofit/>
          </a:bodyPr>
          <a:lstStyle/>
          <a:p>
            <a:pPr marL="457200" lvl="0" indent="-419100" algn="l" rtl="0">
              <a:spcBef>
                <a:spcPts val="560"/>
              </a:spcBef>
              <a:spcAft>
                <a:spcPts val="0"/>
              </a:spcAft>
              <a:buSzPts val="3000"/>
              <a:buChar char="•"/>
            </a:pPr>
            <a:r>
              <a:rPr lang="en-US" sz="3000"/>
              <a:t>Landowners and farmers should</a:t>
            </a:r>
            <a:endParaRPr sz="3000"/>
          </a:p>
          <a:p>
            <a:pPr marL="914400" lvl="1" indent="-381000" algn="l" rtl="0">
              <a:spcBef>
                <a:spcPts val="0"/>
              </a:spcBef>
              <a:spcAft>
                <a:spcPts val="0"/>
              </a:spcAft>
              <a:buSzPts val="2400"/>
              <a:buChar char="–"/>
            </a:pPr>
            <a:r>
              <a:rPr lang="en-US" sz="3000"/>
              <a:t>Identify parts of the farm  that could benefit from practices</a:t>
            </a:r>
            <a:endParaRPr sz="3000"/>
          </a:p>
          <a:p>
            <a:pPr marL="914400" lvl="1" indent="-381000" algn="l" rtl="0">
              <a:spcBef>
                <a:spcPts val="0"/>
              </a:spcBef>
              <a:spcAft>
                <a:spcPts val="0"/>
              </a:spcAft>
              <a:buSzPts val="2400"/>
              <a:buChar char="–"/>
            </a:pPr>
            <a:r>
              <a:rPr lang="en-US" sz="3000"/>
              <a:t>assess their own priorities and</a:t>
            </a:r>
            <a:endParaRPr sz="3000"/>
          </a:p>
          <a:p>
            <a:pPr marL="914400" lvl="1" indent="-381000" algn="l" rtl="0">
              <a:spcBef>
                <a:spcPts val="0"/>
              </a:spcBef>
              <a:spcAft>
                <a:spcPts val="0"/>
              </a:spcAft>
              <a:buSzPts val="2400"/>
              <a:buChar char="–"/>
            </a:pPr>
            <a:r>
              <a:rPr lang="en-US" sz="3000"/>
              <a:t>recognize where interests align and differ</a:t>
            </a:r>
            <a:endParaRPr/>
          </a:p>
          <a:p>
            <a:pPr marL="0" lvl="0" indent="0" algn="l" rtl="0">
              <a:spcBef>
                <a:spcPts val="1600"/>
              </a:spcBef>
              <a:spcAft>
                <a:spcPts val="0"/>
              </a:spcAft>
              <a:buNone/>
            </a:pPr>
            <a:endParaRPr/>
          </a:p>
          <a:p>
            <a:pPr marL="0" lvl="0" indent="0" algn="l" rtl="0">
              <a:spcBef>
                <a:spcPts val="1600"/>
              </a:spcBef>
              <a:spcAft>
                <a:spcPts val="1600"/>
              </a:spcAft>
              <a:buNone/>
            </a:pPr>
            <a:endParaRPr/>
          </a:p>
        </p:txBody>
      </p:sp>
      <p:sp>
        <p:nvSpPr>
          <p:cNvPr id="347" name="Google Shape;347;p52"/>
          <p:cNvSpPr txBox="1">
            <a:spLocks noGrp="1"/>
          </p:cNvSpPr>
          <p:nvPr>
            <p:ph type="body" idx="2"/>
          </p:nvPr>
        </p:nvSpPr>
        <p:spPr>
          <a:xfrm>
            <a:off x="4743450" y="1600200"/>
            <a:ext cx="4038600" cy="4526100"/>
          </a:xfrm>
          <a:prstGeom prst="rect">
            <a:avLst/>
          </a:prstGeom>
        </p:spPr>
        <p:txBody>
          <a:bodyPr spcFirstLastPara="1" wrap="square" lIns="91425" tIns="45700" rIns="91425" bIns="45700" anchor="t" anchorCtr="0">
            <a:noAutofit/>
          </a:bodyPr>
          <a:lstStyle/>
          <a:p>
            <a:pPr marL="457200" lvl="0" indent="0" algn="l" rtl="0">
              <a:spcBef>
                <a:spcPts val="560"/>
              </a:spcBef>
              <a:spcAft>
                <a:spcPts val="0"/>
              </a:spcAft>
              <a:buNone/>
            </a:pPr>
            <a:endParaRPr/>
          </a:p>
          <a:p>
            <a:pPr marL="0" lvl="0" indent="0" algn="l" rtl="0">
              <a:spcBef>
                <a:spcPts val="1600"/>
              </a:spcBef>
              <a:spcAft>
                <a:spcPts val="0"/>
              </a:spcAft>
              <a:buClr>
                <a:schemeClr val="dk1"/>
              </a:buClr>
              <a:buSzPts val="1100"/>
              <a:buFont typeface="Arial"/>
              <a:buNone/>
            </a:pPr>
            <a:endParaRPr/>
          </a:p>
          <a:p>
            <a:pPr marL="0" lvl="0" indent="0" algn="l" rtl="0">
              <a:spcBef>
                <a:spcPts val="1600"/>
              </a:spcBef>
              <a:spcAft>
                <a:spcPts val="1600"/>
              </a:spcAft>
              <a:buNone/>
            </a:pPr>
            <a:endParaRPr/>
          </a:p>
        </p:txBody>
      </p:sp>
      <p:sp>
        <p:nvSpPr>
          <p:cNvPr id="348" name="Google Shape;348;p52"/>
          <p:cNvSpPr txBox="1">
            <a:spLocks noGrp="1"/>
          </p:cNvSpPr>
          <p:nvPr>
            <p:ph type="title"/>
          </p:nvPr>
        </p:nvSpPr>
        <p:spPr>
          <a:xfrm>
            <a:off x="114701" y="69858"/>
            <a:ext cx="5165400" cy="11430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1100"/>
              <a:buFont typeface="Arial"/>
              <a:buNone/>
            </a:pPr>
            <a:r>
              <a:rPr lang="en-US" sz="4000"/>
              <a:t>Communicating Leasing Priorities</a:t>
            </a:r>
            <a:endParaRPr sz="4000"/>
          </a:p>
        </p:txBody>
      </p:sp>
      <p:pic>
        <p:nvPicPr>
          <p:cNvPr id="349" name="Google Shape;349;p52"/>
          <p:cNvPicPr preferRelativeResize="0"/>
          <p:nvPr/>
        </p:nvPicPr>
        <p:blipFill>
          <a:blip r:embed="rId3">
            <a:alphaModFix/>
          </a:blip>
          <a:stretch>
            <a:fillRect/>
          </a:stretch>
        </p:blipFill>
        <p:spPr>
          <a:xfrm>
            <a:off x="4743450" y="1270738"/>
            <a:ext cx="4381500" cy="518502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p53"/>
          <p:cNvSpPr txBox="1">
            <a:spLocks noGrp="1"/>
          </p:cNvSpPr>
          <p:nvPr>
            <p:ph type="body" idx="1"/>
          </p:nvPr>
        </p:nvSpPr>
        <p:spPr>
          <a:xfrm>
            <a:off x="100425" y="1347475"/>
            <a:ext cx="4151100" cy="5019000"/>
          </a:xfrm>
          <a:prstGeom prst="rect">
            <a:avLst/>
          </a:prstGeom>
        </p:spPr>
        <p:txBody>
          <a:bodyPr spcFirstLastPara="1" wrap="square" lIns="91425" tIns="91425" rIns="91425" bIns="91425" anchor="t" anchorCtr="0">
            <a:noAutofit/>
          </a:bodyPr>
          <a:lstStyle/>
          <a:p>
            <a:pPr marL="457200" lvl="0" indent="0" algn="l" rtl="0">
              <a:spcBef>
                <a:spcPts val="640"/>
              </a:spcBef>
              <a:spcAft>
                <a:spcPts val="0"/>
              </a:spcAft>
              <a:buNone/>
            </a:pPr>
            <a:r>
              <a:rPr lang="en-US" sz="2800"/>
              <a:t>Reviewing, updating, or creating  conservation plan can help to initiate a conversation about recommended conservation practices</a:t>
            </a:r>
            <a:endParaRPr sz="2800"/>
          </a:p>
          <a:p>
            <a:pPr marL="0" lvl="0" indent="0" algn="l" rtl="0">
              <a:spcBef>
                <a:spcPts val="640"/>
              </a:spcBef>
              <a:spcAft>
                <a:spcPts val="0"/>
              </a:spcAft>
              <a:buNone/>
            </a:pPr>
            <a:endParaRPr/>
          </a:p>
          <a:p>
            <a:pPr marL="0" lvl="0" indent="0" algn="l" rtl="0">
              <a:spcBef>
                <a:spcPts val="640"/>
              </a:spcBef>
              <a:spcAft>
                <a:spcPts val="0"/>
              </a:spcAft>
              <a:buNone/>
            </a:pPr>
            <a:endParaRPr/>
          </a:p>
          <a:p>
            <a:pPr marL="0" lvl="0" indent="0" algn="l" rtl="0">
              <a:spcBef>
                <a:spcPts val="640"/>
              </a:spcBef>
              <a:spcAft>
                <a:spcPts val="0"/>
              </a:spcAft>
              <a:buNone/>
            </a:pPr>
            <a:endParaRPr/>
          </a:p>
          <a:p>
            <a:pPr marL="0" lvl="0" indent="0" algn="l" rtl="0">
              <a:spcBef>
                <a:spcPts val="640"/>
              </a:spcBef>
              <a:spcAft>
                <a:spcPts val="0"/>
              </a:spcAft>
              <a:buNone/>
            </a:pPr>
            <a:endParaRPr/>
          </a:p>
          <a:p>
            <a:pPr marL="0" lvl="0" indent="0" algn="l" rtl="0">
              <a:spcBef>
                <a:spcPts val="640"/>
              </a:spcBef>
              <a:spcAft>
                <a:spcPts val="0"/>
              </a:spcAft>
              <a:buNone/>
            </a:pPr>
            <a:endParaRPr sz="1200"/>
          </a:p>
          <a:p>
            <a:pPr marL="0" lvl="0" indent="0" algn="l" rtl="0">
              <a:spcBef>
                <a:spcPts val="640"/>
              </a:spcBef>
              <a:spcAft>
                <a:spcPts val="0"/>
              </a:spcAft>
              <a:buNone/>
            </a:pPr>
            <a:endParaRPr sz="1200"/>
          </a:p>
        </p:txBody>
      </p:sp>
      <p:sp>
        <p:nvSpPr>
          <p:cNvPr id="356" name="Google Shape;356;p53"/>
          <p:cNvSpPr txBox="1">
            <a:spLocks noGrp="1"/>
          </p:cNvSpPr>
          <p:nvPr>
            <p:ph type="title"/>
          </p:nvPr>
        </p:nvSpPr>
        <p:spPr>
          <a:xfrm>
            <a:off x="100425" y="69850"/>
            <a:ext cx="5916300" cy="1143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4000"/>
              <a:t>Use a Conservation Plan as a tool</a:t>
            </a:r>
            <a:endParaRPr sz="4000"/>
          </a:p>
        </p:txBody>
      </p:sp>
      <p:pic>
        <p:nvPicPr>
          <p:cNvPr id="357" name="Google Shape;357;p53"/>
          <p:cNvPicPr preferRelativeResize="0"/>
          <p:nvPr/>
        </p:nvPicPr>
        <p:blipFill>
          <a:blip r:embed="rId3">
            <a:alphaModFix/>
          </a:blip>
          <a:stretch>
            <a:fillRect/>
          </a:stretch>
        </p:blipFill>
        <p:spPr>
          <a:xfrm>
            <a:off x="4251400" y="1212850"/>
            <a:ext cx="4683700" cy="537654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5"/>
                                        </p:tgtEl>
                                        <p:attrNameLst>
                                          <p:attrName>style.visibility</p:attrName>
                                        </p:attrNameLst>
                                      </p:cBhvr>
                                      <p:to>
                                        <p:strVal val="visible"/>
                                      </p:to>
                                    </p:set>
                                    <p:animEffect transition="in" filter="fade">
                                      <p:cBhvr>
                                        <p:cTn id="7" dur="1000"/>
                                        <p:tgtEl>
                                          <p:spTgt spid="3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3" name="Google Shape;363;p54"/>
          <p:cNvSpPr txBox="1">
            <a:spLocks noGrp="1"/>
          </p:cNvSpPr>
          <p:nvPr>
            <p:ph type="body" idx="1"/>
          </p:nvPr>
        </p:nvSpPr>
        <p:spPr>
          <a:xfrm>
            <a:off x="100425" y="1397675"/>
            <a:ext cx="4774500" cy="4476000"/>
          </a:xfrm>
          <a:prstGeom prst="rect">
            <a:avLst/>
          </a:prstGeom>
        </p:spPr>
        <p:txBody>
          <a:bodyPr spcFirstLastPara="1" wrap="square" lIns="91425" tIns="91425" rIns="91425" bIns="91425" anchor="t" anchorCtr="0">
            <a:noAutofit/>
          </a:bodyPr>
          <a:lstStyle/>
          <a:p>
            <a:pPr marL="0" lvl="0" indent="0" algn="l" rtl="0">
              <a:spcBef>
                <a:spcPts val="640"/>
              </a:spcBef>
              <a:spcAft>
                <a:spcPts val="0"/>
              </a:spcAft>
              <a:buNone/>
            </a:pPr>
            <a:r>
              <a:rPr lang="en-US"/>
              <a:t>-Check out the Landowner/Farmer Communication Worksheet (App. B to the Guide)</a:t>
            </a:r>
            <a:endParaRPr/>
          </a:p>
          <a:p>
            <a:pPr marL="0" lvl="0" indent="0" algn="l" rtl="0">
              <a:spcBef>
                <a:spcPts val="640"/>
              </a:spcBef>
              <a:spcAft>
                <a:spcPts val="0"/>
              </a:spcAft>
              <a:buNone/>
            </a:pPr>
            <a:r>
              <a:rPr lang="en-US"/>
              <a:t>-Questions to ask yourself and the other party to the lease about conservation goals and how practices can be put into place equitably. </a:t>
            </a:r>
            <a:endParaRPr/>
          </a:p>
        </p:txBody>
      </p:sp>
      <p:sp>
        <p:nvSpPr>
          <p:cNvPr id="364" name="Google Shape;364;p54"/>
          <p:cNvSpPr txBox="1">
            <a:spLocks noGrp="1"/>
          </p:cNvSpPr>
          <p:nvPr>
            <p:ph type="title"/>
          </p:nvPr>
        </p:nvSpPr>
        <p:spPr>
          <a:xfrm>
            <a:off x="100429" y="69858"/>
            <a:ext cx="5451000" cy="1143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Communication Tools</a:t>
            </a:r>
            <a:endParaRPr/>
          </a:p>
        </p:txBody>
      </p:sp>
      <p:pic>
        <p:nvPicPr>
          <p:cNvPr id="365" name="Google Shape;365;p54"/>
          <p:cNvPicPr preferRelativeResize="0"/>
          <p:nvPr/>
        </p:nvPicPr>
        <p:blipFill rotWithShape="1">
          <a:blip r:embed="rId3">
            <a:alphaModFix/>
          </a:blip>
          <a:srcRect/>
          <a:stretch/>
        </p:blipFill>
        <p:spPr>
          <a:xfrm>
            <a:off x="5105400" y="1553983"/>
            <a:ext cx="4038600" cy="41634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1" name="Google Shape;371;p55"/>
          <p:cNvSpPr txBox="1">
            <a:spLocks noGrp="1"/>
          </p:cNvSpPr>
          <p:nvPr>
            <p:ph type="body" idx="1"/>
          </p:nvPr>
        </p:nvSpPr>
        <p:spPr>
          <a:xfrm>
            <a:off x="114700" y="1428750"/>
            <a:ext cx="4381200" cy="4697400"/>
          </a:xfrm>
          <a:prstGeom prst="rect">
            <a:avLst/>
          </a:prstGeom>
        </p:spPr>
        <p:txBody>
          <a:bodyPr spcFirstLastPara="1" wrap="square" lIns="91425" tIns="45700" rIns="91425" bIns="45700" anchor="t" anchorCtr="0">
            <a:noAutofit/>
          </a:bodyPr>
          <a:lstStyle/>
          <a:p>
            <a:pPr marL="0" lvl="0" indent="0" algn="l" rtl="0">
              <a:spcBef>
                <a:spcPts val="560"/>
              </a:spcBef>
              <a:spcAft>
                <a:spcPts val="0"/>
              </a:spcAft>
              <a:buNone/>
            </a:pPr>
            <a:r>
              <a:rPr lang="en-US"/>
              <a:t>How will conservation practices benefit your land?</a:t>
            </a:r>
            <a:endParaRPr/>
          </a:p>
          <a:p>
            <a:pPr marL="0" lvl="0" indent="0" algn="l" rtl="0">
              <a:spcBef>
                <a:spcPts val="1600"/>
              </a:spcBef>
              <a:spcAft>
                <a:spcPts val="1600"/>
              </a:spcAft>
              <a:buNone/>
            </a:pPr>
            <a:endParaRPr/>
          </a:p>
        </p:txBody>
      </p:sp>
      <p:sp>
        <p:nvSpPr>
          <p:cNvPr id="372" name="Google Shape;372;p55"/>
          <p:cNvSpPr txBox="1">
            <a:spLocks noGrp="1"/>
          </p:cNvSpPr>
          <p:nvPr>
            <p:ph type="body" idx="2"/>
          </p:nvPr>
        </p:nvSpPr>
        <p:spPr>
          <a:xfrm>
            <a:off x="4572000" y="1428900"/>
            <a:ext cx="4254600" cy="4697400"/>
          </a:xfrm>
          <a:prstGeom prst="rect">
            <a:avLst/>
          </a:prstGeom>
        </p:spPr>
        <p:txBody>
          <a:bodyPr spcFirstLastPara="1" wrap="square" lIns="91425" tIns="45700" rIns="91425" bIns="45700" anchor="t" anchorCtr="0">
            <a:noAutofit/>
          </a:bodyPr>
          <a:lstStyle/>
          <a:p>
            <a:pPr marL="0" lvl="0" indent="0" algn="l" rtl="0">
              <a:spcBef>
                <a:spcPts val="560"/>
              </a:spcBef>
              <a:spcAft>
                <a:spcPts val="0"/>
              </a:spcAft>
              <a:buNone/>
            </a:pPr>
            <a:r>
              <a:rPr lang="en-US"/>
              <a:t>Should you make agricultural conservation choices:</a:t>
            </a:r>
            <a:endParaRPr/>
          </a:p>
          <a:p>
            <a:pPr marL="457200" lvl="0" indent="-406400" algn="l" rtl="0">
              <a:spcBef>
                <a:spcPts val="1600"/>
              </a:spcBef>
              <a:spcAft>
                <a:spcPts val="0"/>
              </a:spcAft>
              <a:buSzPts val="2800"/>
              <a:buChar char="•"/>
            </a:pPr>
            <a:r>
              <a:rPr lang="en-US"/>
              <a:t>independently or</a:t>
            </a:r>
            <a:endParaRPr/>
          </a:p>
          <a:p>
            <a:pPr marL="457200" lvl="0" indent="-406400" algn="l" rtl="0">
              <a:spcBef>
                <a:spcPts val="0"/>
              </a:spcBef>
              <a:spcAft>
                <a:spcPts val="0"/>
              </a:spcAft>
              <a:buSzPts val="2800"/>
              <a:buChar char="•"/>
            </a:pPr>
            <a:r>
              <a:rPr lang="en-US"/>
              <a:t>collaboratively with the farmer?</a:t>
            </a:r>
            <a:endParaRPr/>
          </a:p>
          <a:p>
            <a:pPr marL="0" lvl="0" indent="0" algn="l" rtl="0">
              <a:spcBef>
                <a:spcPts val="1600"/>
              </a:spcBef>
              <a:spcAft>
                <a:spcPts val="0"/>
              </a:spcAft>
              <a:buNone/>
            </a:pPr>
            <a:r>
              <a:rPr lang="en-US"/>
              <a:t>Will conservation practices reduce tillable acres/production area?</a:t>
            </a:r>
            <a:endParaRPr/>
          </a:p>
          <a:p>
            <a:pPr marL="0" lvl="0" indent="0" algn="l" rtl="0">
              <a:spcBef>
                <a:spcPts val="1600"/>
              </a:spcBef>
              <a:spcAft>
                <a:spcPts val="0"/>
              </a:spcAft>
              <a:buNone/>
            </a:pPr>
            <a:endParaRPr/>
          </a:p>
          <a:p>
            <a:pPr marL="0" lvl="0" indent="0" algn="l" rtl="0">
              <a:spcBef>
                <a:spcPts val="1600"/>
              </a:spcBef>
              <a:spcAft>
                <a:spcPts val="0"/>
              </a:spcAft>
              <a:buNone/>
            </a:pPr>
            <a:endParaRPr/>
          </a:p>
          <a:p>
            <a:pPr marL="0" lvl="0" indent="0" algn="l" rtl="0">
              <a:spcBef>
                <a:spcPts val="1600"/>
              </a:spcBef>
              <a:spcAft>
                <a:spcPts val="1600"/>
              </a:spcAft>
              <a:buNone/>
            </a:pPr>
            <a:endParaRPr/>
          </a:p>
        </p:txBody>
      </p:sp>
      <p:sp>
        <p:nvSpPr>
          <p:cNvPr id="373" name="Google Shape;373;p55"/>
          <p:cNvSpPr txBox="1">
            <a:spLocks noGrp="1"/>
          </p:cNvSpPr>
          <p:nvPr>
            <p:ph type="title"/>
          </p:nvPr>
        </p:nvSpPr>
        <p:spPr>
          <a:xfrm>
            <a:off x="114700" y="69850"/>
            <a:ext cx="5727300" cy="11430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1100"/>
              <a:buFont typeface="Arial"/>
              <a:buNone/>
            </a:pPr>
            <a:r>
              <a:rPr lang="en-US" sz="4000"/>
              <a:t>Landowners- Questions to Ask Yourself</a:t>
            </a:r>
            <a:endParaRPr sz="4000"/>
          </a:p>
        </p:txBody>
      </p:sp>
      <p:pic>
        <p:nvPicPr>
          <p:cNvPr id="374" name="Google Shape;374;p55"/>
          <p:cNvPicPr preferRelativeResize="0"/>
          <p:nvPr/>
        </p:nvPicPr>
        <p:blipFill>
          <a:blip r:embed="rId3">
            <a:alphaModFix/>
          </a:blip>
          <a:stretch>
            <a:fillRect/>
          </a:stretch>
        </p:blipFill>
        <p:spPr>
          <a:xfrm>
            <a:off x="114700" y="2837000"/>
            <a:ext cx="4558499" cy="3551874"/>
          </a:xfrm>
          <a:prstGeom prst="rect">
            <a:avLst/>
          </a:prstGeom>
          <a:noFill/>
          <a:ln>
            <a:noFill/>
          </a:ln>
        </p:spPr>
      </p:pic>
      <p:sp>
        <p:nvSpPr>
          <p:cNvPr id="375" name="Google Shape;375;p55"/>
          <p:cNvSpPr txBox="1"/>
          <p:nvPr/>
        </p:nvSpPr>
        <p:spPr>
          <a:xfrm>
            <a:off x="4673200" y="6126150"/>
            <a:ext cx="4153500" cy="515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560"/>
              </a:spcBef>
              <a:spcAft>
                <a:spcPts val="1600"/>
              </a:spcAft>
              <a:buClr>
                <a:schemeClr val="dk1"/>
              </a:buClr>
              <a:buSzPts val="1100"/>
              <a:buFont typeface="Arial"/>
              <a:buNone/>
            </a:pPr>
            <a:endParaRPr sz="1200">
              <a:solidFill>
                <a:schemeClr val="dk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2"/>
                                        </p:tgtEl>
                                        <p:attrNameLst>
                                          <p:attrName>style.visibility</p:attrName>
                                        </p:attrNameLst>
                                      </p:cBhvr>
                                      <p:to>
                                        <p:strVal val="visible"/>
                                      </p:to>
                                    </p:set>
                                    <p:animEffect transition="in" filter="fade">
                                      <p:cBhvr>
                                        <p:cTn id="7" dur="1000"/>
                                        <p:tgtEl>
                                          <p:spTgt spid="3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1" name="Google Shape;381;p56"/>
          <p:cNvSpPr txBox="1">
            <a:spLocks noGrp="1"/>
          </p:cNvSpPr>
          <p:nvPr>
            <p:ph type="body" idx="1"/>
          </p:nvPr>
        </p:nvSpPr>
        <p:spPr>
          <a:xfrm>
            <a:off x="210925" y="1600200"/>
            <a:ext cx="4516200" cy="4526100"/>
          </a:xfrm>
          <a:prstGeom prst="rect">
            <a:avLst/>
          </a:prstGeom>
        </p:spPr>
        <p:txBody>
          <a:bodyPr spcFirstLastPara="1" wrap="square" lIns="91425" tIns="45700" rIns="91425" bIns="45700" anchor="t" anchorCtr="0">
            <a:noAutofit/>
          </a:bodyPr>
          <a:lstStyle/>
          <a:p>
            <a:pPr marL="0" lvl="0" indent="0" algn="l" rtl="0">
              <a:spcBef>
                <a:spcPts val="560"/>
              </a:spcBef>
              <a:spcAft>
                <a:spcPts val="0"/>
              </a:spcAft>
              <a:buNone/>
            </a:pPr>
            <a:r>
              <a:rPr lang="en-US"/>
              <a:t>What impact will new practice or structure have on the farmer’s bottom line?</a:t>
            </a:r>
            <a:endParaRPr/>
          </a:p>
          <a:p>
            <a:pPr marL="457200" lvl="0" indent="-406400" algn="l" rtl="0">
              <a:spcBef>
                <a:spcPts val="1600"/>
              </a:spcBef>
              <a:spcAft>
                <a:spcPts val="0"/>
              </a:spcAft>
              <a:buSzPts val="2800"/>
              <a:buChar char="•"/>
            </a:pPr>
            <a:r>
              <a:rPr lang="en-US"/>
              <a:t>increased labor/time?</a:t>
            </a:r>
            <a:endParaRPr/>
          </a:p>
          <a:p>
            <a:pPr marL="457200" lvl="0" indent="-406400" algn="l" rtl="0">
              <a:spcBef>
                <a:spcPts val="0"/>
              </a:spcBef>
              <a:spcAft>
                <a:spcPts val="0"/>
              </a:spcAft>
              <a:buSzPts val="2800"/>
              <a:buChar char="•"/>
            </a:pPr>
            <a:r>
              <a:rPr lang="en-US"/>
              <a:t>increased input costs?</a:t>
            </a:r>
            <a:endParaRPr/>
          </a:p>
          <a:p>
            <a:pPr marL="457200" lvl="0" indent="-406400" algn="l" rtl="0">
              <a:spcBef>
                <a:spcPts val="0"/>
              </a:spcBef>
              <a:spcAft>
                <a:spcPts val="0"/>
              </a:spcAft>
              <a:buSzPts val="2800"/>
              <a:buChar char="•"/>
            </a:pPr>
            <a:r>
              <a:rPr lang="en-US"/>
              <a:t>reduced yields?</a:t>
            </a:r>
            <a:endParaRPr/>
          </a:p>
          <a:p>
            <a:pPr marL="457200" lvl="0" indent="0" algn="l" rtl="0">
              <a:spcBef>
                <a:spcPts val="1600"/>
              </a:spcBef>
              <a:spcAft>
                <a:spcPts val="0"/>
              </a:spcAft>
              <a:buNone/>
            </a:pPr>
            <a:endParaRPr/>
          </a:p>
          <a:p>
            <a:pPr marL="0" lvl="0" indent="0" algn="l" rtl="0">
              <a:spcBef>
                <a:spcPts val="1600"/>
              </a:spcBef>
              <a:spcAft>
                <a:spcPts val="0"/>
              </a:spcAft>
              <a:buClr>
                <a:schemeClr val="dk1"/>
              </a:buClr>
              <a:buSzPts val="1100"/>
              <a:buFont typeface="Arial"/>
              <a:buNone/>
            </a:pPr>
            <a:endParaRPr/>
          </a:p>
          <a:p>
            <a:pPr marL="0" lvl="0" indent="0" algn="l" rtl="0">
              <a:spcBef>
                <a:spcPts val="1600"/>
              </a:spcBef>
              <a:spcAft>
                <a:spcPts val="0"/>
              </a:spcAft>
              <a:buClr>
                <a:schemeClr val="dk1"/>
              </a:buClr>
              <a:buSzPts val="1100"/>
              <a:buFont typeface="Arial"/>
              <a:buNone/>
            </a:pPr>
            <a:endParaRPr/>
          </a:p>
          <a:p>
            <a:pPr marL="0" lvl="0" indent="0" algn="l" rtl="0">
              <a:spcBef>
                <a:spcPts val="1600"/>
              </a:spcBef>
              <a:spcAft>
                <a:spcPts val="1600"/>
              </a:spcAft>
              <a:buNone/>
            </a:pPr>
            <a:endParaRPr/>
          </a:p>
        </p:txBody>
      </p:sp>
      <p:sp>
        <p:nvSpPr>
          <p:cNvPr id="382" name="Google Shape;382;p56"/>
          <p:cNvSpPr txBox="1">
            <a:spLocks noGrp="1"/>
          </p:cNvSpPr>
          <p:nvPr>
            <p:ph type="body" idx="2"/>
          </p:nvPr>
        </p:nvSpPr>
        <p:spPr>
          <a:xfrm>
            <a:off x="4727175" y="1600200"/>
            <a:ext cx="4038600" cy="4526100"/>
          </a:xfrm>
          <a:prstGeom prst="rect">
            <a:avLst/>
          </a:prstGeom>
        </p:spPr>
        <p:txBody>
          <a:bodyPr spcFirstLastPara="1" wrap="square" lIns="91425" tIns="45700" rIns="91425" bIns="45700" anchor="t" anchorCtr="0">
            <a:noAutofit/>
          </a:bodyPr>
          <a:lstStyle/>
          <a:p>
            <a:pPr marL="0" lvl="0" indent="0" algn="l" rtl="0">
              <a:spcBef>
                <a:spcPts val="560"/>
              </a:spcBef>
              <a:spcAft>
                <a:spcPts val="1600"/>
              </a:spcAft>
              <a:buNone/>
            </a:pPr>
            <a:r>
              <a:rPr lang="en-US"/>
              <a:t>How can we collaborate to make the implementation and maintenance of conservation practices equitable?</a:t>
            </a:r>
            <a:endParaRPr/>
          </a:p>
        </p:txBody>
      </p:sp>
      <p:sp>
        <p:nvSpPr>
          <p:cNvPr id="383" name="Google Shape;383;p56"/>
          <p:cNvSpPr txBox="1">
            <a:spLocks noGrp="1"/>
          </p:cNvSpPr>
          <p:nvPr>
            <p:ph type="title"/>
          </p:nvPr>
        </p:nvSpPr>
        <p:spPr>
          <a:xfrm>
            <a:off x="114700" y="650875"/>
            <a:ext cx="6489300" cy="5619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1100"/>
              <a:buFont typeface="Arial"/>
              <a:buNone/>
            </a:pPr>
            <a:r>
              <a:rPr lang="en-US" sz="4000"/>
              <a:t>Landowners- Questions to Ask Your Farmer</a:t>
            </a:r>
            <a:endParaRPr sz="4000"/>
          </a:p>
          <a:p>
            <a:pPr marL="0" lvl="0" indent="0" algn="ctr" rtl="0">
              <a:spcBef>
                <a:spcPts val="0"/>
              </a:spcBef>
              <a:spcAft>
                <a:spcPts val="0"/>
              </a:spcAft>
              <a:buNone/>
            </a:pPr>
            <a:endParaRPr/>
          </a:p>
        </p:txBody>
      </p:sp>
      <p:sp>
        <p:nvSpPr>
          <p:cNvPr id="384" name="Google Shape;384;p56"/>
          <p:cNvSpPr txBox="1"/>
          <p:nvPr/>
        </p:nvSpPr>
        <p:spPr>
          <a:xfrm>
            <a:off x="-1199675" y="6223875"/>
            <a:ext cx="7337400" cy="439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200">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2"/>
                                        </p:tgtEl>
                                        <p:attrNameLst>
                                          <p:attrName>style.visibility</p:attrName>
                                        </p:attrNameLst>
                                      </p:cBhvr>
                                      <p:to>
                                        <p:strVal val="visible"/>
                                      </p:to>
                                    </p:set>
                                    <p:animEffect transition="in" filter="fade">
                                      <p:cBhvr>
                                        <p:cTn id="7" dur="1000"/>
                                        <p:tgtEl>
                                          <p:spTgt spid="3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p57"/>
          <p:cNvSpPr txBox="1">
            <a:spLocks noGrp="1"/>
          </p:cNvSpPr>
          <p:nvPr>
            <p:ph type="body" idx="1"/>
          </p:nvPr>
        </p:nvSpPr>
        <p:spPr>
          <a:xfrm>
            <a:off x="0" y="1342175"/>
            <a:ext cx="4495800" cy="4784100"/>
          </a:xfrm>
          <a:prstGeom prst="rect">
            <a:avLst/>
          </a:prstGeom>
        </p:spPr>
        <p:txBody>
          <a:bodyPr spcFirstLastPara="1" wrap="square" lIns="91425" tIns="45700" rIns="91425" bIns="45700" anchor="t" anchorCtr="0">
            <a:noAutofit/>
          </a:bodyPr>
          <a:lstStyle/>
          <a:p>
            <a:pPr marL="0" lvl="0" indent="0" algn="l" rtl="0">
              <a:spcBef>
                <a:spcPts val="560"/>
              </a:spcBef>
              <a:spcAft>
                <a:spcPts val="0"/>
              </a:spcAft>
              <a:buNone/>
            </a:pPr>
            <a:r>
              <a:rPr lang="en-US" sz="3100"/>
              <a:t>What conservation practices would improve the leased farm?</a:t>
            </a:r>
            <a:endParaRPr sz="3100"/>
          </a:p>
          <a:p>
            <a:pPr marL="914400" lvl="1" indent="-425450" algn="l" rtl="0">
              <a:spcBef>
                <a:spcPts val="1600"/>
              </a:spcBef>
              <a:spcAft>
                <a:spcPts val="0"/>
              </a:spcAft>
              <a:buSzPts val="3100"/>
              <a:buChar char="–"/>
            </a:pPr>
            <a:r>
              <a:rPr lang="en-US" sz="3100"/>
              <a:t>reduced erosion</a:t>
            </a:r>
            <a:endParaRPr sz="3100"/>
          </a:p>
          <a:p>
            <a:pPr marL="914400" lvl="1" indent="-425450" algn="l" rtl="0">
              <a:spcBef>
                <a:spcPts val="0"/>
              </a:spcBef>
              <a:spcAft>
                <a:spcPts val="0"/>
              </a:spcAft>
              <a:buSzPts val="3100"/>
              <a:buChar char="–"/>
            </a:pPr>
            <a:r>
              <a:rPr lang="en-US" sz="3100"/>
              <a:t>slow surface water runoff</a:t>
            </a:r>
            <a:endParaRPr sz="3100"/>
          </a:p>
          <a:p>
            <a:pPr marL="914400" lvl="1" indent="-425450" algn="l" rtl="0">
              <a:spcBef>
                <a:spcPts val="0"/>
              </a:spcBef>
              <a:spcAft>
                <a:spcPts val="0"/>
              </a:spcAft>
              <a:buSzPts val="3100"/>
              <a:buChar char="–"/>
            </a:pPr>
            <a:r>
              <a:rPr lang="en-US" sz="3100"/>
              <a:t>increase soil fertility</a:t>
            </a:r>
            <a:endParaRPr sz="3100"/>
          </a:p>
          <a:p>
            <a:pPr marL="914400" lvl="1" indent="-425450" algn="l" rtl="0">
              <a:spcBef>
                <a:spcPts val="0"/>
              </a:spcBef>
              <a:spcAft>
                <a:spcPts val="0"/>
              </a:spcAft>
              <a:buSzPts val="3100"/>
              <a:buChar char="–"/>
            </a:pPr>
            <a:r>
              <a:rPr lang="en-US" sz="3100"/>
              <a:t>reduce nutrient leaching</a:t>
            </a:r>
            <a:endParaRPr sz="3100"/>
          </a:p>
          <a:p>
            <a:pPr marL="914400" lvl="0" indent="0" algn="l" rtl="0">
              <a:spcBef>
                <a:spcPts val="1600"/>
              </a:spcBef>
              <a:spcAft>
                <a:spcPts val="1600"/>
              </a:spcAft>
              <a:buNone/>
            </a:pPr>
            <a:endParaRPr sz="3100"/>
          </a:p>
        </p:txBody>
      </p:sp>
      <p:sp>
        <p:nvSpPr>
          <p:cNvPr id="391" name="Google Shape;391;p57"/>
          <p:cNvSpPr txBox="1">
            <a:spLocks noGrp="1"/>
          </p:cNvSpPr>
          <p:nvPr>
            <p:ph type="body" idx="2"/>
          </p:nvPr>
        </p:nvSpPr>
        <p:spPr>
          <a:xfrm>
            <a:off x="4648200" y="1600200"/>
            <a:ext cx="4038600" cy="4526100"/>
          </a:xfrm>
          <a:prstGeom prst="rect">
            <a:avLst/>
          </a:prstGeom>
        </p:spPr>
        <p:txBody>
          <a:bodyPr spcFirstLastPara="1" wrap="square" lIns="91425" tIns="45700" rIns="91425" bIns="45700" anchor="t" anchorCtr="0">
            <a:noAutofit/>
          </a:bodyPr>
          <a:lstStyle/>
          <a:p>
            <a:pPr marL="0" lvl="0" indent="0" algn="l" rtl="0">
              <a:spcBef>
                <a:spcPts val="560"/>
              </a:spcBef>
              <a:spcAft>
                <a:spcPts val="1600"/>
              </a:spcAft>
              <a:buNone/>
            </a:pPr>
            <a:endParaRPr/>
          </a:p>
        </p:txBody>
      </p:sp>
      <p:sp>
        <p:nvSpPr>
          <p:cNvPr id="392" name="Google Shape;392;p57"/>
          <p:cNvSpPr txBox="1">
            <a:spLocks noGrp="1"/>
          </p:cNvSpPr>
          <p:nvPr>
            <p:ph type="title"/>
          </p:nvPr>
        </p:nvSpPr>
        <p:spPr>
          <a:xfrm>
            <a:off x="114700" y="523875"/>
            <a:ext cx="6282900" cy="6888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1100"/>
              <a:buFont typeface="Arial"/>
              <a:buNone/>
            </a:pPr>
            <a:r>
              <a:rPr lang="en-US" sz="4000"/>
              <a:t>Farmers- Questions to Ask Yourself</a:t>
            </a:r>
            <a:endParaRPr sz="4000"/>
          </a:p>
          <a:p>
            <a:pPr marL="0" lvl="0" indent="0" algn="ctr" rtl="0">
              <a:spcBef>
                <a:spcPts val="0"/>
              </a:spcBef>
              <a:spcAft>
                <a:spcPts val="0"/>
              </a:spcAft>
              <a:buNone/>
            </a:pPr>
            <a:endParaRPr/>
          </a:p>
        </p:txBody>
      </p:sp>
      <p:pic>
        <p:nvPicPr>
          <p:cNvPr id="393" name="Google Shape;393;p57"/>
          <p:cNvPicPr preferRelativeResize="0"/>
          <p:nvPr/>
        </p:nvPicPr>
        <p:blipFill>
          <a:blip r:embed="rId3">
            <a:alphaModFix/>
          </a:blip>
          <a:stretch>
            <a:fillRect/>
          </a:stretch>
        </p:blipFill>
        <p:spPr>
          <a:xfrm>
            <a:off x="4572000" y="1342175"/>
            <a:ext cx="4413248" cy="504215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399" name="Google Shape;399;p58"/>
          <p:cNvSpPr txBox="1">
            <a:spLocks noGrp="1"/>
          </p:cNvSpPr>
          <p:nvPr>
            <p:ph type="body" idx="2"/>
          </p:nvPr>
        </p:nvSpPr>
        <p:spPr>
          <a:xfrm>
            <a:off x="4648200" y="1600200"/>
            <a:ext cx="4038600" cy="4526100"/>
          </a:xfrm>
          <a:prstGeom prst="rect">
            <a:avLst/>
          </a:prstGeom>
        </p:spPr>
        <p:txBody>
          <a:bodyPr spcFirstLastPara="1" wrap="square" lIns="91425" tIns="45700" rIns="91425" bIns="45700" anchor="t" anchorCtr="0">
            <a:noAutofit/>
          </a:bodyPr>
          <a:lstStyle/>
          <a:p>
            <a:pPr marL="457200" lvl="0" indent="0" algn="l" rtl="0">
              <a:spcBef>
                <a:spcPts val="560"/>
              </a:spcBef>
              <a:spcAft>
                <a:spcPts val="0"/>
              </a:spcAft>
              <a:buNone/>
            </a:pPr>
            <a:endParaRPr/>
          </a:p>
          <a:p>
            <a:pPr marL="0" lvl="0" indent="0" algn="l" rtl="0">
              <a:spcBef>
                <a:spcPts val="1600"/>
              </a:spcBef>
              <a:spcAft>
                <a:spcPts val="1600"/>
              </a:spcAft>
              <a:buNone/>
            </a:pPr>
            <a:endParaRPr/>
          </a:p>
        </p:txBody>
      </p:sp>
      <p:sp>
        <p:nvSpPr>
          <p:cNvPr id="400" name="Google Shape;400;p58"/>
          <p:cNvSpPr txBox="1">
            <a:spLocks noGrp="1"/>
          </p:cNvSpPr>
          <p:nvPr>
            <p:ph type="title"/>
          </p:nvPr>
        </p:nvSpPr>
        <p:spPr>
          <a:xfrm>
            <a:off x="114700" y="69850"/>
            <a:ext cx="6296400" cy="11430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4000"/>
              <a:t>Farmers- Questions to Ask the Landowner</a:t>
            </a:r>
            <a:endParaRPr sz="4000"/>
          </a:p>
        </p:txBody>
      </p:sp>
      <p:pic>
        <p:nvPicPr>
          <p:cNvPr id="401" name="Google Shape;401;p58"/>
          <p:cNvPicPr preferRelativeResize="0"/>
          <p:nvPr/>
        </p:nvPicPr>
        <p:blipFill>
          <a:blip r:embed="rId3">
            <a:alphaModFix/>
          </a:blip>
          <a:stretch>
            <a:fillRect/>
          </a:stretch>
        </p:blipFill>
        <p:spPr>
          <a:xfrm>
            <a:off x="4905350" y="2120175"/>
            <a:ext cx="4238650" cy="3178972"/>
          </a:xfrm>
          <a:prstGeom prst="rect">
            <a:avLst/>
          </a:prstGeom>
          <a:noFill/>
          <a:ln>
            <a:noFill/>
          </a:ln>
        </p:spPr>
      </p:pic>
      <p:sp>
        <p:nvSpPr>
          <p:cNvPr id="402" name="Google Shape;402;p58"/>
          <p:cNvSpPr txBox="1">
            <a:spLocks noGrp="1"/>
          </p:cNvSpPr>
          <p:nvPr>
            <p:ph type="body" idx="1"/>
          </p:nvPr>
        </p:nvSpPr>
        <p:spPr>
          <a:xfrm>
            <a:off x="0" y="1514550"/>
            <a:ext cx="4648200" cy="4697400"/>
          </a:xfrm>
          <a:prstGeom prst="rect">
            <a:avLst/>
          </a:prstGeom>
        </p:spPr>
        <p:txBody>
          <a:bodyPr spcFirstLastPara="1" wrap="square" lIns="91425" tIns="45700" rIns="91425" bIns="45700" anchor="t" anchorCtr="0">
            <a:noAutofit/>
          </a:bodyPr>
          <a:lstStyle/>
          <a:p>
            <a:pPr marL="457200" lvl="0" indent="-406400" algn="l" rtl="0">
              <a:spcBef>
                <a:spcPts val="560"/>
              </a:spcBef>
              <a:spcAft>
                <a:spcPts val="0"/>
              </a:spcAft>
              <a:buSzPts val="2800"/>
              <a:buChar char="•"/>
            </a:pPr>
            <a:r>
              <a:rPr lang="en-US"/>
              <a:t>Is the landowner planning to contribute financially to the construction of or maintenance of a conservation practice? </a:t>
            </a:r>
            <a:endParaRPr/>
          </a:p>
          <a:p>
            <a:pPr marL="457200" lvl="0" indent="0" algn="l" rtl="0">
              <a:spcBef>
                <a:spcPts val="1600"/>
              </a:spcBef>
              <a:spcAft>
                <a:spcPts val="0"/>
              </a:spcAft>
              <a:buNone/>
            </a:pPr>
            <a:endParaRPr/>
          </a:p>
          <a:p>
            <a:pPr marL="0" lvl="0" indent="0" algn="l" rtl="0">
              <a:spcBef>
                <a:spcPts val="1600"/>
              </a:spcBef>
              <a:spcAft>
                <a:spcPts val="1600"/>
              </a:spcAft>
              <a:buNone/>
            </a:pPr>
            <a:endParaRPr/>
          </a:p>
        </p:txBody>
      </p:sp>
      <p:sp>
        <p:nvSpPr>
          <p:cNvPr id="403" name="Google Shape;403;p58"/>
          <p:cNvSpPr txBox="1"/>
          <p:nvPr/>
        </p:nvSpPr>
        <p:spPr>
          <a:xfrm>
            <a:off x="0" y="6206475"/>
            <a:ext cx="7337400" cy="390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200">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9"/>
                                        </p:tgtEl>
                                        <p:attrNameLst>
                                          <p:attrName>style.visibility</p:attrName>
                                        </p:attrNameLst>
                                      </p:cBhvr>
                                      <p:to>
                                        <p:strVal val="visible"/>
                                      </p:to>
                                    </p:set>
                                    <p:animEffect transition="in" filter="fade">
                                      <p:cBhvr>
                                        <p:cTn id="7" dur="1000"/>
                                        <p:tgtEl>
                                          <p:spTgt spid="3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Google Shape;409;p59"/>
          <p:cNvSpPr txBox="1">
            <a:spLocks noGrp="1"/>
          </p:cNvSpPr>
          <p:nvPr>
            <p:ph type="body" idx="1"/>
          </p:nvPr>
        </p:nvSpPr>
        <p:spPr>
          <a:xfrm>
            <a:off x="457200" y="1600200"/>
            <a:ext cx="8223000" cy="4526100"/>
          </a:xfrm>
          <a:prstGeom prst="rect">
            <a:avLst/>
          </a:prstGeom>
        </p:spPr>
        <p:txBody>
          <a:bodyPr spcFirstLastPara="1" wrap="square" lIns="91425" tIns="45700" rIns="91425" bIns="45700" anchor="t" anchorCtr="0">
            <a:noAutofit/>
          </a:bodyPr>
          <a:lstStyle/>
          <a:p>
            <a:pPr marL="457200" lvl="0" indent="-406400" algn="l" rtl="0">
              <a:spcBef>
                <a:spcPts val="560"/>
              </a:spcBef>
              <a:spcAft>
                <a:spcPts val="0"/>
              </a:spcAft>
              <a:buSzPts val="2800"/>
              <a:buChar char="•"/>
            </a:pPr>
            <a:r>
              <a:rPr lang="en-US"/>
              <a:t>If the landowner is not going to contribute financially, would they consider some of these non-monetary approaches?</a:t>
            </a:r>
            <a:endParaRPr/>
          </a:p>
          <a:p>
            <a:pPr marL="914400" lvl="1" indent="-381000" algn="l" rtl="0">
              <a:spcBef>
                <a:spcPts val="480"/>
              </a:spcBef>
              <a:spcAft>
                <a:spcPts val="0"/>
              </a:spcAft>
              <a:buSzPts val="2400"/>
              <a:buChar char="–"/>
            </a:pPr>
            <a:r>
              <a:rPr lang="en-US"/>
              <a:t>Graduated rent to compensate for decreased yields?</a:t>
            </a:r>
            <a:endParaRPr/>
          </a:p>
          <a:p>
            <a:pPr marL="914400" lvl="1" indent="-381000" algn="l" rtl="0">
              <a:spcBef>
                <a:spcPts val="1600"/>
              </a:spcBef>
              <a:spcAft>
                <a:spcPts val="0"/>
              </a:spcAft>
              <a:buSzPts val="2400"/>
              <a:buChar char="–"/>
            </a:pPr>
            <a:r>
              <a:rPr lang="en-US"/>
              <a:t>Extend Lease term</a:t>
            </a:r>
            <a:endParaRPr/>
          </a:p>
          <a:p>
            <a:pPr marL="914400" lvl="1" indent="-381000" algn="l" rtl="0">
              <a:spcBef>
                <a:spcPts val="1600"/>
              </a:spcBef>
              <a:spcAft>
                <a:spcPts val="0"/>
              </a:spcAft>
              <a:buSzPts val="2400"/>
              <a:buChar char="–"/>
            </a:pPr>
            <a:r>
              <a:rPr lang="en-US"/>
              <a:t>Right of first offer for land sale</a:t>
            </a:r>
            <a:endParaRPr/>
          </a:p>
          <a:p>
            <a:pPr marL="342900" marR="0" lvl="0" indent="0" algn="l" rtl="0">
              <a:lnSpc>
                <a:spcPct val="100000"/>
              </a:lnSpc>
              <a:spcBef>
                <a:spcPts val="1600"/>
              </a:spcBef>
              <a:spcAft>
                <a:spcPts val="0"/>
              </a:spcAft>
              <a:buNone/>
            </a:pPr>
            <a:endParaRPr/>
          </a:p>
        </p:txBody>
      </p:sp>
      <p:sp>
        <p:nvSpPr>
          <p:cNvPr id="410" name="Google Shape;410;p59"/>
          <p:cNvSpPr txBox="1">
            <a:spLocks noGrp="1"/>
          </p:cNvSpPr>
          <p:nvPr>
            <p:ph type="title"/>
          </p:nvPr>
        </p:nvSpPr>
        <p:spPr>
          <a:xfrm>
            <a:off x="114700" y="641200"/>
            <a:ext cx="6492300" cy="571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1100"/>
              <a:buFont typeface="Arial"/>
              <a:buNone/>
            </a:pPr>
            <a:r>
              <a:rPr lang="en-US" sz="4000"/>
              <a:t>Farmers- Questions to Ask the Landowner</a:t>
            </a:r>
            <a:endParaRPr sz="4000"/>
          </a:p>
          <a:p>
            <a:pPr marL="0" lvl="0" indent="0" algn="ctr" rtl="0">
              <a:spcBef>
                <a:spcPts val="0"/>
              </a:spcBef>
              <a:spcAft>
                <a:spcPts val="0"/>
              </a:spcAft>
              <a:buNone/>
            </a:pP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p42"/>
          <p:cNvSpPr txBox="1">
            <a:spLocks noGrp="1"/>
          </p:cNvSpPr>
          <p:nvPr>
            <p:ph type="body" idx="1"/>
          </p:nvPr>
        </p:nvSpPr>
        <p:spPr>
          <a:xfrm>
            <a:off x="114700" y="1600200"/>
            <a:ext cx="4191000" cy="4526100"/>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dk1"/>
              </a:buClr>
              <a:buSzPts val="2800"/>
              <a:buFont typeface="Arial"/>
              <a:buChar char="•"/>
            </a:pPr>
            <a:r>
              <a:rPr lang="en-US"/>
              <a:t>In Maryland, 43% of agricultural acres are in a formal or informal lease arrangement</a:t>
            </a:r>
            <a:endParaRPr/>
          </a:p>
          <a:p>
            <a:pPr marL="342900" lvl="0" indent="-342900" algn="l" rtl="0">
              <a:spcBef>
                <a:spcPts val="0"/>
              </a:spcBef>
              <a:spcAft>
                <a:spcPts val="0"/>
              </a:spcAft>
              <a:buClr>
                <a:schemeClr val="dk1"/>
              </a:buClr>
              <a:buSzPts val="2800"/>
              <a:buFont typeface="Arial"/>
              <a:buChar char="•"/>
            </a:pPr>
            <a:r>
              <a:rPr lang="en-US"/>
              <a:t>Conservation practices are less prevalent on leased acres </a:t>
            </a:r>
            <a:endParaRPr/>
          </a:p>
          <a:p>
            <a:pPr marL="342900" lvl="0" indent="-342900" algn="l" rtl="0">
              <a:spcBef>
                <a:spcPts val="1600"/>
              </a:spcBef>
              <a:spcAft>
                <a:spcPts val="0"/>
              </a:spcAft>
              <a:buClr>
                <a:schemeClr val="dk1"/>
              </a:buClr>
              <a:buSzPts val="2800"/>
              <a:buFont typeface="Arial"/>
              <a:buChar char="•"/>
            </a:pPr>
            <a:r>
              <a:rPr lang="en-US"/>
              <a:t>Why do you think this is? </a:t>
            </a:r>
            <a:endParaRPr/>
          </a:p>
          <a:p>
            <a:pPr marL="342900" marR="0" lvl="0" indent="-165100" algn="l" rtl="0">
              <a:spcBef>
                <a:spcPts val="1600"/>
              </a:spcBef>
              <a:spcAft>
                <a:spcPts val="0"/>
              </a:spcAft>
              <a:buClr>
                <a:schemeClr val="dk1"/>
              </a:buClr>
              <a:buSzPts val="2800"/>
              <a:buFont typeface="Arial"/>
              <a:buNone/>
            </a:pPr>
            <a:endParaRPr/>
          </a:p>
          <a:p>
            <a:pPr marL="342900" marR="0" lvl="0" indent="-165100" algn="l" rtl="0">
              <a:spcBef>
                <a:spcPts val="560"/>
              </a:spcBef>
              <a:spcAft>
                <a:spcPts val="1600"/>
              </a:spcAft>
              <a:buClr>
                <a:schemeClr val="dk1"/>
              </a:buClr>
              <a:buSzPts val="2800"/>
              <a:buFont typeface="Arial"/>
              <a:buNone/>
            </a:pPr>
            <a:endParaRPr sz="2800" b="0" i="0" u="none" strike="noStrike" cap="none">
              <a:solidFill>
                <a:schemeClr val="dk1"/>
              </a:solidFill>
              <a:latin typeface="Calibri"/>
              <a:ea typeface="Calibri"/>
              <a:cs typeface="Calibri"/>
              <a:sym typeface="Calibri"/>
            </a:endParaRPr>
          </a:p>
        </p:txBody>
      </p:sp>
      <p:sp>
        <p:nvSpPr>
          <p:cNvPr id="268" name="Google Shape;268;p42"/>
          <p:cNvSpPr txBox="1">
            <a:spLocks noGrp="1"/>
          </p:cNvSpPr>
          <p:nvPr>
            <p:ph type="title"/>
          </p:nvPr>
        </p:nvSpPr>
        <p:spPr>
          <a:xfrm>
            <a:off x="114701" y="69858"/>
            <a:ext cx="5648700" cy="11430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3959"/>
              <a:buFont typeface="Calibri"/>
              <a:buNone/>
            </a:pPr>
            <a:r>
              <a:rPr lang="en-US" sz="4000" b="0" i="0" u="none" strike="noStrike" cap="none">
                <a:solidFill>
                  <a:schemeClr val="dk1"/>
                </a:solidFill>
                <a:latin typeface="Calibri"/>
                <a:ea typeface="Calibri"/>
                <a:cs typeface="Calibri"/>
                <a:sym typeface="Calibri"/>
              </a:rPr>
              <a:t>Agricultural Conservation Leasing </a:t>
            </a:r>
            <a:endParaRPr sz="4000" b="0" i="0" u="none" strike="noStrike" cap="none">
              <a:solidFill>
                <a:schemeClr val="dk1"/>
              </a:solidFill>
              <a:latin typeface="Calibri"/>
              <a:ea typeface="Calibri"/>
              <a:cs typeface="Calibri"/>
              <a:sym typeface="Calibri"/>
            </a:endParaRPr>
          </a:p>
        </p:txBody>
      </p:sp>
      <p:pic>
        <p:nvPicPr>
          <p:cNvPr id="269" name="Google Shape;269;p42"/>
          <p:cNvPicPr preferRelativeResize="0"/>
          <p:nvPr/>
        </p:nvPicPr>
        <p:blipFill>
          <a:blip r:embed="rId3">
            <a:alphaModFix/>
          </a:blip>
          <a:stretch>
            <a:fillRect/>
          </a:stretch>
        </p:blipFill>
        <p:spPr>
          <a:xfrm>
            <a:off x="4305700" y="1365249"/>
            <a:ext cx="4685899" cy="370215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67">
                                            <p:txEl>
                                              <p:pRg st="0" end="0"/>
                                            </p:txEl>
                                          </p:spTgt>
                                        </p:tgtEl>
                                        <p:attrNameLst>
                                          <p:attrName>style.visibility</p:attrName>
                                        </p:attrNameLst>
                                      </p:cBhvr>
                                      <p:to>
                                        <p:strVal val="visible"/>
                                      </p:to>
                                    </p:set>
                                    <p:anim calcmode="lin" valueType="num">
                                      <p:cBhvr additive="base">
                                        <p:cTn id="7" dur="500"/>
                                        <p:tgtEl>
                                          <p:spTgt spid="26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67">
                                            <p:txEl>
                                              <p:pRg st="1" end="1"/>
                                            </p:txEl>
                                          </p:spTgt>
                                        </p:tgtEl>
                                        <p:attrNameLst>
                                          <p:attrName>style.visibility</p:attrName>
                                        </p:attrNameLst>
                                      </p:cBhvr>
                                      <p:to>
                                        <p:strVal val="visible"/>
                                      </p:to>
                                    </p:set>
                                    <p:anim calcmode="lin" valueType="num">
                                      <p:cBhvr additive="base">
                                        <p:cTn id="12" dur="500"/>
                                        <p:tgtEl>
                                          <p:spTgt spid="26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67">
                                            <p:txEl>
                                              <p:pRg st="2" end="2"/>
                                            </p:txEl>
                                          </p:spTgt>
                                        </p:tgtEl>
                                        <p:attrNameLst>
                                          <p:attrName>style.visibility</p:attrName>
                                        </p:attrNameLst>
                                      </p:cBhvr>
                                      <p:to>
                                        <p:strVal val="visible"/>
                                      </p:to>
                                    </p:set>
                                    <p:anim calcmode="lin" valueType="num">
                                      <p:cBhvr additive="base">
                                        <p:cTn id="17" dur="500"/>
                                        <p:tgtEl>
                                          <p:spTgt spid="26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267">
                                            <p:txEl>
                                              <p:pRg st="3" end="3"/>
                                            </p:txEl>
                                          </p:spTgt>
                                        </p:tgtEl>
                                        <p:attrNameLst>
                                          <p:attrName>style.visibility</p:attrName>
                                        </p:attrNameLst>
                                      </p:cBhvr>
                                      <p:to>
                                        <p:strVal val="visible"/>
                                      </p:to>
                                    </p:set>
                                    <p:anim calcmode="lin" valueType="num">
                                      <p:cBhvr additive="base">
                                        <p:cTn id="22" dur="500"/>
                                        <p:tgtEl>
                                          <p:spTgt spid="26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267">
                                            <p:txEl>
                                              <p:pRg st="4" end="4"/>
                                            </p:txEl>
                                          </p:spTgt>
                                        </p:tgtEl>
                                        <p:attrNameLst>
                                          <p:attrName>style.visibility</p:attrName>
                                        </p:attrNameLst>
                                      </p:cBhvr>
                                      <p:to>
                                        <p:strVal val="visible"/>
                                      </p:to>
                                    </p:set>
                                    <p:anim calcmode="lin" valueType="num">
                                      <p:cBhvr additive="base">
                                        <p:cTn id="27" dur="500"/>
                                        <p:tgtEl>
                                          <p:spTgt spid="267">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416" name="Google Shape;416;p60"/>
          <p:cNvSpPr txBox="1">
            <a:spLocks noGrp="1"/>
          </p:cNvSpPr>
          <p:nvPr>
            <p:ph type="body" idx="1"/>
          </p:nvPr>
        </p:nvSpPr>
        <p:spPr>
          <a:xfrm>
            <a:off x="457200" y="1347482"/>
            <a:ext cx="8229600" cy="4526100"/>
          </a:xfrm>
          <a:prstGeom prst="rect">
            <a:avLst/>
          </a:prstGeom>
        </p:spPr>
        <p:txBody>
          <a:bodyPr spcFirstLastPara="1" wrap="square" lIns="91425" tIns="91425" rIns="91425" bIns="91425" anchor="t" anchorCtr="0">
            <a:noAutofit/>
          </a:bodyPr>
          <a:lstStyle/>
          <a:p>
            <a:pPr marL="457200" lvl="0" indent="-431800" algn="l" rtl="0">
              <a:spcBef>
                <a:spcPts val="640"/>
              </a:spcBef>
              <a:spcAft>
                <a:spcPts val="0"/>
              </a:spcAft>
              <a:buSzPts val="3200"/>
              <a:buChar char="•"/>
            </a:pPr>
            <a:r>
              <a:rPr lang="en-US"/>
              <a:t>A good lease reflects the parties’ understanding and circumstances are bound to change over time. </a:t>
            </a:r>
            <a:endParaRPr/>
          </a:p>
          <a:p>
            <a:pPr marL="457200" lvl="0" indent="0" algn="l" rtl="0">
              <a:spcBef>
                <a:spcPts val="640"/>
              </a:spcBef>
              <a:spcAft>
                <a:spcPts val="0"/>
              </a:spcAft>
              <a:buNone/>
            </a:pPr>
            <a:endParaRPr/>
          </a:p>
          <a:p>
            <a:pPr marL="457200" lvl="0" indent="-431800" algn="l" rtl="0">
              <a:spcBef>
                <a:spcPts val="640"/>
              </a:spcBef>
              <a:spcAft>
                <a:spcPts val="0"/>
              </a:spcAft>
              <a:buSzPts val="3200"/>
              <a:buChar char="•"/>
            </a:pPr>
            <a:r>
              <a:rPr lang="en-US"/>
              <a:t>Maintaining landowner/farmer communication ensures leasing arrangement remains mutually beneficial. </a:t>
            </a:r>
            <a:endParaRPr/>
          </a:p>
          <a:p>
            <a:pPr marL="0" lvl="0" indent="0" algn="l" rtl="0">
              <a:spcBef>
                <a:spcPts val="640"/>
              </a:spcBef>
              <a:spcAft>
                <a:spcPts val="0"/>
              </a:spcAft>
              <a:buNone/>
            </a:pPr>
            <a:endParaRPr/>
          </a:p>
        </p:txBody>
      </p:sp>
      <p:sp>
        <p:nvSpPr>
          <p:cNvPr id="417" name="Google Shape;417;p60"/>
          <p:cNvSpPr txBox="1">
            <a:spLocks noGrp="1"/>
          </p:cNvSpPr>
          <p:nvPr>
            <p:ph type="title"/>
          </p:nvPr>
        </p:nvSpPr>
        <p:spPr>
          <a:xfrm>
            <a:off x="100425" y="69850"/>
            <a:ext cx="6344700" cy="1143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4000"/>
              <a:t>Maintaining Communication is the key</a:t>
            </a:r>
            <a:endParaRPr sz="40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6"/>
                                        </p:tgtEl>
                                        <p:attrNameLst>
                                          <p:attrName>style.visibility</p:attrName>
                                        </p:attrNameLst>
                                      </p:cBhvr>
                                      <p:to>
                                        <p:strVal val="visible"/>
                                      </p:to>
                                    </p:set>
                                    <p:animEffect transition="in" filter="fade">
                                      <p:cBhvr>
                                        <p:cTn id="7" dur="1000"/>
                                        <p:tgtEl>
                                          <p:spTgt spid="4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Google Shape;423;p61"/>
          <p:cNvSpPr txBox="1">
            <a:spLocks noGrp="1"/>
          </p:cNvSpPr>
          <p:nvPr>
            <p:ph type="body" idx="1"/>
          </p:nvPr>
        </p:nvSpPr>
        <p:spPr>
          <a:xfrm>
            <a:off x="100425" y="1347475"/>
            <a:ext cx="4675200" cy="45261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3000"/>
              <a:t>Lease Options:</a:t>
            </a:r>
            <a:endParaRPr sz="3000"/>
          </a:p>
          <a:p>
            <a:pPr marL="0" lvl="0" indent="0" algn="l" rtl="0">
              <a:lnSpc>
                <a:spcPct val="115000"/>
              </a:lnSpc>
              <a:spcBef>
                <a:spcPts val="600"/>
              </a:spcBef>
              <a:spcAft>
                <a:spcPts val="0"/>
              </a:spcAft>
              <a:buClr>
                <a:schemeClr val="dk1"/>
              </a:buClr>
              <a:buSzPts val="1100"/>
              <a:buFont typeface="Arial"/>
              <a:buNone/>
            </a:pPr>
            <a:r>
              <a:rPr lang="en-US" sz="3000">
                <a:latin typeface="Arial"/>
                <a:ea typeface="Arial"/>
                <a:cs typeface="Arial"/>
                <a:sym typeface="Arial"/>
              </a:rPr>
              <a:t>–</a:t>
            </a:r>
            <a:r>
              <a:rPr lang="en-US" sz="3000"/>
              <a:t>Think beyond cash rent</a:t>
            </a:r>
            <a:endParaRPr sz="3000"/>
          </a:p>
          <a:p>
            <a:pPr marL="0" lvl="0" indent="0" algn="l" rtl="0">
              <a:lnSpc>
                <a:spcPct val="115000"/>
              </a:lnSpc>
              <a:spcBef>
                <a:spcPts val="600"/>
              </a:spcBef>
              <a:spcAft>
                <a:spcPts val="0"/>
              </a:spcAft>
              <a:buClr>
                <a:schemeClr val="dk1"/>
              </a:buClr>
              <a:buSzPts val="1100"/>
              <a:buFont typeface="Arial"/>
              <a:buNone/>
            </a:pPr>
            <a:r>
              <a:rPr lang="en-US" sz="3000">
                <a:latin typeface="Arial"/>
                <a:ea typeface="Arial"/>
                <a:cs typeface="Arial"/>
                <a:sym typeface="Arial"/>
              </a:rPr>
              <a:t>–</a:t>
            </a:r>
            <a:r>
              <a:rPr lang="en-US" sz="3000"/>
              <a:t>Term matters</a:t>
            </a:r>
            <a:endParaRPr sz="3000"/>
          </a:p>
          <a:p>
            <a:pPr marL="0" lvl="0" indent="0" algn="l" rtl="0">
              <a:lnSpc>
                <a:spcPct val="115000"/>
              </a:lnSpc>
              <a:spcBef>
                <a:spcPts val="600"/>
              </a:spcBef>
              <a:spcAft>
                <a:spcPts val="0"/>
              </a:spcAft>
              <a:buClr>
                <a:schemeClr val="dk1"/>
              </a:buClr>
              <a:buSzPts val="1100"/>
              <a:buFont typeface="Arial"/>
              <a:buNone/>
            </a:pPr>
            <a:r>
              <a:rPr lang="en-US" sz="3000">
                <a:latin typeface="Arial"/>
                <a:ea typeface="Arial"/>
                <a:cs typeface="Arial"/>
                <a:sym typeface="Arial"/>
              </a:rPr>
              <a:t>–</a:t>
            </a:r>
            <a:r>
              <a:rPr lang="en-US" sz="3000"/>
              <a:t>Rent should reflect investment and impact on yield</a:t>
            </a:r>
            <a:endParaRPr sz="3000"/>
          </a:p>
          <a:p>
            <a:pPr marL="0" lvl="0" indent="0" algn="l" rtl="0">
              <a:lnSpc>
                <a:spcPct val="115000"/>
              </a:lnSpc>
              <a:spcBef>
                <a:spcPts val="600"/>
              </a:spcBef>
              <a:spcAft>
                <a:spcPts val="0"/>
              </a:spcAft>
              <a:buClr>
                <a:schemeClr val="dk1"/>
              </a:buClr>
              <a:buSzPts val="1100"/>
              <a:buFont typeface="Arial"/>
              <a:buNone/>
            </a:pPr>
            <a:r>
              <a:rPr lang="en-US" sz="3000">
                <a:latin typeface="Arial"/>
                <a:ea typeface="Arial"/>
                <a:cs typeface="Arial"/>
                <a:sym typeface="Arial"/>
              </a:rPr>
              <a:t>–</a:t>
            </a:r>
            <a:r>
              <a:rPr lang="en-US" sz="3000"/>
              <a:t>Consider sharing program payments</a:t>
            </a:r>
            <a:endParaRPr sz="3000"/>
          </a:p>
          <a:p>
            <a:pPr marL="0" lvl="0" indent="0" algn="l" rtl="0">
              <a:spcBef>
                <a:spcPts val="640"/>
              </a:spcBef>
              <a:spcAft>
                <a:spcPts val="0"/>
              </a:spcAft>
              <a:buNone/>
            </a:pPr>
            <a:endParaRPr/>
          </a:p>
        </p:txBody>
      </p:sp>
      <p:sp>
        <p:nvSpPr>
          <p:cNvPr id="424" name="Google Shape;424;p61"/>
          <p:cNvSpPr txBox="1">
            <a:spLocks noGrp="1"/>
          </p:cNvSpPr>
          <p:nvPr>
            <p:ph type="title"/>
          </p:nvPr>
        </p:nvSpPr>
        <p:spPr>
          <a:xfrm>
            <a:off x="100429" y="69858"/>
            <a:ext cx="5451000" cy="1143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Structuring a Lease for Conservation</a:t>
            </a:r>
            <a:endParaRPr/>
          </a:p>
        </p:txBody>
      </p:sp>
      <p:pic>
        <p:nvPicPr>
          <p:cNvPr id="425" name="Google Shape;425;p61"/>
          <p:cNvPicPr preferRelativeResize="0"/>
          <p:nvPr/>
        </p:nvPicPr>
        <p:blipFill>
          <a:blip r:embed="rId3">
            <a:alphaModFix/>
          </a:blip>
          <a:stretch>
            <a:fillRect/>
          </a:stretch>
        </p:blipFill>
        <p:spPr>
          <a:xfrm>
            <a:off x="4928025" y="1365249"/>
            <a:ext cx="4038600" cy="460992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sp>
        <p:nvSpPr>
          <p:cNvPr id="431" name="Google Shape;431;p62"/>
          <p:cNvSpPr txBox="1">
            <a:spLocks noGrp="1"/>
          </p:cNvSpPr>
          <p:nvPr>
            <p:ph type="body" idx="1"/>
          </p:nvPr>
        </p:nvSpPr>
        <p:spPr>
          <a:xfrm>
            <a:off x="457200" y="1347482"/>
            <a:ext cx="8229600" cy="4526100"/>
          </a:xfrm>
          <a:prstGeom prst="rect">
            <a:avLst/>
          </a:prstGeom>
          <a:noFill/>
          <a:ln>
            <a:noFill/>
          </a:ln>
        </p:spPr>
        <p:txBody>
          <a:bodyPr spcFirstLastPara="1" wrap="square" lIns="91425" tIns="45700" rIns="91425" bIns="45700" anchor="t" anchorCtr="0">
            <a:noAutofit/>
          </a:bodyPr>
          <a:lstStyle/>
          <a:p>
            <a:pPr marL="914400" lvl="1" indent="-431800" algn="l" rtl="0">
              <a:lnSpc>
                <a:spcPct val="100000"/>
              </a:lnSpc>
              <a:spcBef>
                <a:spcPts val="560"/>
              </a:spcBef>
              <a:spcAft>
                <a:spcPts val="0"/>
              </a:spcAft>
              <a:buSzPts val="3200"/>
              <a:buChar char="–"/>
            </a:pPr>
            <a:r>
              <a:rPr lang="en-US" sz="3200"/>
              <a:t>If a conservation practice will pose risk.</a:t>
            </a:r>
            <a:endParaRPr sz="3200"/>
          </a:p>
          <a:p>
            <a:pPr marL="914400" lvl="1" indent="-431800" algn="l" rtl="0">
              <a:lnSpc>
                <a:spcPct val="100000"/>
              </a:lnSpc>
              <a:spcBef>
                <a:spcPts val="0"/>
              </a:spcBef>
              <a:spcAft>
                <a:spcPts val="0"/>
              </a:spcAft>
              <a:buSzPts val="3200"/>
              <a:buChar char="–"/>
            </a:pPr>
            <a:r>
              <a:rPr lang="en-US" sz="3200"/>
              <a:t>A flexible cash lease or a crop share lease may be appropriate to share the risk. </a:t>
            </a:r>
            <a:endParaRPr sz="3200"/>
          </a:p>
          <a:p>
            <a:pPr marL="0" lvl="0" indent="0" algn="l" rtl="0">
              <a:lnSpc>
                <a:spcPct val="100000"/>
              </a:lnSpc>
              <a:spcBef>
                <a:spcPts val="640"/>
              </a:spcBef>
              <a:spcAft>
                <a:spcPts val="0"/>
              </a:spcAft>
              <a:buSzPts val="3200"/>
              <a:buNone/>
            </a:pPr>
            <a:endParaRPr sz="2800"/>
          </a:p>
          <a:p>
            <a:pPr marL="0" lvl="0" indent="0" algn="ctr" rtl="0">
              <a:lnSpc>
                <a:spcPct val="100000"/>
              </a:lnSpc>
              <a:spcBef>
                <a:spcPts val="640"/>
              </a:spcBef>
              <a:spcAft>
                <a:spcPts val="0"/>
              </a:spcAft>
              <a:buClr>
                <a:schemeClr val="dk1"/>
              </a:buClr>
              <a:buSzPts val="1100"/>
              <a:buFont typeface="Arial"/>
              <a:buNone/>
            </a:pPr>
            <a:endParaRPr sz="2400"/>
          </a:p>
        </p:txBody>
      </p:sp>
      <p:sp>
        <p:nvSpPr>
          <p:cNvPr id="432" name="Google Shape;432;p62"/>
          <p:cNvSpPr txBox="1">
            <a:spLocks noGrp="1"/>
          </p:cNvSpPr>
          <p:nvPr>
            <p:ph type="title"/>
          </p:nvPr>
        </p:nvSpPr>
        <p:spPr>
          <a:xfrm>
            <a:off x="100424" y="69850"/>
            <a:ext cx="6301200" cy="11430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dk1"/>
              </a:buClr>
              <a:buSzPts val="1100"/>
              <a:buFont typeface="Arial"/>
              <a:buNone/>
            </a:pPr>
            <a:r>
              <a:rPr lang="en-US"/>
              <a:t>Using Key Lease Terms:</a:t>
            </a:r>
            <a:endParaRPr/>
          </a:p>
          <a:p>
            <a:pPr marL="0" lvl="0" indent="0" algn="l" rtl="0">
              <a:lnSpc>
                <a:spcPct val="100000"/>
              </a:lnSpc>
              <a:spcBef>
                <a:spcPts val="0"/>
              </a:spcBef>
              <a:spcAft>
                <a:spcPts val="0"/>
              </a:spcAft>
              <a:buClr>
                <a:schemeClr val="dk1"/>
              </a:buClr>
              <a:buSzPts val="1100"/>
              <a:buFont typeface="Arial"/>
              <a:buNone/>
            </a:pPr>
            <a:r>
              <a:rPr lang="en-US" sz="3600"/>
              <a:t>Type of Lease</a:t>
            </a:r>
            <a:endParaRPr/>
          </a:p>
        </p:txBody>
      </p:sp>
      <p:pic>
        <p:nvPicPr>
          <p:cNvPr id="433" name="Google Shape;433;p62"/>
          <p:cNvPicPr preferRelativeResize="0"/>
          <p:nvPr/>
        </p:nvPicPr>
        <p:blipFill rotWithShape="1">
          <a:blip r:embed="rId3">
            <a:alphaModFix/>
          </a:blip>
          <a:srcRect/>
          <a:stretch/>
        </p:blipFill>
        <p:spPr>
          <a:xfrm>
            <a:off x="210750" y="3351850"/>
            <a:ext cx="4723673" cy="3136499"/>
          </a:xfrm>
          <a:prstGeom prst="rect">
            <a:avLst/>
          </a:prstGeom>
          <a:noFill/>
          <a:ln>
            <a:noFill/>
          </a:ln>
        </p:spPr>
      </p:pic>
      <p:sp>
        <p:nvSpPr>
          <p:cNvPr id="434" name="Google Shape;434;p62"/>
          <p:cNvSpPr txBox="1"/>
          <p:nvPr/>
        </p:nvSpPr>
        <p:spPr>
          <a:xfrm>
            <a:off x="4934425" y="6188925"/>
            <a:ext cx="7337400" cy="85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200">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sp>
        <p:nvSpPr>
          <p:cNvPr id="440" name="Google Shape;440;p63"/>
          <p:cNvSpPr txBox="1">
            <a:spLocks noGrp="1"/>
          </p:cNvSpPr>
          <p:nvPr>
            <p:ph type="body" idx="1"/>
          </p:nvPr>
        </p:nvSpPr>
        <p:spPr>
          <a:xfrm>
            <a:off x="457200" y="1212850"/>
            <a:ext cx="8298900" cy="4660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640"/>
              </a:spcBef>
              <a:spcAft>
                <a:spcPts val="0"/>
              </a:spcAft>
              <a:buClr>
                <a:schemeClr val="dk1"/>
              </a:buClr>
              <a:buSzPts val="1100"/>
              <a:buFont typeface="Arial"/>
              <a:buNone/>
            </a:pPr>
            <a:r>
              <a:rPr lang="en-US"/>
              <a:t>Term of Lease</a:t>
            </a:r>
            <a:endParaRPr/>
          </a:p>
          <a:p>
            <a:pPr marL="914400" lvl="1" indent="-431800" algn="l" rtl="0">
              <a:lnSpc>
                <a:spcPct val="100000"/>
              </a:lnSpc>
              <a:spcBef>
                <a:spcPts val="560"/>
              </a:spcBef>
              <a:spcAft>
                <a:spcPts val="0"/>
              </a:spcAft>
              <a:buSzPts val="3200"/>
              <a:buChar char="–"/>
            </a:pPr>
            <a:r>
              <a:rPr lang="en-US" sz="3200"/>
              <a:t>The longer the term- the more invested the farmer will be. </a:t>
            </a:r>
            <a:endParaRPr sz="3200"/>
          </a:p>
          <a:p>
            <a:pPr marL="914400" lvl="1" indent="-431800" algn="l" rtl="0">
              <a:lnSpc>
                <a:spcPct val="100000"/>
              </a:lnSpc>
              <a:spcBef>
                <a:spcPts val="0"/>
              </a:spcBef>
              <a:spcAft>
                <a:spcPts val="0"/>
              </a:spcAft>
              <a:buSzPts val="3200"/>
              <a:buChar char="–"/>
            </a:pPr>
            <a:r>
              <a:rPr lang="en-US" sz="3200"/>
              <a:t>A renewal provision allows for the parties to agree to extend the original term. </a:t>
            </a:r>
            <a:endParaRPr sz="3200"/>
          </a:p>
          <a:p>
            <a:pPr marL="914400" lvl="1" indent="-431800" algn="l" rtl="0">
              <a:lnSpc>
                <a:spcPct val="100000"/>
              </a:lnSpc>
              <a:spcBef>
                <a:spcPts val="0"/>
              </a:spcBef>
              <a:spcAft>
                <a:spcPts val="0"/>
              </a:spcAft>
              <a:buSzPts val="3200"/>
              <a:buChar char="–"/>
            </a:pPr>
            <a:r>
              <a:rPr lang="en-US" sz="3200"/>
              <a:t>You can agree to use a set formula or rental adjustment index to reach future rental rates.  </a:t>
            </a:r>
            <a:endParaRPr sz="3200"/>
          </a:p>
        </p:txBody>
      </p:sp>
      <p:sp>
        <p:nvSpPr>
          <p:cNvPr id="441" name="Google Shape;441;p63"/>
          <p:cNvSpPr txBox="1">
            <a:spLocks noGrp="1"/>
          </p:cNvSpPr>
          <p:nvPr>
            <p:ph type="title"/>
          </p:nvPr>
        </p:nvSpPr>
        <p:spPr>
          <a:xfrm>
            <a:off x="100425" y="69850"/>
            <a:ext cx="6350400" cy="11430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dk1"/>
              </a:buClr>
              <a:buSzPts val="1100"/>
              <a:buFont typeface="Arial"/>
              <a:buNone/>
            </a:pPr>
            <a:r>
              <a:rPr lang="en-US" sz="4000"/>
              <a:t>Using Lease Terms to Support Conservation</a:t>
            </a:r>
            <a:endParaRPr sz="4000"/>
          </a:p>
        </p:txBody>
      </p:sp>
      <p:sp>
        <p:nvSpPr>
          <p:cNvPr id="442" name="Google Shape;442;p63"/>
          <p:cNvSpPr txBox="1"/>
          <p:nvPr/>
        </p:nvSpPr>
        <p:spPr>
          <a:xfrm>
            <a:off x="0" y="6216825"/>
            <a:ext cx="7337400" cy="85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200">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448" name="Google Shape;448;p64"/>
          <p:cNvSpPr txBox="1">
            <a:spLocks noGrp="1"/>
          </p:cNvSpPr>
          <p:nvPr>
            <p:ph type="body" idx="1"/>
          </p:nvPr>
        </p:nvSpPr>
        <p:spPr>
          <a:xfrm>
            <a:off x="457200" y="1347482"/>
            <a:ext cx="8229600" cy="4526100"/>
          </a:xfrm>
          <a:prstGeom prst="rect">
            <a:avLst/>
          </a:prstGeom>
        </p:spPr>
        <p:txBody>
          <a:bodyPr spcFirstLastPara="1" wrap="square" lIns="91425" tIns="91425" rIns="91425" bIns="91425" anchor="t" anchorCtr="0">
            <a:noAutofit/>
          </a:bodyPr>
          <a:lstStyle/>
          <a:p>
            <a:pPr marL="457200" lvl="0" indent="-431800" algn="l" rtl="0">
              <a:spcBef>
                <a:spcPts val="640"/>
              </a:spcBef>
              <a:spcAft>
                <a:spcPts val="0"/>
              </a:spcAft>
              <a:buSzPts val="3200"/>
              <a:buChar char="•"/>
            </a:pPr>
            <a:r>
              <a:rPr lang="en-US"/>
              <a:t>In some cases longer terms are unattractive options because of fear they will chill a sale. </a:t>
            </a:r>
            <a:endParaRPr/>
          </a:p>
          <a:p>
            <a:pPr marL="457200" lvl="0" indent="-431800" algn="l" rtl="0">
              <a:spcBef>
                <a:spcPts val="0"/>
              </a:spcBef>
              <a:spcAft>
                <a:spcPts val="0"/>
              </a:spcAft>
              <a:buSzPts val="3200"/>
              <a:buChar char="•"/>
            </a:pPr>
            <a:r>
              <a:rPr lang="en-US"/>
              <a:t>A possible solution is to include a right to termination, within a certain amount of time, if the property is listed for sale. </a:t>
            </a:r>
            <a:endParaRPr/>
          </a:p>
          <a:p>
            <a:pPr marL="0" lvl="0" indent="0" algn="l" rtl="0">
              <a:spcBef>
                <a:spcPts val="640"/>
              </a:spcBef>
              <a:spcAft>
                <a:spcPts val="0"/>
              </a:spcAft>
              <a:buNone/>
            </a:pPr>
            <a:endParaRPr/>
          </a:p>
        </p:txBody>
      </p:sp>
      <p:sp>
        <p:nvSpPr>
          <p:cNvPr id="449" name="Google Shape;449;p64"/>
          <p:cNvSpPr txBox="1">
            <a:spLocks noGrp="1"/>
          </p:cNvSpPr>
          <p:nvPr>
            <p:ph type="title"/>
          </p:nvPr>
        </p:nvSpPr>
        <p:spPr>
          <a:xfrm>
            <a:off x="100424" y="69850"/>
            <a:ext cx="6412200" cy="1143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US"/>
              <a:t>Using Key Lease Terms:</a:t>
            </a:r>
            <a:endParaRPr/>
          </a:p>
          <a:p>
            <a:pPr marL="0" lvl="0" indent="0" algn="l" rtl="0">
              <a:spcBef>
                <a:spcPts val="0"/>
              </a:spcBef>
              <a:spcAft>
                <a:spcPts val="0"/>
              </a:spcAft>
              <a:buClr>
                <a:schemeClr val="dk1"/>
              </a:buClr>
              <a:buSzPts val="1100"/>
              <a:buFont typeface="Arial"/>
              <a:buNone/>
            </a:pPr>
            <a:r>
              <a:rPr lang="en-US" sz="3600"/>
              <a:t>Term of Lease</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55" name="Google Shape;455;p65"/>
          <p:cNvSpPr txBox="1">
            <a:spLocks noGrp="1"/>
          </p:cNvSpPr>
          <p:nvPr>
            <p:ph type="body" idx="1"/>
          </p:nvPr>
        </p:nvSpPr>
        <p:spPr>
          <a:xfrm>
            <a:off x="457200" y="1347482"/>
            <a:ext cx="8229600" cy="4526100"/>
          </a:xfrm>
          <a:prstGeom prst="rect">
            <a:avLst/>
          </a:prstGeom>
          <a:noFill/>
          <a:ln>
            <a:noFill/>
          </a:ln>
        </p:spPr>
        <p:txBody>
          <a:bodyPr spcFirstLastPara="1" wrap="square" lIns="91425" tIns="45700" rIns="91425" bIns="45700" anchor="t" anchorCtr="0">
            <a:noAutofit/>
          </a:bodyPr>
          <a:lstStyle/>
          <a:p>
            <a:pPr marL="457200" lvl="0" indent="-431800" algn="l" rtl="0">
              <a:lnSpc>
                <a:spcPct val="100000"/>
              </a:lnSpc>
              <a:spcBef>
                <a:spcPts val="640"/>
              </a:spcBef>
              <a:spcAft>
                <a:spcPts val="0"/>
              </a:spcAft>
              <a:buSzPts val="3200"/>
              <a:buChar char="-"/>
            </a:pPr>
            <a:r>
              <a:rPr lang="en-US"/>
              <a:t>Alternatives to longer term: </a:t>
            </a:r>
            <a:endParaRPr/>
          </a:p>
          <a:p>
            <a:pPr marL="457200" lvl="0" indent="-431800" algn="l" rtl="0">
              <a:lnSpc>
                <a:spcPct val="100000"/>
              </a:lnSpc>
              <a:spcBef>
                <a:spcPts val="0"/>
              </a:spcBef>
              <a:spcAft>
                <a:spcPts val="0"/>
              </a:spcAft>
              <a:buSzPts val="3200"/>
              <a:buChar char="-"/>
            </a:pPr>
            <a:r>
              <a:rPr lang="en-US"/>
              <a:t>Right of first offer gives the farmer the first opportunity to purchase the property before the landlord offers it to third parties </a:t>
            </a:r>
            <a:endParaRPr/>
          </a:p>
          <a:p>
            <a:pPr marL="457200" lvl="0" indent="-431800" algn="l" rtl="0">
              <a:lnSpc>
                <a:spcPct val="100000"/>
              </a:lnSpc>
              <a:spcBef>
                <a:spcPts val="0"/>
              </a:spcBef>
              <a:spcAft>
                <a:spcPts val="0"/>
              </a:spcAft>
              <a:buSzPts val="3200"/>
              <a:buChar char="-"/>
            </a:pPr>
            <a:r>
              <a:rPr lang="en-US"/>
              <a:t>Right of first refusal gives the farmer the opportunity to match an offer made to purchase the farm </a:t>
            </a:r>
            <a:endParaRPr/>
          </a:p>
        </p:txBody>
      </p:sp>
      <p:sp>
        <p:nvSpPr>
          <p:cNvPr id="456" name="Google Shape;456;p65"/>
          <p:cNvSpPr txBox="1">
            <a:spLocks noGrp="1"/>
          </p:cNvSpPr>
          <p:nvPr>
            <p:ph type="title"/>
          </p:nvPr>
        </p:nvSpPr>
        <p:spPr>
          <a:xfrm>
            <a:off x="100429" y="69858"/>
            <a:ext cx="5451000" cy="11430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dk1"/>
              </a:buClr>
              <a:buSzPts val="1100"/>
              <a:buFont typeface="Arial"/>
              <a:buNone/>
            </a:pPr>
            <a:r>
              <a:rPr lang="en-US"/>
              <a:t>Using Key Lease Terms:</a:t>
            </a:r>
            <a:endParaRPr/>
          </a:p>
          <a:p>
            <a:pPr marL="0" lvl="0" indent="0" algn="l" rtl="0">
              <a:lnSpc>
                <a:spcPct val="100000"/>
              </a:lnSpc>
              <a:spcBef>
                <a:spcPts val="0"/>
              </a:spcBef>
              <a:spcAft>
                <a:spcPts val="0"/>
              </a:spcAft>
              <a:buClr>
                <a:schemeClr val="dk1"/>
              </a:buClr>
              <a:buSzPts val="1100"/>
              <a:buFont typeface="Arial"/>
              <a:buNone/>
            </a:pPr>
            <a:r>
              <a:rPr lang="en-US" sz="3600"/>
              <a:t>Right of First Offer/Refusal</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55">
                                            <p:txEl>
                                              <p:pRg st="0" end="0"/>
                                            </p:txEl>
                                          </p:spTgt>
                                        </p:tgtEl>
                                        <p:attrNameLst>
                                          <p:attrName>style.visibility</p:attrName>
                                        </p:attrNameLst>
                                      </p:cBhvr>
                                      <p:to>
                                        <p:strVal val="visible"/>
                                      </p:to>
                                    </p:set>
                                    <p:animEffect transition="in" filter="fade">
                                      <p:cBhvr>
                                        <p:cTn id="7" dur="1000"/>
                                        <p:tgtEl>
                                          <p:spTgt spid="45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55">
                                            <p:txEl>
                                              <p:pRg st="1" end="1"/>
                                            </p:txEl>
                                          </p:spTgt>
                                        </p:tgtEl>
                                        <p:attrNameLst>
                                          <p:attrName>style.visibility</p:attrName>
                                        </p:attrNameLst>
                                      </p:cBhvr>
                                      <p:to>
                                        <p:strVal val="visible"/>
                                      </p:to>
                                    </p:set>
                                    <p:animEffect transition="in" filter="fade">
                                      <p:cBhvr>
                                        <p:cTn id="12" dur="1000"/>
                                        <p:tgtEl>
                                          <p:spTgt spid="45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55">
                                            <p:txEl>
                                              <p:pRg st="2" end="2"/>
                                            </p:txEl>
                                          </p:spTgt>
                                        </p:tgtEl>
                                        <p:attrNameLst>
                                          <p:attrName>style.visibility</p:attrName>
                                        </p:attrNameLst>
                                      </p:cBhvr>
                                      <p:to>
                                        <p:strVal val="visible"/>
                                      </p:to>
                                    </p:set>
                                    <p:animEffect transition="in" filter="fade">
                                      <p:cBhvr>
                                        <p:cTn id="17" dur="1000"/>
                                        <p:tgtEl>
                                          <p:spTgt spid="45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sp>
        <p:nvSpPr>
          <p:cNvPr id="462" name="Google Shape;462;p66"/>
          <p:cNvSpPr txBox="1">
            <a:spLocks noGrp="1"/>
          </p:cNvSpPr>
          <p:nvPr>
            <p:ph type="body" idx="1"/>
          </p:nvPr>
        </p:nvSpPr>
        <p:spPr>
          <a:xfrm>
            <a:off x="196950" y="1347475"/>
            <a:ext cx="8490000" cy="4758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640"/>
              </a:spcBef>
              <a:spcAft>
                <a:spcPts val="0"/>
              </a:spcAft>
              <a:buSzPts val="3200"/>
              <a:buNone/>
            </a:pPr>
            <a:r>
              <a:rPr lang="en-US"/>
              <a:t>Proration of Costs</a:t>
            </a:r>
            <a:endParaRPr/>
          </a:p>
          <a:p>
            <a:pPr marL="914400" lvl="1" indent="-431800" algn="l" rtl="0">
              <a:lnSpc>
                <a:spcPct val="100000"/>
              </a:lnSpc>
              <a:spcBef>
                <a:spcPts val="560"/>
              </a:spcBef>
              <a:spcAft>
                <a:spcPts val="0"/>
              </a:spcAft>
              <a:buSzPts val="3200"/>
              <a:buChar char="–"/>
            </a:pPr>
            <a:r>
              <a:rPr lang="en-US" sz="3200"/>
              <a:t>Use the lease to allocate costs of initial implementation and ongoing maintenance of the conservation practice</a:t>
            </a:r>
            <a:endParaRPr sz="3200"/>
          </a:p>
          <a:p>
            <a:pPr marL="914400" lvl="0" indent="0" algn="l" rtl="0">
              <a:lnSpc>
                <a:spcPct val="100000"/>
              </a:lnSpc>
              <a:spcBef>
                <a:spcPts val="640"/>
              </a:spcBef>
              <a:spcAft>
                <a:spcPts val="0"/>
              </a:spcAft>
              <a:buSzPts val="3200"/>
              <a:buNone/>
            </a:pPr>
            <a:endParaRPr sz="3000"/>
          </a:p>
          <a:p>
            <a:pPr marL="0" lvl="0" indent="0" algn="l" rtl="0">
              <a:lnSpc>
                <a:spcPct val="100000"/>
              </a:lnSpc>
              <a:spcBef>
                <a:spcPts val="640"/>
              </a:spcBef>
              <a:spcAft>
                <a:spcPts val="0"/>
              </a:spcAft>
              <a:buSzPts val="3200"/>
              <a:buNone/>
            </a:pPr>
            <a:endParaRPr sz="2400"/>
          </a:p>
          <a:p>
            <a:pPr marL="914400" lvl="0" indent="0" algn="l" rtl="0">
              <a:lnSpc>
                <a:spcPct val="100000"/>
              </a:lnSpc>
              <a:spcBef>
                <a:spcPts val="640"/>
              </a:spcBef>
              <a:spcAft>
                <a:spcPts val="0"/>
              </a:spcAft>
              <a:buSzPts val="3200"/>
              <a:buNone/>
            </a:pPr>
            <a:endParaRPr sz="2400"/>
          </a:p>
          <a:p>
            <a:pPr marL="0" lvl="0" indent="0" algn="l" rtl="0">
              <a:lnSpc>
                <a:spcPct val="100000"/>
              </a:lnSpc>
              <a:spcBef>
                <a:spcPts val="560"/>
              </a:spcBef>
              <a:spcAft>
                <a:spcPts val="0"/>
              </a:spcAft>
              <a:buClr>
                <a:schemeClr val="dk1"/>
              </a:buClr>
              <a:buSzPts val="1100"/>
              <a:buFont typeface="Arial"/>
              <a:buNone/>
            </a:pPr>
            <a:endParaRPr sz="2800"/>
          </a:p>
        </p:txBody>
      </p:sp>
      <p:sp>
        <p:nvSpPr>
          <p:cNvPr id="463" name="Google Shape;463;p66"/>
          <p:cNvSpPr txBox="1">
            <a:spLocks noGrp="1"/>
          </p:cNvSpPr>
          <p:nvPr>
            <p:ph type="title"/>
          </p:nvPr>
        </p:nvSpPr>
        <p:spPr>
          <a:xfrm>
            <a:off x="100424" y="69850"/>
            <a:ext cx="6252000" cy="11430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dk1"/>
              </a:buClr>
              <a:buSzPts val="1100"/>
              <a:buFont typeface="Arial"/>
              <a:buNone/>
            </a:pPr>
            <a:r>
              <a:rPr lang="en-US"/>
              <a:t>Using Key Lease Terms:</a:t>
            </a:r>
            <a:endParaRPr/>
          </a:p>
          <a:p>
            <a:pPr marL="0" lvl="0" indent="0" algn="l" rtl="0">
              <a:lnSpc>
                <a:spcPct val="100000"/>
              </a:lnSpc>
              <a:spcBef>
                <a:spcPts val="0"/>
              </a:spcBef>
              <a:spcAft>
                <a:spcPts val="0"/>
              </a:spcAft>
              <a:buClr>
                <a:schemeClr val="dk1"/>
              </a:buClr>
              <a:buSzPts val="1100"/>
              <a:buFont typeface="Arial"/>
              <a:buNone/>
            </a:pPr>
            <a:r>
              <a:rPr lang="en-US" sz="3600"/>
              <a:t>Proration of Costs</a:t>
            </a:r>
            <a:r>
              <a:rPr lang="en-US"/>
              <a:t> </a:t>
            </a:r>
            <a:endParaRPr/>
          </a:p>
        </p:txBody>
      </p:sp>
      <p:pic>
        <p:nvPicPr>
          <p:cNvPr id="464" name="Google Shape;464;p66"/>
          <p:cNvPicPr preferRelativeResize="0"/>
          <p:nvPr/>
        </p:nvPicPr>
        <p:blipFill rotWithShape="1">
          <a:blip r:embed="rId3">
            <a:alphaModFix/>
          </a:blip>
          <a:srcRect/>
          <a:stretch/>
        </p:blipFill>
        <p:spPr>
          <a:xfrm>
            <a:off x="196950" y="3827025"/>
            <a:ext cx="5013697" cy="25475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sp>
        <p:nvSpPr>
          <p:cNvPr id="470" name="Google Shape;470;p67"/>
          <p:cNvSpPr txBox="1">
            <a:spLocks noGrp="1"/>
          </p:cNvSpPr>
          <p:nvPr>
            <p:ph type="body" idx="1"/>
          </p:nvPr>
        </p:nvSpPr>
        <p:spPr>
          <a:xfrm>
            <a:off x="457200" y="1347482"/>
            <a:ext cx="8229600" cy="4526100"/>
          </a:xfrm>
          <a:prstGeom prst="rect">
            <a:avLst/>
          </a:prstGeom>
          <a:noFill/>
          <a:ln>
            <a:noFill/>
          </a:ln>
        </p:spPr>
        <p:txBody>
          <a:bodyPr spcFirstLastPara="1" wrap="square" lIns="91425" tIns="45700" rIns="91425" bIns="45700" anchor="t" anchorCtr="0">
            <a:noAutofit/>
          </a:bodyPr>
          <a:lstStyle/>
          <a:p>
            <a:pPr marL="457200" lvl="0" indent="-406400" algn="l" rtl="0">
              <a:lnSpc>
                <a:spcPct val="100000"/>
              </a:lnSpc>
              <a:spcBef>
                <a:spcPts val="640"/>
              </a:spcBef>
              <a:spcAft>
                <a:spcPts val="0"/>
              </a:spcAft>
              <a:buSzPts val="2800"/>
              <a:buChar char="-"/>
            </a:pPr>
            <a:r>
              <a:rPr lang="en-US" sz="2800"/>
              <a:t>Helps safeguard a farmer’s initial investment in case the lease ends before the practice is developed</a:t>
            </a:r>
            <a:endParaRPr sz="2800"/>
          </a:p>
          <a:p>
            <a:pPr marL="457200" lvl="0" indent="-406400" algn="l" rtl="0">
              <a:lnSpc>
                <a:spcPct val="100000"/>
              </a:lnSpc>
              <a:spcBef>
                <a:spcPts val="0"/>
              </a:spcBef>
              <a:spcAft>
                <a:spcPts val="0"/>
              </a:spcAft>
              <a:buSzPts val="2800"/>
              <a:buChar char="-"/>
            </a:pPr>
            <a:r>
              <a:rPr lang="en-US" sz="2800"/>
              <a:t>A depreciation calculation allows farmer to be reimbursed by the landlord if the lease is terminated</a:t>
            </a:r>
            <a:endParaRPr sz="2800"/>
          </a:p>
          <a:p>
            <a:pPr marL="457200" lvl="0" indent="0" algn="l" rtl="0">
              <a:lnSpc>
                <a:spcPct val="100000"/>
              </a:lnSpc>
              <a:spcBef>
                <a:spcPts val="640"/>
              </a:spcBef>
              <a:spcAft>
                <a:spcPts val="0"/>
              </a:spcAft>
              <a:buSzPts val="3200"/>
              <a:buNone/>
            </a:pPr>
            <a:endParaRPr sz="2800"/>
          </a:p>
        </p:txBody>
      </p:sp>
      <p:sp>
        <p:nvSpPr>
          <p:cNvPr id="471" name="Google Shape;471;p67"/>
          <p:cNvSpPr txBox="1">
            <a:spLocks noGrp="1"/>
          </p:cNvSpPr>
          <p:nvPr>
            <p:ph type="title"/>
          </p:nvPr>
        </p:nvSpPr>
        <p:spPr>
          <a:xfrm>
            <a:off x="100424" y="69850"/>
            <a:ext cx="6449100" cy="11430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dk1"/>
              </a:buClr>
              <a:buSzPts val="1100"/>
              <a:buFont typeface="Arial"/>
              <a:buNone/>
            </a:pPr>
            <a:r>
              <a:rPr lang="en-US" sz="4000"/>
              <a:t>Using Key Lease Terms:</a:t>
            </a:r>
            <a:endParaRPr sz="4000"/>
          </a:p>
          <a:p>
            <a:pPr marL="0" lvl="0" indent="0" algn="l" rtl="0">
              <a:lnSpc>
                <a:spcPct val="100000"/>
              </a:lnSpc>
              <a:spcBef>
                <a:spcPts val="0"/>
              </a:spcBef>
              <a:spcAft>
                <a:spcPts val="0"/>
              </a:spcAft>
              <a:buClr>
                <a:schemeClr val="dk1"/>
              </a:buClr>
              <a:buSzPts val="1100"/>
              <a:buFont typeface="Arial"/>
              <a:buNone/>
            </a:pPr>
            <a:r>
              <a:rPr lang="en-US" sz="4000"/>
              <a:t>Depreciation Schedule</a:t>
            </a:r>
            <a:endParaRPr sz="4000"/>
          </a:p>
        </p:txBody>
      </p:sp>
      <p:graphicFrame>
        <p:nvGraphicFramePr>
          <p:cNvPr id="472" name="Google Shape;472;p67"/>
          <p:cNvGraphicFramePr/>
          <p:nvPr/>
        </p:nvGraphicFramePr>
        <p:xfrm>
          <a:off x="869025" y="3429000"/>
          <a:ext cx="3000000" cy="3000000"/>
        </p:xfrm>
        <a:graphic>
          <a:graphicData uri="http://schemas.openxmlformats.org/drawingml/2006/table">
            <a:tbl>
              <a:tblPr>
                <a:noFill/>
                <a:tableStyleId>{AD0FC01B-7AEB-44FF-B4FD-1839DF85AA63}</a:tableStyleId>
              </a:tblPr>
              <a:tblGrid>
                <a:gridCol w="1933575"/>
                <a:gridCol w="1933575"/>
                <a:gridCol w="1933575"/>
                <a:gridCol w="1933575"/>
              </a:tblGrid>
              <a:tr h="1652925">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Conservation Practice</a:t>
                      </a: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Tenant’s Net Cost of Installation</a:t>
                      </a: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Annual Rate of Depreciation</a:t>
                      </a: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Date Depreciation Begins</a:t>
                      </a:r>
                      <a:endParaRPr sz="1400" u="none" strike="noStrike" cap="none"/>
                    </a:p>
                  </a:txBody>
                  <a:tcPr marL="91425" marR="91425" marT="91425" marB="91425"/>
                </a:tc>
              </a:tr>
              <a:tr h="1077500">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Grassed waterway</a:t>
                      </a: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$1,250</a:t>
                      </a: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10%</a:t>
                      </a: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8/1/2017</a:t>
                      </a:r>
                      <a:endParaRPr sz="1400" u="none" strike="noStrike" cap="none"/>
                    </a:p>
                  </a:txBody>
                  <a:tcPr marL="91425" marR="91425" marT="91425" marB="91425"/>
                </a:tc>
              </a:tr>
            </a:tbl>
          </a:graphicData>
        </a:graphic>
      </p:graphicFrame>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sp>
        <p:nvSpPr>
          <p:cNvPr id="478" name="Google Shape;478;p68"/>
          <p:cNvSpPr txBox="1">
            <a:spLocks noGrp="1"/>
          </p:cNvSpPr>
          <p:nvPr>
            <p:ph type="body" idx="1"/>
          </p:nvPr>
        </p:nvSpPr>
        <p:spPr>
          <a:xfrm>
            <a:off x="114700" y="1212850"/>
            <a:ext cx="9029400" cy="47142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560"/>
              </a:spcBef>
              <a:spcAft>
                <a:spcPts val="0"/>
              </a:spcAft>
              <a:buClr>
                <a:schemeClr val="dk1"/>
              </a:buClr>
              <a:buSzPts val="1100"/>
              <a:buFont typeface="Arial"/>
              <a:buNone/>
            </a:pPr>
            <a:endParaRPr sz="2400" i="1"/>
          </a:p>
          <a:p>
            <a:pPr marL="0" lvl="0" indent="0" algn="l" rtl="0">
              <a:lnSpc>
                <a:spcPct val="100000"/>
              </a:lnSpc>
              <a:spcBef>
                <a:spcPts val="560"/>
              </a:spcBef>
              <a:spcAft>
                <a:spcPts val="0"/>
              </a:spcAft>
              <a:buClr>
                <a:schemeClr val="dk1"/>
              </a:buClr>
              <a:buSzPts val="1100"/>
              <a:buFont typeface="Arial"/>
              <a:buNone/>
            </a:pPr>
            <a:r>
              <a:rPr lang="en-US" sz="2750" b="1"/>
              <a:t>Sample lease provision</a:t>
            </a:r>
            <a:r>
              <a:rPr lang="en-US" sz="2750"/>
              <a:t>: To compensate Tenant for the time and expenses contributed towards the creation of a __________, rent in year one of the lease shall be reduced by $______ or %_____.</a:t>
            </a:r>
            <a:endParaRPr sz="2750"/>
          </a:p>
          <a:p>
            <a:pPr marL="0" lvl="0" indent="0" algn="l" rtl="0">
              <a:lnSpc>
                <a:spcPct val="100000"/>
              </a:lnSpc>
              <a:spcBef>
                <a:spcPts val="560"/>
              </a:spcBef>
              <a:spcAft>
                <a:spcPts val="0"/>
              </a:spcAft>
              <a:buClr>
                <a:schemeClr val="dk1"/>
              </a:buClr>
              <a:buSzPts val="1100"/>
              <a:buFont typeface="Arial"/>
              <a:buNone/>
            </a:pPr>
            <a:endParaRPr sz="2750"/>
          </a:p>
          <a:p>
            <a:pPr marL="0" lvl="0" indent="0" algn="l" rtl="0">
              <a:lnSpc>
                <a:spcPct val="100000"/>
              </a:lnSpc>
              <a:spcBef>
                <a:spcPts val="560"/>
              </a:spcBef>
              <a:spcAft>
                <a:spcPts val="0"/>
              </a:spcAft>
              <a:buClr>
                <a:schemeClr val="dk1"/>
              </a:buClr>
              <a:buSzPts val="1100"/>
              <a:buFont typeface="Arial"/>
              <a:buNone/>
            </a:pPr>
            <a:r>
              <a:rPr lang="en-US" sz="2750" b="1"/>
              <a:t>Alternative</a:t>
            </a:r>
            <a:r>
              <a:rPr lang="en-US" sz="2750"/>
              <a:t>: The rent for the first year of the term will be reduced by 15% and the reduction shall diminish by 5% each year until the full rental amount is due and owing.</a:t>
            </a:r>
            <a:endParaRPr sz="2750"/>
          </a:p>
        </p:txBody>
      </p:sp>
      <p:sp>
        <p:nvSpPr>
          <p:cNvPr id="479" name="Google Shape;479;p68"/>
          <p:cNvSpPr txBox="1">
            <a:spLocks noGrp="1"/>
          </p:cNvSpPr>
          <p:nvPr>
            <p:ph type="title"/>
          </p:nvPr>
        </p:nvSpPr>
        <p:spPr>
          <a:xfrm>
            <a:off x="114700" y="207850"/>
            <a:ext cx="6594600" cy="10050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dk1"/>
              </a:buClr>
              <a:buSzPts val="1100"/>
              <a:buFont typeface="Arial"/>
              <a:buNone/>
            </a:pPr>
            <a:r>
              <a:rPr lang="en-US" sz="3200"/>
              <a:t>Sample Lease Provisions To Compensate Farmer for Maintenance: </a:t>
            </a:r>
            <a:endParaRPr sz="32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78">
                                            <p:txEl>
                                              <p:pRg st="0" end="0"/>
                                            </p:txEl>
                                          </p:spTgt>
                                        </p:tgtEl>
                                        <p:attrNameLst>
                                          <p:attrName>style.visibility</p:attrName>
                                        </p:attrNameLst>
                                      </p:cBhvr>
                                      <p:to>
                                        <p:strVal val="visible"/>
                                      </p:to>
                                    </p:set>
                                    <p:animEffect transition="in" filter="fade">
                                      <p:cBhvr>
                                        <p:cTn id="7" dur="1000"/>
                                        <p:tgtEl>
                                          <p:spTgt spid="47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78">
                                            <p:txEl>
                                              <p:pRg st="1" end="1"/>
                                            </p:txEl>
                                          </p:spTgt>
                                        </p:tgtEl>
                                        <p:attrNameLst>
                                          <p:attrName>style.visibility</p:attrName>
                                        </p:attrNameLst>
                                      </p:cBhvr>
                                      <p:to>
                                        <p:strVal val="visible"/>
                                      </p:to>
                                    </p:set>
                                    <p:animEffect transition="in" filter="fade">
                                      <p:cBhvr>
                                        <p:cTn id="12" dur="1000"/>
                                        <p:tgtEl>
                                          <p:spTgt spid="47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78">
                                            <p:txEl>
                                              <p:pRg st="2" end="2"/>
                                            </p:txEl>
                                          </p:spTgt>
                                        </p:tgtEl>
                                        <p:attrNameLst>
                                          <p:attrName>style.visibility</p:attrName>
                                        </p:attrNameLst>
                                      </p:cBhvr>
                                      <p:to>
                                        <p:strVal val="visible"/>
                                      </p:to>
                                    </p:set>
                                    <p:animEffect transition="in" filter="fade">
                                      <p:cBhvr>
                                        <p:cTn id="17" dur="1000"/>
                                        <p:tgtEl>
                                          <p:spTgt spid="47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78">
                                            <p:txEl>
                                              <p:pRg st="3" end="3"/>
                                            </p:txEl>
                                          </p:spTgt>
                                        </p:tgtEl>
                                        <p:attrNameLst>
                                          <p:attrName>style.visibility</p:attrName>
                                        </p:attrNameLst>
                                      </p:cBhvr>
                                      <p:to>
                                        <p:strVal val="visible"/>
                                      </p:to>
                                    </p:set>
                                    <p:animEffect transition="in" filter="fade">
                                      <p:cBhvr>
                                        <p:cTn id="22" dur="1000"/>
                                        <p:tgtEl>
                                          <p:spTgt spid="47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485" name="Google Shape;485;p69"/>
          <p:cNvSpPr txBox="1">
            <a:spLocks noGrp="1"/>
          </p:cNvSpPr>
          <p:nvPr>
            <p:ph type="body" idx="1"/>
          </p:nvPr>
        </p:nvSpPr>
        <p:spPr>
          <a:xfrm>
            <a:off x="457200" y="1347482"/>
            <a:ext cx="8229600" cy="4526100"/>
          </a:xfrm>
          <a:prstGeom prst="rect">
            <a:avLst/>
          </a:prstGeom>
          <a:noFill/>
          <a:ln>
            <a:noFill/>
          </a:ln>
        </p:spPr>
        <p:txBody>
          <a:bodyPr spcFirstLastPara="1" wrap="square" lIns="91425" tIns="45700" rIns="91425" bIns="45700" anchor="t" anchorCtr="0">
            <a:noAutofit/>
          </a:bodyPr>
          <a:lstStyle/>
          <a:p>
            <a:pPr marL="457200" lvl="0" indent="-431800" algn="l" rtl="0">
              <a:lnSpc>
                <a:spcPct val="100000"/>
              </a:lnSpc>
              <a:spcBef>
                <a:spcPts val="640"/>
              </a:spcBef>
              <a:spcAft>
                <a:spcPts val="0"/>
              </a:spcAft>
              <a:buSzPts val="3200"/>
              <a:buChar char="•"/>
            </a:pPr>
            <a:r>
              <a:rPr lang="en-US"/>
              <a:t>Define standards of good husbandry</a:t>
            </a:r>
            <a:endParaRPr/>
          </a:p>
          <a:p>
            <a:pPr marL="457200" lvl="0" indent="-431800" algn="l" rtl="0">
              <a:lnSpc>
                <a:spcPct val="100000"/>
              </a:lnSpc>
              <a:spcBef>
                <a:spcPts val="640"/>
              </a:spcBef>
              <a:spcAft>
                <a:spcPts val="0"/>
              </a:spcAft>
              <a:buSzPts val="3200"/>
              <a:buChar char="•"/>
            </a:pPr>
            <a:r>
              <a:rPr lang="en-US"/>
              <a:t>What does good farming mean to you? </a:t>
            </a:r>
            <a:endParaRPr/>
          </a:p>
          <a:p>
            <a:pPr marL="457200" lvl="0" indent="-431800" algn="l" rtl="0">
              <a:lnSpc>
                <a:spcPct val="100000"/>
              </a:lnSpc>
              <a:spcBef>
                <a:spcPts val="640"/>
              </a:spcBef>
              <a:spcAft>
                <a:spcPts val="0"/>
              </a:spcAft>
              <a:buSzPts val="3200"/>
              <a:buChar char="•"/>
            </a:pPr>
            <a:r>
              <a:rPr lang="en-US"/>
              <a:t>What does good farming mean to the other leasing party? </a:t>
            </a:r>
            <a:endParaRPr/>
          </a:p>
          <a:p>
            <a:pPr marL="0" lvl="0" indent="0" algn="l" rtl="0">
              <a:lnSpc>
                <a:spcPct val="100000"/>
              </a:lnSpc>
              <a:spcBef>
                <a:spcPts val="640"/>
              </a:spcBef>
              <a:spcAft>
                <a:spcPts val="0"/>
              </a:spcAft>
              <a:buNone/>
            </a:pPr>
            <a:endParaRPr/>
          </a:p>
          <a:p>
            <a:pPr marL="914400" lvl="1" indent="-228600" algn="l" rtl="0">
              <a:lnSpc>
                <a:spcPct val="100000"/>
              </a:lnSpc>
              <a:spcBef>
                <a:spcPts val="0"/>
              </a:spcBef>
              <a:spcAft>
                <a:spcPts val="0"/>
              </a:spcAft>
              <a:buSzPts val="2000"/>
              <a:buNone/>
            </a:pPr>
            <a:endParaRPr sz="2000"/>
          </a:p>
          <a:p>
            <a:pPr marL="457200" marR="0" lvl="0" indent="0" algn="l" rtl="0">
              <a:lnSpc>
                <a:spcPct val="100000"/>
              </a:lnSpc>
              <a:spcBef>
                <a:spcPts val="640"/>
              </a:spcBef>
              <a:spcAft>
                <a:spcPts val="0"/>
              </a:spcAft>
              <a:buSzPts val="3200"/>
              <a:buNone/>
            </a:pPr>
            <a:endParaRPr/>
          </a:p>
        </p:txBody>
      </p:sp>
      <p:sp>
        <p:nvSpPr>
          <p:cNvPr id="486" name="Google Shape;486;p69"/>
          <p:cNvSpPr txBox="1">
            <a:spLocks noGrp="1"/>
          </p:cNvSpPr>
          <p:nvPr>
            <p:ph type="title"/>
          </p:nvPr>
        </p:nvSpPr>
        <p:spPr>
          <a:xfrm>
            <a:off x="100424" y="69850"/>
            <a:ext cx="6264300" cy="11430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dk1"/>
              </a:buClr>
              <a:buSzPts val="1100"/>
              <a:buFont typeface="Arial"/>
              <a:buNone/>
            </a:pPr>
            <a:r>
              <a:rPr lang="en-US" sz="4200"/>
              <a:t>Establish Conservation Standards</a:t>
            </a:r>
            <a:endParaRPr sz="4200"/>
          </a:p>
        </p:txBody>
      </p:sp>
      <p:pic>
        <p:nvPicPr>
          <p:cNvPr id="487" name="Google Shape;487;p69"/>
          <p:cNvPicPr preferRelativeResize="0"/>
          <p:nvPr/>
        </p:nvPicPr>
        <p:blipFill rotWithShape="1">
          <a:blip r:embed="rId3">
            <a:alphaModFix/>
          </a:blip>
          <a:srcRect/>
          <a:stretch/>
        </p:blipFill>
        <p:spPr>
          <a:xfrm>
            <a:off x="189000" y="3561104"/>
            <a:ext cx="4265348" cy="2833598"/>
          </a:xfrm>
          <a:prstGeom prst="rect">
            <a:avLst/>
          </a:prstGeom>
          <a:noFill/>
          <a:ln>
            <a:noFill/>
          </a:ln>
        </p:spPr>
      </p:pic>
      <p:sp>
        <p:nvSpPr>
          <p:cNvPr id="488" name="Google Shape;488;p69"/>
          <p:cNvSpPr txBox="1"/>
          <p:nvPr/>
        </p:nvSpPr>
        <p:spPr>
          <a:xfrm>
            <a:off x="4850775" y="6105300"/>
            <a:ext cx="3596400" cy="404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a:solidFill>
                  <a:schemeClr val="dk1"/>
                </a:solidFill>
                <a:latin typeface="Calibri"/>
                <a:ea typeface="Calibri"/>
                <a:cs typeface="Calibri"/>
                <a:sym typeface="Calibri"/>
              </a:rPr>
              <a:t>e</a:t>
            </a:r>
            <a:endParaRPr sz="1200">
              <a:solidFill>
                <a:schemeClr val="dk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43"/>
          <p:cNvSpPr txBox="1">
            <a:spLocks noGrp="1"/>
          </p:cNvSpPr>
          <p:nvPr>
            <p:ph type="body" idx="1"/>
          </p:nvPr>
        </p:nvSpPr>
        <p:spPr>
          <a:xfrm>
            <a:off x="457200" y="1600200"/>
            <a:ext cx="4038600" cy="4526100"/>
          </a:xfrm>
          <a:prstGeom prst="rect">
            <a:avLst/>
          </a:prstGeom>
        </p:spPr>
        <p:txBody>
          <a:bodyPr spcFirstLastPara="1" wrap="square" lIns="91425" tIns="45700" rIns="91425" bIns="45700" anchor="t" anchorCtr="0">
            <a:noAutofit/>
          </a:bodyPr>
          <a:lstStyle/>
          <a:p>
            <a:pPr marL="0" lvl="0" indent="0" algn="l" rtl="0">
              <a:spcBef>
                <a:spcPts val="560"/>
              </a:spcBef>
              <a:spcAft>
                <a:spcPts val="0"/>
              </a:spcAft>
              <a:buNone/>
            </a:pPr>
            <a:r>
              <a:rPr lang="en-US" b="1"/>
              <a:t>Farmer’s Perspective:</a:t>
            </a:r>
            <a:endParaRPr/>
          </a:p>
          <a:p>
            <a:pPr marL="457200" lvl="0" indent="-406400" algn="l" rtl="0">
              <a:lnSpc>
                <a:spcPct val="100000"/>
              </a:lnSpc>
              <a:spcBef>
                <a:spcPts val="1600"/>
              </a:spcBef>
              <a:spcAft>
                <a:spcPts val="0"/>
              </a:spcAft>
              <a:buSzPts val="2800"/>
              <a:buChar char="•"/>
            </a:pPr>
            <a:r>
              <a:rPr lang="en-US"/>
              <a:t>Communication barriers with landowner</a:t>
            </a:r>
            <a:endParaRPr/>
          </a:p>
          <a:p>
            <a:pPr marL="457200" lvl="0" indent="-406400" algn="l" rtl="0">
              <a:lnSpc>
                <a:spcPct val="100000"/>
              </a:lnSpc>
              <a:spcBef>
                <a:spcPts val="0"/>
              </a:spcBef>
              <a:spcAft>
                <a:spcPts val="0"/>
              </a:spcAft>
              <a:buSzPts val="2800"/>
              <a:buChar char="•"/>
            </a:pPr>
            <a:r>
              <a:rPr lang="en-US"/>
              <a:t>Concerns about return on investment with leases that are not guaranteed in the future </a:t>
            </a:r>
            <a:endParaRPr/>
          </a:p>
        </p:txBody>
      </p:sp>
      <p:sp>
        <p:nvSpPr>
          <p:cNvPr id="276" name="Google Shape;276;p43"/>
          <p:cNvSpPr txBox="1">
            <a:spLocks noGrp="1"/>
          </p:cNvSpPr>
          <p:nvPr>
            <p:ph type="body" idx="2"/>
          </p:nvPr>
        </p:nvSpPr>
        <p:spPr>
          <a:xfrm>
            <a:off x="4648200" y="1600200"/>
            <a:ext cx="4038600" cy="4526100"/>
          </a:xfrm>
          <a:prstGeom prst="rect">
            <a:avLst/>
          </a:prstGeom>
        </p:spPr>
        <p:txBody>
          <a:bodyPr spcFirstLastPara="1" wrap="square" lIns="91425" tIns="45700" rIns="91425" bIns="45700" anchor="t" anchorCtr="0">
            <a:noAutofit/>
          </a:bodyPr>
          <a:lstStyle/>
          <a:p>
            <a:pPr marL="0" lvl="0" indent="0" algn="l" rtl="0">
              <a:spcBef>
                <a:spcPts val="560"/>
              </a:spcBef>
              <a:spcAft>
                <a:spcPts val="0"/>
              </a:spcAft>
              <a:buNone/>
            </a:pPr>
            <a:r>
              <a:rPr lang="en-US" b="1"/>
              <a:t>Landowners Perspective:</a:t>
            </a:r>
            <a:endParaRPr b="1"/>
          </a:p>
          <a:p>
            <a:pPr marL="457200" lvl="0" indent="-406400" algn="l" rtl="0">
              <a:spcBef>
                <a:spcPts val="1600"/>
              </a:spcBef>
              <a:spcAft>
                <a:spcPts val="0"/>
              </a:spcAft>
              <a:buSzPts val="2800"/>
              <a:buChar char="•"/>
            </a:pPr>
            <a:r>
              <a:rPr lang="en-US"/>
              <a:t>Lack of understanding of agriculture and/or conservation practices </a:t>
            </a:r>
            <a:endParaRPr/>
          </a:p>
          <a:p>
            <a:pPr marL="457200" lvl="0" indent="-406400" algn="l" rtl="0">
              <a:lnSpc>
                <a:spcPct val="100000"/>
              </a:lnSpc>
              <a:spcBef>
                <a:spcPts val="0"/>
              </a:spcBef>
              <a:spcAft>
                <a:spcPts val="0"/>
              </a:spcAft>
              <a:buSzPts val="2800"/>
              <a:buChar char="•"/>
            </a:pPr>
            <a:r>
              <a:rPr lang="en-US"/>
              <a:t>Hesitancy about federal programs that require landowner participation</a:t>
            </a:r>
            <a:endParaRPr/>
          </a:p>
          <a:p>
            <a:pPr marL="0" lvl="0" indent="0" algn="l" rtl="0">
              <a:spcBef>
                <a:spcPts val="560"/>
              </a:spcBef>
              <a:spcAft>
                <a:spcPts val="1600"/>
              </a:spcAft>
              <a:buNone/>
            </a:pPr>
            <a:endParaRPr/>
          </a:p>
        </p:txBody>
      </p:sp>
      <p:sp>
        <p:nvSpPr>
          <p:cNvPr id="277" name="Google Shape;277;p43"/>
          <p:cNvSpPr txBox="1">
            <a:spLocks noGrp="1"/>
          </p:cNvSpPr>
          <p:nvPr>
            <p:ph type="title"/>
          </p:nvPr>
        </p:nvSpPr>
        <p:spPr>
          <a:xfrm>
            <a:off x="114701" y="69858"/>
            <a:ext cx="5165400" cy="11430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4000"/>
              <a:t>Agricultural Conservation Leasing</a:t>
            </a:r>
            <a:endParaRPr sz="400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93"/>
        <p:cNvGrpSpPr/>
        <p:nvPr/>
      </p:nvGrpSpPr>
      <p:grpSpPr>
        <a:xfrm>
          <a:off x="0" y="0"/>
          <a:ext cx="0" cy="0"/>
          <a:chOff x="0" y="0"/>
          <a:chExt cx="0" cy="0"/>
        </a:xfrm>
      </p:grpSpPr>
      <p:sp>
        <p:nvSpPr>
          <p:cNvPr id="494" name="Google Shape;494;p70"/>
          <p:cNvSpPr txBox="1">
            <a:spLocks noGrp="1"/>
          </p:cNvSpPr>
          <p:nvPr>
            <p:ph type="body" idx="1"/>
          </p:nvPr>
        </p:nvSpPr>
        <p:spPr>
          <a:xfrm>
            <a:off x="457200" y="1347482"/>
            <a:ext cx="8229600" cy="4526100"/>
          </a:xfrm>
          <a:prstGeom prst="rect">
            <a:avLst/>
          </a:prstGeom>
        </p:spPr>
        <p:txBody>
          <a:bodyPr spcFirstLastPara="1" wrap="square" lIns="91425" tIns="91425" rIns="91425" bIns="91425" anchor="t" anchorCtr="0">
            <a:noAutofit/>
          </a:bodyPr>
          <a:lstStyle/>
          <a:p>
            <a:pPr marL="0" lvl="0" indent="0" algn="l" rtl="0">
              <a:spcBef>
                <a:spcPts val="640"/>
              </a:spcBef>
              <a:spcAft>
                <a:spcPts val="0"/>
              </a:spcAft>
              <a:buNone/>
            </a:pPr>
            <a:r>
              <a:rPr lang="en-US" sz="2800" i="1"/>
              <a:t>-</a:t>
            </a:r>
            <a:r>
              <a:rPr lang="en-US" i="1"/>
              <a:t>Tenant shall follow good agricultural practices in farming of the Premises. </a:t>
            </a:r>
            <a:endParaRPr i="1"/>
          </a:p>
          <a:p>
            <a:pPr marL="0" lvl="0" indent="0" algn="l" rtl="0">
              <a:spcBef>
                <a:spcPts val="640"/>
              </a:spcBef>
              <a:spcAft>
                <a:spcPts val="0"/>
              </a:spcAft>
              <a:buNone/>
            </a:pPr>
            <a:r>
              <a:rPr lang="en-US" i="1"/>
              <a:t>-Specifically, Tenant shall follow the farming recommendations of the Maryland Department of Agriculture and the Soil Conservation District for the County in which the Farm is located. </a:t>
            </a:r>
            <a:endParaRPr i="1"/>
          </a:p>
          <a:p>
            <a:pPr marL="0" lvl="0" indent="0" algn="l" rtl="0">
              <a:spcBef>
                <a:spcPts val="640"/>
              </a:spcBef>
              <a:spcAft>
                <a:spcPts val="0"/>
              </a:spcAft>
              <a:buNone/>
            </a:pPr>
            <a:endParaRPr i="1"/>
          </a:p>
        </p:txBody>
      </p:sp>
      <p:sp>
        <p:nvSpPr>
          <p:cNvPr id="495" name="Google Shape;495;p70"/>
          <p:cNvSpPr txBox="1">
            <a:spLocks noGrp="1"/>
          </p:cNvSpPr>
          <p:nvPr>
            <p:ph type="title"/>
          </p:nvPr>
        </p:nvSpPr>
        <p:spPr>
          <a:xfrm>
            <a:off x="100429" y="69858"/>
            <a:ext cx="5451000" cy="1143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Sample Conservation Standards</a:t>
            </a:r>
            <a:endParaRPr/>
          </a:p>
        </p:txBody>
      </p:sp>
      <p:sp>
        <p:nvSpPr>
          <p:cNvPr id="496" name="Google Shape;496;p70"/>
          <p:cNvSpPr txBox="1"/>
          <p:nvPr/>
        </p:nvSpPr>
        <p:spPr>
          <a:xfrm>
            <a:off x="0" y="6216800"/>
            <a:ext cx="6230700" cy="41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sp>
        <p:nvSpPr>
          <p:cNvPr id="502" name="Google Shape;502;p71"/>
          <p:cNvSpPr txBox="1">
            <a:spLocks noGrp="1"/>
          </p:cNvSpPr>
          <p:nvPr>
            <p:ph type="body" idx="1"/>
          </p:nvPr>
        </p:nvSpPr>
        <p:spPr>
          <a:xfrm>
            <a:off x="457200" y="1347482"/>
            <a:ext cx="8229600" cy="45261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2800" i="1"/>
              <a:t>-</a:t>
            </a:r>
            <a:r>
              <a:rPr lang="en-US" sz="3300" i="1"/>
              <a:t>Tenant shall, to the maximum extent possible, implement the best management practices and natural resource strategies outlined in the farm’s conservation plan dated _________ and as amended from time to time. </a:t>
            </a:r>
            <a:endParaRPr sz="3300" i="1"/>
          </a:p>
          <a:p>
            <a:pPr marL="0" lvl="0" indent="0" algn="l" rtl="0">
              <a:lnSpc>
                <a:spcPct val="115000"/>
              </a:lnSpc>
              <a:spcBef>
                <a:spcPts val="0"/>
              </a:spcBef>
              <a:spcAft>
                <a:spcPts val="0"/>
              </a:spcAft>
              <a:buClr>
                <a:schemeClr val="dk1"/>
              </a:buClr>
              <a:buSzPts val="1100"/>
              <a:buFont typeface="Arial"/>
              <a:buNone/>
            </a:pPr>
            <a:r>
              <a:rPr lang="en-US" sz="3300" i="1"/>
              <a:t>-Tenant further agrees to amend the farm’s conservation plan either [insert a time interval]or as recommended by the Soil Conservation District, whichever is sooner. </a:t>
            </a:r>
            <a:endParaRPr sz="3300" i="1"/>
          </a:p>
          <a:p>
            <a:pPr marL="0" lvl="0" indent="0" algn="l" rtl="0">
              <a:spcBef>
                <a:spcPts val="640"/>
              </a:spcBef>
              <a:spcAft>
                <a:spcPts val="0"/>
              </a:spcAft>
              <a:buNone/>
            </a:pPr>
            <a:endParaRPr sz="3300"/>
          </a:p>
        </p:txBody>
      </p:sp>
      <p:sp>
        <p:nvSpPr>
          <p:cNvPr id="503" name="Google Shape;503;p71"/>
          <p:cNvSpPr txBox="1">
            <a:spLocks noGrp="1"/>
          </p:cNvSpPr>
          <p:nvPr>
            <p:ph type="title"/>
          </p:nvPr>
        </p:nvSpPr>
        <p:spPr>
          <a:xfrm>
            <a:off x="150000" y="102900"/>
            <a:ext cx="6873300" cy="1143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4000"/>
              <a:t>Establish Standards by Referencing a Conservation Plan</a:t>
            </a:r>
            <a:endParaRPr sz="400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sp>
        <p:nvSpPr>
          <p:cNvPr id="509" name="Google Shape;509;p72"/>
          <p:cNvSpPr txBox="1">
            <a:spLocks noGrp="1"/>
          </p:cNvSpPr>
          <p:nvPr>
            <p:ph type="body" idx="1"/>
          </p:nvPr>
        </p:nvSpPr>
        <p:spPr>
          <a:xfrm>
            <a:off x="457200" y="1347475"/>
            <a:ext cx="4368300" cy="4526100"/>
          </a:xfrm>
          <a:prstGeom prst="rect">
            <a:avLst/>
          </a:prstGeom>
        </p:spPr>
        <p:txBody>
          <a:bodyPr spcFirstLastPara="1" wrap="square" lIns="91425" tIns="91425" rIns="91425" bIns="91425" anchor="t" anchorCtr="0">
            <a:noAutofit/>
          </a:bodyPr>
          <a:lstStyle/>
          <a:p>
            <a:pPr marL="457200" lvl="0" indent="-431800" algn="l" rtl="0">
              <a:spcBef>
                <a:spcPts val="640"/>
              </a:spcBef>
              <a:spcAft>
                <a:spcPts val="0"/>
              </a:spcAft>
              <a:buSzPts val="3200"/>
              <a:buChar char="•"/>
            </a:pPr>
            <a:r>
              <a:rPr lang="en-US"/>
              <a:t>The Agricultural Conservation Leasing Guide contains considerations and sample lease language for common practices. </a:t>
            </a:r>
            <a:endParaRPr/>
          </a:p>
          <a:p>
            <a:pPr marL="457200" lvl="0" indent="-431800" algn="l" rtl="0">
              <a:spcBef>
                <a:spcPts val="0"/>
              </a:spcBef>
              <a:spcAft>
                <a:spcPts val="0"/>
              </a:spcAft>
              <a:buSzPts val="3200"/>
              <a:buChar char="•"/>
            </a:pPr>
            <a:r>
              <a:rPr lang="en-US"/>
              <a:t>For example, the use of conservation tillage</a:t>
            </a:r>
            <a:endParaRPr/>
          </a:p>
          <a:p>
            <a:pPr marL="0" lvl="0" indent="0" algn="l" rtl="0">
              <a:spcBef>
                <a:spcPts val="640"/>
              </a:spcBef>
              <a:spcAft>
                <a:spcPts val="0"/>
              </a:spcAft>
              <a:buNone/>
            </a:pPr>
            <a:endParaRPr/>
          </a:p>
        </p:txBody>
      </p:sp>
      <p:sp>
        <p:nvSpPr>
          <p:cNvPr id="510" name="Google Shape;510;p72"/>
          <p:cNvSpPr txBox="1">
            <a:spLocks noGrp="1"/>
          </p:cNvSpPr>
          <p:nvPr>
            <p:ph type="title"/>
          </p:nvPr>
        </p:nvSpPr>
        <p:spPr>
          <a:xfrm>
            <a:off x="100429" y="69858"/>
            <a:ext cx="5451000" cy="1143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4000"/>
              <a:t>Conservation Practice Lease Language</a:t>
            </a:r>
            <a:endParaRPr sz="4000"/>
          </a:p>
        </p:txBody>
      </p:sp>
      <p:pic>
        <p:nvPicPr>
          <p:cNvPr id="511" name="Google Shape;511;p72"/>
          <p:cNvPicPr preferRelativeResize="0"/>
          <p:nvPr/>
        </p:nvPicPr>
        <p:blipFill>
          <a:blip r:embed="rId3">
            <a:alphaModFix/>
          </a:blip>
          <a:stretch>
            <a:fillRect/>
          </a:stretch>
        </p:blipFill>
        <p:spPr>
          <a:xfrm>
            <a:off x="5088075" y="1758675"/>
            <a:ext cx="3754297" cy="398197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sp>
        <p:nvSpPr>
          <p:cNvPr id="517" name="Google Shape;517;p73"/>
          <p:cNvSpPr txBox="1">
            <a:spLocks noGrp="1"/>
          </p:cNvSpPr>
          <p:nvPr>
            <p:ph type="body" idx="1"/>
          </p:nvPr>
        </p:nvSpPr>
        <p:spPr>
          <a:xfrm>
            <a:off x="114700" y="1047750"/>
            <a:ext cx="8390700" cy="47784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560"/>
              </a:spcBef>
              <a:spcAft>
                <a:spcPts val="0"/>
              </a:spcAft>
              <a:buSzPts val="2800"/>
              <a:buNone/>
            </a:pPr>
            <a:endParaRPr sz="3000"/>
          </a:p>
          <a:p>
            <a:pPr marL="457200" lvl="0" indent="-419100" algn="l" rtl="0">
              <a:lnSpc>
                <a:spcPct val="100000"/>
              </a:lnSpc>
              <a:spcBef>
                <a:spcPts val="560"/>
              </a:spcBef>
              <a:spcAft>
                <a:spcPts val="0"/>
              </a:spcAft>
              <a:buSzPts val="3000"/>
              <a:buChar char="•"/>
            </a:pPr>
            <a:r>
              <a:rPr lang="en-US" sz="3000"/>
              <a:t>What are some considerations for conservation tillage? </a:t>
            </a:r>
            <a:endParaRPr sz="3000"/>
          </a:p>
          <a:p>
            <a:pPr marL="457200" lvl="0" indent="-419100" algn="l" rtl="0">
              <a:lnSpc>
                <a:spcPct val="100000"/>
              </a:lnSpc>
              <a:spcBef>
                <a:spcPts val="0"/>
              </a:spcBef>
              <a:spcAft>
                <a:spcPts val="0"/>
              </a:spcAft>
              <a:buSzPts val="3000"/>
              <a:buChar char="•"/>
            </a:pPr>
            <a:r>
              <a:rPr lang="en-US" sz="3000"/>
              <a:t>Is the farmer willing to consider adopting reduced-till or no-till management? </a:t>
            </a:r>
            <a:endParaRPr sz="3000"/>
          </a:p>
          <a:p>
            <a:pPr marL="914400" lvl="1" indent="-419100" algn="l" rtl="0">
              <a:lnSpc>
                <a:spcPct val="100000"/>
              </a:lnSpc>
              <a:spcBef>
                <a:spcPts val="0"/>
              </a:spcBef>
              <a:spcAft>
                <a:spcPts val="0"/>
              </a:spcAft>
              <a:buSzPts val="3000"/>
              <a:buChar char="–"/>
            </a:pPr>
            <a:r>
              <a:rPr lang="en-US" sz="3000"/>
              <a:t>If so, does the farmer have the necessary equipment?</a:t>
            </a:r>
            <a:endParaRPr sz="3000"/>
          </a:p>
          <a:p>
            <a:pPr marL="457200" lvl="0" indent="-419100" algn="l" rtl="0">
              <a:lnSpc>
                <a:spcPct val="100000"/>
              </a:lnSpc>
              <a:spcBef>
                <a:spcPts val="0"/>
              </a:spcBef>
              <a:spcAft>
                <a:spcPts val="0"/>
              </a:spcAft>
              <a:buSzPts val="3000"/>
              <a:buChar char="•"/>
            </a:pPr>
            <a:r>
              <a:rPr lang="en-US" sz="3000"/>
              <a:t>Is the field more suitable for reduced-till or no-till?</a:t>
            </a:r>
            <a:endParaRPr sz="3000"/>
          </a:p>
          <a:p>
            <a:pPr marL="457200" lvl="0" indent="-419100" algn="l" rtl="0">
              <a:lnSpc>
                <a:spcPct val="100000"/>
              </a:lnSpc>
              <a:spcBef>
                <a:spcPts val="0"/>
              </a:spcBef>
              <a:spcAft>
                <a:spcPts val="0"/>
              </a:spcAft>
              <a:buSzPts val="3000"/>
              <a:buChar char="•"/>
            </a:pPr>
            <a:r>
              <a:rPr lang="en-US" sz="3000"/>
              <a:t>Would starting as reduced-till while phasing to no-till be beneficial?</a:t>
            </a:r>
            <a:endParaRPr sz="3000"/>
          </a:p>
          <a:p>
            <a:pPr marL="0" lvl="0" indent="0" algn="l" rtl="0">
              <a:lnSpc>
                <a:spcPct val="100000"/>
              </a:lnSpc>
              <a:spcBef>
                <a:spcPts val="560"/>
              </a:spcBef>
              <a:spcAft>
                <a:spcPts val="0"/>
              </a:spcAft>
              <a:buSzPts val="2800"/>
              <a:buNone/>
            </a:pPr>
            <a:endParaRPr sz="3000"/>
          </a:p>
        </p:txBody>
      </p:sp>
      <p:sp>
        <p:nvSpPr>
          <p:cNvPr id="518" name="Google Shape;518;p73"/>
          <p:cNvSpPr txBox="1">
            <a:spLocks noGrp="1"/>
          </p:cNvSpPr>
          <p:nvPr>
            <p:ph type="title"/>
          </p:nvPr>
        </p:nvSpPr>
        <p:spPr>
          <a:xfrm>
            <a:off x="114701" y="69858"/>
            <a:ext cx="51654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400"/>
              <a:buNone/>
            </a:pPr>
            <a:r>
              <a:rPr lang="en-US"/>
              <a:t>Conservation Tillage</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7">
                                            <p:txEl>
                                              <p:pRg st="0" end="0"/>
                                            </p:txEl>
                                          </p:spTgt>
                                        </p:tgtEl>
                                        <p:attrNameLst>
                                          <p:attrName>style.visibility</p:attrName>
                                        </p:attrNameLst>
                                      </p:cBhvr>
                                      <p:to>
                                        <p:strVal val="visible"/>
                                      </p:to>
                                    </p:set>
                                    <p:animEffect transition="in" filter="fade">
                                      <p:cBhvr>
                                        <p:cTn id="7" dur="1000"/>
                                        <p:tgtEl>
                                          <p:spTgt spid="5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17">
                                            <p:txEl>
                                              <p:pRg st="1" end="1"/>
                                            </p:txEl>
                                          </p:spTgt>
                                        </p:tgtEl>
                                        <p:attrNameLst>
                                          <p:attrName>style.visibility</p:attrName>
                                        </p:attrNameLst>
                                      </p:cBhvr>
                                      <p:to>
                                        <p:strVal val="visible"/>
                                      </p:to>
                                    </p:set>
                                    <p:animEffect transition="in" filter="fade">
                                      <p:cBhvr>
                                        <p:cTn id="12" dur="1000"/>
                                        <p:tgtEl>
                                          <p:spTgt spid="51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17">
                                            <p:txEl>
                                              <p:pRg st="2" end="2"/>
                                            </p:txEl>
                                          </p:spTgt>
                                        </p:tgtEl>
                                        <p:attrNameLst>
                                          <p:attrName>style.visibility</p:attrName>
                                        </p:attrNameLst>
                                      </p:cBhvr>
                                      <p:to>
                                        <p:strVal val="visible"/>
                                      </p:to>
                                    </p:set>
                                    <p:animEffect transition="in" filter="fade">
                                      <p:cBhvr>
                                        <p:cTn id="17" dur="1000"/>
                                        <p:tgtEl>
                                          <p:spTgt spid="51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17">
                                            <p:txEl>
                                              <p:pRg st="3" end="3"/>
                                            </p:txEl>
                                          </p:spTgt>
                                        </p:tgtEl>
                                        <p:attrNameLst>
                                          <p:attrName>style.visibility</p:attrName>
                                        </p:attrNameLst>
                                      </p:cBhvr>
                                      <p:to>
                                        <p:strVal val="visible"/>
                                      </p:to>
                                    </p:set>
                                    <p:animEffect transition="in" filter="fade">
                                      <p:cBhvr>
                                        <p:cTn id="22" dur="1000"/>
                                        <p:tgtEl>
                                          <p:spTgt spid="51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17">
                                            <p:txEl>
                                              <p:pRg st="4" end="4"/>
                                            </p:txEl>
                                          </p:spTgt>
                                        </p:tgtEl>
                                        <p:attrNameLst>
                                          <p:attrName>style.visibility</p:attrName>
                                        </p:attrNameLst>
                                      </p:cBhvr>
                                      <p:to>
                                        <p:strVal val="visible"/>
                                      </p:to>
                                    </p:set>
                                    <p:animEffect transition="in" filter="fade">
                                      <p:cBhvr>
                                        <p:cTn id="27" dur="1000"/>
                                        <p:tgtEl>
                                          <p:spTgt spid="51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17">
                                            <p:txEl>
                                              <p:pRg st="5" end="5"/>
                                            </p:txEl>
                                          </p:spTgt>
                                        </p:tgtEl>
                                        <p:attrNameLst>
                                          <p:attrName>style.visibility</p:attrName>
                                        </p:attrNameLst>
                                      </p:cBhvr>
                                      <p:to>
                                        <p:strVal val="visible"/>
                                      </p:to>
                                    </p:set>
                                    <p:animEffect transition="in" filter="fade">
                                      <p:cBhvr>
                                        <p:cTn id="32" dur="1000"/>
                                        <p:tgtEl>
                                          <p:spTgt spid="51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17">
                                            <p:txEl>
                                              <p:pRg st="6" end="6"/>
                                            </p:txEl>
                                          </p:spTgt>
                                        </p:tgtEl>
                                        <p:attrNameLst>
                                          <p:attrName>style.visibility</p:attrName>
                                        </p:attrNameLst>
                                      </p:cBhvr>
                                      <p:to>
                                        <p:strVal val="visible"/>
                                      </p:to>
                                    </p:set>
                                    <p:animEffect transition="in" filter="fade">
                                      <p:cBhvr>
                                        <p:cTn id="37" dur="1000"/>
                                        <p:tgtEl>
                                          <p:spTgt spid="51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23"/>
        <p:cNvGrpSpPr/>
        <p:nvPr/>
      </p:nvGrpSpPr>
      <p:grpSpPr>
        <a:xfrm>
          <a:off x="0" y="0"/>
          <a:ext cx="0" cy="0"/>
          <a:chOff x="0" y="0"/>
          <a:chExt cx="0" cy="0"/>
        </a:xfrm>
      </p:grpSpPr>
      <p:sp>
        <p:nvSpPr>
          <p:cNvPr id="524" name="Google Shape;524;p74"/>
          <p:cNvSpPr txBox="1">
            <a:spLocks noGrp="1"/>
          </p:cNvSpPr>
          <p:nvPr>
            <p:ph type="body" idx="1"/>
          </p:nvPr>
        </p:nvSpPr>
        <p:spPr>
          <a:xfrm>
            <a:off x="457200" y="1600200"/>
            <a:ext cx="8262900" cy="4526100"/>
          </a:xfrm>
          <a:prstGeom prst="rect">
            <a:avLst/>
          </a:prstGeom>
          <a:noFill/>
          <a:ln>
            <a:noFill/>
          </a:ln>
        </p:spPr>
        <p:txBody>
          <a:bodyPr spcFirstLastPara="1" wrap="square" lIns="91425" tIns="45700" rIns="91425" bIns="45700" anchor="t" anchorCtr="0">
            <a:noAutofit/>
          </a:bodyPr>
          <a:lstStyle/>
          <a:p>
            <a:pPr marL="457200" lvl="0" indent="-419100" algn="l" rtl="0">
              <a:lnSpc>
                <a:spcPct val="100000"/>
              </a:lnSpc>
              <a:spcBef>
                <a:spcPts val="560"/>
              </a:spcBef>
              <a:spcAft>
                <a:spcPts val="0"/>
              </a:spcAft>
              <a:buSzPts val="3000"/>
              <a:buChar char="•"/>
            </a:pPr>
            <a:r>
              <a:rPr lang="en-US" sz="3000"/>
              <a:t>Will it be necessary to change other practices to reduce weed growth?</a:t>
            </a:r>
            <a:endParaRPr sz="3000"/>
          </a:p>
          <a:p>
            <a:pPr marL="914400" lvl="0" indent="0" algn="l" rtl="0">
              <a:lnSpc>
                <a:spcPct val="100000"/>
              </a:lnSpc>
              <a:spcBef>
                <a:spcPts val="560"/>
              </a:spcBef>
              <a:spcAft>
                <a:spcPts val="0"/>
              </a:spcAft>
              <a:buSzPts val="2800"/>
              <a:buNone/>
            </a:pPr>
            <a:endParaRPr sz="3000"/>
          </a:p>
          <a:p>
            <a:pPr marL="457200" lvl="0" indent="-419100" algn="l" rtl="0">
              <a:lnSpc>
                <a:spcPct val="100000"/>
              </a:lnSpc>
              <a:spcBef>
                <a:spcPts val="560"/>
              </a:spcBef>
              <a:spcAft>
                <a:spcPts val="0"/>
              </a:spcAft>
              <a:buSzPts val="3000"/>
              <a:buChar char="•"/>
            </a:pPr>
            <a:r>
              <a:rPr lang="en-US" sz="3000"/>
              <a:t>What are the disease and weed management challenges and implications in a reduced-till and no-till system?</a:t>
            </a:r>
            <a:endParaRPr sz="3000"/>
          </a:p>
          <a:p>
            <a:pPr marL="0" lvl="0" indent="0" algn="l" rtl="0">
              <a:lnSpc>
                <a:spcPct val="100000"/>
              </a:lnSpc>
              <a:spcBef>
                <a:spcPts val="560"/>
              </a:spcBef>
              <a:spcAft>
                <a:spcPts val="0"/>
              </a:spcAft>
              <a:buSzPts val="2800"/>
              <a:buNone/>
            </a:pPr>
            <a:endParaRPr/>
          </a:p>
        </p:txBody>
      </p:sp>
      <p:sp>
        <p:nvSpPr>
          <p:cNvPr id="525" name="Google Shape;525;p74"/>
          <p:cNvSpPr txBox="1">
            <a:spLocks noGrp="1"/>
          </p:cNvSpPr>
          <p:nvPr>
            <p:ph type="title"/>
          </p:nvPr>
        </p:nvSpPr>
        <p:spPr>
          <a:xfrm>
            <a:off x="114701" y="69858"/>
            <a:ext cx="51654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400"/>
              <a:buNone/>
            </a:pPr>
            <a:r>
              <a:rPr lang="en-US"/>
              <a:t>Conservation Tillage</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sp>
        <p:nvSpPr>
          <p:cNvPr id="531" name="Google Shape;531;p75"/>
          <p:cNvSpPr txBox="1">
            <a:spLocks noGrp="1"/>
          </p:cNvSpPr>
          <p:nvPr>
            <p:ph type="body" idx="1"/>
          </p:nvPr>
        </p:nvSpPr>
        <p:spPr>
          <a:xfrm>
            <a:off x="457200" y="1600200"/>
            <a:ext cx="7887000" cy="4526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560"/>
              </a:spcBef>
              <a:spcAft>
                <a:spcPts val="0"/>
              </a:spcAft>
              <a:buClr>
                <a:schemeClr val="dk1"/>
              </a:buClr>
              <a:buSzPts val="1100"/>
              <a:buFont typeface="Arial"/>
              <a:buNone/>
            </a:pPr>
            <a:r>
              <a:rPr lang="en-US" sz="3000" i="1"/>
              <a:t>Tenant, in consultation with SCD, NRCS, and/or MDA, shall reduce tillage as much as possible in accordance with the farm conservation plan. Tenant shall maintain at least [insert percentage such 30] % residue cover on the ground surface at planting.</a:t>
            </a:r>
            <a:endParaRPr sz="3000" i="1"/>
          </a:p>
          <a:p>
            <a:pPr marL="0" lvl="0" indent="0" algn="l" rtl="0">
              <a:lnSpc>
                <a:spcPct val="100000"/>
              </a:lnSpc>
              <a:spcBef>
                <a:spcPts val="560"/>
              </a:spcBef>
              <a:spcAft>
                <a:spcPts val="0"/>
              </a:spcAft>
              <a:buSzPts val="2800"/>
              <a:buNone/>
            </a:pPr>
            <a:endParaRPr/>
          </a:p>
        </p:txBody>
      </p:sp>
      <p:sp>
        <p:nvSpPr>
          <p:cNvPr id="532" name="Google Shape;532;p75"/>
          <p:cNvSpPr txBox="1">
            <a:spLocks noGrp="1"/>
          </p:cNvSpPr>
          <p:nvPr>
            <p:ph type="title"/>
          </p:nvPr>
        </p:nvSpPr>
        <p:spPr>
          <a:xfrm>
            <a:off x="114701" y="69858"/>
            <a:ext cx="51654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400"/>
              <a:buNone/>
            </a:pPr>
            <a:r>
              <a:rPr lang="en-US"/>
              <a:t>Conservation Tillage</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sp>
        <p:nvSpPr>
          <p:cNvPr id="537" name="Google Shape;537;p76"/>
          <p:cNvSpPr txBox="1">
            <a:spLocks noGrp="1"/>
          </p:cNvSpPr>
          <p:nvPr>
            <p:ph type="body" idx="1"/>
          </p:nvPr>
        </p:nvSpPr>
        <p:spPr>
          <a:xfrm>
            <a:off x="114701" y="1357746"/>
            <a:ext cx="4533499" cy="5084618"/>
          </a:xfrm>
          <a:prstGeom prst="rect">
            <a:avLst/>
          </a:prstGeom>
          <a:noFill/>
          <a:ln>
            <a:noFill/>
          </a:ln>
        </p:spPr>
        <p:txBody>
          <a:bodyPr spcFirstLastPara="1" wrap="square" lIns="91425" tIns="45700" rIns="91425" bIns="45700" anchor="t" anchorCtr="0">
            <a:noAutofit/>
          </a:bodyPr>
          <a:lstStyle/>
          <a:p>
            <a:pPr marL="742950" lvl="1" indent="-323850" algn="l" rtl="0">
              <a:lnSpc>
                <a:spcPct val="100000"/>
              </a:lnSpc>
              <a:spcBef>
                <a:spcPts val="480"/>
              </a:spcBef>
              <a:spcAft>
                <a:spcPts val="0"/>
              </a:spcAft>
              <a:buSzPts val="3000"/>
              <a:buChar char="•"/>
            </a:pPr>
            <a:r>
              <a:rPr lang="en-US" sz="3000"/>
              <a:t>Trust but verify</a:t>
            </a:r>
            <a:endParaRPr/>
          </a:p>
          <a:p>
            <a:pPr marL="1371600" lvl="2" indent="-381000" algn="l" rtl="0">
              <a:lnSpc>
                <a:spcPct val="100000"/>
              </a:lnSpc>
              <a:spcBef>
                <a:spcPts val="400"/>
              </a:spcBef>
              <a:spcAft>
                <a:spcPts val="0"/>
              </a:spcAft>
              <a:buSzPts val="2400"/>
              <a:buFont typeface="Arial"/>
              <a:buChar char="•"/>
            </a:pPr>
            <a:r>
              <a:rPr lang="en-US" sz="3000"/>
              <a:t>A landowner may want to reserve the right to either receive or inspect the farm and take soil samples</a:t>
            </a:r>
            <a:endParaRPr sz="3000"/>
          </a:p>
          <a:p>
            <a:pPr marL="1371600" lvl="2" indent="-381000" algn="l" rtl="0">
              <a:lnSpc>
                <a:spcPct val="100000"/>
              </a:lnSpc>
              <a:spcBef>
                <a:spcPts val="400"/>
              </a:spcBef>
              <a:spcAft>
                <a:spcPts val="0"/>
              </a:spcAft>
              <a:buSzPts val="2400"/>
              <a:buChar char="•"/>
            </a:pPr>
            <a:r>
              <a:rPr lang="en-US" sz="3000"/>
              <a:t>These rights must be in the lease</a:t>
            </a:r>
            <a:endParaRPr sz="3000"/>
          </a:p>
          <a:p>
            <a:pPr marL="1371600" lvl="0" indent="0" algn="l" rtl="0">
              <a:lnSpc>
                <a:spcPct val="100000"/>
              </a:lnSpc>
              <a:spcBef>
                <a:spcPts val="400"/>
              </a:spcBef>
              <a:spcAft>
                <a:spcPts val="0"/>
              </a:spcAft>
              <a:buNone/>
            </a:pPr>
            <a:endParaRPr/>
          </a:p>
        </p:txBody>
      </p:sp>
      <p:pic>
        <p:nvPicPr>
          <p:cNvPr id="538" name="Google Shape;538;p76"/>
          <p:cNvPicPr preferRelativeResize="0">
            <a:picLocks noGrp="1"/>
          </p:cNvPicPr>
          <p:nvPr>
            <p:ph type="body" idx="2"/>
          </p:nvPr>
        </p:nvPicPr>
        <p:blipFill rotWithShape="1">
          <a:blip r:embed="rId3">
            <a:alphaModFix/>
          </a:blip>
          <a:srcRect/>
          <a:stretch/>
        </p:blipFill>
        <p:spPr>
          <a:xfrm>
            <a:off x="4648200" y="2519674"/>
            <a:ext cx="4038600" cy="2687015"/>
          </a:xfrm>
          <a:prstGeom prst="rect">
            <a:avLst/>
          </a:prstGeom>
          <a:noFill/>
          <a:ln>
            <a:noFill/>
          </a:ln>
        </p:spPr>
      </p:pic>
      <p:sp>
        <p:nvSpPr>
          <p:cNvPr id="539" name="Google Shape;539;p76"/>
          <p:cNvSpPr txBox="1">
            <a:spLocks noGrp="1"/>
          </p:cNvSpPr>
          <p:nvPr>
            <p:ph type="title"/>
          </p:nvPr>
        </p:nvSpPr>
        <p:spPr>
          <a:xfrm>
            <a:off x="114701" y="69858"/>
            <a:ext cx="5797584" cy="11430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4400"/>
              <a:buFont typeface="Calibri"/>
              <a:buNone/>
            </a:pPr>
            <a:r>
              <a:rPr lang="en-US" sz="4000"/>
              <a:t>Troubleshooting</a:t>
            </a:r>
            <a:endParaRPr sz="400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sp>
        <p:nvSpPr>
          <p:cNvPr id="545" name="Google Shape;545;p77"/>
          <p:cNvSpPr txBox="1">
            <a:spLocks noGrp="1"/>
          </p:cNvSpPr>
          <p:nvPr>
            <p:ph type="body" idx="1"/>
          </p:nvPr>
        </p:nvSpPr>
        <p:spPr>
          <a:xfrm>
            <a:off x="457200" y="1600200"/>
            <a:ext cx="4038600" cy="4526100"/>
          </a:xfrm>
          <a:prstGeom prst="rect">
            <a:avLst/>
          </a:prstGeom>
        </p:spPr>
        <p:txBody>
          <a:bodyPr spcFirstLastPara="1" wrap="square" lIns="91425" tIns="45700" rIns="91425" bIns="45700" anchor="t" anchorCtr="0">
            <a:noAutofit/>
          </a:bodyPr>
          <a:lstStyle/>
          <a:p>
            <a:pPr marL="0" lvl="0" indent="0" algn="l" rtl="0">
              <a:spcBef>
                <a:spcPts val="560"/>
              </a:spcBef>
              <a:spcAft>
                <a:spcPts val="0"/>
              </a:spcAft>
              <a:buNone/>
            </a:pPr>
            <a:r>
              <a:rPr lang="en-US" i="1"/>
              <a:t>-Tenant shall provide to Landlord copies of soil tests to confirm continued fertility of the soil. </a:t>
            </a:r>
            <a:endParaRPr i="1"/>
          </a:p>
          <a:p>
            <a:pPr marL="0" lvl="0" indent="0" algn="l" rtl="0">
              <a:spcBef>
                <a:spcPts val="1600"/>
              </a:spcBef>
              <a:spcAft>
                <a:spcPts val="1600"/>
              </a:spcAft>
              <a:buNone/>
            </a:pPr>
            <a:r>
              <a:rPr lang="en-US" i="1"/>
              <a:t>-Landlord may also collect soil samples for testing from the Premises at all reasonable times.</a:t>
            </a:r>
            <a:endParaRPr i="1"/>
          </a:p>
        </p:txBody>
      </p:sp>
      <p:sp>
        <p:nvSpPr>
          <p:cNvPr id="546" name="Google Shape;546;p77"/>
          <p:cNvSpPr txBox="1">
            <a:spLocks noGrp="1"/>
          </p:cNvSpPr>
          <p:nvPr>
            <p:ph type="body" idx="2"/>
          </p:nvPr>
        </p:nvSpPr>
        <p:spPr>
          <a:xfrm>
            <a:off x="4648200" y="1600200"/>
            <a:ext cx="4038600" cy="4526100"/>
          </a:xfrm>
          <a:prstGeom prst="rect">
            <a:avLst/>
          </a:prstGeom>
        </p:spPr>
        <p:txBody>
          <a:bodyPr spcFirstLastPara="1" wrap="square" lIns="91425" tIns="45700" rIns="91425" bIns="45700" anchor="t" anchorCtr="0">
            <a:noAutofit/>
          </a:bodyPr>
          <a:lstStyle/>
          <a:p>
            <a:pPr marL="0" lvl="0" indent="0" algn="l" rtl="0">
              <a:spcBef>
                <a:spcPts val="560"/>
              </a:spcBef>
              <a:spcAft>
                <a:spcPts val="1600"/>
              </a:spcAft>
              <a:buNone/>
            </a:pPr>
            <a:endParaRPr/>
          </a:p>
        </p:txBody>
      </p:sp>
      <p:sp>
        <p:nvSpPr>
          <p:cNvPr id="547" name="Google Shape;547;p77"/>
          <p:cNvSpPr txBox="1">
            <a:spLocks noGrp="1"/>
          </p:cNvSpPr>
          <p:nvPr>
            <p:ph type="title"/>
          </p:nvPr>
        </p:nvSpPr>
        <p:spPr>
          <a:xfrm>
            <a:off x="200975" y="69850"/>
            <a:ext cx="6141300" cy="11430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4000"/>
              <a:t>Sample Troubleshooting Language</a:t>
            </a:r>
            <a:endParaRPr sz="4000"/>
          </a:p>
        </p:txBody>
      </p:sp>
      <p:pic>
        <p:nvPicPr>
          <p:cNvPr id="548" name="Google Shape;548;p77"/>
          <p:cNvPicPr preferRelativeResize="0"/>
          <p:nvPr/>
        </p:nvPicPr>
        <p:blipFill rotWithShape="1">
          <a:blip r:embed="rId3">
            <a:alphaModFix/>
          </a:blip>
          <a:srcRect/>
          <a:stretch/>
        </p:blipFill>
        <p:spPr>
          <a:xfrm>
            <a:off x="4648200" y="1718975"/>
            <a:ext cx="4038600" cy="4082574"/>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53"/>
        <p:cNvGrpSpPr/>
        <p:nvPr/>
      </p:nvGrpSpPr>
      <p:grpSpPr>
        <a:xfrm>
          <a:off x="0" y="0"/>
          <a:ext cx="0" cy="0"/>
          <a:chOff x="0" y="0"/>
          <a:chExt cx="0" cy="0"/>
        </a:xfrm>
      </p:grpSpPr>
      <p:sp>
        <p:nvSpPr>
          <p:cNvPr id="554" name="Google Shape;554;p78"/>
          <p:cNvSpPr txBox="1">
            <a:spLocks noGrp="1"/>
          </p:cNvSpPr>
          <p:nvPr>
            <p:ph type="body" idx="1"/>
          </p:nvPr>
        </p:nvSpPr>
        <p:spPr>
          <a:xfrm>
            <a:off x="457200" y="1347482"/>
            <a:ext cx="8229600" cy="4526100"/>
          </a:xfrm>
          <a:prstGeom prst="rect">
            <a:avLst/>
          </a:prstGeom>
          <a:noFill/>
          <a:ln>
            <a:noFill/>
          </a:ln>
        </p:spPr>
        <p:txBody>
          <a:bodyPr spcFirstLastPara="1" wrap="square" lIns="91425" tIns="45700" rIns="91425" bIns="45700" anchor="t" anchorCtr="0">
            <a:noAutofit/>
          </a:bodyPr>
          <a:lstStyle/>
          <a:p>
            <a:pPr marL="457200" lvl="0" indent="-438150" algn="l" rtl="0">
              <a:lnSpc>
                <a:spcPct val="100000"/>
              </a:lnSpc>
              <a:spcBef>
                <a:spcPts val="640"/>
              </a:spcBef>
              <a:spcAft>
                <a:spcPts val="0"/>
              </a:spcAft>
              <a:buSzPts val="3300"/>
              <a:buChar char="•"/>
            </a:pPr>
            <a:r>
              <a:rPr lang="en-US" sz="3300"/>
              <a:t>Include conservation maintenance provisions</a:t>
            </a:r>
            <a:endParaRPr sz="3300"/>
          </a:p>
          <a:p>
            <a:pPr marL="914400" lvl="1" indent="-438150" algn="l" rtl="0">
              <a:lnSpc>
                <a:spcPct val="100000"/>
              </a:lnSpc>
              <a:spcBef>
                <a:spcPts val="0"/>
              </a:spcBef>
              <a:spcAft>
                <a:spcPts val="0"/>
              </a:spcAft>
              <a:buSzPts val="3300"/>
              <a:buChar char="–"/>
            </a:pPr>
            <a:r>
              <a:rPr lang="en-US" sz="3300"/>
              <a:t>Responsibilities for maintenance should be written into the lease</a:t>
            </a:r>
            <a:endParaRPr sz="3300"/>
          </a:p>
          <a:p>
            <a:pPr marL="914400" lvl="1" indent="-438150" algn="l" rtl="0">
              <a:lnSpc>
                <a:spcPct val="100000"/>
              </a:lnSpc>
              <a:spcBef>
                <a:spcPts val="0"/>
              </a:spcBef>
              <a:spcAft>
                <a:spcPts val="0"/>
              </a:spcAft>
              <a:buSzPts val="3300"/>
              <a:buChar char="–"/>
            </a:pPr>
            <a:r>
              <a:rPr lang="en-US" sz="3300"/>
              <a:t>Farmer and landowner should be aware of what practices may damage or interfere with the conservation practices</a:t>
            </a:r>
            <a:endParaRPr sz="3300"/>
          </a:p>
          <a:p>
            <a:pPr marL="0" lvl="0" indent="0" algn="l" rtl="0">
              <a:lnSpc>
                <a:spcPct val="100000"/>
              </a:lnSpc>
              <a:spcBef>
                <a:spcPts val="640"/>
              </a:spcBef>
              <a:spcAft>
                <a:spcPts val="0"/>
              </a:spcAft>
              <a:buSzPts val="3200"/>
              <a:buNone/>
            </a:pPr>
            <a:endParaRPr sz="2600"/>
          </a:p>
          <a:p>
            <a:pPr marL="0" lvl="0" indent="0" algn="ctr" rtl="0">
              <a:lnSpc>
                <a:spcPct val="100000"/>
              </a:lnSpc>
              <a:spcBef>
                <a:spcPts val="640"/>
              </a:spcBef>
              <a:spcAft>
                <a:spcPts val="0"/>
              </a:spcAft>
              <a:buSzPts val="3200"/>
              <a:buNone/>
            </a:pPr>
            <a:endParaRPr sz="2400" i="1"/>
          </a:p>
          <a:p>
            <a:pPr marL="0" lvl="0" indent="0" algn="ctr" rtl="0">
              <a:lnSpc>
                <a:spcPct val="100000"/>
              </a:lnSpc>
              <a:spcBef>
                <a:spcPts val="640"/>
              </a:spcBef>
              <a:spcAft>
                <a:spcPts val="0"/>
              </a:spcAft>
              <a:buSzPts val="3200"/>
              <a:buNone/>
            </a:pPr>
            <a:endParaRPr sz="2400" i="1"/>
          </a:p>
          <a:p>
            <a:pPr marL="457200" marR="0" lvl="0" indent="0" algn="l" rtl="0">
              <a:lnSpc>
                <a:spcPct val="100000"/>
              </a:lnSpc>
              <a:spcBef>
                <a:spcPts val="640"/>
              </a:spcBef>
              <a:spcAft>
                <a:spcPts val="0"/>
              </a:spcAft>
              <a:buSzPts val="3200"/>
              <a:buNone/>
            </a:pPr>
            <a:endParaRPr/>
          </a:p>
        </p:txBody>
      </p:sp>
      <p:sp>
        <p:nvSpPr>
          <p:cNvPr id="555" name="Google Shape;555;p78"/>
          <p:cNvSpPr txBox="1">
            <a:spLocks noGrp="1"/>
          </p:cNvSpPr>
          <p:nvPr>
            <p:ph type="title"/>
          </p:nvPr>
        </p:nvSpPr>
        <p:spPr>
          <a:xfrm>
            <a:off x="100429" y="69858"/>
            <a:ext cx="5451000" cy="11430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dk1"/>
              </a:buClr>
              <a:buSzPts val="1100"/>
              <a:buFont typeface="Arial"/>
              <a:buNone/>
            </a:pPr>
            <a:r>
              <a:rPr lang="en-US" sz="4000"/>
              <a:t>Troubleshooting</a:t>
            </a:r>
            <a:endParaRPr sz="400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sp>
        <p:nvSpPr>
          <p:cNvPr id="560" name="Google Shape;560;p79"/>
          <p:cNvSpPr txBox="1">
            <a:spLocks noGrp="1"/>
          </p:cNvSpPr>
          <p:nvPr>
            <p:ph type="body" idx="1"/>
          </p:nvPr>
        </p:nvSpPr>
        <p:spPr>
          <a:xfrm>
            <a:off x="100425" y="1347475"/>
            <a:ext cx="8586300" cy="4526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560"/>
              </a:spcBef>
              <a:spcAft>
                <a:spcPts val="0"/>
              </a:spcAft>
              <a:buSzPts val="3200"/>
              <a:buNone/>
            </a:pPr>
            <a:r>
              <a:rPr lang="en-US" sz="2800" b="1" i="0" u="none" strike="noStrike" cap="none">
                <a:solidFill>
                  <a:schemeClr val="dk1"/>
                </a:solidFill>
                <a:latin typeface="Calibri"/>
                <a:ea typeface="Calibri"/>
                <a:cs typeface="Calibri"/>
                <a:sym typeface="Calibri"/>
              </a:rPr>
              <a:t>Sample riparian </a:t>
            </a:r>
            <a:r>
              <a:rPr lang="en-US" sz="2800" b="1"/>
              <a:t>buffer</a:t>
            </a:r>
            <a:r>
              <a:rPr lang="en-US" sz="2800" b="1" i="0" u="none" strike="noStrike" cap="none">
                <a:solidFill>
                  <a:schemeClr val="dk1"/>
                </a:solidFill>
                <a:latin typeface="Calibri"/>
                <a:ea typeface="Calibri"/>
                <a:cs typeface="Calibri"/>
                <a:sym typeface="Calibri"/>
              </a:rPr>
              <a:t> provision: </a:t>
            </a:r>
            <a:endParaRPr sz="2800" i="1"/>
          </a:p>
          <a:p>
            <a:pPr marL="0" lvl="0" indent="0" algn="l" rtl="0">
              <a:lnSpc>
                <a:spcPct val="115000"/>
              </a:lnSpc>
              <a:spcBef>
                <a:spcPts val="600"/>
              </a:spcBef>
              <a:spcAft>
                <a:spcPts val="0"/>
              </a:spcAft>
              <a:buNone/>
            </a:pPr>
            <a:r>
              <a:rPr lang="en-US" sz="2800">
                <a:latin typeface="Arial"/>
                <a:ea typeface="Arial"/>
                <a:cs typeface="Arial"/>
                <a:sym typeface="Arial"/>
              </a:rPr>
              <a:t>-</a:t>
            </a:r>
            <a:r>
              <a:rPr lang="en-US" sz="2800" i="1"/>
              <a:t>Tenant shall not plant, harvest, plow, disc or use fertilizers or pesticides within the vegetative buffer area(s).</a:t>
            </a:r>
            <a:endParaRPr sz="2800" i="1"/>
          </a:p>
          <a:p>
            <a:pPr marL="0" marR="0" lvl="0" indent="0" algn="l" rtl="0">
              <a:lnSpc>
                <a:spcPct val="100000"/>
              </a:lnSpc>
              <a:spcBef>
                <a:spcPts val="560"/>
              </a:spcBef>
              <a:spcAft>
                <a:spcPts val="0"/>
              </a:spcAft>
              <a:buNone/>
            </a:pPr>
            <a:r>
              <a:rPr lang="en-US" sz="2800" i="1"/>
              <a:t>-Tenant shall maintain the vegetative buffer, in accordance with SCD and NRCS standards, by mowing and/ or applying recommended herbicides to control noxious weeds and/or invasive species. </a:t>
            </a:r>
            <a:endParaRPr sz="2800" i="1"/>
          </a:p>
          <a:p>
            <a:pPr marL="0" lvl="0" indent="0" algn="l" rtl="0">
              <a:spcBef>
                <a:spcPts val="560"/>
              </a:spcBef>
              <a:spcAft>
                <a:spcPts val="0"/>
              </a:spcAft>
              <a:buNone/>
            </a:pPr>
            <a:r>
              <a:rPr lang="en-US" sz="2800" i="1"/>
              <a:t>-To compensate Tenant for the buffer maintenance, Tenant shall receive ___ % of the annual CRP rental payment received by Landlord.</a:t>
            </a:r>
            <a:endParaRPr sz="2800" i="1"/>
          </a:p>
          <a:p>
            <a:pPr marL="0" marR="0" lvl="0" indent="0" algn="l" rtl="0">
              <a:lnSpc>
                <a:spcPct val="100000"/>
              </a:lnSpc>
              <a:spcBef>
                <a:spcPts val="560"/>
              </a:spcBef>
              <a:spcAft>
                <a:spcPts val="0"/>
              </a:spcAft>
              <a:buSzPts val="3200"/>
              <a:buNone/>
            </a:pPr>
            <a:endParaRPr sz="2800" i="1"/>
          </a:p>
          <a:p>
            <a:pPr marL="1143000" marR="0" lvl="0" indent="0" algn="l" rtl="0">
              <a:lnSpc>
                <a:spcPct val="100000"/>
              </a:lnSpc>
              <a:spcBef>
                <a:spcPts val="560"/>
              </a:spcBef>
              <a:spcAft>
                <a:spcPts val="0"/>
              </a:spcAft>
              <a:buSzPts val="3200"/>
              <a:buNone/>
            </a:pPr>
            <a:endParaRPr sz="2800" i="1"/>
          </a:p>
        </p:txBody>
      </p:sp>
      <p:sp>
        <p:nvSpPr>
          <p:cNvPr id="561" name="Google Shape;561;p79"/>
          <p:cNvSpPr txBox="1">
            <a:spLocks noGrp="1"/>
          </p:cNvSpPr>
          <p:nvPr>
            <p:ph type="title"/>
          </p:nvPr>
        </p:nvSpPr>
        <p:spPr>
          <a:xfrm>
            <a:off x="100429" y="69858"/>
            <a:ext cx="5451000" cy="11430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dk1"/>
              </a:buClr>
              <a:buSzPts val="3959"/>
              <a:buNone/>
            </a:pPr>
            <a:r>
              <a:rPr lang="en-US" sz="4000">
                <a:solidFill>
                  <a:schemeClr val="dk1"/>
                </a:solidFill>
              </a:rPr>
              <a:t>Example of Maintenance Lease Language</a:t>
            </a:r>
            <a:endParaRPr sz="4000" b="0" i="0" u="none" strike="noStrike" cap="none">
              <a:solidFill>
                <a:schemeClr val="dk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60">
                                            <p:txEl>
                                              <p:pRg st="0" end="0"/>
                                            </p:txEl>
                                          </p:spTgt>
                                        </p:tgtEl>
                                        <p:attrNameLst>
                                          <p:attrName>style.visibility</p:attrName>
                                        </p:attrNameLst>
                                      </p:cBhvr>
                                      <p:to>
                                        <p:strVal val="visible"/>
                                      </p:to>
                                    </p:set>
                                    <p:anim calcmode="lin" valueType="num">
                                      <p:cBhvr additive="base">
                                        <p:cTn id="7" dur="500"/>
                                        <p:tgtEl>
                                          <p:spTgt spid="56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60">
                                            <p:txEl>
                                              <p:pRg st="1" end="1"/>
                                            </p:txEl>
                                          </p:spTgt>
                                        </p:tgtEl>
                                        <p:attrNameLst>
                                          <p:attrName>style.visibility</p:attrName>
                                        </p:attrNameLst>
                                      </p:cBhvr>
                                      <p:to>
                                        <p:strVal val="visible"/>
                                      </p:to>
                                    </p:set>
                                    <p:anim calcmode="lin" valueType="num">
                                      <p:cBhvr additive="base">
                                        <p:cTn id="12" dur="500"/>
                                        <p:tgtEl>
                                          <p:spTgt spid="56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60">
                                            <p:txEl>
                                              <p:pRg st="2" end="2"/>
                                            </p:txEl>
                                          </p:spTgt>
                                        </p:tgtEl>
                                        <p:attrNameLst>
                                          <p:attrName>style.visibility</p:attrName>
                                        </p:attrNameLst>
                                      </p:cBhvr>
                                      <p:to>
                                        <p:strVal val="visible"/>
                                      </p:to>
                                    </p:set>
                                    <p:anim calcmode="lin" valueType="num">
                                      <p:cBhvr additive="base">
                                        <p:cTn id="17" dur="500"/>
                                        <p:tgtEl>
                                          <p:spTgt spid="56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560">
                                            <p:txEl>
                                              <p:pRg st="3" end="3"/>
                                            </p:txEl>
                                          </p:spTgt>
                                        </p:tgtEl>
                                        <p:attrNameLst>
                                          <p:attrName>style.visibility</p:attrName>
                                        </p:attrNameLst>
                                      </p:cBhvr>
                                      <p:to>
                                        <p:strVal val="visible"/>
                                      </p:to>
                                    </p:set>
                                    <p:anim calcmode="lin" valueType="num">
                                      <p:cBhvr additive="base">
                                        <p:cTn id="22" dur="500"/>
                                        <p:tgtEl>
                                          <p:spTgt spid="560">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560">
                                            <p:txEl>
                                              <p:pRg st="4" end="4"/>
                                            </p:txEl>
                                          </p:spTgt>
                                        </p:tgtEl>
                                        <p:attrNameLst>
                                          <p:attrName>style.visibility</p:attrName>
                                        </p:attrNameLst>
                                      </p:cBhvr>
                                      <p:to>
                                        <p:strVal val="visible"/>
                                      </p:to>
                                    </p:set>
                                    <p:anim calcmode="lin" valueType="num">
                                      <p:cBhvr additive="base">
                                        <p:cTn id="27" dur="500"/>
                                        <p:tgtEl>
                                          <p:spTgt spid="560">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560">
                                            <p:txEl>
                                              <p:pRg st="5" end="5"/>
                                            </p:txEl>
                                          </p:spTgt>
                                        </p:tgtEl>
                                        <p:attrNameLst>
                                          <p:attrName>style.visibility</p:attrName>
                                        </p:attrNameLst>
                                      </p:cBhvr>
                                      <p:to>
                                        <p:strVal val="visible"/>
                                      </p:to>
                                    </p:set>
                                    <p:anim calcmode="lin" valueType="num">
                                      <p:cBhvr additive="base">
                                        <p:cTn id="32" dur="500"/>
                                        <p:tgtEl>
                                          <p:spTgt spid="560">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44"/>
          <p:cNvSpPr txBox="1">
            <a:spLocks noGrp="1"/>
          </p:cNvSpPr>
          <p:nvPr>
            <p:ph type="title"/>
          </p:nvPr>
        </p:nvSpPr>
        <p:spPr>
          <a:xfrm>
            <a:off x="110225" y="219600"/>
            <a:ext cx="8520600" cy="76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3300">
                <a:latin typeface="Calibri"/>
                <a:ea typeface="Calibri"/>
                <a:cs typeface="Calibri"/>
                <a:sym typeface="Calibri"/>
              </a:rPr>
              <a:t>Agricultural Conservation Leasing Guide</a:t>
            </a:r>
            <a:endParaRPr sz="3300">
              <a:latin typeface="Calibri"/>
              <a:ea typeface="Calibri"/>
              <a:cs typeface="Calibri"/>
              <a:sym typeface="Calibri"/>
            </a:endParaRPr>
          </a:p>
        </p:txBody>
      </p:sp>
      <p:sp>
        <p:nvSpPr>
          <p:cNvPr id="283" name="Google Shape;283;p44"/>
          <p:cNvSpPr txBox="1">
            <a:spLocks noGrp="1"/>
          </p:cNvSpPr>
          <p:nvPr>
            <p:ph type="body" idx="1"/>
          </p:nvPr>
        </p:nvSpPr>
        <p:spPr>
          <a:xfrm>
            <a:off x="3519900" y="1225100"/>
            <a:ext cx="5502900" cy="5080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2500">
                <a:solidFill>
                  <a:srgbClr val="000000"/>
                </a:solidFill>
                <a:latin typeface="Calibri"/>
                <a:ea typeface="Calibri"/>
                <a:cs typeface="Calibri"/>
                <a:sym typeface="Calibri"/>
              </a:rPr>
              <a:t>The Guide helps landowners and farmers with the </a:t>
            </a:r>
            <a:r>
              <a:rPr lang="en-US" sz="2500" b="1">
                <a:solidFill>
                  <a:srgbClr val="000000"/>
                </a:solidFill>
                <a:latin typeface="Calibri"/>
                <a:ea typeface="Calibri"/>
                <a:cs typeface="Calibri"/>
                <a:sym typeface="Calibri"/>
              </a:rPr>
              <a:t>Who</a:t>
            </a:r>
            <a:r>
              <a:rPr lang="en-US" sz="2500">
                <a:solidFill>
                  <a:srgbClr val="000000"/>
                </a:solidFill>
                <a:latin typeface="Calibri"/>
                <a:ea typeface="Calibri"/>
                <a:cs typeface="Calibri"/>
                <a:sym typeface="Calibri"/>
              </a:rPr>
              <a:t>, </a:t>
            </a:r>
            <a:r>
              <a:rPr lang="en-US" sz="2500" b="1">
                <a:solidFill>
                  <a:srgbClr val="000000"/>
                </a:solidFill>
                <a:latin typeface="Calibri"/>
                <a:ea typeface="Calibri"/>
                <a:cs typeface="Calibri"/>
                <a:sym typeface="Calibri"/>
              </a:rPr>
              <a:t>What</a:t>
            </a:r>
            <a:r>
              <a:rPr lang="en-US" sz="2500">
                <a:solidFill>
                  <a:srgbClr val="000000"/>
                </a:solidFill>
                <a:latin typeface="Calibri"/>
                <a:ea typeface="Calibri"/>
                <a:cs typeface="Calibri"/>
                <a:sym typeface="Calibri"/>
              </a:rPr>
              <a:t> and </a:t>
            </a:r>
            <a:r>
              <a:rPr lang="en-US" sz="2500" b="1">
                <a:solidFill>
                  <a:srgbClr val="000000"/>
                </a:solidFill>
                <a:latin typeface="Calibri"/>
                <a:ea typeface="Calibri"/>
                <a:cs typeface="Calibri"/>
                <a:sym typeface="Calibri"/>
              </a:rPr>
              <a:t>How</a:t>
            </a:r>
            <a:r>
              <a:rPr lang="en-US" sz="2500">
                <a:solidFill>
                  <a:srgbClr val="000000"/>
                </a:solidFill>
                <a:latin typeface="Calibri"/>
                <a:ea typeface="Calibri"/>
                <a:cs typeface="Calibri"/>
                <a:sym typeface="Calibri"/>
              </a:rPr>
              <a:t> of conservation on leased farmland. </a:t>
            </a:r>
            <a:endParaRPr sz="2500">
              <a:solidFill>
                <a:srgbClr val="000000"/>
              </a:solidFill>
              <a:latin typeface="Calibri"/>
              <a:ea typeface="Calibri"/>
              <a:cs typeface="Calibri"/>
              <a:sym typeface="Calibri"/>
            </a:endParaRPr>
          </a:p>
          <a:p>
            <a:pPr marL="0" lvl="0" indent="457200" algn="l" rtl="0">
              <a:spcBef>
                <a:spcPts val="1600"/>
              </a:spcBef>
              <a:spcAft>
                <a:spcPts val="0"/>
              </a:spcAft>
              <a:buNone/>
            </a:pPr>
            <a:r>
              <a:rPr lang="en-US" sz="2500">
                <a:solidFill>
                  <a:srgbClr val="000000"/>
                </a:solidFill>
                <a:latin typeface="Calibri"/>
                <a:ea typeface="Calibri"/>
                <a:cs typeface="Calibri"/>
                <a:sym typeface="Calibri"/>
              </a:rPr>
              <a:t>-</a:t>
            </a:r>
            <a:r>
              <a:rPr lang="en-US" sz="2500" b="1">
                <a:solidFill>
                  <a:srgbClr val="000000"/>
                </a:solidFill>
                <a:latin typeface="Calibri"/>
                <a:ea typeface="Calibri"/>
                <a:cs typeface="Calibri"/>
                <a:sym typeface="Calibri"/>
              </a:rPr>
              <a:t>Who</a:t>
            </a:r>
            <a:r>
              <a:rPr lang="en-US" sz="2500">
                <a:solidFill>
                  <a:srgbClr val="000000"/>
                </a:solidFill>
                <a:latin typeface="Calibri"/>
                <a:ea typeface="Calibri"/>
                <a:cs typeface="Calibri"/>
                <a:sym typeface="Calibri"/>
              </a:rPr>
              <a:t>- the roles of the state and federal players and contact info(UME, NRCS, SCD, NGOs)</a:t>
            </a:r>
            <a:endParaRPr sz="2500">
              <a:solidFill>
                <a:srgbClr val="000000"/>
              </a:solidFill>
              <a:latin typeface="Calibri"/>
              <a:ea typeface="Calibri"/>
              <a:cs typeface="Calibri"/>
              <a:sym typeface="Calibri"/>
            </a:endParaRPr>
          </a:p>
          <a:p>
            <a:pPr marL="0" lvl="0" indent="457200" algn="l" rtl="0">
              <a:spcBef>
                <a:spcPts val="1600"/>
              </a:spcBef>
              <a:spcAft>
                <a:spcPts val="0"/>
              </a:spcAft>
              <a:buNone/>
            </a:pPr>
            <a:r>
              <a:rPr lang="en-US" sz="2500">
                <a:solidFill>
                  <a:srgbClr val="000000"/>
                </a:solidFill>
                <a:latin typeface="Calibri"/>
                <a:ea typeface="Calibri"/>
                <a:cs typeface="Calibri"/>
                <a:sym typeface="Calibri"/>
              </a:rPr>
              <a:t>-</a:t>
            </a:r>
            <a:r>
              <a:rPr lang="en-US" sz="2500" b="1">
                <a:solidFill>
                  <a:srgbClr val="000000"/>
                </a:solidFill>
                <a:latin typeface="Calibri"/>
                <a:ea typeface="Calibri"/>
                <a:cs typeface="Calibri"/>
                <a:sym typeface="Calibri"/>
              </a:rPr>
              <a:t>What</a:t>
            </a:r>
            <a:r>
              <a:rPr lang="en-US" sz="2500">
                <a:solidFill>
                  <a:srgbClr val="000000"/>
                </a:solidFill>
                <a:latin typeface="Calibri"/>
                <a:ea typeface="Calibri"/>
                <a:cs typeface="Calibri"/>
                <a:sym typeface="Calibri"/>
              </a:rPr>
              <a:t>- leasing and communication strategies for each party to consider</a:t>
            </a:r>
            <a:endParaRPr sz="2500">
              <a:solidFill>
                <a:srgbClr val="000000"/>
              </a:solidFill>
              <a:latin typeface="Calibri"/>
              <a:ea typeface="Calibri"/>
              <a:cs typeface="Calibri"/>
              <a:sym typeface="Calibri"/>
            </a:endParaRPr>
          </a:p>
          <a:p>
            <a:pPr marL="0" lvl="0" indent="457200" algn="l" rtl="0">
              <a:spcBef>
                <a:spcPts val="1600"/>
              </a:spcBef>
              <a:spcAft>
                <a:spcPts val="0"/>
              </a:spcAft>
              <a:buNone/>
            </a:pPr>
            <a:r>
              <a:rPr lang="en-US" sz="2500">
                <a:solidFill>
                  <a:srgbClr val="000000"/>
                </a:solidFill>
                <a:latin typeface="Calibri"/>
                <a:ea typeface="Calibri"/>
                <a:cs typeface="Calibri"/>
                <a:sym typeface="Calibri"/>
              </a:rPr>
              <a:t>-</a:t>
            </a:r>
            <a:r>
              <a:rPr lang="en-US" sz="2500" b="1">
                <a:solidFill>
                  <a:srgbClr val="000000"/>
                </a:solidFill>
                <a:latin typeface="Calibri"/>
                <a:ea typeface="Calibri"/>
                <a:cs typeface="Calibri"/>
                <a:sym typeface="Calibri"/>
              </a:rPr>
              <a:t>How</a:t>
            </a:r>
            <a:r>
              <a:rPr lang="en-US" sz="2500">
                <a:solidFill>
                  <a:srgbClr val="000000"/>
                </a:solidFill>
                <a:latin typeface="Calibri"/>
                <a:ea typeface="Calibri"/>
                <a:cs typeface="Calibri"/>
                <a:sym typeface="Calibri"/>
              </a:rPr>
              <a:t>- sample lease language to support specific practices</a:t>
            </a:r>
            <a:endParaRPr sz="2500">
              <a:solidFill>
                <a:srgbClr val="000000"/>
              </a:solidFill>
              <a:latin typeface="Calibri"/>
              <a:ea typeface="Calibri"/>
              <a:cs typeface="Calibri"/>
              <a:sym typeface="Calibri"/>
            </a:endParaRPr>
          </a:p>
          <a:p>
            <a:pPr marL="0" lvl="0" indent="0" algn="l" rtl="0">
              <a:spcBef>
                <a:spcPts val="1600"/>
              </a:spcBef>
              <a:spcAft>
                <a:spcPts val="0"/>
              </a:spcAft>
              <a:buNone/>
            </a:pPr>
            <a:endParaRPr sz="2400">
              <a:solidFill>
                <a:srgbClr val="000000"/>
              </a:solidFill>
              <a:latin typeface="Calibri"/>
              <a:ea typeface="Calibri"/>
              <a:cs typeface="Calibri"/>
              <a:sym typeface="Calibri"/>
            </a:endParaRPr>
          </a:p>
          <a:p>
            <a:pPr marL="0" lvl="0" indent="0" algn="l" rtl="0">
              <a:spcBef>
                <a:spcPts val="1600"/>
              </a:spcBef>
              <a:spcAft>
                <a:spcPts val="1600"/>
              </a:spcAft>
              <a:buNone/>
            </a:pPr>
            <a:endParaRPr sz="2400">
              <a:solidFill>
                <a:srgbClr val="000000"/>
              </a:solidFill>
              <a:latin typeface="Calibri"/>
              <a:ea typeface="Calibri"/>
              <a:cs typeface="Calibri"/>
              <a:sym typeface="Calibri"/>
            </a:endParaRPr>
          </a:p>
        </p:txBody>
      </p:sp>
      <p:pic>
        <p:nvPicPr>
          <p:cNvPr id="284" name="Google Shape;284;p44"/>
          <p:cNvPicPr preferRelativeResize="0"/>
          <p:nvPr/>
        </p:nvPicPr>
        <p:blipFill rotWithShape="1">
          <a:blip r:embed="rId3">
            <a:alphaModFix/>
          </a:blip>
          <a:srcRect/>
          <a:stretch/>
        </p:blipFill>
        <p:spPr>
          <a:xfrm>
            <a:off x="110225" y="1225100"/>
            <a:ext cx="3460800" cy="4705200"/>
          </a:xfrm>
          <a:prstGeom prst="rect">
            <a:avLst/>
          </a:prstGeom>
          <a:noFill/>
          <a:ln>
            <a:noFill/>
          </a:ln>
        </p:spPr>
      </p:pic>
      <p:sp>
        <p:nvSpPr>
          <p:cNvPr id="285" name="Google Shape;285;p44"/>
          <p:cNvSpPr txBox="1"/>
          <p:nvPr/>
        </p:nvSpPr>
        <p:spPr>
          <a:xfrm>
            <a:off x="110225" y="5930300"/>
            <a:ext cx="3707100" cy="656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US" sz="2000">
                <a:solidFill>
                  <a:schemeClr val="dk1"/>
                </a:solidFill>
                <a:latin typeface="Calibri"/>
                <a:ea typeface="Calibri"/>
                <a:cs typeface="Calibri"/>
                <a:sym typeface="Calibri"/>
              </a:rPr>
              <a:t>Download at umaglaw.org</a:t>
            </a:r>
            <a:endParaRPr sz="200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66"/>
        <p:cNvGrpSpPr/>
        <p:nvPr/>
      </p:nvGrpSpPr>
      <p:grpSpPr>
        <a:xfrm>
          <a:off x="0" y="0"/>
          <a:ext cx="0" cy="0"/>
          <a:chOff x="0" y="0"/>
          <a:chExt cx="0" cy="0"/>
        </a:xfrm>
      </p:grpSpPr>
      <p:sp>
        <p:nvSpPr>
          <p:cNvPr id="567" name="Google Shape;567;p80"/>
          <p:cNvSpPr txBox="1">
            <a:spLocks noGrp="1"/>
          </p:cNvSpPr>
          <p:nvPr>
            <p:ph type="body" idx="1"/>
          </p:nvPr>
        </p:nvSpPr>
        <p:spPr>
          <a:xfrm>
            <a:off x="457200" y="1347482"/>
            <a:ext cx="8229600" cy="4526100"/>
          </a:xfrm>
          <a:prstGeom prst="rect">
            <a:avLst/>
          </a:prstGeom>
          <a:noFill/>
          <a:ln>
            <a:noFill/>
          </a:ln>
        </p:spPr>
        <p:txBody>
          <a:bodyPr spcFirstLastPara="1" wrap="square" lIns="91425" tIns="45700" rIns="91425" bIns="45700" anchor="t" anchorCtr="0">
            <a:noAutofit/>
          </a:bodyPr>
          <a:lstStyle/>
          <a:p>
            <a:pPr marL="457200" lvl="0" indent="-406400" algn="l" rtl="0">
              <a:lnSpc>
                <a:spcPct val="100000"/>
              </a:lnSpc>
              <a:spcBef>
                <a:spcPts val="640"/>
              </a:spcBef>
              <a:spcAft>
                <a:spcPts val="0"/>
              </a:spcAft>
              <a:buSzPts val="2800"/>
              <a:buChar char="•"/>
            </a:pPr>
            <a:r>
              <a:rPr lang="en-US" sz="2800"/>
              <a:t>Maintain Landowner/Farmer Communication</a:t>
            </a:r>
            <a:endParaRPr sz="2800"/>
          </a:p>
          <a:p>
            <a:pPr marL="914400" lvl="1" indent="-381000" algn="l" rtl="0">
              <a:lnSpc>
                <a:spcPct val="100000"/>
              </a:lnSpc>
              <a:spcBef>
                <a:spcPts val="0"/>
              </a:spcBef>
              <a:spcAft>
                <a:spcPts val="0"/>
              </a:spcAft>
              <a:buSzPts val="2400"/>
              <a:buChar char="–"/>
            </a:pPr>
            <a:r>
              <a:rPr lang="en-US" sz="2400"/>
              <a:t>Establish a requirement to meet and walk the farm annually </a:t>
            </a:r>
            <a:endParaRPr sz="2400"/>
          </a:p>
          <a:p>
            <a:pPr marL="457200" lvl="0" indent="-406400" algn="l" rtl="0">
              <a:lnSpc>
                <a:spcPct val="100000"/>
              </a:lnSpc>
              <a:spcBef>
                <a:spcPts val="0"/>
              </a:spcBef>
              <a:spcAft>
                <a:spcPts val="0"/>
              </a:spcAft>
              <a:buSzPts val="2800"/>
              <a:buChar char="•"/>
            </a:pPr>
            <a:r>
              <a:rPr lang="en-US" sz="2800"/>
              <a:t>Consider including a conflict resolution provision </a:t>
            </a:r>
            <a:endParaRPr sz="2800"/>
          </a:p>
          <a:p>
            <a:pPr marL="914400" lvl="1" indent="-381000" algn="l" rtl="0">
              <a:lnSpc>
                <a:spcPct val="100000"/>
              </a:lnSpc>
              <a:spcBef>
                <a:spcPts val="0"/>
              </a:spcBef>
              <a:spcAft>
                <a:spcPts val="0"/>
              </a:spcAft>
              <a:buSzPts val="2400"/>
              <a:buChar char="–"/>
            </a:pPr>
            <a:r>
              <a:rPr lang="en-US" sz="2400"/>
              <a:t>Do you want to require mediation before litigation? </a:t>
            </a:r>
            <a:endParaRPr sz="2400"/>
          </a:p>
          <a:p>
            <a:pPr marL="914400" lvl="1" indent="-381000" algn="l" rtl="0">
              <a:lnSpc>
                <a:spcPct val="100000"/>
              </a:lnSpc>
              <a:spcBef>
                <a:spcPts val="0"/>
              </a:spcBef>
              <a:spcAft>
                <a:spcPts val="0"/>
              </a:spcAft>
              <a:buSzPts val="2400"/>
              <a:buChar char="–"/>
            </a:pPr>
            <a:r>
              <a:rPr lang="en-US" sz="2400"/>
              <a:t>MDA offers low-cost mediation for agricultural disputes </a:t>
            </a:r>
            <a:endParaRPr sz="2400"/>
          </a:p>
          <a:p>
            <a:pPr marL="0" lvl="0" indent="0" algn="l" rtl="0">
              <a:lnSpc>
                <a:spcPct val="100000"/>
              </a:lnSpc>
              <a:spcBef>
                <a:spcPts val="640"/>
              </a:spcBef>
              <a:spcAft>
                <a:spcPts val="0"/>
              </a:spcAft>
              <a:buSzPts val="3200"/>
              <a:buNone/>
            </a:pPr>
            <a:endParaRPr sz="2400"/>
          </a:p>
          <a:p>
            <a:pPr marL="0" lvl="0" indent="0" algn="ctr" rtl="0">
              <a:lnSpc>
                <a:spcPct val="100000"/>
              </a:lnSpc>
              <a:spcBef>
                <a:spcPts val="640"/>
              </a:spcBef>
              <a:spcAft>
                <a:spcPts val="0"/>
              </a:spcAft>
              <a:buSzPts val="3200"/>
              <a:buNone/>
            </a:pPr>
            <a:endParaRPr sz="2400" i="1"/>
          </a:p>
        </p:txBody>
      </p:sp>
      <p:sp>
        <p:nvSpPr>
          <p:cNvPr id="568" name="Google Shape;568;p80"/>
          <p:cNvSpPr txBox="1">
            <a:spLocks noGrp="1"/>
          </p:cNvSpPr>
          <p:nvPr>
            <p:ph type="title"/>
          </p:nvPr>
        </p:nvSpPr>
        <p:spPr>
          <a:xfrm>
            <a:off x="100429" y="69858"/>
            <a:ext cx="5451000" cy="11430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4400"/>
              <a:buNone/>
            </a:pPr>
            <a:r>
              <a:rPr lang="en-US" sz="4000"/>
              <a:t>Troubleshooting</a:t>
            </a:r>
            <a:endParaRPr sz="4000"/>
          </a:p>
        </p:txBody>
      </p:sp>
      <p:pic>
        <p:nvPicPr>
          <p:cNvPr id="569" name="Google Shape;569;p80"/>
          <p:cNvPicPr preferRelativeResize="0"/>
          <p:nvPr/>
        </p:nvPicPr>
        <p:blipFill rotWithShape="1">
          <a:blip r:embed="rId3">
            <a:alphaModFix/>
          </a:blip>
          <a:srcRect/>
          <a:stretch/>
        </p:blipFill>
        <p:spPr>
          <a:xfrm>
            <a:off x="267575" y="3800700"/>
            <a:ext cx="3851400" cy="2562475"/>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74"/>
        <p:cNvGrpSpPr/>
        <p:nvPr/>
      </p:nvGrpSpPr>
      <p:grpSpPr>
        <a:xfrm>
          <a:off x="0" y="0"/>
          <a:ext cx="0" cy="0"/>
          <a:chOff x="0" y="0"/>
          <a:chExt cx="0" cy="0"/>
        </a:xfrm>
      </p:grpSpPr>
      <p:sp>
        <p:nvSpPr>
          <p:cNvPr id="575" name="Google Shape;575;p81"/>
          <p:cNvSpPr txBox="1">
            <a:spLocks noGrp="1"/>
          </p:cNvSpPr>
          <p:nvPr>
            <p:ph type="body" idx="1"/>
          </p:nvPr>
        </p:nvSpPr>
        <p:spPr>
          <a:xfrm>
            <a:off x="179050" y="1347475"/>
            <a:ext cx="8678100" cy="4848000"/>
          </a:xfrm>
          <a:prstGeom prst="rect">
            <a:avLst/>
          </a:prstGeom>
        </p:spPr>
        <p:txBody>
          <a:bodyPr spcFirstLastPara="1" wrap="square" lIns="91425" tIns="91425" rIns="91425" bIns="91425" anchor="t" anchorCtr="0">
            <a:noAutofit/>
          </a:bodyPr>
          <a:lstStyle/>
          <a:p>
            <a:pPr marL="0" lvl="0" indent="0" algn="l" rtl="0">
              <a:spcBef>
                <a:spcPts val="640"/>
              </a:spcBef>
              <a:spcAft>
                <a:spcPts val="0"/>
              </a:spcAft>
              <a:buNone/>
            </a:pPr>
            <a:r>
              <a:rPr lang="en-US" sz="2800"/>
              <a:t>You will be contacted in the months following this presentation by the Hughes Center/ALEI and asked whether you have taken any steps towards: </a:t>
            </a:r>
            <a:endParaRPr sz="2800"/>
          </a:p>
          <a:p>
            <a:pPr marL="457200" lvl="0" indent="-406400" algn="l" rtl="0">
              <a:spcBef>
                <a:spcPts val="640"/>
              </a:spcBef>
              <a:spcAft>
                <a:spcPts val="0"/>
              </a:spcAft>
              <a:buSzPts val="2800"/>
              <a:buFont typeface="Calibri"/>
              <a:buChar char="•"/>
            </a:pPr>
            <a:r>
              <a:rPr lang="en-US" sz="2800"/>
              <a:t>Initiating communication about conservation leasing goals and/or</a:t>
            </a:r>
            <a:endParaRPr sz="2800"/>
          </a:p>
          <a:p>
            <a:pPr marL="457200" lvl="0" indent="-406400" algn="l" rtl="0">
              <a:spcBef>
                <a:spcPts val="0"/>
              </a:spcBef>
              <a:spcAft>
                <a:spcPts val="0"/>
              </a:spcAft>
              <a:buSzPts val="2800"/>
              <a:buFont typeface="Calibri"/>
              <a:buChar char="•"/>
            </a:pPr>
            <a:r>
              <a:rPr lang="en-US" sz="2800"/>
              <a:t>Efforts to use conservation practices on leased acres. </a:t>
            </a:r>
            <a:endParaRPr sz="2800"/>
          </a:p>
          <a:p>
            <a:pPr marL="0" lvl="0" indent="0" algn="l" rtl="0">
              <a:spcBef>
                <a:spcPts val="640"/>
              </a:spcBef>
              <a:spcAft>
                <a:spcPts val="0"/>
              </a:spcAft>
              <a:buNone/>
            </a:pPr>
            <a:endParaRPr sz="2400" b="1"/>
          </a:p>
        </p:txBody>
      </p:sp>
      <p:sp>
        <p:nvSpPr>
          <p:cNvPr id="576" name="Google Shape;576;p81"/>
          <p:cNvSpPr txBox="1">
            <a:spLocks noGrp="1"/>
          </p:cNvSpPr>
          <p:nvPr>
            <p:ph type="title"/>
          </p:nvPr>
        </p:nvSpPr>
        <p:spPr>
          <a:xfrm>
            <a:off x="100429" y="69858"/>
            <a:ext cx="5451000" cy="1143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4000"/>
              <a:t>Next Steps</a:t>
            </a:r>
            <a:endParaRPr sz="400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81"/>
        <p:cNvGrpSpPr/>
        <p:nvPr/>
      </p:nvGrpSpPr>
      <p:grpSpPr>
        <a:xfrm>
          <a:off x="0" y="0"/>
          <a:ext cx="0" cy="0"/>
          <a:chOff x="0" y="0"/>
          <a:chExt cx="0" cy="0"/>
        </a:xfrm>
      </p:grpSpPr>
      <p:sp>
        <p:nvSpPr>
          <p:cNvPr id="582" name="Google Shape;582;p82"/>
          <p:cNvSpPr txBox="1">
            <a:spLocks noGrp="1"/>
          </p:cNvSpPr>
          <p:nvPr>
            <p:ph type="body" idx="1"/>
          </p:nvPr>
        </p:nvSpPr>
        <p:spPr>
          <a:xfrm>
            <a:off x="100425" y="1347475"/>
            <a:ext cx="8823300" cy="4526100"/>
          </a:xfrm>
          <a:prstGeom prst="rect">
            <a:avLst/>
          </a:prstGeom>
        </p:spPr>
        <p:txBody>
          <a:bodyPr spcFirstLastPara="1" wrap="square" lIns="91425" tIns="91425" rIns="91425" bIns="91425" anchor="t" anchorCtr="0">
            <a:noAutofit/>
          </a:bodyPr>
          <a:lstStyle/>
          <a:p>
            <a:pPr marL="0" lvl="0" indent="0" algn="l" rtl="0">
              <a:spcBef>
                <a:spcPts val="640"/>
              </a:spcBef>
              <a:spcAft>
                <a:spcPts val="0"/>
              </a:spcAft>
              <a:buNone/>
            </a:pPr>
            <a:r>
              <a:rPr lang="en-US" sz="2900"/>
              <a:t>Examples of efforts to use conservation practices on leased acres include</a:t>
            </a:r>
            <a:endParaRPr sz="2900"/>
          </a:p>
          <a:p>
            <a:pPr marL="457200" lvl="0" indent="-412750" algn="l" rtl="0">
              <a:spcBef>
                <a:spcPts val="640"/>
              </a:spcBef>
              <a:spcAft>
                <a:spcPts val="0"/>
              </a:spcAft>
              <a:buSzPts val="2900"/>
              <a:buChar char="•"/>
            </a:pPr>
            <a:r>
              <a:rPr lang="en-US" sz="2900"/>
              <a:t>Agreeing to follow the terms of a conservation plan</a:t>
            </a:r>
            <a:endParaRPr sz="2900"/>
          </a:p>
          <a:p>
            <a:pPr marL="457200" lvl="0" indent="-412750" algn="l" rtl="0">
              <a:spcBef>
                <a:spcPts val="0"/>
              </a:spcBef>
              <a:spcAft>
                <a:spcPts val="0"/>
              </a:spcAft>
              <a:buSzPts val="2900"/>
              <a:buChar char="•"/>
            </a:pPr>
            <a:r>
              <a:rPr lang="en-US" sz="2900"/>
              <a:t>Applying for cost-share funding or technical assistance for a practice</a:t>
            </a:r>
            <a:endParaRPr sz="2900"/>
          </a:p>
          <a:p>
            <a:pPr marL="457200" lvl="0" indent="-412750" algn="l" rtl="0">
              <a:spcBef>
                <a:spcPts val="0"/>
              </a:spcBef>
              <a:spcAft>
                <a:spcPts val="0"/>
              </a:spcAft>
              <a:buSzPts val="2900"/>
              <a:buChar char="•"/>
            </a:pPr>
            <a:r>
              <a:rPr lang="en-US" sz="2900"/>
              <a:t>Entering into a new lease with conservation practice provisions</a:t>
            </a:r>
            <a:endParaRPr sz="2900"/>
          </a:p>
          <a:p>
            <a:pPr marL="457200" lvl="0" indent="-412750" algn="l" rtl="0">
              <a:spcBef>
                <a:spcPts val="0"/>
              </a:spcBef>
              <a:spcAft>
                <a:spcPts val="0"/>
              </a:spcAft>
              <a:buSzPts val="2900"/>
              <a:buChar char="•"/>
            </a:pPr>
            <a:r>
              <a:rPr lang="en-US" sz="2900"/>
              <a:t>Amending an existing lease to include conservation practices</a:t>
            </a:r>
            <a:endParaRPr sz="2900"/>
          </a:p>
          <a:p>
            <a:pPr marL="914400" lvl="1" indent="-412750" algn="l" rtl="0">
              <a:spcBef>
                <a:spcPts val="0"/>
              </a:spcBef>
              <a:spcAft>
                <a:spcPts val="0"/>
              </a:spcAft>
              <a:buSzPts val="2900"/>
              <a:buChar char="–"/>
            </a:pPr>
            <a:r>
              <a:rPr lang="en-US" sz="2900" b="1"/>
              <a:t>If you take any of these steps, please let us or your presenter know!</a:t>
            </a:r>
            <a:endParaRPr sz="2900"/>
          </a:p>
        </p:txBody>
      </p:sp>
      <p:sp>
        <p:nvSpPr>
          <p:cNvPr id="583" name="Google Shape;583;p82"/>
          <p:cNvSpPr txBox="1">
            <a:spLocks noGrp="1"/>
          </p:cNvSpPr>
          <p:nvPr>
            <p:ph type="title"/>
          </p:nvPr>
        </p:nvSpPr>
        <p:spPr>
          <a:xfrm>
            <a:off x="100429" y="69858"/>
            <a:ext cx="5451000" cy="1143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4000"/>
              <a:t>Next Steps</a:t>
            </a:r>
            <a:endParaRPr sz="400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sp>
        <p:nvSpPr>
          <p:cNvPr id="589" name="Google Shape;589;p83"/>
          <p:cNvSpPr txBox="1">
            <a:spLocks noGrp="1"/>
          </p:cNvSpPr>
          <p:nvPr>
            <p:ph type="body" idx="1"/>
          </p:nvPr>
        </p:nvSpPr>
        <p:spPr>
          <a:xfrm>
            <a:off x="179050" y="1347474"/>
            <a:ext cx="8507700" cy="52239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640"/>
              </a:spcBef>
              <a:spcAft>
                <a:spcPts val="0"/>
              </a:spcAft>
              <a:buSzPts val="3200"/>
              <a:buNone/>
            </a:pPr>
            <a:r>
              <a:rPr lang="en-US"/>
              <a:t>Questions?</a:t>
            </a:r>
            <a:endParaRPr/>
          </a:p>
          <a:p>
            <a:pPr marL="0" lvl="0" indent="0" algn="l" rtl="0">
              <a:lnSpc>
                <a:spcPct val="100000"/>
              </a:lnSpc>
              <a:spcBef>
                <a:spcPts val="640"/>
              </a:spcBef>
              <a:spcAft>
                <a:spcPts val="0"/>
              </a:spcAft>
              <a:buSzPts val="3200"/>
              <a:buNone/>
            </a:pPr>
            <a:endParaRPr/>
          </a:p>
          <a:p>
            <a:pPr marL="0" lvl="0" indent="0" algn="l" rtl="0">
              <a:lnSpc>
                <a:spcPct val="100000"/>
              </a:lnSpc>
              <a:spcBef>
                <a:spcPts val="640"/>
              </a:spcBef>
              <a:spcAft>
                <a:spcPts val="0"/>
              </a:spcAft>
              <a:buSzPts val="3200"/>
              <a:buNone/>
            </a:pPr>
            <a:endParaRPr/>
          </a:p>
          <a:p>
            <a:pPr marL="0" lvl="0" indent="0" algn="l" rtl="0">
              <a:lnSpc>
                <a:spcPct val="100000"/>
              </a:lnSpc>
              <a:spcBef>
                <a:spcPts val="640"/>
              </a:spcBef>
              <a:spcAft>
                <a:spcPts val="0"/>
              </a:spcAft>
              <a:buSzPts val="3200"/>
              <a:buNone/>
            </a:pPr>
            <a:endParaRPr/>
          </a:p>
          <a:p>
            <a:pPr marL="0" lvl="0" indent="0" algn="l" rtl="0">
              <a:lnSpc>
                <a:spcPct val="100000"/>
              </a:lnSpc>
              <a:spcBef>
                <a:spcPts val="640"/>
              </a:spcBef>
              <a:spcAft>
                <a:spcPts val="0"/>
              </a:spcAft>
              <a:buSzPts val="3200"/>
              <a:buNone/>
            </a:pPr>
            <a:r>
              <a:rPr lang="en-US"/>
              <a:t>For further </a:t>
            </a:r>
            <a:endParaRPr/>
          </a:p>
          <a:p>
            <a:pPr marL="0" lvl="0" indent="0" algn="l" rtl="0">
              <a:lnSpc>
                <a:spcPct val="100000"/>
              </a:lnSpc>
              <a:spcBef>
                <a:spcPts val="640"/>
              </a:spcBef>
              <a:spcAft>
                <a:spcPts val="0"/>
              </a:spcAft>
              <a:buSzPts val="3200"/>
              <a:buNone/>
            </a:pPr>
            <a:r>
              <a:rPr lang="en-US"/>
              <a:t>information contact: </a:t>
            </a:r>
            <a:endParaRPr/>
          </a:p>
          <a:p>
            <a:pPr marL="0" lvl="0" indent="0" algn="l" rtl="0">
              <a:lnSpc>
                <a:spcPct val="100000"/>
              </a:lnSpc>
              <a:spcBef>
                <a:spcPts val="640"/>
              </a:spcBef>
              <a:spcAft>
                <a:spcPts val="0"/>
              </a:spcAft>
              <a:buSzPts val="3200"/>
              <a:buNone/>
            </a:pPr>
            <a:r>
              <a:rPr lang="en-US"/>
              <a:t>Sarah Everhart</a:t>
            </a:r>
            <a:endParaRPr/>
          </a:p>
          <a:p>
            <a:pPr marL="0" lvl="0" indent="0" algn="l" rtl="0">
              <a:lnSpc>
                <a:spcPct val="100000"/>
              </a:lnSpc>
              <a:spcBef>
                <a:spcPts val="640"/>
              </a:spcBef>
              <a:spcAft>
                <a:spcPts val="0"/>
              </a:spcAft>
              <a:buSzPts val="3200"/>
              <a:buNone/>
            </a:pPr>
            <a:r>
              <a:rPr lang="en-US"/>
              <a:t>ALEI</a:t>
            </a:r>
            <a:endParaRPr/>
          </a:p>
          <a:p>
            <a:pPr marL="0" lvl="0" indent="0" algn="l" rtl="0">
              <a:lnSpc>
                <a:spcPct val="100000"/>
              </a:lnSpc>
              <a:spcBef>
                <a:spcPts val="640"/>
              </a:spcBef>
              <a:spcAft>
                <a:spcPts val="0"/>
              </a:spcAft>
              <a:buSzPts val="3200"/>
              <a:buNone/>
            </a:pPr>
            <a:r>
              <a:rPr lang="en-US" u="sng">
                <a:solidFill>
                  <a:schemeClr val="hlink"/>
                </a:solidFill>
                <a:hlinkClick r:id="rId3"/>
              </a:rPr>
              <a:t>severhart@law.umaryland.edu</a:t>
            </a:r>
            <a:r>
              <a:rPr lang="en-US"/>
              <a:t>/ 410-458-2475</a:t>
            </a:r>
            <a:endParaRPr/>
          </a:p>
        </p:txBody>
      </p:sp>
      <p:sp>
        <p:nvSpPr>
          <p:cNvPr id="590" name="Google Shape;590;p83"/>
          <p:cNvSpPr txBox="1">
            <a:spLocks noGrp="1"/>
          </p:cNvSpPr>
          <p:nvPr>
            <p:ph type="title"/>
          </p:nvPr>
        </p:nvSpPr>
        <p:spPr>
          <a:xfrm>
            <a:off x="100429" y="69858"/>
            <a:ext cx="5451000" cy="11430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4400"/>
              <a:buNone/>
            </a:pPr>
            <a:r>
              <a:rPr lang="en-US"/>
              <a:t>Thanks</a:t>
            </a:r>
            <a:endParaRPr/>
          </a:p>
        </p:txBody>
      </p:sp>
      <p:pic>
        <p:nvPicPr>
          <p:cNvPr id="591" name="Google Shape;591;p83"/>
          <p:cNvPicPr preferRelativeResize="0"/>
          <p:nvPr/>
        </p:nvPicPr>
        <p:blipFill rotWithShape="1">
          <a:blip r:embed="rId4">
            <a:alphaModFix/>
          </a:blip>
          <a:srcRect/>
          <a:stretch/>
        </p:blipFill>
        <p:spPr>
          <a:xfrm>
            <a:off x="4193075" y="1347475"/>
            <a:ext cx="4333349" cy="32361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p45"/>
          <p:cNvSpPr txBox="1">
            <a:spLocks noGrp="1"/>
          </p:cNvSpPr>
          <p:nvPr>
            <p:ph type="body" idx="1"/>
          </p:nvPr>
        </p:nvSpPr>
        <p:spPr>
          <a:xfrm>
            <a:off x="457200" y="1347475"/>
            <a:ext cx="8229600" cy="37137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640"/>
              </a:spcBef>
              <a:spcAft>
                <a:spcPts val="0"/>
              </a:spcAft>
              <a:buNone/>
            </a:pPr>
            <a:r>
              <a:rPr lang="en-US" sz="2800"/>
              <a:t>By communicating and using simple lease language, landowners and farmers can establish the necessary foundation to implement conservation practices on leased land in a mutually beneficial way.</a:t>
            </a:r>
            <a:endParaRPr sz="2800"/>
          </a:p>
          <a:p>
            <a:pPr marL="457200" lvl="0" indent="0" algn="l" rtl="0">
              <a:lnSpc>
                <a:spcPct val="100000"/>
              </a:lnSpc>
              <a:spcBef>
                <a:spcPts val="640"/>
              </a:spcBef>
              <a:spcAft>
                <a:spcPts val="0"/>
              </a:spcAft>
              <a:buSzPts val="3200"/>
              <a:buNone/>
            </a:pPr>
            <a:endParaRPr sz="2600"/>
          </a:p>
        </p:txBody>
      </p:sp>
      <p:sp>
        <p:nvSpPr>
          <p:cNvPr id="292" name="Google Shape;292;p45"/>
          <p:cNvSpPr txBox="1">
            <a:spLocks noGrp="1"/>
          </p:cNvSpPr>
          <p:nvPr>
            <p:ph type="title"/>
          </p:nvPr>
        </p:nvSpPr>
        <p:spPr>
          <a:xfrm>
            <a:off x="100424" y="69850"/>
            <a:ext cx="6471000" cy="11430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4400"/>
              <a:buNone/>
            </a:pPr>
            <a:r>
              <a:rPr lang="en-US" sz="4000"/>
              <a:t>How Can a Lease Help You?</a:t>
            </a:r>
            <a:endParaRPr sz="4000"/>
          </a:p>
        </p:txBody>
      </p:sp>
      <p:pic>
        <p:nvPicPr>
          <p:cNvPr id="293" name="Google Shape;293;p45"/>
          <p:cNvPicPr preferRelativeResize="0"/>
          <p:nvPr/>
        </p:nvPicPr>
        <p:blipFill rotWithShape="1">
          <a:blip r:embed="rId3">
            <a:alphaModFix/>
          </a:blip>
          <a:srcRect/>
          <a:stretch/>
        </p:blipFill>
        <p:spPr>
          <a:xfrm>
            <a:off x="2810125" y="3713675"/>
            <a:ext cx="4019650" cy="217345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1"/>
                                        </p:tgtEl>
                                        <p:attrNameLst>
                                          <p:attrName>style.visibility</p:attrName>
                                        </p:attrNameLst>
                                      </p:cBhvr>
                                      <p:to>
                                        <p:strVal val="visible"/>
                                      </p:to>
                                    </p:set>
                                    <p:animEffect transition="in" filter="fade">
                                      <p:cBhvr>
                                        <p:cTn id="7" dur="1000"/>
                                        <p:tgtEl>
                                          <p:spTgt spid="2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46"/>
          <p:cNvSpPr txBox="1">
            <a:spLocks noGrp="1"/>
          </p:cNvSpPr>
          <p:nvPr>
            <p:ph type="body" idx="1"/>
          </p:nvPr>
        </p:nvSpPr>
        <p:spPr>
          <a:xfrm>
            <a:off x="457200" y="1600200"/>
            <a:ext cx="7923000" cy="4526100"/>
          </a:xfrm>
          <a:prstGeom prst="rect">
            <a:avLst/>
          </a:prstGeom>
        </p:spPr>
        <p:txBody>
          <a:bodyPr spcFirstLastPara="1" wrap="square" lIns="91425" tIns="45700" rIns="91425" bIns="45700" anchor="t" anchorCtr="0">
            <a:noAutofit/>
          </a:bodyPr>
          <a:lstStyle/>
          <a:p>
            <a:pPr marL="457200" lvl="0" indent="-419100" algn="l" rtl="0">
              <a:spcBef>
                <a:spcPts val="560"/>
              </a:spcBef>
              <a:spcAft>
                <a:spcPts val="0"/>
              </a:spcAft>
              <a:buSzPts val="3000"/>
              <a:buChar char="•"/>
            </a:pPr>
            <a:r>
              <a:rPr lang="en-US" sz="3000"/>
              <a:t>Protects both parties</a:t>
            </a:r>
            <a:endParaRPr sz="3000"/>
          </a:p>
          <a:p>
            <a:pPr marL="457200" lvl="0" indent="-419100" algn="l" rtl="0">
              <a:spcBef>
                <a:spcPts val="0"/>
              </a:spcBef>
              <a:spcAft>
                <a:spcPts val="0"/>
              </a:spcAft>
              <a:buSzPts val="3000"/>
              <a:buChar char="•"/>
            </a:pPr>
            <a:r>
              <a:rPr lang="en-US" sz="3000"/>
              <a:t>Avoids misunderstandings </a:t>
            </a:r>
            <a:endParaRPr sz="3000"/>
          </a:p>
          <a:p>
            <a:pPr marL="457200" lvl="0" indent="-419100" algn="l" rtl="0">
              <a:spcBef>
                <a:spcPts val="0"/>
              </a:spcBef>
              <a:spcAft>
                <a:spcPts val="0"/>
              </a:spcAft>
              <a:buSzPts val="3000"/>
              <a:buChar char="•"/>
            </a:pPr>
            <a:r>
              <a:rPr lang="en-US" sz="3000"/>
              <a:t>According to law, leases for a term longer than one year should be in writing. </a:t>
            </a:r>
            <a:endParaRPr sz="3000"/>
          </a:p>
          <a:p>
            <a:pPr marL="457200" lvl="0" indent="-419100" algn="l" rtl="0">
              <a:spcBef>
                <a:spcPts val="0"/>
              </a:spcBef>
              <a:spcAft>
                <a:spcPts val="0"/>
              </a:spcAft>
              <a:buSzPts val="3000"/>
              <a:buChar char="•"/>
            </a:pPr>
            <a:r>
              <a:rPr lang="en-US" sz="3000"/>
              <a:t>Often needed for Federal and State conservation programs</a:t>
            </a:r>
            <a:endParaRPr sz="3000"/>
          </a:p>
        </p:txBody>
      </p:sp>
      <p:sp>
        <p:nvSpPr>
          <p:cNvPr id="300" name="Google Shape;300;p46"/>
          <p:cNvSpPr txBox="1">
            <a:spLocks noGrp="1"/>
          </p:cNvSpPr>
          <p:nvPr>
            <p:ph type="title"/>
          </p:nvPr>
        </p:nvSpPr>
        <p:spPr>
          <a:xfrm>
            <a:off x="114700" y="69850"/>
            <a:ext cx="6405900" cy="11430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4000"/>
              <a:t>Benefits of Written Lease</a:t>
            </a:r>
            <a:endParaRPr sz="4000"/>
          </a:p>
        </p:txBody>
      </p:sp>
      <p:pic>
        <p:nvPicPr>
          <p:cNvPr id="301" name="Google Shape;301;p46"/>
          <p:cNvPicPr preferRelativeResize="0"/>
          <p:nvPr/>
        </p:nvPicPr>
        <p:blipFill>
          <a:blip r:embed="rId3">
            <a:alphaModFix/>
          </a:blip>
          <a:stretch>
            <a:fillRect/>
          </a:stretch>
        </p:blipFill>
        <p:spPr>
          <a:xfrm>
            <a:off x="5280100" y="4367001"/>
            <a:ext cx="3160050" cy="2099327"/>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p47"/>
          <p:cNvSpPr txBox="1">
            <a:spLocks noGrp="1"/>
          </p:cNvSpPr>
          <p:nvPr>
            <p:ph type="body" idx="1"/>
          </p:nvPr>
        </p:nvSpPr>
        <p:spPr>
          <a:xfrm>
            <a:off x="191475" y="1340275"/>
            <a:ext cx="8495400" cy="4533300"/>
          </a:xfrm>
          <a:prstGeom prst="rect">
            <a:avLst/>
          </a:prstGeom>
        </p:spPr>
        <p:txBody>
          <a:bodyPr spcFirstLastPara="1" wrap="square" lIns="91425" tIns="91425" rIns="91425" bIns="91425" anchor="t" anchorCtr="0">
            <a:noAutofit/>
          </a:bodyPr>
          <a:lstStyle/>
          <a:p>
            <a:pPr marL="457200" lvl="0" indent="-419100" algn="l" rtl="0">
              <a:lnSpc>
                <a:spcPct val="115000"/>
              </a:lnSpc>
              <a:spcBef>
                <a:spcPts val="600"/>
              </a:spcBef>
              <a:spcAft>
                <a:spcPts val="0"/>
              </a:spcAft>
              <a:buSzPts val="3000"/>
              <a:buChar char="•"/>
            </a:pPr>
            <a:r>
              <a:rPr lang="en-US" sz="3000"/>
              <a:t>There is very little Maryland law pertaining to ag   leases. </a:t>
            </a:r>
            <a:endParaRPr sz="3000"/>
          </a:p>
          <a:p>
            <a:pPr marL="457200" lvl="0" indent="-419100" algn="l" rtl="0">
              <a:lnSpc>
                <a:spcPct val="115000"/>
              </a:lnSpc>
              <a:spcBef>
                <a:spcPts val="0"/>
              </a:spcBef>
              <a:spcAft>
                <a:spcPts val="0"/>
              </a:spcAft>
              <a:buSzPts val="3000"/>
              <a:buChar char="•"/>
            </a:pPr>
            <a:r>
              <a:rPr lang="en-US" sz="3000"/>
              <a:t>This means parties have to communicate about priorities and work together to form leases</a:t>
            </a:r>
            <a:endParaRPr sz="3000"/>
          </a:p>
          <a:p>
            <a:pPr marL="457200" lvl="0" indent="-419100" algn="l" rtl="0">
              <a:lnSpc>
                <a:spcPct val="115000"/>
              </a:lnSpc>
              <a:spcBef>
                <a:spcPts val="0"/>
              </a:spcBef>
              <a:spcAft>
                <a:spcPts val="0"/>
              </a:spcAft>
              <a:buSzPts val="3000"/>
              <a:buChar char="•"/>
            </a:pPr>
            <a:r>
              <a:rPr lang="en-US" sz="3000"/>
              <a:t>Leases don’t have to be and should not be complicated</a:t>
            </a:r>
            <a:endParaRPr sz="3000"/>
          </a:p>
          <a:p>
            <a:pPr marL="0" lvl="0" indent="0" algn="l" rtl="0">
              <a:lnSpc>
                <a:spcPct val="115000"/>
              </a:lnSpc>
              <a:spcBef>
                <a:spcPts val="600"/>
              </a:spcBef>
              <a:spcAft>
                <a:spcPts val="0"/>
              </a:spcAft>
              <a:buClr>
                <a:schemeClr val="dk1"/>
              </a:buClr>
              <a:buSzPts val="1100"/>
              <a:buFont typeface="Arial"/>
              <a:buNone/>
            </a:pPr>
            <a:endParaRPr sz="2800"/>
          </a:p>
        </p:txBody>
      </p:sp>
      <p:sp>
        <p:nvSpPr>
          <p:cNvPr id="308" name="Google Shape;308;p47"/>
          <p:cNvSpPr txBox="1">
            <a:spLocks noGrp="1"/>
          </p:cNvSpPr>
          <p:nvPr>
            <p:ph type="title"/>
          </p:nvPr>
        </p:nvSpPr>
        <p:spPr>
          <a:xfrm>
            <a:off x="100429" y="69858"/>
            <a:ext cx="5451000" cy="1143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4000"/>
              <a:t>Leasing 101</a:t>
            </a:r>
            <a:endParaRPr sz="400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Google Shape;314;p48"/>
          <p:cNvSpPr txBox="1">
            <a:spLocks noGrp="1"/>
          </p:cNvSpPr>
          <p:nvPr>
            <p:ph type="body" idx="1"/>
          </p:nvPr>
        </p:nvSpPr>
        <p:spPr>
          <a:xfrm>
            <a:off x="261100" y="1462100"/>
            <a:ext cx="8543100" cy="4664100"/>
          </a:xfrm>
          <a:prstGeom prst="rect">
            <a:avLst/>
          </a:prstGeom>
        </p:spPr>
        <p:txBody>
          <a:bodyPr spcFirstLastPara="1" wrap="square" lIns="91425" tIns="45700" rIns="91425" bIns="45700" anchor="t" anchorCtr="0">
            <a:noAutofit/>
          </a:bodyPr>
          <a:lstStyle/>
          <a:p>
            <a:pPr marL="0" lvl="0" indent="0" algn="l" rtl="0">
              <a:lnSpc>
                <a:spcPct val="115000"/>
              </a:lnSpc>
              <a:spcBef>
                <a:spcPts val="600"/>
              </a:spcBef>
              <a:spcAft>
                <a:spcPts val="0"/>
              </a:spcAft>
              <a:buClr>
                <a:schemeClr val="dk1"/>
              </a:buClr>
              <a:buSzPts val="1100"/>
              <a:buFont typeface="Arial"/>
              <a:buNone/>
            </a:pPr>
            <a:r>
              <a:rPr lang="en-US"/>
              <a:t>To be valid a lease needs to be/have:</a:t>
            </a:r>
            <a:endParaRPr/>
          </a:p>
          <a:p>
            <a:pPr marL="457200" lvl="0" indent="-406400" algn="l" rtl="0">
              <a:lnSpc>
                <a:spcPct val="115000"/>
              </a:lnSpc>
              <a:spcBef>
                <a:spcPts val="1600"/>
              </a:spcBef>
              <a:spcAft>
                <a:spcPts val="0"/>
              </a:spcAft>
              <a:buSzPts val="2800"/>
              <a:buAutoNum type="arabicPeriod"/>
            </a:pPr>
            <a:r>
              <a:rPr lang="en-US"/>
              <a:t>Valid contract (legal names of parties, an offer, and acceptance of the offer for consideration($))</a:t>
            </a:r>
            <a:endParaRPr>
              <a:latin typeface="Arial"/>
              <a:ea typeface="Arial"/>
              <a:cs typeface="Arial"/>
              <a:sym typeface="Arial"/>
            </a:endParaRPr>
          </a:p>
          <a:p>
            <a:pPr marL="457200" lvl="0" indent="-406400" algn="l" rtl="0">
              <a:lnSpc>
                <a:spcPct val="115000"/>
              </a:lnSpc>
              <a:spcBef>
                <a:spcPts val="0"/>
              </a:spcBef>
              <a:spcAft>
                <a:spcPts val="0"/>
              </a:spcAft>
              <a:buSzPts val="2800"/>
              <a:buAutoNum type="arabicPeriod"/>
            </a:pPr>
            <a:r>
              <a:rPr lang="en-US"/>
              <a:t>Description of the extent of the property to be leased</a:t>
            </a:r>
            <a:endParaRPr/>
          </a:p>
          <a:p>
            <a:pPr marL="457200" lvl="0" indent="-406400" algn="l" rtl="0">
              <a:lnSpc>
                <a:spcPct val="115000"/>
              </a:lnSpc>
              <a:spcBef>
                <a:spcPts val="0"/>
              </a:spcBef>
              <a:spcAft>
                <a:spcPts val="0"/>
              </a:spcAft>
              <a:buSzPts val="2800"/>
              <a:buAutoNum type="arabicPeriod"/>
            </a:pPr>
            <a:r>
              <a:rPr lang="en-US"/>
              <a:t>Definite lease term </a:t>
            </a:r>
            <a:endParaRPr>
              <a:latin typeface="Arial"/>
              <a:ea typeface="Arial"/>
              <a:cs typeface="Arial"/>
              <a:sym typeface="Arial"/>
            </a:endParaRPr>
          </a:p>
          <a:p>
            <a:pPr marL="457200" lvl="0" indent="-406400" algn="l" rtl="0">
              <a:lnSpc>
                <a:spcPct val="115000"/>
              </a:lnSpc>
              <a:spcBef>
                <a:spcPts val="0"/>
              </a:spcBef>
              <a:spcAft>
                <a:spcPts val="0"/>
              </a:spcAft>
              <a:buSzPts val="2800"/>
              <a:buAutoNum type="arabicPeriod"/>
            </a:pPr>
            <a:r>
              <a:rPr lang="en-US"/>
              <a:t>Definite rental rate</a:t>
            </a:r>
            <a:endParaRPr/>
          </a:p>
          <a:p>
            <a:pPr marL="0" lvl="0" indent="0" algn="l" rtl="0">
              <a:lnSpc>
                <a:spcPct val="115000"/>
              </a:lnSpc>
              <a:spcBef>
                <a:spcPts val="1600"/>
              </a:spcBef>
              <a:spcAft>
                <a:spcPts val="0"/>
              </a:spcAft>
              <a:buClr>
                <a:schemeClr val="dk1"/>
              </a:buClr>
              <a:buSzPts val="1100"/>
              <a:buFont typeface="Arial"/>
              <a:buNone/>
            </a:pPr>
            <a:endParaRPr/>
          </a:p>
          <a:p>
            <a:pPr marL="914400" lvl="0" indent="0" algn="l" rtl="0">
              <a:lnSpc>
                <a:spcPct val="115000"/>
              </a:lnSpc>
              <a:spcBef>
                <a:spcPts val="1600"/>
              </a:spcBef>
              <a:spcAft>
                <a:spcPts val="1600"/>
              </a:spcAft>
              <a:buNone/>
            </a:pPr>
            <a:endParaRPr sz="2600">
              <a:solidFill>
                <a:srgbClr val="000000"/>
              </a:solidFill>
            </a:endParaRPr>
          </a:p>
        </p:txBody>
      </p:sp>
      <p:sp>
        <p:nvSpPr>
          <p:cNvPr id="315" name="Google Shape;315;p48"/>
          <p:cNvSpPr txBox="1">
            <a:spLocks noGrp="1"/>
          </p:cNvSpPr>
          <p:nvPr>
            <p:ph type="title"/>
          </p:nvPr>
        </p:nvSpPr>
        <p:spPr>
          <a:xfrm>
            <a:off x="114701" y="69858"/>
            <a:ext cx="5165400" cy="11430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4000"/>
              <a:t>Leasing 101</a:t>
            </a:r>
            <a:endParaRPr sz="400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Google Shape;321;p49"/>
          <p:cNvSpPr txBox="1">
            <a:spLocks noGrp="1"/>
          </p:cNvSpPr>
          <p:nvPr>
            <p:ph type="body" idx="1"/>
          </p:nvPr>
        </p:nvSpPr>
        <p:spPr>
          <a:xfrm>
            <a:off x="178725" y="1305450"/>
            <a:ext cx="4114800" cy="4838100"/>
          </a:xfrm>
          <a:prstGeom prst="rect">
            <a:avLst/>
          </a:prstGeom>
        </p:spPr>
        <p:txBody>
          <a:bodyPr spcFirstLastPara="1" wrap="square" lIns="91425" tIns="91425" rIns="91425" bIns="91425" anchor="t" anchorCtr="0">
            <a:noAutofit/>
          </a:bodyPr>
          <a:lstStyle/>
          <a:p>
            <a:pPr marL="457200" lvl="0" indent="-406400" algn="l" rtl="0">
              <a:spcBef>
                <a:spcPts val="640"/>
              </a:spcBef>
              <a:spcAft>
                <a:spcPts val="0"/>
              </a:spcAft>
              <a:buSzPts val="2800"/>
              <a:buChar char="•"/>
            </a:pPr>
            <a:r>
              <a:rPr lang="en-US" sz="2800"/>
              <a:t>General leasing law and examples of leases: </a:t>
            </a:r>
            <a:r>
              <a:rPr lang="en-US" sz="2800" i="1"/>
              <a:t>Agricultural Leasing in Maryland</a:t>
            </a:r>
            <a:r>
              <a:rPr lang="en-US" sz="2800"/>
              <a:t>, available at umaglaw.org</a:t>
            </a:r>
            <a:endParaRPr sz="2800"/>
          </a:p>
          <a:p>
            <a:pPr marL="457200" lvl="0" indent="-406400" algn="l" rtl="0">
              <a:spcBef>
                <a:spcPts val="0"/>
              </a:spcBef>
              <a:spcAft>
                <a:spcPts val="0"/>
              </a:spcAft>
              <a:buSzPts val="2800"/>
              <a:buChar char="•"/>
            </a:pPr>
            <a:r>
              <a:rPr lang="en-US" sz="2800"/>
              <a:t>Fillable versions of the leases also available at umaglaw.org</a:t>
            </a:r>
            <a:endParaRPr sz="2800"/>
          </a:p>
          <a:p>
            <a:pPr marL="457200" lvl="0" indent="0" algn="l" rtl="0">
              <a:spcBef>
                <a:spcPts val="640"/>
              </a:spcBef>
              <a:spcAft>
                <a:spcPts val="0"/>
              </a:spcAft>
              <a:buNone/>
            </a:pPr>
            <a:r>
              <a:rPr lang="en-US" sz="2800"/>
              <a:t> </a:t>
            </a:r>
            <a:endParaRPr sz="2800"/>
          </a:p>
        </p:txBody>
      </p:sp>
      <p:sp>
        <p:nvSpPr>
          <p:cNvPr id="322" name="Google Shape;322;p49"/>
          <p:cNvSpPr txBox="1">
            <a:spLocks noGrp="1"/>
          </p:cNvSpPr>
          <p:nvPr>
            <p:ph type="title"/>
          </p:nvPr>
        </p:nvSpPr>
        <p:spPr>
          <a:xfrm>
            <a:off x="100429" y="69858"/>
            <a:ext cx="5451000" cy="1143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4000"/>
              <a:t>Leasing Resources</a:t>
            </a:r>
            <a:endParaRPr sz="4000"/>
          </a:p>
        </p:txBody>
      </p:sp>
      <p:pic>
        <p:nvPicPr>
          <p:cNvPr id="323" name="Google Shape;323;p49"/>
          <p:cNvPicPr preferRelativeResize="0"/>
          <p:nvPr/>
        </p:nvPicPr>
        <p:blipFill>
          <a:blip r:embed="rId3">
            <a:alphaModFix/>
          </a:blip>
          <a:stretch>
            <a:fillRect/>
          </a:stretch>
        </p:blipFill>
        <p:spPr>
          <a:xfrm>
            <a:off x="4373775" y="1142138"/>
            <a:ext cx="4191000" cy="5095875"/>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Ag leasing theme">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2829</Words>
  <Application>Microsoft Macintosh PowerPoint</Application>
  <PresentationFormat>On-screen Show (4:3)</PresentationFormat>
  <Paragraphs>335</Paragraphs>
  <Slides>43</Slides>
  <Notes>43</Notes>
  <HiddenSlides>0</HiddenSlides>
  <MMClips>0</MMClips>
  <ScaleCrop>false</ScaleCrop>
  <HeadingPairs>
    <vt:vector size="6" baseType="variant">
      <vt:variant>
        <vt:lpstr>Fonts Used</vt:lpstr>
      </vt:variant>
      <vt:variant>
        <vt:i4>2</vt:i4>
      </vt:variant>
      <vt:variant>
        <vt:lpstr>Theme</vt:lpstr>
      </vt:variant>
      <vt:variant>
        <vt:i4>3</vt:i4>
      </vt:variant>
      <vt:variant>
        <vt:lpstr>Slide Titles</vt:lpstr>
      </vt:variant>
      <vt:variant>
        <vt:i4>43</vt:i4>
      </vt:variant>
    </vt:vector>
  </HeadingPairs>
  <TitlesOfParts>
    <vt:vector size="48" baseType="lpstr">
      <vt:lpstr>Arial</vt:lpstr>
      <vt:lpstr>Calibri</vt:lpstr>
      <vt:lpstr>Simple Light</vt:lpstr>
      <vt:lpstr>Ag leasing theme</vt:lpstr>
      <vt:lpstr>Office Theme</vt:lpstr>
      <vt:lpstr>Agricultural Conservation Leasing</vt:lpstr>
      <vt:lpstr>Agricultural Conservation Leasing </vt:lpstr>
      <vt:lpstr>Agricultural Conservation Leasing</vt:lpstr>
      <vt:lpstr>Agricultural Conservation Leasing Guide</vt:lpstr>
      <vt:lpstr>How Can a Lease Help You?</vt:lpstr>
      <vt:lpstr>Benefits of Written Lease</vt:lpstr>
      <vt:lpstr>Leasing 101</vt:lpstr>
      <vt:lpstr>Leasing 101</vt:lpstr>
      <vt:lpstr>Leasing Resources</vt:lpstr>
      <vt:lpstr>Leasing 101</vt:lpstr>
      <vt:lpstr>Value of Communication in Leasing</vt:lpstr>
      <vt:lpstr>Communicating Leasing Priorities</vt:lpstr>
      <vt:lpstr>Use a Conservation Plan as a tool</vt:lpstr>
      <vt:lpstr>Communication Tools</vt:lpstr>
      <vt:lpstr>Landowners- Questions to Ask Yourself</vt:lpstr>
      <vt:lpstr>Landowners- Questions to Ask Your Farmer </vt:lpstr>
      <vt:lpstr>Farmers- Questions to Ask Yourself </vt:lpstr>
      <vt:lpstr>Farmers- Questions to Ask the Landowner</vt:lpstr>
      <vt:lpstr>Farmers- Questions to Ask the Landowner </vt:lpstr>
      <vt:lpstr>Maintaining Communication is the key</vt:lpstr>
      <vt:lpstr>Structuring a Lease for Conservation</vt:lpstr>
      <vt:lpstr>Using Key Lease Terms: Type of Lease</vt:lpstr>
      <vt:lpstr>Using Lease Terms to Support Conservation</vt:lpstr>
      <vt:lpstr>Using Key Lease Terms: Term of Lease</vt:lpstr>
      <vt:lpstr>Using Key Lease Terms: Right of First Offer/Refusal</vt:lpstr>
      <vt:lpstr>Using Key Lease Terms: Proration of Costs </vt:lpstr>
      <vt:lpstr>Using Key Lease Terms: Depreciation Schedule</vt:lpstr>
      <vt:lpstr>Sample Lease Provisions To Compensate Farmer for Maintenance: </vt:lpstr>
      <vt:lpstr>Establish Conservation Standards</vt:lpstr>
      <vt:lpstr>Sample Conservation Standards</vt:lpstr>
      <vt:lpstr>Establish Standards by Referencing a Conservation Plan</vt:lpstr>
      <vt:lpstr>Conservation Practice Lease Language</vt:lpstr>
      <vt:lpstr>Conservation Tillage</vt:lpstr>
      <vt:lpstr>Conservation Tillage</vt:lpstr>
      <vt:lpstr>Conservation Tillage</vt:lpstr>
      <vt:lpstr>Troubleshooting</vt:lpstr>
      <vt:lpstr>Sample Troubleshooting Language</vt:lpstr>
      <vt:lpstr>Troubleshooting</vt:lpstr>
      <vt:lpstr>Example of Maintenance Lease Language</vt:lpstr>
      <vt:lpstr>Troubleshooting</vt:lpstr>
      <vt:lpstr>Next Steps</vt:lpstr>
      <vt:lpstr>Next Steps</vt:lpstr>
      <vt:lpstr>Thanks</vt:lpstr>
    </vt:vector>
  </TitlesOfParts>
  <LinksUpToDate>false</LinksUpToDate>
  <SharedDoc>false</SharedDoc>
  <HyperlinksChanged>false</HyperlinksChanged>
  <AppVersion>15.0023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Agricultural Conservation Leasing</dc:title>
  <cp:lastModifiedBy>Microsoft Office User</cp:lastModifiedBy>
  <cp:revision>1</cp:revision>
  <dcterms:modified xsi:type="dcterms:W3CDTF">2019-04-26T19:37:02Z</dcterms:modified>
</cp:coreProperties>
</file>