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53B"/>
    <a:srgbClr val="502108"/>
    <a:srgbClr val="F0F0F0"/>
    <a:srgbClr val="F9F8F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65AAEB-4AE0-004F-0511-048D292A8F41}" v="18" dt="2025-02-14T18:59:51.944"/>
    <p1510:client id="{F920C1F1-97AD-B6B1-6FBD-80170D247B49}" v="18" dt="2025-02-14T18:32:15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A8CE5D6-FD7D-D591-FDE7-4B0492BC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736" y="-2547"/>
            <a:ext cx="9375032" cy="66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4FC76B-E646-D379-8F7E-7A90B7D01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1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B0F85F9-A649-5473-21F5-6BA1BA5B0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53" y="91633"/>
            <a:ext cx="9373987" cy="667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69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8D865A-1942-2137-4978-187E13E7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3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A8D865A-1942-2137-4978-187E13E78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  <p:pic>
        <p:nvPicPr>
          <p:cNvPr id="3" name="Picture 2" descr="A screenshot of a seed application&#10;&#10;AI-generated content may be incorrect.">
            <a:extLst>
              <a:ext uri="{FF2B5EF4-FFF2-40B4-BE49-F238E27FC236}">
                <a16:creationId xmlns:a16="http://schemas.microsoft.com/office/drawing/2014/main" id="{C6812D4A-2E35-5797-A9EB-CDE18028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2" y="684835"/>
            <a:ext cx="8821108" cy="54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4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767F19-16D6-203E-E32A-5D945FBE4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1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10B651-64F5-7BA6-2DD2-B2F45BB9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88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10B651-64F5-7BA6-2DD2-B2F45BB99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430" y="91633"/>
            <a:ext cx="9383632" cy="6675121"/>
          </a:xfrm>
          <a:prstGeom prst="rect">
            <a:avLst/>
          </a:prstGeom>
        </p:spPr>
      </p:pic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06AE9BA8-B236-DC32-D6AE-3CE8B0B26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152" y="868101"/>
            <a:ext cx="8821358" cy="51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13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574F62-05B7-6F4C-0558-E3C6E1601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77" y="-114995"/>
            <a:ext cx="12164983" cy="6975139"/>
          </a:xfrm>
        </p:spPr>
      </p:pic>
    </p:spTree>
    <p:extLst>
      <p:ext uri="{BB962C8B-B14F-4D97-AF65-F5344CB8AC3E}">
        <p14:creationId xmlns:p14="http://schemas.microsoft.com/office/powerpoint/2010/main" val="168431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Dorfer, Diane</cp:lastModifiedBy>
  <cp:revision>379</cp:revision>
  <dcterms:created xsi:type="dcterms:W3CDTF">2025-01-23T15:37:50Z</dcterms:created>
  <dcterms:modified xsi:type="dcterms:W3CDTF">2025-02-20T17:11:46Z</dcterms:modified>
</cp:coreProperties>
</file>