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8" r:id="rId1"/>
  </p:sldMasterIdLst>
  <p:notesMasterIdLst>
    <p:notesMasterId r:id="rId30"/>
  </p:notesMasterIdLst>
  <p:sldIdLst>
    <p:sldId id="256" r:id="rId2"/>
    <p:sldId id="258" r:id="rId3"/>
    <p:sldId id="260" r:id="rId4"/>
    <p:sldId id="284" r:id="rId5"/>
    <p:sldId id="261" r:id="rId6"/>
    <p:sldId id="263" r:id="rId7"/>
    <p:sldId id="264" r:id="rId8"/>
    <p:sldId id="265" r:id="rId9"/>
    <p:sldId id="287" r:id="rId10"/>
    <p:sldId id="267" r:id="rId11"/>
    <p:sldId id="285" r:id="rId12"/>
    <p:sldId id="28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8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939" autoAdjust="0"/>
  </p:normalViewPr>
  <p:slideViewPr>
    <p:cSldViewPr snapToGrid="0" snapToObjects="1">
      <p:cViewPr varScale="1">
        <p:scale>
          <a:sx n="50" d="100"/>
          <a:sy n="50" d="100"/>
        </p:scale>
        <p:origin x="19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476B8-896C-4DFB-9C72-A339475DDC9D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4E7A-CBC8-4C2D-8DC8-5A12ED311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8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r>
              <a:rPr lang="en-US" baseline="0" dirty="0" smtClean="0"/>
              <a:t> of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195F6-094F-40B6-8539-68C77F45D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5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1957, approximately the point that they quit farming to the west.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Historically farmed with no inputs and depleted to a point of no longer being productive.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195F6-094F-40B6-8539-68C77F45D5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area</a:t>
            </a:r>
            <a:r>
              <a:rPr lang="en-US" baseline="0" dirty="0" smtClean="0"/>
              <a:t> = 84 acres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Historically farmed with no inputs and depleted to a point of no longer being productive.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195F6-094F-40B6-8539-68C77F45D5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2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Project area</a:t>
            </a:r>
            <a:r>
              <a:rPr lang="en-US" baseline="0" dirty="0" smtClean="0"/>
              <a:t> = 84 acres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24E7A-CBC8-4C2D-8DC8-5A12ED311A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8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clay pan</a:t>
            </a:r>
            <a:r>
              <a:rPr lang="en-US" baseline="0" dirty="0" smtClean="0"/>
              <a:t> photos, dirt blowing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195F6-094F-40B6-8539-68C77F45D5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8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2BC888-C933-1345-8874-FB2BBB46DA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i="0" u="none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685800" y="1295216"/>
            <a:ext cx="7848600" cy="1927225"/>
          </a:xfrm>
        </p:spPr>
        <p:txBody>
          <a:bodyPr/>
          <a:lstStyle/>
          <a:p>
            <a:r>
              <a:rPr lang="en-US" sz="4800" cap="none" dirty="0" smtClean="0">
                <a:solidFill>
                  <a:srgbClr val="408000"/>
                </a:solidFill>
                <a:latin typeface="Georgia"/>
                <a:cs typeface="Georgia"/>
              </a:rPr>
              <a:t>Bale Grazing to </a:t>
            </a:r>
            <a:br>
              <a:rPr lang="en-US" sz="4800" cap="none" dirty="0" smtClean="0">
                <a:solidFill>
                  <a:srgbClr val="408000"/>
                </a:solidFill>
                <a:latin typeface="Georgia"/>
                <a:cs typeface="Georgia"/>
              </a:rPr>
            </a:br>
            <a:r>
              <a:rPr lang="en-US" sz="4800" cap="none" dirty="0" smtClean="0">
                <a:solidFill>
                  <a:srgbClr val="408000"/>
                </a:solidFill>
                <a:latin typeface="Georgia"/>
                <a:cs typeface="Georgia"/>
              </a:rPr>
              <a:t>Build Soil Health</a:t>
            </a:r>
            <a:endParaRPr lang="en-US" sz="4800" cap="none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Erin &amp; Drew Gaugler, FNC18-1123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574" y="4520154"/>
            <a:ext cx="393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Georgia"/>
                <a:cs typeface="Georgia"/>
              </a:rPr>
              <a:t>NCR-SARE’s Farmers Forum</a:t>
            </a:r>
            <a:r>
              <a:rPr lang="en-US" smtClean="0">
                <a:solidFill>
                  <a:srgbClr val="408000"/>
                </a:solidFill>
                <a:latin typeface="Georgia"/>
                <a:cs typeface="Georgia"/>
              </a:rPr>
              <a:t>, 2020</a:t>
            </a:r>
            <a:endParaRPr lang="en-US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NCR-25-sid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3" y="4889486"/>
            <a:ext cx="4239589" cy="162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765" y="5020235"/>
            <a:ext cx="2330823" cy="78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7 Wind Storm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6572" y="857250"/>
            <a:ext cx="3526910" cy="5143500"/>
          </a:xfrm>
        </p:spPr>
      </p:pic>
      <p:pic>
        <p:nvPicPr>
          <p:cNvPr id="6" name="Wind Storm_Eros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4717" y="85725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782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6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3875"/>
            <a:ext cx="3439887" cy="61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3073"/>
            <a:ext cx="3440339" cy="61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8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Improve soil health &amp; fertility</a:t>
            </a:r>
          </a:p>
          <a:p>
            <a:r>
              <a:rPr lang="en-US" sz="2800" dirty="0"/>
              <a:t>Increase nutrient cycling &amp; reduce nutrient runoff</a:t>
            </a:r>
          </a:p>
          <a:p>
            <a:r>
              <a:rPr lang="en-US" sz="2800" dirty="0"/>
              <a:t>Improve forage production &amp; quality</a:t>
            </a:r>
          </a:p>
          <a:p>
            <a:r>
              <a:rPr lang="en-US" sz="2800" dirty="0"/>
              <a:t>Reduce feed &amp; labor costs</a:t>
            </a:r>
          </a:p>
          <a:p>
            <a:r>
              <a:rPr lang="en-US" sz="2800" dirty="0"/>
              <a:t>Share findings through various outreach efforts</a:t>
            </a:r>
          </a:p>
        </p:txBody>
      </p:sp>
    </p:spTree>
    <p:extLst>
      <p:ext uri="{BB962C8B-B14F-4D97-AF65-F5344CB8AC3E}">
        <p14:creationId xmlns:p14="http://schemas.microsoft.com/office/powerpoint/2010/main" val="32398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Bale Grazing &amp; Management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9" y="1889521"/>
            <a:ext cx="7047363" cy="3964142"/>
          </a:xfrm>
        </p:spPr>
      </p:pic>
    </p:spTree>
    <p:extLst>
      <p:ext uri="{BB962C8B-B14F-4D97-AF65-F5344CB8AC3E}">
        <p14:creationId xmlns:p14="http://schemas.microsoft.com/office/powerpoint/2010/main" val="34711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5" y="1625149"/>
            <a:ext cx="2774782" cy="49329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18" y="1625148"/>
            <a:ext cx="2774783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Protection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2" y="1844592"/>
            <a:ext cx="7333397" cy="4063621"/>
          </a:xfrm>
        </p:spPr>
      </p:pic>
    </p:spTree>
    <p:extLst>
      <p:ext uri="{BB962C8B-B14F-4D97-AF65-F5344CB8AC3E}">
        <p14:creationId xmlns:p14="http://schemas.microsoft.com/office/powerpoint/2010/main" val="14401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Fencing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27" y="1524000"/>
            <a:ext cx="5901485" cy="4887617"/>
          </a:xfrm>
        </p:spPr>
      </p:pic>
      <p:cxnSp>
        <p:nvCxnSpPr>
          <p:cNvPr id="6" name="Straight Connector 5"/>
          <p:cNvCxnSpPr/>
          <p:nvPr/>
        </p:nvCxnSpPr>
        <p:spPr>
          <a:xfrm flipH="1" flipV="1">
            <a:off x="1900049" y="6217137"/>
            <a:ext cx="1914099" cy="10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900050" y="1869472"/>
            <a:ext cx="71651" cy="4347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71700" y="1869470"/>
            <a:ext cx="382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99897" y="1869470"/>
            <a:ext cx="0" cy="437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91267" y="2271652"/>
            <a:ext cx="808631" cy="35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63690" y="2519018"/>
            <a:ext cx="654194" cy="29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15499" y="2309604"/>
            <a:ext cx="2385" cy="234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9833" y="2519017"/>
            <a:ext cx="953858" cy="710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786411" y="3720235"/>
            <a:ext cx="27737" cy="2507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09833" y="3226464"/>
            <a:ext cx="404315" cy="493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16951" y="3226464"/>
            <a:ext cx="12919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7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17" y="857250"/>
            <a:ext cx="2900081" cy="515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86" y="85725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Bale Grazing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19" y="1523999"/>
            <a:ext cx="8224763" cy="4626430"/>
          </a:xfrm>
        </p:spPr>
      </p:pic>
    </p:spTree>
    <p:extLst>
      <p:ext uri="{BB962C8B-B14F-4D97-AF65-F5344CB8AC3E}">
        <p14:creationId xmlns:p14="http://schemas.microsoft.com/office/powerpoint/2010/main" val="20834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371600"/>
            <a:ext cx="7200900" cy="49899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North Dakota</a:t>
            </a:r>
            <a:endParaRPr lang="en-US" dirty="0"/>
          </a:p>
        </p:txBody>
      </p:sp>
      <p:pic>
        <p:nvPicPr>
          <p:cNvPr id="4" name="Picture 6" descr="Image result for county map of north dakot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9" y="1880830"/>
            <a:ext cx="6870723" cy="3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2988859" y="5094881"/>
            <a:ext cx="214952" cy="19448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9" y="1273629"/>
            <a:ext cx="8200571" cy="461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eaking into Ba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840" y="1037724"/>
            <a:ext cx="8222320" cy="4728410"/>
          </a:xfrm>
        </p:spPr>
      </p:pic>
    </p:spTree>
    <p:extLst>
      <p:ext uri="{BB962C8B-B14F-4D97-AF65-F5344CB8AC3E}">
        <p14:creationId xmlns:p14="http://schemas.microsoft.com/office/powerpoint/2010/main" val="2185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01" y="857251"/>
            <a:ext cx="2900583" cy="5153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38" y="857250"/>
            <a:ext cx="2895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60029"/>
            <a:ext cx="7200900" cy="1114425"/>
          </a:xfrm>
        </p:spPr>
        <p:txBody>
          <a:bodyPr/>
          <a:lstStyle/>
          <a:p>
            <a:r>
              <a:rPr lang="en-US" dirty="0" smtClean="0"/>
              <a:t>Nutrient Response of Soil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785177"/>
              </p:ext>
            </p:extLst>
          </p:nvPr>
        </p:nvGraphicFramePr>
        <p:xfrm>
          <a:off x="1028700" y="1557251"/>
          <a:ext cx="7441532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08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0-6”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Cover Crop Only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Bale Graze &amp; Cover Crop (Direct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Impact)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Bale Graze &amp; Cover Crop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(Indirect Impact)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pH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7.6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6.7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6.2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NO3-N (</a:t>
                      </a:r>
                      <a:r>
                        <a:rPr lang="en-US" sz="1500" dirty="0" err="1" smtClean="0"/>
                        <a:t>lb</a:t>
                      </a:r>
                      <a:r>
                        <a:rPr lang="en-US" sz="1500" dirty="0" smtClean="0"/>
                        <a:t>/ac)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74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OM</a:t>
                      </a:r>
                      <a:r>
                        <a:rPr lang="en-US" sz="1500" baseline="0" dirty="0" smtClean="0"/>
                        <a:t> (%)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2.9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2.9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2.9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 (ppm)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K (ppm)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201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790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280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Soluble Salts (</a:t>
                      </a:r>
                      <a:r>
                        <a:rPr lang="en-US" sz="1500" dirty="0" err="1" smtClean="0"/>
                        <a:t>mmhos</a:t>
                      </a:r>
                      <a:r>
                        <a:rPr lang="en-US" sz="1500" dirty="0" smtClean="0"/>
                        <a:t>/cm)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0.27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0.36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0.13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Zn (ppm)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0.5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1.8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0.8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Mn</a:t>
                      </a:r>
                      <a:r>
                        <a:rPr lang="en-US" sz="1500" dirty="0" smtClean="0"/>
                        <a:t> (ppm)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25.3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67.2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19.4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Cu (ppm)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1.0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0.5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SO4-S (</a:t>
                      </a:r>
                      <a:r>
                        <a:rPr lang="en-US" sz="1500" dirty="0" err="1" smtClean="0"/>
                        <a:t>lb</a:t>
                      </a:r>
                      <a:r>
                        <a:rPr lang="en-US" sz="1500" dirty="0" smtClean="0"/>
                        <a:t>/ac)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8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26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 (</a:t>
                      </a:r>
                      <a:r>
                        <a:rPr lang="en-US" sz="1500" dirty="0" err="1" smtClean="0"/>
                        <a:t>lb</a:t>
                      </a:r>
                      <a:r>
                        <a:rPr lang="en-US" sz="1500" dirty="0" smtClean="0"/>
                        <a:t>/ac)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10.4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18.3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14.3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6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5" y="2056761"/>
            <a:ext cx="4840712" cy="3943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7" y="963446"/>
            <a:ext cx="5300663" cy="3600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576" y="4108402"/>
            <a:ext cx="1827200" cy="910988"/>
          </a:xfrm>
          <a:prstGeom prst="rect">
            <a:avLst/>
          </a:prstGeom>
          <a:noFill/>
          <a:ln>
            <a:solidFill>
              <a:srgbClr val="D717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911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/>
          <a:stretch/>
        </p:blipFill>
        <p:spPr>
          <a:xfrm>
            <a:off x="2558229" y="580168"/>
            <a:ext cx="4027543" cy="6030348"/>
          </a:xfrm>
        </p:spPr>
      </p:pic>
    </p:spTree>
    <p:extLst>
      <p:ext uri="{BB962C8B-B14F-4D97-AF65-F5344CB8AC3E}">
        <p14:creationId xmlns:p14="http://schemas.microsoft.com/office/powerpoint/2010/main" val="41988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Focused on a mix of traditional &amp; non-traditional producers</a:t>
            </a:r>
          </a:p>
          <a:p>
            <a:r>
              <a:rPr lang="en-US" sz="2800" dirty="0"/>
              <a:t>Emphasis of on-farm demonstrations, located near highway</a:t>
            </a:r>
          </a:p>
          <a:p>
            <a:r>
              <a:rPr lang="en-US" sz="2800" b="1" i="1" dirty="0"/>
              <a:t>A need persists to reach producers that do not participate in traditional outreach efforts</a:t>
            </a:r>
          </a:p>
        </p:txBody>
      </p:sp>
    </p:spTree>
    <p:extLst>
      <p:ext uri="{BB962C8B-B14F-4D97-AF65-F5344CB8AC3E}">
        <p14:creationId xmlns:p14="http://schemas.microsoft.com/office/powerpoint/2010/main" val="35083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Expand bale grazing to renovate more acres (</a:t>
            </a:r>
            <a:r>
              <a:rPr lang="en-US" sz="2800" dirty="0" err="1"/>
              <a:t>ie</a:t>
            </a:r>
            <a:r>
              <a:rPr lang="en-US" sz="2800" dirty="0"/>
              <a:t>. pasture)</a:t>
            </a:r>
          </a:p>
          <a:p>
            <a:r>
              <a:rPr lang="en-US" sz="2800" dirty="0"/>
              <a:t>Continue to improve management to reduce labor &amp; </a:t>
            </a:r>
            <a:r>
              <a:rPr lang="en-US" sz="2800" dirty="0" smtClean="0"/>
              <a:t>costs</a:t>
            </a:r>
          </a:p>
          <a:p>
            <a:r>
              <a:rPr lang="en-US" sz="2800" smtClean="0"/>
              <a:t>Residue management</a:t>
            </a:r>
            <a:endParaRPr lang="en-US" sz="2800" dirty="0"/>
          </a:p>
          <a:p>
            <a:r>
              <a:rPr lang="en-US" sz="2800" dirty="0"/>
              <a:t>Consider multi-species grazing</a:t>
            </a:r>
          </a:p>
          <a:p>
            <a:r>
              <a:rPr lang="en-US" sz="2800" dirty="0"/>
              <a:t>Incorporation of bi-products?</a:t>
            </a:r>
          </a:p>
          <a:p>
            <a:r>
              <a:rPr lang="en-US" sz="2800" dirty="0"/>
              <a:t>Straw windbreaks?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37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685800" y="1295216"/>
            <a:ext cx="7848600" cy="1927225"/>
          </a:xfrm>
        </p:spPr>
        <p:txBody>
          <a:bodyPr/>
          <a:lstStyle/>
          <a:p>
            <a:r>
              <a:rPr lang="en-US" sz="4800" cap="none" dirty="0" smtClean="0">
                <a:solidFill>
                  <a:srgbClr val="408000"/>
                </a:solidFill>
                <a:latin typeface="Georgia"/>
                <a:cs typeface="Georgia"/>
              </a:rPr>
              <a:t>Questions?</a:t>
            </a:r>
            <a:endParaRPr lang="en-US" sz="4800" cap="none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Erin &amp; Drew Gaugler, FNC18-1123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574" y="4520154"/>
            <a:ext cx="393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Georgia"/>
                <a:cs typeface="Georgia"/>
              </a:rPr>
              <a:t>NCR-SARE’s Farmers Forum</a:t>
            </a:r>
            <a:r>
              <a:rPr lang="en-US" smtClean="0">
                <a:solidFill>
                  <a:srgbClr val="408000"/>
                </a:solidFill>
                <a:latin typeface="Georgia"/>
                <a:cs typeface="Georgia"/>
              </a:rPr>
              <a:t>, 2020</a:t>
            </a:r>
            <a:endParaRPr lang="en-US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NCR-25-sid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3" y="4889486"/>
            <a:ext cx="4239589" cy="162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765" y="5020235"/>
            <a:ext cx="2330823" cy="78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054289"/>
            <a:ext cx="7200900" cy="519468"/>
          </a:xfrm>
        </p:spPr>
        <p:txBody>
          <a:bodyPr>
            <a:noAutofit/>
          </a:bodyPr>
          <a:lstStyle/>
          <a:p>
            <a:r>
              <a:rPr lang="en-US" dirty="0" smtClean="0"/>
              <a:t>1957</a:t>
            </a:r>
            <a:endParaRPr lang="en-US" dirty="0"/>
          </a:p>
        </p:txBody>
      </p:sp>
      <p:pic>
        <p:nvPicPr>
          <p:cNvPr id="1026" name="Picture 2" descr="https://scontent.ffar2-1.fna.fbcdn.net/v/t1.15752-9/81961697_2478389675814583_5527605145967263744_n.png?_nc_cat=107&amp;_nc_oc=AQkq3bJ1Lkl2VLns6SdayvwPTbNZ-SbysTbgR1QG96XxA0IRZ5dN5xBSgQwWQfAea9U&amp;_nc_ht=scontent.ffar2-1.fna&amp;oh=7ec1f0d4df4d64d1b9bba3af49f24d69&amp;oe=5EACB6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112"/>
            <a:ext cx="9143999" cy="49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54289"/>
            <a:ext cx="7200900" cy="519468"/>
          </a:xfrm>
        </p:spPr>
        <p:txBody>
          <a:bodyPr>
            <a:no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0" y="1676111"/>
            <a:ext cx="9150729" cy="5018473"/>
          </a:xfrm>
        </p:spPr>
      </p:pic>
    </p:spTree>
    <p:extLst>
      <p:ext uri="{BB962C8B-B14F-4D97-AF65-F5344CB8AC3E}">
        <p14:creationId xmlns:p14="http://schemas.microsoft.com/office/powerpoint/2010/main" val="31555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28700" y="1054289"/>
            <a:ext cx="7200900" cy="519468"/>
          </a:xfrm>
        </p:spPr>
        <p:txBody>
          <a:bodyPr>
            <a:no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5" y="1635229"/>
            <a:ext cx="9162375" cy="5095984"/>
          </a:xfrm>
        </p:spPr>
      </p:pic>
    </p:spTree>
    <p:extLst>
      <p:ext uri="{BB962C8B-B14F-4D97-AF65-F5344CB8AC3E}">
        <p14:creationId xmlns:p14="http://schemas.microsoft.com/office/powerpoint/2010/main" val="41422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28700" y="1054289"/>
            <a:ext cx="7200900" cy="519468"/>
          </a:xfrm>
        </p:spPr>
        <p:txBody>
          <a:bodyPr>
            <a:no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2" y="1627545"/>
            <a:ext cx="9150492" cy="5049256"/>
          </a:xfrm>
        </p:spPr>
      </p:pic>
    </p:spTree>
    <p:extLst>
      <p:ext uri="{BB962C8B-B14F-4D97-AF65-F5344CB8AC3E}">
        <p14:creationId xmlns:p14="http://schemas.microsoft.com/office/powerpoint/2010/main" val="33241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28700" y="1054289"/>
            <a:ext cx="7200900" cy="519468"/>
          </a:xfrm>
        </p:spPr>
        <p:txBody>
          <a:bodyPr>
            <a:noAutofit/>
          </a:bodyPr>
          <a:lstStyle/>
          <a:p>
            <a:r>
              <a:rPr lang="en-US" dirty="0" smtClean="0"/>
              <a:t>2017 (project area)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19" y="1703746"/>
            <a:ext cx="6020763" cy="4982702"/>
          </a:xfrm>
        </p:spPr>
      </p:pic>
    </p:spTree>
    <p:extLst>
      <p:ext uri="{BB962C8B-B14F-4D97-AF65-F5344CB8AC3E}">
        <p14:creationId xmlns:p14="http://schemas.microsoft.com/office/powerpoint/2010/main" val="35697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29600" cy="1733877"/>
          </a:xfrm>
        </p:spPr>
        <p:txBody>
          <a:bodyPr/>
          <a:lstStyle/>
          <a:p>
            <a:r>
              <a:rPr lang="en-US" dirty="0" smtClean="0"/>
              <a:t>Soil loss</a:t>
            </a:r>
          </a:p>
          <a:p>
            <a:r>
              <a:rPr lang="en-US" dirty="0" smtClean="0"/>
              <a:t>Water management</a:t>
            </a:r>
          </a:p>
          <a:p>
            <a:r>
              <a:rPr lang="en-US" dirty="0" smtClean="0"/>
              <a:t>Reduced forage production &amp; quality</a:t>
            </a:r>
            <a:endParaRPr lang="en-US" dirty="0"/>
          </a:p>
        </p:txBody>
      </p:sp>
      <p:pic>
        <p:nvPicPr>
          <p:cNvPr id="8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341915"/>
            <a:ext cx="56896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0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4" y="587829"/>
            <a:ext cx="6517116" cy="366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38" y="3059680"/>
            <a:ext cx="6326819" cy="355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4390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resentation Title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/object&gt;&lt;object type=&quot;8&quot; unique_id=&quot;1000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154</TotalTime>
  <Words>330</Words>
  <Application>Microsoft Office PowerPoint</Application>
  <PresentationFormat>On-screen Show (4:3)</PresentationFormat>
  <Paragraphs>102</Paragraphs>
  <Slides>28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Georgia</vt:lpstr>
      <vt:lpstr>Clarity</vt:lpstr>
      <vt:lpstr>Bale Grazing to  Build Soil Health</vt:lpstr>
      <vt:lpstr>North Dakota</vt:lpstr>
      <vt:lpstr>1957</vt:lpstr>
      <vt:lpstr>1995</vt:lpstr>
      <vt:lpstr>2004</vt:lpstr>
      <vt:lpstr>2010</vt:lpstr>
      <vt:lpstr>2017 (project area)</vt:lpstr>
      <vt:lpstr>Resource Concerns</vt:lpstr>
      <vt:lpstr>PowerPoint Presentation</vt:lpstr>
      <vt:lpstr>PowerPoint Presentation</vt:lpstr>
      <vt:lpstr>PowerPoint Presentation</vt:lpstr>
      <vt:lpstr>PowerPoint Presentation</vt:lpstr>
      <vt:lpstr>Project Objectives</vt:lpstr>
      <vt:lpstr>Bale Grazing &amp; Management</vt:lpstr>
      <vt:lpstr>Water</vt:lpstr>
      <vt:lpstr>Wind Protection</vt:lpstr>
      <vt:lpstr>Fencing</vt:lpstr>
      <vt:lpstr>PowerPoint Presentation</vt:lpstr>
      <vt:lpstr>Bale Grazing</vt:lpstr>
      <vt:lpstr>PowerPoint Presentation</vt:lpstr>
      <vt:lpstr>PowerPoint Presentation</vt:lpstr>
      <vt:lpstr>PowerPoint Presentation</vt:lpstr>
      <vt:lpstr>Nutrient Response of Soil</vt:lpstr>
      <vt:lpstr>2019</vt:lpstr>
      <vt:lpstr>PowerPoint Presentation</vt:lpstr>
      <vt:lpstr>Outreach Efforts</vt:lpstr>
      <vt:lpstr>Moving Forward</vt:lpstr>
      <vt:lpstr>Questions?</vt:lpstr>
    </vt:vector>
  </TitlesOfParts>
  <Company>U of 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Flanagan</dc:creator>
  <cp:lastModifiedBy>Erin Gaugler</cp:lastModifiedBy>
  <cp:revision>14</cp:revision>
  <dcterms:created xsi:type="dcterms:W3CDTF">2013-10-21T20:04:42Z</dcterms:created>
  <dcterms:modified xsi:type="dcterms:W3CDTF">2020-01-23T00:12:35Z</dcterms:modified>
</cp:coreProperties>
</file>