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66" r:id="rId4"/>
    <p:sldId id="267" r:id="rId5"/>
    <p:sldId id="268" r:id="rId6"/>
    <p:sldId id="269" r:id="rId7"/>
    <p:sldId id="261" r:id="rId8"/>
    <p:sldId id="270" r:id="rId9"/>
    <p:sldId id="271" r:id="rId10"/>
    <p:sldId id="272" r:id="rId11"/>
    <p:sldId id="274" r:id="rId12"/>
    <p:sldId id="257" r:id="rId13"/>
    <p:sldId id="258" r:id="rId14"/>
    <p:sldId id="259" r:id="rId15"/>
    <p:sldId id="276" r:id="rId16"/>
    <p:sldId id="264" r:id="rId17"/>
    <p:sldId id="265" r:id="rId18"/>
    <p:sldId id="260" r:id="rId19"/>
    <p:sldId id="277" r:id="rId20"/>
    <p:sldId id="262" r:id="rId21"/>
    <p:sldId id="263" r:id="rId22"/>
    <p:sldId id="281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26AE6-9766-4781-A0C9-981A575E01F9}" v="126" dt="2022-04-02T05:31:04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54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 Karevold" userId="4bd0412c-f023-4ea9-a1c7-a37facb4c376" providerId="ADAL" clId="{3E926AE6-9766-4781-A0C9-981A575E01F9}"/>
    <pc:docChg chg="undo custSel addSld delSld modSld sldOrd">
      <pc:chgData name="Hanna Karevold" userId="4bd0412c-f023-4ea9-a1c7-a37facb4c376" providerId="ADAL" clId="{3E926AE6-9766-4781-A0C9-981A575E01F9}" dt="2022-04-02T05:37:47.728" v="2458" actId="26606"/>
      <pc:docMkLst>
        <pc:docMk/>
      </pc:docMkLst>
      <pc:sldChg chg="addSp delSp modSp mod delDesignElem">
        <pc:chgData name="Hanna Karevold" userId="4bd0412c-f023-4ea9-a1c7-a37facb4c376" providerId="ADAL" clId="{3E926AE6-9766-4781-A0C9-981A575E01F9}" dt="2022-04-02T04:34:00.370" v="1344" actId="20577"/>
        <pc:sldMkLst>
          <pc:docMk/>
          <pc:sldMk cId="4033869782" sldId="256"/>
        </pc:sldMkLst>
        <pc:spChg chg="mod">
          <ac:chgData name="Hanna Karevold" userId="4bd0412c-f023-4ea9-a1c7-a37facb4c376" providerId="ADAL" clId="{3E926AE6-9766-4781-A0C9-981A575E01F9}" dt="2022-04-02T04:34:00.370" v="1344" actId="20577"/>
          <ac:spMkLst>
            <pc:docMk/>
            <pc:sldMk cId="4033869782" sldId="256"/>
            <ac:spMk id="2" creationId="{5418C633-402F-41A9-B143-7DDE8F5D776C}"/>
          </ac:spMkLst>
        </pc:spChg>
        <pc:spChg chg="add del">
          <ac:chgData name="Hanna Karevold" userId="4bd0412c-f023-4ea9-a1c7-a37facb4c376" providerId="ADAL" clId="{3E926AE6-9766-4781-A0C9-981A575E01F9}" dt="2022-04-02T03:38:08.335" v="123"/>
          <ac:spMkLst>
            <pc:docMk/>
            <pc:sldMk cId="4033869782" sldId="256"/>
            <ac:spMk id="15" creationId="{61506C25-341B-4B74-A1A5-7160AD8C7CAA}"/>
          </ac:spMkLst>
        </pc:spChg>
        <pc:picChg chg="mod">
          <ac:chgData name="Hanna Karevold" userId="4bd0412c-f023-4ea9-a1c7-a37facb4c376" providerId="ADAL" clId="{3E926AE6-9766-4781-A0C9-981A575E01F9}" dt="2022-04-02T03:37:54.140" v="120" actId="1076"/>
          <ac:picMkLst>
            <pc:docMk/>
            <pc:sldMk cId="4033869782" sldId="256"/>
            <ac:picMk id="4" creationId="{570ACB2A-BB2B-4322-AC8E-E0D94BC9CAD3}"/>
          </ac:picMkLst>
        </pc:picChg>
        <pc:picChg chg="mod">
          <ac:chgData name="Hanna Karevold" userId="4bd0412c-f023-4ea9-a1c7-a37facb4c376" providerId="ADAL" clId="{3E926AE6-9766-4781-A0C9-981A575E01F9}" dt="2022-04-02T03:37:37.762" v="114" actId="1076"/>
          <ac:picMkLst>
            <pc:docMk/>
            <pc:sldMk cId="4033869782" sldId="256"/>
            <ac:picMk id="10" creationId="{EBF98DC4-C6AF-4711-A9C0-89074CB51C5F}"/>
          </ac:picMkLst>
        </pc:picChg>
      </pc:sldChg>
      <pc:sldChg chg="modSp mod">
        <pc:chgData name="Hanna Karevold" userId="4bd0412c-f023-4ea9-a1c7-a37facb4c376" providerId="ADAL" clId="{3E926AE6-9766-4781-A0C9-981A575E01F9}" dt="2022-04-02T04:53:54.224" v="1450" actId="115"/>
        <pc:sldMkLst>
          <pc:docMk/>
          <pc:sldMk cId="1151390592" sldId="257"/>
        </pc:sldMkLst>
        <pc:spChg chg="mod">
          <ac:chgData name="Hanna Karevold" userId="4bd0412c-f023-4ea9-a1c7-a37facb4c376" providerId="ADAL" clId="{3E926AE6-9766-4781-A0C9-981A575E01F9}" dt="2022-04-02T04:53:54.224" v="1450" actId="115"/>
          <ac:spMkLst>
            <pc:docMk/>
            <pc:sldMk cId="1151390592" sldId="257"/>
            <ac:spMk id="2" creationId="{3610B1FE-765D-41BB-8E2B-5A1F5EE747B6}"/>
          </ac:spMkLst>
        </pc:spChg>
      </pc:sldChg>
      <pc:sldChg chg="delSp modSp mod delDesignElem">
        <pc:chgData name="Hanna Karevold" userId="4bd0412c-f023-4ea9-a1c7-a37facb4c376" providerId="ADAL" clId="{3E926AE6-9766-4781-A0C9-981A575E01F9}" dt="2022-04-02T04:55:30.623" v="1451" actId="115"/>
        <pc:sldMkLst>
          <pc:docMk/>
          <pc:sldMk cId="1958116710" sldId="258"/>
        </pc:sldMkLst>
        <pc:spChg chg="mod">
          <ac:chgData name="Hanna Karevold" userId="4bd0412c-f023-4ea9-a1c7-a37facb4c376" providerId="ADAL" clId="{3E926AE6-9766-4781-A0C9-981A575E01F9}" dt="2022-04-02T04:55:30.623" v="1451" actId="115"/>
          <ac:spMkLst>
            <pc:docMk/>
            <pc:sldMk cId="1958116710" sldId="258"/>
            <ac:spMk id="2" creationId="{3B54A97C-FA2E-48D0-BE8D-25AAEA12E12C}"/>
          </ac:spMkLst>
        </pc:spChg>
        <pc:spChg chg="del">
          <ac:chgData name="Hanna Karevold" userId="4bd0412c-f023-4ea9-a1c7-a37facb4c376" providerId="ADAL" clId="{3E926AE6-9766-4781-A0C9-981A575E01F9}" dt="2022-04-02T03:28:56.754" v="2"/>
          <ac:spMkLst>
            <pc:docMk/>
            <pc:sldMk cId="1958116710" sldId="258"/>
            <ac:spMk id="8" creationId="{5DB0431E-0B04-44A1-9C51-531E28D18A60}"/>
          </ac:spMkLst>
        </pc:spChg>
        <pc:spChg chg="del">
          <ac:chgData name="Hanna Karevold" userId="4bd0412c-f023-4ea9-a1c7-a37facb4c376" providerId="ADAL" clId="{3E926AE6-9766-4781-A0C9-981A575E01F9}" dt="2022-04-02T03:28:56.754" v="2"/>
          <ac:spMkLst>
            <pc:docMk/>
            <pc:sldMk cId="1958116710" sldId="258"/>
            <ac:spMk id="10" creationId="{6B424749-EEE0-49C9-9ABF-97B171A3EA00}"/>
          </ac:spMkLst>
        </pc:spChg>
      </pc:sldChg>
      <pc:sldChg chg="addSp delSp modSp new mod setBg setClrOvrMap delDesignElem">
        <pc:chgData name="Hanna Karevold" userId="4bd0412c-f023-4ea9-a1c7-a37facb4c376" providerId="ADAL" clId="{3E926AE6-9766-4781-A0C9-981A575E01F9}" dt="2022-04-02T03:33:39.751" v="52"/>
        <pc:sldMkLst>
          <pc:docMk/>
          <pc:sldMk cId="2007572975" sldId="259"/>
        </pc:sldMkLst>
        <pc:spChg chg="mod">
          <ac:chgData name="Hanna Karevold" userId="4bd0412c-f023-4ea9-a1c7-a37facb4c376" providerId="ADAL" clId="{3E926AE6-9766-4781-A0C9-981A575E01F9}" dt="2022-04-02T03:29:43.813" v="13" actId="14100"/>
          <ac:spMkLst>
            <pc:docMk/>
            <pc:sldMk cId="2007572975" sldId="259"/>
            <ac:spMk id="2" creationId="{F9399651-2F06-4BA3-B36A-DB7AF8A49F9E}"/>
          </ac:spMkLst>
        </pc:spChg>
        <pc:spChg chg="del mod">
          <ac:chgData name="Hanna Karevold" userId="4bd0412c-f023-4ea9-a1c7-a37facb4c376" providerId="ADAL" clId="{3E926AE6-9766-4781-A0C9-981A575E01F9}" dt="2022-04-02T03:29:14.650" v="5"/>
          <ac:spMkLst>
            <pc:docMk/>
            <pc:sldMk cId="2007572975" sldId="259"/>
            <ac:spMk id="3" creationId="{6D296E6B-5674-412B-8425-5AE54919A091}"/>
          </ac:spMkLst>
        </pc:spChg>
        <pc:spChg chg="add mod">
          <ac:chgData name="Hanna Karevold" userId="4bd0412c-f023-4ea9-a1c7-a37facb4c376" providerId="ADAL" clId="{3E926AE6-9766-4781-A0C9-981A575E01F9}" dt="2022-04-02T03:30:48.423" v="36" actId="14100"/>
          <ac:spMkLst>
            <pc:docMk/>
            <pc:sldMk cId="2007572975" sldId="259"/>
            <ac:spMk id="4" creationId="{9128CED7-71D3-4F92-B1BA-94AD8BB10D41}"/>
          </ac:spMkLst>
        </pc:spChg>
        <pc:spChg chg="add del">
          <ac:chgData name="Hanna Karevold" userId="4bd0412c-f023-4ea9-a1c7-a37facb4c376" providerId="ADAL" clId="{3E926AE6-9766-4781-A0C9-981A575E01F9}" dt="2022-04-02T03:33:39.751" v="52"/>
          <ac:spMkLst>
            <pc:docMk/>
            <pc:sldMk cId="2007572975" sldId="259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3:33:39.751" v="52"/>
          <ac:spMkLst>
            <pc:docMk/>
            <pc:sldMk cId="2007572975" sldId="259"/>
            <ac:spMk id="10" creationId="{6B424749-EEE0-49C9-9ABF-97B171A3EA00}"/>
          </ac:spMkLst>
        </pc:spChg>
        <pc:spChg chg="add del mod">
          <ac:chgData name="Hanna Karevold" userId="4bd0412c-f023-4ea9-a1c7-a37facb4c376" providerId="ADAL" clId="{3E926AE6-9766-4781-A0C9-981A575E01F9}" dt="2022-04-02T03:32:00.796" v="42" actId="478"/>
          <ac:spMkLst>
            <pc:docMk/>
            <pc:sldMk cId="2007572975" sldId="259"/>
            <ac:spMk id="11" creationId="{D6F9EEDC-EC86-491F-890F-EA812E7D71D4}"/>
          </ac:spMkLst>
        </pc:spChg>
        <pc:picChg chg="add mod">
          <ac:chgData name="Hanna Karevold" userId="4bd0412c-f023-4ea9-a1c7-a37facb4c376" providerId="ADAL" clId="{3E926AE6-9766-4781-A0C9-981A575E01F9}" dt="2022-04-02T03:30:44.940" v="35" actId="1076"/>
          <ac:picMkLst>
            <pc:docMk/>
            <pc:sldMk cId="2007572975" sldId="259"/>
            <ac:picMk id="6" creationId="{BFF84B14-2319-4BFF-983B-8CD8D190E715}"/>
          </ac:picMkLst>
        </pc:picChg>
        <pc:picChg chg="add mod">
          <ac:chgData name="Hanna Karevold" userId="4bd0412c-f023-4ea9-a1c7-a37facb4c376" providerId="ADAL" clId="{3E926AE6-9766-4781-A0C9-981A575E01F9}" dt="2022-04-02T03:30:51.860" v="37" actId="1076"/>
          <ac:picMkLst>
            <pc:docMk/>
            <pc:sldMk cId="2007572975" sldId="259"/>
            <ac:picMk id="7" creationId="{ABE31E61-D5DD-43FB-B2C5-03D3EBF70BF9}"/>
          </ac:picMkLst>
        </pc:picChg>
        <pc:picChg chg="add mod modCrop">
          <ac:chgData name="Hanna Karevold" userId="4bd0412c-f023-4ea9-a1c7-a37facb4c376" providerId="ADAL" clId="{3E926AE6-9766-4781-A0C9-981A575E01F9}" dt="2022-04-02T03:33:10.726" v="47" actId="1076"/>
          <ac:picMkLst>
            <pc:docMk/>
            <pc:sldMk cId="2007572975" sldId="259"/>
            <ac:picMk id="9" creationId="{C9BDE977-E4AA-4DDF-B883-70D4725E0480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5:35:43.316" v="2457" actId="1076"/>
        <pc:sldMkLst>
          <pc:docMk/>
          <pc:sldMk cId="732478795" sldId="260"/>
        </pc:sldMkLst>
        <pc:spChg chg="mod">
          <ac:chgData name="Hanna Karevold" userId="4bd0412c-f023-4ea9-a1c7-a37facb4c376" providerId="ADAL" clId="{3E926AE6-9766-4781-A0C9-981A575E01F9}" dt="2022-04-02T04:25:16.554" v="1150" actId="1076"/>
          <ac:spMkLst>
            <pc:docMk/>
            <pc:sldMk cId="732478795" sldId="260"/>
            <ac:spMk id="2" creationId="{6F91A95E-85FA-44FC-9814-F91ADB25F0B0}"/>
          </ac:spMkLst>
        </pc:spChg>
        <pc:spChg chg="mod">
          <ac:chgData name="Hanna Karevold" userId="4bd0412c-f023-4ea9-a1c7-a37facb4c376" providerId="ADAL" clId="{3E926AE6-9766-4781-A0C9-981A575E01F9}" dt="2022-04-02T05:01:02.062" v="1657" actId="14100"/>
          <ac:spMkLst>
            <pc:docMk/>
            <pc:sldMk cId="732478795" sldId="260"/>
            <ac:spMk id="3" creationId="{E81041A3-ADBF-4C59-B41E-00A4C33CD8AD}"/>
          </ac:spMkLst>
        </pc:spChg>
        <pc:spChg chg="add del">
          <ac:chgData name="Hanna Karevold" userId="4bd0412c-f023-4ea9-a1c7-a37facb4c376" providerId="ADAL" clId="{3E926AE6-9766-4781-A0C9-981A575E01F9}" dt="2022-04-02T03:36:09.243" v="93"/>
          <ac:spMkLst>
            <pc:docMk/>
            <pc:sldMk cId="732478795" sldId="260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3:36:09.243" v="93"/>
          <ac:spMkLst>
            <pc:docMk/>
            <pc:sldMk cId="732478795" sldId="260"/>
            <ac:spMk id="10" creationId="{6B424749-EEE0-49C9-9ABF-97B171A3EA00}"/>
          </ac:spMkLst>
        </pc:spChg>
        <pc:picChg chg="del">
          <ac:chgData name="Hanna Karevold" userId="4bd0412c-f023-4ea9-a1c7-a37facb4c376" providerId="ADAL" clId="{3E926AE6-9766-4781-A0C9-981A575E01F9}" dt="2022-04-02T03:36:02.678" v="90"/>
          <ac:picMkLst>
            <pc:docMk/>
            <pc:sldMk cId="732478795" sldId="260"/>
            <ac:picMk id="4" creationId="{C38E50A5-B6FE-413A-A34C-1597C7C1B296}"/>
          </ac:picMkLst>
        </pc:picChg>
        <pc:picChg chg="add mod">
          <ac:chgData name="Hanna Karevold" userId="4bd0412c-f023-4ea9-a1c7-a37facb4c376" providerId="ADAL" clId="{3E926AE6-9766-4781-A0C9-981A575E01F9}" dt="2022-04-02T03:34:45.300" v="68" actId="1076"/>
          <ac:picMkLst>
            <pc:docMk/>
            <pc:sldMk cId="732478795" sldId="260"/>
            <ac:picMk id="6" creationId="{7E9F715F-E98D-4540-975C-622DCCBE53DA}"/>
          </ac:picMkLst>
        </pc:picChg>
        <pc:picChg chg="add mod">
          <ac:chgData name="Hanna Karevold" userId="4bd0412c-f023-4ea9-a1c7-a37facb4c376" providerId="ADAL" clId="{3E926AE6-9766-4781-A0C9-981A575E01F9}" dt="2022-04-02T03:35:04.678" v="84" actId="1076"/>
          <ac:picMkLst>
            <pc:docMk/>
            <pc:sldMk cId="732478795" sldId="260"/>
            <ac:picMk id="7" creationId="{30B011FF-8475-4A4D-97F2-F1A1778EDDC8}"/>
          </ac:picMkLst>
        </pc:picChg>
        <pc:picChg chg="add del mod">
          <ac:chgData name="Hanna Karevold" userId="4bd0412c-f023-4ea9-a1c7-a37facb4c376" providerId="ADAL" clId="{3E926AE6-9766-4781-A0C9-981A575E01F9}" dt="2022-04-02T03:35:25.165" v="88" actId="478"/>
          <ac:picMkLst>
            <pc:docMk/>
            <pc:sldMk cId="732478795" sldId="260"/>
            <ac:picMk id="9" creationId="{8A2B8931-61B9-4B9F-916F-BD55DDB82E83}"/>
          </ac:picMkLst>
        </pc:picChg>
        <pc:picChg chg="add mod">
          <ac:chgData name="Hanna Karevold" userId="4bd0412c-f023-4ea9-a1c7-a37facb4c376" providerId="ADAL" clId="{3E926AE6-9766-4781-A0C9-981A575E01F9}" dt="2022-04-02T03:35:29.137" v="89" actId="1076"/>
          <ac:picMkLst>
            <pc:docMk/>
            <pc:sldMk cId="732478795" sldId="260"/>
            <ac:picMk id="11" creationId="{76BD1744-2184-47B2-B60E-AD551EF8C7F6}"/>
          </ac:picMkLst>
        </pc:picChg>
        <pc:picChg chg="add mod modCrop">
          <ac:chgData name="Hanna Karevold" userId="4bd0412c-f023-4ea9-a1c7-a37facb4c376" providerId="ADAL" clId="{3E926AE6-9766-4781-A0C9-981A575E01F9}" dt="2022-04-02T05:35:43.316" v="2457" actId="1076"/>
          <ac:picMkLst>
            <pc:docMk/>
            <pc:sldMk cId="732478795" sldId="260"/>
            <ac:picMk id="12" creationId="{12133503-5485-4B9C-B364-DC8C6CD75162}"/>
          </ac:picMkLst>
        </pc:picChg>
      </pc:sldChg>
      <pc:sldChg chg="addSp delSp modSp new mod ord setBg setClrOvrMap delDesignElem">
        <pc:chgData name="Hanna Karevold" userId="4bd0412c-f023-4ea9-a1c7-a37facb4c376" providerId="ADAL" clId="{3E926AE6-9766-4781-A0C9-981A575E01F9}" dt="2022-04-02T05:22:59.897" v="1997"/>
        <pc:sldMkLst>
          <pc:docMk/>
          <pc:sldMk cId="1237300475" sldId="261"/>
        </pc:sldMkLst>
        <pc:spChg chg="mod">
          <ac:chgData name="Hanna Karevold" userId="4bd0412c-f023-4ea9-a1c7-a37facb4c376" providerId="ADAL" clId="{3E926AE6-9766-4781-A0C9-981A575E01F9}" dt="2022-04-02T05:08:19.694" v="1778" actId="14100"/>
          <ac:spMkLst>
            <pc:docMk/>
            <pc:sldMk cId="1237300475" sldId="261"/>
            <ac:spMk id="2" creationId="{98107A7D-96CA-48CF-A42B-8B2016743461}"/>
          </ac:spMkLst>
        </pc:spChg>
        <pc:spChg chg="del mod">
          <ac:chgData name="Hanna Karevold" userId="4bd0412c-f023-4ea9-a1c7-a37facb4c376" providerId="ADAL" clId="{3E926AE6-9766-4781-A0C9-981A575E01F9}" dt="2022-04-02T03:36:17.304" v="95"/>
          <ac:spMkLst>
            <pc:docMk/>
            <pc:sldMk cId="1237300475" sldId="261"/>
            <ac:spMk id="3" creationId="{24021E95-D443-45CB-B7A0-2A3BCA10E9A3}"/>
          </ac:spMkLst>
        </pc:spChg>
        <pc:spChg chg="add del">
          <ac:chgData name="Hanna Karevold" userId="4bd0412c-f023-4ea9-a1c7-a37facb4c376" providerId="ADAL" clId="{3E926AE6-9766-4781-A0C9-981A575E01F9}" dt="2022-04-02T03:37:31.382" v="112"/>
          <ac:spMkLst>
            <pc:docMk/>
            <pc:sldMk cId="1237300475" sldId="261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3:37:31.382" v="112"/>
          <ac:spMkLst>
            <pc:docMk/>
            <pc:sldMk cId="1237300475" sldId="261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5:22:59.897" v="1997"/>
          <ac:picMkLst>
            <pc:docMk/>
            <pc:sldMk cId="1237300475" sldId="261"/>
            <ac:picMk id="6" creationId="{638A19BE-19E5-4464-8898-44711362CB67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3:40:57.149" v="181"/>
        <pc:sldMkLst>
          <pc:docMk/>
          <pc:sldMk cId="2186103369" sldId="262"/>
        </pc:sldMkLst>
        <pc:spChg chg="mod">
          <ac:chgData name="Hanna Karevold" userId="4bd0412c-f023-4ea9-a1c7-a37facb4c376" providerId="ADAL" clId="{3E926AE6-9766-4781-A0C9-981A575E01F9}" dt="2022-04-02T03:40:27.456" v="174" actId="14100"/>
          <ac:spMkLst>
            <pc:docMk/>
            <pc:sldMk cId="2186103369" sldId="262"/>
            <ac:spMk id="2" creationId="{F5B0F840-1DDF-4B7E-B6BA-4D4440374E43}"/>
          </ac:spMkLst>
        </pc:spChg>
        <pc:spChg chg="mod">
          <ac:chgData name="Hanna Karevold" userId="4bd0412c-f023-4ea9-a1c7-a37facb4c376" providerId="ADAL" clId="{3E926AE6-9766-4781-A0C9-981A575E01F9}" dt="2022-04-02T03:40:30.153" v="175" actId="1076"/>
          <ac:spMkLst>
            <pc:docMk/>
            <pc:sldMk cId="2186103369" sldId="262"/>
            <ac:spMk id="3" creationId="{451FEB2B-99C4-4E1F-9C04-5F362D21F30B}"/>
          </ac:spMkLst>
        </pc:spChg>
        <pc:spChg chg="add del">
          <ac:chgData name="Hanna Karevold" userId="4bd0412c-f023-4ea9-a1c7-a37facb4c376" providerId="ADAL" clId="{3E926AE6-9766-4781-A0C9-981A575E01F9}" dt="2022-04-02T03:40:57.149" v="181"/>
          <ac:spMkLst>
            <pc:docMk/>
            <pc:sldMk cId="2186103369" sldId="262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3:40:57.149" v="181"/>
          <ac:spMkLst>
            <pc:docMk/>
            <pc:sldMk cId="2186103369" sldId="262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3:40:39.657" v="178" actId="1076"/>
          <ac:picMkLst>
            <pc:docMk/>
            <pc:sldMk cId="2186103369" sldId="262"/>
            <ac:picMk id="6" creationId="{9433E2B1-809C-44B6-A91E-537F5CCB4260}"/>
          </ac:picMkLst>
        </pc:picChg>
        <pc:picChg chg="add mod">
          <ac:chgData name="Hanna Karevold" userId="4bd0412c-f023-4ea9-a1c7-a37facb4c376" providerId="ADAL" clId="{3E926AE6-9766-4781-A0C9-981A575E01F9}" dt="2022-04-02T03:40:33.674" v="176" actId="14100"/>
          <ac:picMkLst>
            <pc:docMk/>
            <pc:sldMk cId="2186103369" sldId="262"/>
            <ac:picMk id="7" creationId="{9B1D44A2-A438-4225-A5E4-BD1F429AB4DB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5:27:40.822" v="2234" actId="22"/>
        <pc:sldMkLst>
          <pc:docMk/>
          <pc:sldMk cId="4233078958" sldId="263"/>
        </pc:sldMkLst>
        <pc:spChg chg="mod">
          <ac:chgData name="Hanna Karevold" userId="4bd0412c-f023-4ea9-a1c7-a37facb4c376" providerId="ADAL" clId="{3E926AE6-9766-4781-A0C9-981A575E01F9}" dt="2022-04-02T03:42:58.109" v="224" actId="1076"/>
          <ac:spMkLst>
            <pc:docMk/>
            <pc:sldMk cId="4233078958" sldId="263"/>
            <ac:spMk id="2" creationId="{977E1D4B-FEE2-4FC2-8968-ECED33145FEB}"/>
          </ac:spMkLst>
        </pc:spChg>
        <pc:spChg chg="mod">
          <ac:chgData name="Hanna Karevold" userId="4bd0412c-f023-4ea9-a1c7-a37facb4c376" providerId="ADAL" clId="{3E926AE6-9766-4781-A0C9-981A575E01F9}" dt="2022-04-02T03:43:01.358" v="226" actId="14100"/>
          <ac:spMkLst>
            <pc:docMk/>
            <pc:sldMk cId="4233078958" sldId="263"/>
            <ac:spMk id="3" creationId="{A8709521-2101-43AC-B178-556EC9A47158}"/>
          </ac:spMkLst>
        </pc:spChg>
        <pc:spChg chg="add del">
          <ac:chgData name="Hanna Karevold" userId="4bd0412c-f023-4ea9-a1c7-a37facb4c376" providerId="ADAL" clId="{3E926AE6-9766-4781-A0C9-981A575E01F9}" dt="2022-04-02T03:43:30.910" v="229"/>
          <ac:spMkLst>
            <pc:docMk/>
            <pc:sldMk cId="4233078958" sldId="263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3:43:30.910" v="229"/>
          <ac:spMkLst>
            <pc:docMk/>
            <pc:sldMk cId="4233078958" sldId="263"/>
            <ac:spMk id="10" creationId="{6B424749-EEE0-49C9-9ABF-97B171A3EA00}"/>
          </ac:spMkLst>
        </pc:spChg>
        <pc:picChg chg="add del">
          <ac:chgData name="Hanna Karevold" userId="4bd0412c-f023-4ea9-a1c7-a37facb4c376" providerId="ADAL" clId="{3E926AE6-9766-4781-A0C9-981A575E01F9}" dt="2022-04-02T05:27:40.822" v="2234" actId="22"/>
          <ac:picMkLst>
            <pc:docMk/>
            <pc:sldMk cId="4233078958" sldId="263"/>
            <ac:picMk id="5" creationId="{BDA96209-AEDB-4E69-96F0-023086457D4F}"/>
          </ac:picMkLst>
        </pc:picChg>
        <pc:picChg chg="add mod">
          <ac:chgData name="Hanna Karevold" userId="4bd0412c-f023-4ea9-a1c7-a37facb4c376" providerId="ADAL" clId="{3E926AE6-9766-4781-A0C9-981A575E01F9}" dt="2022-04-02T03:42:14.392" v="213" actId="1076"/>
          <ac:picMkLst>
            <pc:docMk/>
            <pc:sldMk cId="4233078958" sldId="263"/>
            <ac:picMk id="6" creationId="{E3DA71C4-9703-41FA-93B5-CC5715C50BC3}"/>
          </ac:picMkLst>
        </pc:picChg>
        <pc:picChg chg="add mod">
          <ac:chgData name="Hanna Karevold" userId="4bd0412c-f023-4ea9-a1c7-a37facb4c376" providerId="ADAL" clId="{3E926AE6-9766-4781-A0C9-981A575E01F9}" dt="2022-04-02T03:42:45.876" v="223" actId="14100"/>
          <ac:picMkLst>
            <pc:docMk/>
            <pc:sldMk cId="4233078958" sldId="263"/>
            <ac:picMk id="7" creationId="{906D93FD-8B7F-4B30-B07A-6791439975DB}"/>
          </ac:picMkLst>
        </pc:picChg>
      </pc:sldChg>
      <pc:sldChg chg="addSp delSp modSp new mod ord setBg setClrOvrMap delDesignElem">
        <pc:chgData name="Hanna Karevold" userId="4bd0412c-f023-4ea9-a1c7-a37facb4c376" providerId="ADAL" clId="{3E926AE6-9766-4781-A0C9-981A575E01F9}" dt="2022-04-02T05:16:34.787" v="1784"/>
        <pc:sldMkLst>
          <pc:docMk/>
          <pc:sldMk cId="791362477" sldId="264"/>
        </pc:sldMkLst>
        <pc:spChg chg="mod">
          <ac:chgData name="Hanna Karevold" userId="4bd0412c-f023-4ea9-a1c7-a37facb4c376" providerId="ADAL" clId="{3E926AE6-9766-4781-A0C9-981A575E01F9}" dt="2022-04-02T05:04:11.115" v="1739" actId="20577"/>
          <ac:spMkLst>
            <pc:docMk/>
            <pc:sldMk cId="791362477" sldId="264"/>
            <ac:spMk id="2" creationId="{1E3B78EA-92D2-4CC3-99D7-D0EDC49ED690}"/>
          </ac:spMkLst>
        </pc:spChg>
        <pc:spChg chg="del mod">
          <ac:chgData name="Hanna Karevold" userId="4bd0412c-f023-4ea9-a1c7-a37facb4c376" providerId="ADAL" clId="{3E926AE6-9766-4781-A0C9-981A575E01F9}" dt="2022-04-02T03:44:33.871" v="247"/>
          <ac:spMkLst>
            <pc:docMk/>
            <pc:sldMk cId="791362477" sldId="264"/>
            <ac:spMk id="3" creationId="{9D4B8FF4-D26A-440C-B8E3-C29155DF9F69}"/>
          </ac:spMkLst>
        </pc:spChg>
        <pc:spChg chg="add del">
          <ac:chgData name="Hanna Karevold" userId="4bd0412c-f023-4ea9-a1c7-a37facb4c376" providerId="ADAL" clId="{3E926AE6-9766-4781-A0C9-981A575E01F9}" dt="2022-04-02T03:44:59.737" v="254"/>
          <ac:spMkLst>
            <pc:docMk/>
            <pc:sldMk cId="791362477" sldId="264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3:44:59.737" v="254"/>
          <ac:spMkLst>
            <pc:docMk/>
            <pc:sldMk cId="791362477" sldId="264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3:44:41.474" v="250" actId="1076"/>
          <ac:picMkLst>
            <pc:docMk/>
            <pc:sldMk cId="791362477" sldId="264"/>
            <ac:picMk id="6" creationId="{2A1C201F-030C-4F46-BB93-3DE7301AEF02}"/>
          </ac:picMkLst>
        </pc:picChg>
        <pc:picChg chg="add del mod">
          <ac:chgData name="Hanna Karevold" userId="4bd0412c-f023-4ea9-a1c7-a37facb4c376" providerId="ADAL" clId="{3E926AE6-9766-4781-A0C9-981A575E01F9}" dt="2022-04-02T05:03:44.044" v="1708" actId="478"/>
          <ac:picMkLst>
            <pc:docMk/>
            <pc:sldMk cId="791362477" sldId="264"/>
            <ac:picMk id="7" creationId="{013BB559-A368-4E22-A827-FA755D3CC340}"/>
          </ac:picMkLst>
        </pc:picChg>
        <pc:picChg chg="add mod">
          <ac:chgData name="Hanna Karevold" userId="4bd0412c-f023-4ea9-a1c7-a37facb4c376" providerId="ADAL" clId="{3E926AE6-9766-4781-A0C9-981A575E01F9}" dt="2022-04-02T05:03:53.560" v="1712" actId="1076"/>
          <ac:picMkLst>
            <pc:docMk/>
            <pc:sldMk cId="791362477" sldId="264"/>
            <ac:picMk id="9" creationId="{4FCBB2C9-E159-40D6-AC1D-907F4384033A}"/>
          </ac:picMkLst>
        </pc:picChg>
      </pc:sldChg>
      <pc:sldChg chg="addSp delSp modSp new mod ord setBg setClrOvrMap delDesignElem">
        <pc:chgData name="Hanna Karevold" userId="4bd0412c-f023-4ea9-a1c7-a37facb4c376" providerId="ADAL" clId="{3E926AE6-9766-4781-A0C9-981A575E01F9}" dt="2022-04-02T05:28:09.764" v="2238"/>
        <pc:sldMkLst>
          <pc:docMk/>
          <pc:sldMk cId="3726293412" sldId="265"/>
        </pc:sldMkLst>
        <pc:spChg chg="mod">
          <ac:chgData name="Hanna Karevold" userId="4bd0412c-f023-4ea9-a1c7-a37facb4c376" providerId="ADAL" clId="{3E926AE6-9766-4781-A0C9-981A575E01F9}" dt="2022-04-02T05:04:31.490" v="1746" actId="122"/>
          <ac:spMkLst>
            <pc:docMk/>
            <pc:sldMk cId="3726293412" sldId="265"/>
            <ac:spMk id="2" creationId="{266C7034-0512-4FA2-BD4F-F8AAD80CBC8D}"/>
          </ac:spMkLst>
        </pc:spChg>
        <pc:spChg chg="del mod">
          <ac:chgData name="Hanna Karevold" userId="4bd0412c-f023-4ea9-a1c7-a37facb4c376" providerId="ADAL" clId="{3E926AE6-9766-4781-A0C9-981A575E01F9}" dt="2022-04-02T03:45:16.994" v="259"/>
          <ac:spMkLst>
            <pc:docMk/>
            <pc:sldMk cId="3726293412" sldId="265"/>
            <ac:spMk id="3" creationId="{B9C094D8-C4BF-4A84-B15D-A3F50C0D5DC8}"/>
          </ac:spMkLst>
        </pc:spChg>
        <pc:spChg chg="add del">
          <ac:chgData name="Hanna Karevold" userId="4bd0412c-f023-4ea9-a1c7-a37facb4c376" providerId="ADAL" clId="{3E926AE6-9766-4781-A0C9-981A575E01F9}" dt="2022-04-02T03:48:22.078" v="266"/>
          <ac:spMkLst>
            <pc:docMk/>
            <pc:sldMk cId="3726293412" sldId="265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3:48:22.078" v="266"/>
          <ac:spMkLst>
            <pc:docMk/>
            <pc:sldMk cId="3726293412" sldId="265"/>
            <ac:spMk id="10" creationId="{6B424749-EEE0-49C9-9ABF-97B171A3EA00}"/>
          </ac:spMkLst>
        </pc:spChg>
        <pc:picChg chg="add mod modCrop">
          <ac:chgData name="Hanna Karevold" userId="4bd0412c-f023-4ea9-a1c7-a37facb4c376" providerId="ADAL" clId="{3E926AE6-9766-4781-A0C9-981A575E01F9}" dt="2022-04-02T05:28:09.764" v="2238"/>
          <ac:picMkLst>
            <pc:docMk/>
            <pc:sldMk cId="3726293412" sldId="265"/>
            <ac:picMk id="6" creationId="{BEBF9197-66C1-4AF2-8559-6E8DA7139748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4:05:16.848" v="855" actId="21"/>
        <pc:sldMkLst>
          <pc:docMk/>
          <pc:sldMk cId="3022885821" sldId="266"/>
        </pc:sldMkLst>
        <pc:spChg chg="mod">
          <ac:chgData name="Hanna Karevold" userId="4bd0412c-f023-4ea9-a1c7-a37facb4c376" providerId="ADAL" clId="{3E926AE6-9766-4781-A0C9-981A575E01F9}" dt="2022-04-02T03:55:13.390" v="667" actId="20577"/>
          <ac:spMkLst>
            <pc:docMk/>
            <pc:sldMk cId="3022885821" sldId="266"/>
            <ac:spMk id="2" creationId="{8B0B3907-F32E-4910-A173-93D889E987D8}"/>
          </ac:spMkLst>
        </pc:spChg>
        <pc:spChg chg="mod">
          <ac:chgData name="Hanna Karevold" userId="4bd0412c-f023-4ea9-a1c7-a37facb4c376" providerId="ADAL" clId="{3E926AE6-9766-4781-A0C9-981A575E01F9}" dt="2022-04-02T04:05:16.848" v="855" actId="21"/>
          <ac:spMkLst>
            <pc:docMk/>
            <pc:sldMk cId="3022885821" sldId="266"/>
            <ac:spMk id="3" creationId="{106C8298-04D1-4B19-B9DA-14FFD01E49C5}"/>
          </ac:spMkLst>
        </pc:spChg>
        <pc:spChg chg="add del">
          <ac:chgData name="Hanna Karevold" userId="4bd0412c-f023-4ea9-a1c7-a37facb4c376" providerId="ADAL" clId="{3E926AE6-9766-4781-A0C9-981A575E01F9}" dt="2022-04-02T03:56:06.233" v="681"/>
          <ac:spMkLst>
            <pc:docMk/>
            <pc:sldMk cId="3022885821" sldId="266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3:56:00.412" v="678" actId="22"/>
          <ac:spMkLst>
            <pc:docMk/>
            <pc:sldMk cId="3022885821" sldId="266"/>
            <ac:spMk id="9" creationId="{61B1EBAB-9EED-44C4-BF10-713F7ACDF921}"/>
          </ac:spMkLst>
        </pc:spChg>
        <pc:spChg chg="add del">
          <ac:chgData name="Hanna Karevold" userId="4bd0412c-f023-4ea9-a1c7-a37facb4c376" providerId="ADAL" clId="{3E926AE6-9766-4781-A0C9-981A575E01F9}" dt="2022-04-02T03:56:06.233" v="681"/>
          <ac:spMkLst>
            <pc:docMk/>
            <pc:sldMk cId="3022885821" sldId="266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3:54:57.523" v="638" actId="1076"/>
          <ac:picMkLst>
            <pc:docMk/>
            <pc:sldMk cId="3022885821" sldId="266"/>
            <ac:picMk id="6" creationId="{6CEF9A51-4AE1-4C29-8964-B130D6B22153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4:37:08.819" v="1349" actId="114"/>
        <pc:sldMkLst>
          <pc:docMk/>
          <pc:sldMk cId="3838958470" sldId="267"/>
        </pc:sldMkLst>
        <pc:spChg chg="mod ord">
          <ac:chgData name="Hanna Karevold" userId="4bd0412c-f023-4ea9-a1c7-a37facb4c376" providerId="ADAL" clId="{3E926AE6-9766-4781-A0C9-981A575E01F9}" dt="2022-04-02T03:58:55.806" v="730" actId="115"/>
          <ac:spMkLst>
            <pc:docMk/>
            <pc:sldMk cId="3838958470" sldId="267"/>
            <ac:spMk id="2" creationId="{36DCBFBC-1DFD-440C-BD87-A6D3F2B669DC}"/>
          </ac:spMkLst>
        </pc:spChg>
        <pc:spChg chg="del mod">
          <ac:chgData name="Hanna Karevold" userId="4bd0412c-f023-4ea9-a1c7-a37facb4c376" providerId="ADAL" clId="{3E926AE6-9766-4781-A0C9-981A575E01F9}" dt="2022-04-02T03:56:34.890" v="685" actId="478"/>
          <ac:spMkLst>
            <pc:docMk/>
            <pc:sldMk cId="3838958470" sldId="267"/>
            <ac:spMk id="3" creationId="{D78B0887-99EB-49D4-AFAE-C8AD00785B84}"/>
          </ac:spMkLst>
        </pc:spChg>
        <pc:spChg chg="add del">
          <ac:chgData name="Hanna Karevold" userId="4bd0412c-f023-4ea9-a1c7-a37facb4c376" providerId="ADAL" clId="{3E926AE6-9766-4781-A0C9-981A575E01F9}" dt="2022-04-02T03:59:17.987" v="735"/>
          <ac:spMkLst>
            <pc:docMk/>
            <pc:sldMk cId="3838958470" sldId="267"/>
            <ac:spMk id="8" creationId="{5DB0431E-0B04-44A1-9C51-531E28D18A60}"/>
          </ac:spMkLst>
        </pc:spChg>
        <pc:spChg chg="add mod">
          <ac:chgData name="Hanna Karevold" userId="4bd0412c-f023-4ea9-a1c7-a37facb4c376" providerId="ADAL" clId="{3E926AE6-9766-4781-A0C9-981A575E01F9}" dt="2022-04-02T04:04:49.685" v="852" actId="1076"/>
          <ac:spMkLst>
            <pc:docMk/>
            <pc:sldMk cId="3838958470" sldId="267"/>
            <ac:spMk id="9" creationId="{F668CB9A-57A4-484C-9C4A-60F295AD7D75}"/>
          </ac:spMkLst>
        </pc:spChg>
        <pc:spChg chg="add del">
          <ac:chgData name="Hanna Karevold" userId="4bd0412c-f023-4ea9-a1c7-a37facb4c376" providerId="ADAL" clId="{3E926AE6-9766-4781-A0C9-981A575E01F9}" dt="2022-04-02T03:59:17.987" v="735"/>
          <ac:spMkLst>
            <pc:docMk/>
            <pc:sldMk cId="3838958470" sldId="267"/>
            <ac:spMk id="10" creationId="{6B424749-EEE0-49C9-9ABF-97B171A3EA00}"/>
          </ac:spMkLst>
        </pc:spChg>
        <pc:spChg chg="add mod">
          <ac:chgData name="Hanna Karevold" userId="4bd0412c-f023-4ea9-a1c7-a37facb4c376" providerId="ADAL" clId="{3E926AE6-9766-4781-A0C9-981A575E01F9}" dt="2022-04-02T04:37:08.819" v="1349" actId="114"/>
          <ac:spMkLst>
            <pc:docMk/>
            <pc:sldMk cId="3838958470" sldId="267"/>
            <ac:spMk id="11" creationId="{23B2716E-C136-4791-BF53-A0CB9F283DF9}"/>
          </ac:spMkLst>
        </pc:spChg>
        <pc:spChg chg="add mod">
          <ac:chgData name="Hanna Karevold" userId="4bd0412c-f023-4ea9-a1c7-a37facb4c376" providerId="ADAL" clId="{3E926AE6-9766-4781-A0C9-981A575E01F9}" dt="2022-04-02T04:36:42.904" v="1348" actId="20577"/>
          <ac:spMkLst>
            <pc:docMk/>
            <pc:sldMk cId="3838958470" sldId="267"/>
            <ac:spMk id="12" creationId="{EEFB9EF3-DA7F-4FBE-B1EF-662641E90E91}"/>
          </ac:spMkLst>
        </pc:spChg>
        <pc:spChg chg="add del">
          <ac:chgData name="Hanna Karevold" userId="4bd0412c-f023-4ea9-a1c7-a37facb4c376" providerId="ADAL" clId="{3E926AE6-9766-4781-A0C9-981A575E01F9}" dt="2022-04-02T03:59:08.647" v="732" actId="22"/>
          <ac:spMkLst>
            <pc:docMk/>
            <pc:sldMk cId="3838958470" sldId="267"/>
            <ac:spMk id="13" creationId="{EE0CFE70-C634-460A-B78B-BDE8FF62029A}"/>
          </ac:spMkLst>
        </pc:spChg>
        <pc:picChg chg="add mod">
          <ac:chgData name="Hanna Karevold" userId="4bd0412c-f023-4ea9-a1c7-a37facb4c376" providerId="ADAL" clId="{3E926AE6-9766-4781-A0C9-981A575E01F9}" dt="2022-04-02T04:04:33.435" v="848" actId="1076"/>
          <ac:picMkLst>
            <pc:docMk/>
            <pc:sldMk cId="3838958470" sldId="267"/>
            <ac:picMk id="6" creationId="{7A93315C-E003-4126-A735-572BF5CF75A6}"/>
          </ac:picMkLst>
        </pc:picChg>
        <pc:picChg chg="add mod">
          <ac:chgData name="Hanna Karevold" userId="4bd0412c-f023-4ea9-a1c7-a37facb4c376" providerId="ADAL" clId="{3E926AE6-9766-4781-A0C9-981A575E01F9}" dt="2022-04-02T04:04:45.797" v="851" actId="14100"/>
          <ac:picMkLst>
            <pc:docMk/>
            <pc:sldMk cId="3838958470" sldId="267"/>
            <ac:picMk id="7" creationId="{B503CDD5-D922-4E0C-A8F3-04FB365441C3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4:42:06.311" v="1400" actId="20577"/>
        <pc:sldMkLst>
          <pc:docMk/>
          <pc:sldMk cId="4059641401" sldId="268"/>
        </pc:sldMkLst>
        <pc:spChg chg="mod">
          <ac:chgData name="Hanna Karevold" userId="4bd0412c-f023-4ea9-a1c7-a37facb4c376" providerId="ADAL" clId="{3E926AE6-9766-4781-A0C9-981A575E01F9}" dt="2022-04-02T04:03:32.510" v="846" actId="115"/>
          <ac:spMkLst>
            <pc:docMk/>
            <pc:sldMk cId="4059641401" sldId="268"/>
            <ac:spMk id="2" creationId="{7B0B9ED5-5A59-4545-8A19-E07079F95A1E}"/>
          </ac:spMkLst>
        </pc:spChg>
        <pc:spChg chg="mod">
          <ac:chgData name="Hanna Karevold" userId="4bd0412c-f023-4ea9-a1c7-a37facb4c376" providerId="ADAL" clId="{3E926AE6-9766-4781-A0C9-981A575E01F9}" dt="2022-04-02T04:42:06.311" v="1400" actId="20577"/>
          <ac:spMkLst>
            <pc:docMk/>
            <pc:sldMk cId="4059641401" sldId="268"/>
            <ac:spMk id="3" creationId="{6087F951-5723-4860-B47F-F5E6210DE341}"/>
          </ac:spMkLst>
        </pc:spChg>
        <pc:spChg chg="add del">
          <ac:chgData name="Hanna Karevold" userId="4bd0412c-f023-4ea9-a1c7-a37facb4c376" providerId="ADAL" clId="{3E926AE6-9766-4781-A0C9-981A575E01F9}" dt="2022-04-02T04:05:26.251" v="857"/>
          <ac:spMkLst>
            <pc:docMk/>
            <pc:sldMk cId="4059641401" sldId="268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4:05:26.251" v="857"/>
          <ac:spMkLst>
            <pc:docMk/>
            <pc:sldMk cId="4059641401" sldId="268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4:02:35.948" v="807" actId="1076"/>
          <ac:picMkLst>
            <pc:docMk/>
            <pc:sldMk cId="4059641401" sldId="268"/>
            <ac:picMk id="6" creationId="{41E58F8A-0023-42CB-89EC-FB01BF0159CE}"/>
          </ac:picMkLst>
        </pc:picChg>
        <pc:picChg chg="add mod">
          <ac:chgData name="Hanna Karevold" userId="4bd0412c-f023-4ea9-a1c7-a37facb4c376" providerId="ADAL" clId="{3E926AE6-9766-4781-A0C9-981A575E01F9}" dt="2022-04-02T04:02:44.029" v="809" actId="1076"/>
          <ac:picMkLst>
            <pc:docMk/>
            <pc:sldMk cId="4059641401" sldId="268"/>
            <ac:picMk id="7" creationId="{D2C0B354-5F57-4404-8E01-14467A2B98FA}"/>
          </ac:picMkLst>
        </pc:picChg>
      </pc:sldChg>
      <pc:sldChg chg="addSp delSp modSp new mod ord setBg setClrOvrMap delDesignElem">
        <pc:chgData name="Hanna Karevold" userId="4bd0412c-f023-4ea9-a1c7-a37facb4c376" providerId="ADAL" clId="{3E926AE6-9766-4781-A0C9-981A575E01F9}" dt="2022-04-02T05:08:03.154" v="1760"/>
        <pc:sldMkLst>
          <pc:docMk/>
          <pc:sldMk cId="2209404828" sldId="269"/>
        </pc:sldMkLst>
        <pc:spChg chg="mod">
          <ac:chgData name="Hanna Karevold" userId="4bd0412c-f023-4ea9-a1c7-a37facb4c376" providerId="ADAL" clId="{3E926AE6-9766-4781-A0C9-981A575E01F9}" dt="2022-04-02T04:06:15.217" v="869" actId="14100"/>
          <ac:spMkLst>
            <pc:docMk/>
            <pc:sldMk cId="2209404828" sldId="269"/>
            <ac:spMk id="2" creationId="{8F38BA27-3904-4E9E-BF94-88685681C089}"/>
          </ac:spMkLst>
        </pc:spChg>
        <pc:spChg chg="del mod">
          <ac:chgData name="Hanna Karevold" userId="4bd0412c-f023-4ea9-a1c7-a37facb4c376" providerId="ADAL" clId="{3E926AE6-9766-4781-A0C9-981A575E01F9}" dt="2022-04-02T04:05:56.629" v="863"/>
          <ac:spMkLst>
            <pc:docMk/>
            <pc:sldMk cId="2209404828" sldId="269"/>
            <ac:spMk id="3" creationId="{20B28ACE-F510-4264-8732-4F7E6062508C}"/>
          </ac:spMkLst>
        </pc:spChg>
        <pc:spChg chg="add del">
          <ac:chgData name="Hanna Karevold" userId="4bd0412c-f023-4ea9-a1c7-a37facb4c376" providerId="ADAL" clId="{3E926AE6-9766-4781-A0C9-981A575E01F9}" dt="2022-04-02T04:09:12.043" v="887"/>
          <ac:spMkLst>
            <pc:docMk/>
            <pc:sldMk cId="2209404828" sldId="269"/>
            <ac:spMk id="8" creationId="{5DB0431E-0B04-44A1-9C51-531E28D18A60}"/>
          </ac:spMkLst>
        </pc:spChg>
        <pc:spChg chg="add mod">
          <ac:chgData name="Hanna Karevold" userId="4bd0412c-f023-4ea9-a1c7-a37facb4c376" providerId="ADAL" clId="{3E926AE6-9766-4781-A0C9-981A575E01F9}" dt="2022-04-02T04:06:56.893" v="884" actId="1076"/>
          <ac:spMkLst>
            <pc:docMk/>
            <pc:sldMk cId="2209404828" sldId="269"/>
            <ac:spMk id="9" creationId="{B10F9017-685B-448B-8686-62D5C9ABB177}"/>
          </ac:spMkLst>
        </pc:spChg>
        <pc:spChg chg="add del">
          <ac:chgData name="Hanna Karevold" userId="4bd0412c-f023-4ea9-a1c7-a37facb4c376" providerId="ADAL" clId="{3E926AE6-9766-4781-A0C9-981A575E01F9}" dt="2022-04-02T04:09:12.043" v="887"/>
          <ac:spMkLst>
            <pc:docMk/>
            <pc:sldMk cId="2209404828" sldId="269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4:06:53.469" v="883" actId="14100"/>
          <ac:picMkLst>
            <pc:docMk/>
            <pc:sldMk cId="2209404828" sldId="269"/>
            <ac:picMk id="6" creationId="{985EE144-FB35-42FE-8597-05D421191B1E}"/>
          </ac:picMkLst>
        </pc:picChg>
        <pc:picChg chg="add mod">
          <ac:chgData name="Hanna Karevold" userId="4bd0412c-f023-4ea9-a1c7-a37facb4c376" providerId="ADAL" clId="{3E926AE6-9766-4781-A0C9-981A575E01F9}" dt="2022-04-02T04:06:25.856" v="874" actId="1076"/>
          <ac:picMkLst>
            <pc:docMk/>
            <pc:sldMk cId="2209404828" sldId="269"/>
            <ac:picMk id="7" creationId="{5C8E7C66-9404-452E-B8F1-04A139721C2A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5:22:59.897" v="1997"/>
        <pc:sldMkLst>
          <pc:docMk/>
          <pc:sldMk cId="80113396" sldId="270"/>
        </pc:sldMkLst>
        <pc:spChg chg="del mod">
          <ac:chgData name="Hanna Karevold" userId="4bd0412c-f023-4ea9-a1c7-a37facb4c376" providerId="ADAL" clId="{3E926AE6-9766-4781-A0C9-981A575E01F9}" dt="2022-04-02T04:09:50.849" v="908" actId="478"/>
          <ac:spMkLst>
            <pc:docMk/>
            <pc:sldMk cId="80113396" sldId="270"/>
            <ac:spMk id="2" creationId="{C7E1EAA6-F329-48C3-824F-0D0A0FBB008E}"/>
          </ac:spMkLst>
        </pc:spChg>
        <pc:spChg chg="del mod">
          <ac:chgData name="Hanna Karevold" userId="4bd0412c-f023-4ea9-a1c7-a37facb4c376" providerId="ADAL" clId="{3E926AE6-9766-4781-A0C9-981A575E01F9}" dt="2022-04-02T04:09:23.287" v="889"/>
          <ac:spMkLst>
            <pc:docMk/>
            <pc:sldMk cId="80113396" sldId="270"/>
            <ac:spMk id="3" creationId="{1E6CEB08-2E38-4A96-9BD4-E17E3E37620D}"/>
          </ac:spMkLst>
        </pc:spChg>
        <pc:spChg chg="add del mod">
          <ac:chgData name="Hanna Karevold" userId="4bd0412c-f023-4ea9-a1c7-a37facb4c376" providerId="ADAL" clId="{3E926AE6-9766-4781-A0C9-981A575E01F9}" dt="2022-04-02T04:09:56.452" v="909" actId="478"/>
          <ac:spMkLst>
            <pc:docMk/>
            <pc:sldMk cId="80113396" sldId="270"/>
            <ac:spMk id="5" creationId="{0A39170A-5E62-4FFB-8220-C0694F875A8E}"/>
          </ac:spMkLst>
        </pc:spChg>
        <pc:spChg chg="add del">
          <ac:chgData name="Hanna Karevold" userId="4bd0412c-f023-4ea9-a1c7-a37facb4c376" providerId="ADAL" clId="{3E926AE6-9766-4781-A0C9-981A575E01F9}" dt="2022-04-02T04:12:45.946" v="915"/>
          <ac:spMkLst>
            <pc:docMk/>
            <pc:sldMk cId="80113396" sldId="270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4:12:45.946" v="915"/>
          <ac:spMkLst>
            <pc:docMk/>
            <pc:sldMk cId="80113396" sldId="270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5:22:59.897" v="1997"/>
          <ac:picMkLst>
            <pc:docMk/>
            <pc:sldMk cId="80113396" sldId="270"/>
            <ac:picMk id="6" creationId="{B82D6E37-5E58-4AC1-A4F5-CCEBFB0CAD39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4:19:10.427" v="1090"/>
        <pc:sldMkLst>
          <pc:docMk/>
          <pc:sldMk cId="4018098710" sldId="271"/>
        </pc:sldMkLst>
        <pc:spChg chg="del mod">
          <ac:chgData name="Hanna Karevold" userId="4bd0412c-f023-4ea9-a1c7-a37facb4c376" providerId="ADAL" clId="{3E926AE6-9766-4781-A0C9-981A575E01F9}" dt="2022-04-02T04:13:08.827" v="922" actId="478"/>
          <ac:spMkLst>
            <pc:docMk/>
            <pc:sldMk cId="4018098710" sldId="271"/>
            <ac:spMk id="2" creationId="{76F639BA-695D-4964-9CB7-FDA978BDF915}"/>
          </ac:spMkLst>
        </pc:spChg>
        <pc:spChg chg="del mod">
          <ac:chgData name="Hanna Karevold" userId="4bd0412c-f023-4ea9-a1c7-a37facb4c376" providerId="ADAL" clId="{3E926AE6-9766-4781-A0C9-981A575E01F9}" dt="2022-04-02T04:13:06.050" v="921" actId="478"/>
          <ac:spMkLst>
            <pc:docMk/>
            <pc:sldMk cId="4018098710" sldId="271"/>
            <ac:spMk id="3" creationId="{EAA8723E-ECB0-4E2F-AA36-3703716FF78B}"/>
          </ac:spMkLst>
        </pc:spChg>
        <pc:spChg chg="add mod">
          <ac:chgData name="Hanna Karevold" userId="4bd0412c-f023-4ea9-a1c7-a37facb4c376" providerId="ADAL" clId="{3E926AE6-9766-4781-A0C9-981A575E01F9}" dt="2022-04-02T04:18:33.951" v="1087" actId="1076"/>
          <ac:spMkLst>
            <pc:docMk/>
            <pc:sldMk cId="4018098710" sldId="271"/>
            <ac:spMk id="4" creationId="{DB34BAB8-2EE8-41D2-B374-6A0798A1D59C}"/>
          </ac:spMkLst>
        </pc:spChg>
        <pc:spChg chg="add del">
          <ac:chgData name="Hanna Karevold" userId="4bd0412c-f023-4ea9-a1c7-a37facb4c376" providerId="ADAL" clId="{3E926AE6-9766-4781-A0C9-981A575E01F9}" dt="2022-04-02T04:19:10.427" v="1090"/>
          <ac:spMkLst>
            <pc:docMk/>
            <pc:sldMk cId="4018098710" sldId="271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4:19:10.427" v="1090"/>
          <ac:spMkLst>
            <pc:docMk/>
            <pc:sldMk cId="4018098710" sldId="271"/>
            <ac:spMk id="10" creationId="{6B424749-EEE0-49C9-9ABF-97B171A3EA00}"/>
          </ac:spMkLst>
        </pc:spChg>
        <pc:spChg chg="add del mod">
          <ac:chgData name="Hanna Karevold" userId="4bd0412c-f023-4ea9-a1c7-a37facb4c376" providerId="ADAL" clId="{3E926AE6-9766-4781-A0C9-981A575E01F9}" dt="2022-04-02T04:13:13.955" v="924" actId="478"/>
          <ac:spMkLst>
            <pc:docMk/>
            <pc:sldMk cId="4018098710" sldId="271"/>
            <ac:spMk id="22" creationId="{2C63F887-42CA-47E6-B261-1491CFA36D1F}"/>
          </ac:spMkLst>
        </pc:spChg>
        <pc:spChg chg="add del mod">
          <ac:chgData name="Hanna Karevold" userId="4bd0412c-f023-4ea9-a1c7-a37facb4c376" providerId="ADAL" clId="{3E926AE6-9766-4781-A0C9-981A575E01F9}" dt="2022-04-02T04:13:11.530" v="923" actId="478"/>
          <ac:spMkLst>
            <pc:docMk/>
            <pc:sldMk cId="4018098710" sldId="271"/>
            <ac:spMk id="23" creationId="{A229AC2F-D8C2-4E10-A679-766B373E35F6}"/>
          </ac:spMkLst>
        </pc:spChg>
        <pc:spChg chg="add mod">
          <ac:chgData name="Hanna Karevold" userId="4bd0412c-f023-4ea9-a1c7-a37facb4c376" providerId="ADAL" clId="{3E926AE6-9766-4781-A0C9-981A575E01F9}" dt="2022-04-02T04:18:26.689" v="1086" actId="122"/>
          <ac:spMkLst>
            <pc:docMk/>
            <pc:sldMk cId="4018098710" sldId="271"/>
            <ac:spMk id="24" creationId="{53B0AA3E-B948-4E3C-926D-50701B77CAA6}"/>
          </ac:spMkLst>
        </pc:spChg>
        <pc:picChg chg="add mod modCrop">
          <ac:chgData name="Hanna Karevold" userId="4bd0412c-f023-4ea9-a1c7-a37facb4c376" providerId="ADAL" clId="{3E926AE6-9766-4781-A0C9-981A575E01F9}" dt="2022-04-02T04:17:18.352" v="1030" actId="1076"/>
          <ac:picMkLst>
            <pc:docMk/>
            <pc:sldMk cId="4018098710" sldId="271"/>
            <ac:picMk id="6" creationId="{77D4804C-224B-4C70-A3BB-A3A8772599D0}"/>
          </ac:picMkLst>
        </pc:picChg>
        <pc:picChg chg="add mod modCrop">
          <ac:chgData name="Hanna Karevold" userId="4bd0412c-f023-4ea9-a1c7-a37facb4c376" providerId="ADAL" clId="{3E926AE6-9766-4781-A0C9-981A575E01F9}" dt="2022-04-02T04:17:32.562" v="1036" actId="1076"/>
          <ac:picMkLst>
            <pc:docMk/>
            <pc:sldMk cId="4018098710" sldId="271"/>
            <ac:picMk id="7" creationId="{E5AC9E1E-953C-4354-9FC0-0E44A538DF5D}"/>
          </ac:picMkLst>
        </pc:picChg>
        <pc:picChg chg="add mod">
          <ac:chgData name="Hanna Karevold" userId="4bd0412c-f023-4ea9-a1c7-a37facb4c376" providerId="ADAL" clId="{3E926AE6-9766-4781-A0C9-981A575E01F9}" dt="2022-04-02T04:12:53.407" v="917"/>
          <ac:picMkLst>
            <pc:docMk/>
            <pc:sldMk cId="4018098710" sldId="271"/>
            <ac:picMk id="9" creationId="{CE4939B7-CC45-4BEA-A167-2449115DB42A}"/>
          </ac:picMkLst>
        </pc:picChg>
        <pc:picChg chg="add mod">
          <ac:chgData name="Hanna Karevold" userId="4bd0412c-f023-4ea9-a1c7-a37facb4c376" providerId="ADAL" clId="{3E926AE6-9766-4781-A0C9-981A575E01F9}" dt="2022-04-02T04:16:06.961" v="999" actId="1076"/>
          <ac:picMkLst>
            <pc:docMk/>
            <pc:sldMk cId="4018098710" sldId="271"/>
            <ac:picMk id="11" creationId="{0E5AF551-EB6F-48A8-B390-937C9F26AAC7}"/>
          </ac:picMkLst>
        </pc:picChg>
        <pc:picChg chg="add mod">
          <ac:chgData name="Hanna Karevold" userId="4bd0412c-f023-4ea9-a1c7-a37facb4c376" providerId="ADAL" clId="{3E926AE6-9766-4781-A0C9-981A575E01F9}" dt="2022-04-02T04:16:36.801" v="1010" actId="1076"/>
          <ac:picMkLst>
            <pc:docMk/>
            <pc:sldMk cId="4018098710" sldId="271"/>
            <ac:picMk id="12" creationId="{E6E6312A-07F1-456F-8C37-C8A0F0A3972E}"/>
          </ac:picMkLst>
        </pc:picChg>
        <pc:picChg chg="add mod">
          <ac:chgData name="Hanna Karevold" userId="4bd0412c-f023-4ea9-a1c7-a37facb4c376" providerId="ADAL" clId="{3E926AE6-9766-4781-A0C9-981A575E01F9}" dt="2022-04-02T04:17:26.161" v="1033" actId="14100"/>
          <ac:picMkLst>
            <pc:docMk/>
            <pc:sldMk cId="4018098710" sldId="271"/>
            <ac:picMk id="13" creationId="{05C55D7A-F230-44EE-AF1F-A3928B45BB86}"/>
          </ac:picMkLst>
        </pc:picChg>
        <pc:picChg chg="add mod">
          <ac:chgData name="Hanna Karevold" userId="4bd0412c-f023-4ea9-a1c7-a37facb4c376" providerId="ADAL" clId="{3E926AE6-9766-4781-A0C9-981A575E01F9}" dt="2022-04-02T04:16:24.442" v="1006" actId="1076"/>
          <ac:picMkLst>
            <pc:docMk/>
            <pc:sldMk cId="4018098710" sldId="271"/>
            <ac:picMk id="14" creationId="{BE00F4DE-FE67-4517-971F-A38AF09B5FC1}"/>
          </ac:picMkLst>
        </pc:picChg>
        <pc:picChg chg="add mod modCrop">
          <ac:chgData name="Hanna Karevold" userId="4bd0412c-f023-4ea9-a1c7-a37facb4c376" providerId="ADAL" clId="{3E926AE6-9766-4781-A0C9-981A575E01F9}" dt="2022-04-02T04:16:52.715" v="1021" actId="1035"/>
          <ac:picMkLst>
            <pc:docMk/>
            <pc:sldMk cId="4018098710" sldId="271"/>
            <ac:picMk id="15" creationId="{21817276-1438-4526-9802-56CE2D9324EC}"/>
          </ac:picMkLst>
        </pc:picChg>
        <pc:picChg chg="add mod">
          <ac:chgData name="Hanna Karevold" userId="4bd0412c-f023-4ea9-a1c7-a37facb4c376" providerId="ADAL" clId="{3E926AE6-9766-4781-A0C9-981A575E01F9}" dt="2022-04-02T04:17:28.553" v="1034" actId="1076"/>
          <ac:picMkLst>
            <pc:docMk/>
            <pc:sldMk cId="4018098710" sldId="271"/>
            <ac:picMk id="16" creationId="{8915D068-63F4-4E6D-8373-4E3FA3FE4276}"/>
          </ac:picMkLst>
        </pc:picChg>
        <pc:picChg chg="add mod">
          <ac:chgData name="Hanna Karevold" userId="4bd0412c-f023-4ea9-a1c7-a37facb4c376" providerId="ADAL" clId="{3E926AE6-9766-4781-A0C9-981A575E01F9}" dt="2022-04-02T04:17:22.112" v="1032" actId="1076"/>
          <ac:picMkLst>
            <pc:docMk/>
            <pc:sldMk cId="4018098710" sldId="271"/>
            <ac:picMk id="17" creationId="{8BB026EB-307C-4A81-893F-F434569B650D}"/>
          </ac:picMkLst>
        </pc:picChg>
        <pc:picChg chg="add mod">
          <ac:chgData name="Hanna Karevold" userId="4bd0412c-f023-4ea9-a1c7-a37facb4c376" providerId="ADAL" clId="{3E926AE6-9766-4781-A0C9-981A575E01F9}" dt="2022-04-02T04:16:49.699" v="1017" actId="1076"/>
          <ac:picMkLst>
            <pc:docMk/>
            <pc:sldMk cId="4018098710" sldId="271"/>
            <ac:picMk id="18" creationId="{C46570B2-51E8-4A0A-9094-B86E0DE4979A}"/>
          </ac:picMkLst>
        </pc:picChg>
        <pc:cxnChg chg="add del mod">
          <ac:chgData name="Hanna Karevold" userId="4bd0412c-f023-4ea9-a1c7-a37facb4c376" providerId="ADAL" clId="{3E926AE6-9766-4781-A0C9-981A575E01F9}" dt="2022-04-02T04:12:58.802" v="918" actId="478"/>
          <ac:cxnSpMkLst>
            <pc:docMk/>
            <pc:sldMk cId="4018098710" sldId="271"/>
            <ac:cxnSpMk id="19" creationId="{262C6A54-9CE5-42E2-97E4-EE4604F03B88}"/>
          </ac:cxnSpMkLst>
        </pc:cxnChg>
        <pc:cxnChg chg="add del mod">
          <ac:chgData name="Hanna Karevold" userId="4bd0412c-f023-4ea9-a1c7-a37facb4c376" providerId="ADAL" clId="{3E926AE6-9766-4781-A0C9-981A575E01F9}" dt="2022-04-02T04:13:03.826" v="920" actId="478"/>
          <ac:cxnSpMkLst>
            <pc:docMk/>
            <pc:sldMk cId="4018098710" sldId="271"/>
            <ac:cxnSpMk id="20" creationId="{D1B6BF64-0FD6-4F8E-BF9D-11D4236AE88A}"/>
          </ac:cxnSpMkLst>
        </pc:cxnChg>
        <pc:cxnChg chg="add del mod">
          <ac:chgData name="Hanna Karevold" userId="4bd0412c-f023-4ea9-a1c7-a37facb4c376" providerId="ADAL" clId="{3E926AE6-9766-4781-A0C9-981A575E01F9}" dt="2022-04-02T04:13:01.763" v="919" actId="478"/>
          <ac:cxnSpMkLst>
            <pc:docMk/>
            <pc:sldMk cId="4018098710" sldId="271"/>
            <ac:cxnSpMk id="21" creationId="{503EBBDD-9FCE-4E52-892E-881AFB4BEFBE}"/>
          </ac:cxnSpMkLst>
        </pc:cxnChg>
      </pc:sldChg>
      <pc:sldChg chg="addSp delSp modSp new mod setBg setClrOvrMap delDesignElem">
        <pc:chgData name="Hanna Karevold" userId="4bd0412c-f023-4ea9-a1c7-a37facb4c376" providerId="ADAL" clId="{3E926AE6-9766-4781-A0C9-981A575E01F9}" dt="2022-04-02T04:47:35.586" v="1404"/>
        <pc:sldMkLst>
          <pc:docMk/>
          <pc:sldMk cId="3011189159" sldId="272"/>
        </pc:sldMkLst>
        <pc:spChg chg="mod">
          <ac:chgData name="Hanna Karevold" userId="4bd0412c-f023-4ea9-a1c7-a37facb4c376" providerId="ADAL" clId="{3E926AE6-9766-4781-A0C9-981A575E01F9}" dt="2022-04-02T04:20:45.180" v="1130" actId="14100"/>
          <ac:spMkLst>
            <pc:docMk/>
            <pc:sldMk cId="3011189159" sldId="272"/>
            <ac:spMk id="2" creationId="{D780079C-6A60-4311-8C81-9D3BE2A03BDC}"/>
          </ac:spMkLst>
        </pc:spChg>
        <pc:spChg chg="del mod">
          <ac:chgData name="Hanna Karevold" userId="4bd0412c-f023-4ea9-a1c7-a37facb4c376" providerId="ADAL" clId="{3E926AE6-9766-4781-A0C9-981A575E01F9}" dt="2022-04-02T04:19:31.082" v="1092" actId="931"/>
          <ac:spMkLst>
            <pc:docMk/>
            <pc:sldMk cId="3011189159" sldId="272"/>
            <ac:spMk id="3" creationId="{5F50A18D-2B64-4E10-9104-45F4AB1306A1}"/>
          </ac:spMkLst>
        </pc:spChg>
        <pc:spChg chg="add del">
          <ac:chgData name="Hanna Karevold" userId="4bd0412c-f023-4ea9-a1c7-a37facb4c376" providerId="ADAL" clId="{3E926AE6-9766-4781-A0C9-981A575E01F9}" dt="2022-04-02T04:47:35.586" v="1404"/>
          <ac:spMkLst>
            <pc:docMk/>
            <pc:sldMk cId="3011189159" sldId="272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4:47:35.586" v="1404"/>
          <ac:spMkLst>
            <pc:docMk/>
            <pc:sldMk cId="3011189159" sldId="272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4:19:36.487" v="1096" actId="1076"/>
          <ac:picMkLst>
            <pc:docMk/>
            <pc:sldMk cId="3011189159" sldId="272"/>
            <ac:picMk id="5" creationId="{458E2895-E079-4BAD-BA83-205D74F595CF}"/>
          </ac:picMkLst>
        </pc:picChg>
        <pc:picChg chg="add mod modCrop">
          <ac:chgData name="Hanna Karevold" userId="4bd0412c-f023-4ea9-a1c7-a37facb4c376" providerId="ADAL" clId="{3E926AE6-9766-4781-A0C9-981A575E01F9}" dt="2022-04-02T04:21:11.536" v="1136" actId="1076"/>
          <ac:picMkLst>
            <pc:docMk/>
            <pc:sldMk cId="3011189159" sldId="272"/>
            <ac:picMk id="7" creationId="{EA773704-291B-4A4D-BEC9-814B0118F61E}"/>
          </ac:picMkLst>
        </pc:picChg>
      </pc:sldChg>
      <pc:sldChg chg="addSp delSp modSp new mod setBg delDesignElem">
        <pc:chgData name="Hanna Karevold" userId="4bd0412c-f023-4ea9-a1c7-a37facb4c376" providerId="ADAL" clId="{3E926AE6-9766-4781-A0C9-981A575E01F9}" dt="2022-04-02T05:37:47.728" v="2458" actId="26606"/>
        <pc:sldMkLst>
          <pc:docMk/>
          <pc:sldMk cId="2698306362" sldId="273"/>
        </pc:sldMkLst>
        <pc:spChg chg="mod ord">
          <ac:chgData name="Hanna Karevold" userId="4bd0412c-f023-4ea9-a1c7-a37facb4c376" providerId="ADAL" clId="{3E926AE6-9766-4781-A0C9-981A575E01F9}" dt="2022-04-02T05:37:47.728" v="2458" actId="26606"/>
          <ac:spMkLst>
            <pc:docMk/>
            <pc:sldMk cId="2698306362" sldId="273"/>
            <ac:spMk id="2" creationId="{C9658571-F52F-4D4D-AA7D-8A3FC48D6ED6}"/>
          </ac:spMkLst>
        </pc:spChg>
        <pc:spChg chg="del mod">
          <ac:chgData name="Hanna Karevold" userId="4bd0412c-f023-4ea9-a1c7-a37facb4c376" providerId="ADAL" clId="{3E926AE6-9766-4781-A0C9-981A575E01F9}" dt="2022-04-02T04:29:17.494" v="1155" actId="478"/>
          <ac:spMkLst>
            <pc:docMk/>
            <pc:sldMk cId="2698306362" sldId="273"/>
            <ac:spMk id="3" creationId="{85AC89E5-06DD-483E-AD8C-D1894DFFD24C}"/>
          </ac:spMkLst>
        </pc:spChg>
        <pc:spChg chg="add del">
          <ac:chgData name="Hanna Karevold" userId="4bd0412c-f023-4ea9-a1c7-a37facb4c376" providerId="ADAL" clId="{3E926AE6-9766-4781-A0C9-981A575E01F9}" dt="2022-04-02T04:29:29.048" v="1158" actId="26606"/>
          <ac:spMkLst>
            <pc:docMk/>
            <pc:sldMk cId="2698306362" sldId="273"/>
            <ac:spMk id="71" creationId="{F1ACBE00-0221-433D-8EA5-D9D7B45F35BE}"/>
          </ac:spMkLst>
        </pc:spChg>
        <pc:spChg chg="add del">
          <ac:chgData name="Hanna Karevold" userId="4bd0412c-f023-4ea9-a1c7-a37facb4c376" providerId="ADAL" clId="{3E926AE6-9766-4781-A0C9-981A575E01F9}" dt="2022-04-02T04:47:35.586" v="1404"/>
          <ac:spMkLst>
            <pc:docMk/>
            <pc:sldMk cId="2698306362" sldId="273"/>
            <ac:spMk id="73" creationId="{7466C88B-B170-4C69-85D3-FD6AD975F9A0}"/>
          </ac:spMkLst>
        </pc:spChg>
        <pc:spChg chg="add del">
          <ac:chgData name="Hanna Karevold" userId="4bd0412c-f023-4ea9-a1c7-a37facb4c376" providerId="ADAL" clId="{3E926AE6-9766-4781-A0C9-981A575E01F9}" dt="2022-04-02T04:47:35.586" v="1404"/>
          <ac:spMkLst>
            <pc:docMk/>
            <pc:sldMk cId="2698306362" sldId="273"/>
            <ac:spMk id="75" creationId="{080FE256-DF37-4639-8CB7-2E2F1897AD0F}"/>
          </ac:spMkLst>
        </pc:spChg>
        <pc:spChg chg="add del">
          <ac:chgData name="Hanna Karevold" userId="4bd0412c-f023-4ea9-a1c7-a37facb4c376" providerId="ADAL" clId="{3E926AE6-9766-4781-A0C9-981A575E01F9}" dt="2022-04-02T04:47:35.586" v="1404"/>
          <ac:spMkLst>
            <pc:docMk/>
            <pc:sldMk cId="2698306362" sldId="273"/>
            <ac:spMk id="77" creationId="{FDD1039A-772C-4213-A092-0D8A9EF4ACAB}"/>
          </ac:spMkLst>
        </pc:spChg>
        <pc:spChg chg="add del">
          <ac:chgData name="Hanna Karevold" userId="4bd0412c-f023-4ea9-a1c7-a37facb4c376" providerId="ADAL" clId="{3E926AE6-9766-4781-A0C9-981A575E01F9}" dt="2022-04-02T04:47:35.586" v="1404"/>
          <ac:spMkLst>
            <pc:docMk/>
            <pc:sldMk cId="2698306362" sldId="273"/>
            <ac:spMk id="79" creationId="{0B39728D-66CA-4175-956D-FE26F3225678}"/>
          </ac:spMkLst>
        </pc:spChg>
        <pc:spChg chg="add del">
          <ac:chgData name="Hanna Karevold" userId="4bd0412c-f023-4ea9-a1c7-a37facb4c376" providerId="ADAL" clId="{3E926AE6-9766-4781-A0C9-981A575E01F9}" dt="2022-04-02T04:47:35.586" v="1404"/>
          <ac:spMkLst>
            <pc:docMk/>
            <pc:sldMk cId="2698306362" sldId="273"/>
            <ac:spMk id="1028" creationId="{5D5E0904-721C-4D68-9EB8-1C9752E329A7}"/>
          </ac:spMkLst>
        </pc:spChg>
        <pc:spChg chg="add">
          <ac:chgData name="Hanna Karevold" userId="4bd0412c-f023-4ea9-a1c7-a37facb4c376" providerId="ADAL" clId="{3E926AE6-9766-4781-A0C9-981A575E01F9}" dt="2022-04-02T05:37:47.728" v="2458" actId="26606"/>
          <ac:spMkLst>
            <pc:docMk/>
            <pc:sldMk cId="2698306362" sldId="273"/>
            <ac:spMk id="1029" creationId="{5D5E0904-721C-4D68-9EB8-1C9752E329A7}"/>
          </ac:spMkLst>
        </pc:spChg>
        <pc:spChg chg="add">
          <ac:chgData name="Hanna Karevold" userId="4bd0412c-f023-4ea9-a1c7-a37facb4c376" providerId="ADAL" clId="{3E926AE6-9766-4781-A0C9-981A575E01F9}" dt="2022-04-02T05:37:47.728" v="2458" actId="26606"/>
          <ac:spMkLst>
            <pc:docMk/>
            <pc:sldMk cId="2698306362" sldId="273"/>
            <ac:spMk id="1030" creationId="{7466C88B-B170-4C69-85D3-FD6AD975F9A0}"/>
          </ac:spMkLst>
        </pc:spChg>
        <pc:spChg chg="add">
          <ac:chgData name="Hanna Karevold" userId="4bd0412c-f023-4ea9-a1c7-a37facb4c376" providerId="ADAL" clId="{3E926AE6-9766-4781-A0C9-981A575E01F9}" dt="2022-04-02T05:37:47.728" v="2458" actId="26606"/>
          <ac:spMkLst>
            <pc:docMk/>
            <pc:sldMk cId="2698306362" sldId="273"/>
            <ac:spMk id="1031" creationId="{080FE256-DF37-4639-8CB7-2E2F1897AD0F}"/>
          </ac:spMkLst>
        </pc:spChg>
        <pc:spChg chg="add">
          <ac:chgData name="Hanna Karevold" userId="4bd0412c-f023-4ea9-a1c7-a37facb4c376" providerId="ADAL" clId="{3E926AE6-9766-4781-A0C9-981A575E01F9}" dt="2022-04-02T05:37:47.728" v="2458" actId="26606"/>
          <ac:spMkLst>
            <pc:docMk/>
            <pc:sldMk cId="2698306362" sldId="273"/>
            <ac:spMk id="1032" creationId="{FDD1039A-772C-4213-A092-0D8A9EF4ACAB}"/>
          </ac:spMkLst>
        </pc:spChg>
        <pc:spChg chg="add">
          <ac:chgData name="Hanna Karevold" userId="4bd0412c-f023-4ea9-a1c7-a37facb4c376" providerId="ADAL" clId="{3E926AE6-9766-4781-A0C9-981A575E01F9}" dt="2022-04-02T05:37:47.728" v="2458" actId="26606"/>
          <ac:spMkLst>
            <pc:docMk/>
            <pc:sldMk cId="2698306362" sldId="273"/>
            <ac:spMk id="1033" creationId="{0B39728D-66CA-4175-956D-FE26F3225678}"/>
          </ac:spMkLst>
        </pc:spChg>
        <pc:picChg chg="add mod ord">
          <ac:chgData name="Hanna Karevold" userId="4bd0412c-f023-4ea9-a1c7-a37facb4c376" providerId="ADAL" clId="{3E926AE6-9766-4781-A0C9-981A575E01F9}" dt="2022-04-02T05:37:47.728" v="2458" actId="26606"/>
          <ac:picMkLst>
            <pc:docMk/>
            <pc:sldMk cId="2698306362" sldId="273"/>
            <ac:picMk id="1026" creationId="{25FF20B7-9980-4A7D-99C2-6ECBE83E39B9}"/>
          </ac:picMkLst>
        </pc:picChg>
      </pc:sldChg>
      <pc:sldChg chg="addSp delSp modSp new mod ord setBg setClrOvrMap delDesignElem">
        <pc:chgData name="Hanna Karevold" userId="4bd0412c-f023-4ea9-a1c7-a37facb4c376" providerId="ADAL" clId="{3E926AE6-9766-4781-A0C9-981A575E01F9}" dt="2022-04-02T04:57:38.016" v="1455"/>
        <pc:sldMkLst>
          <pc:docMk/>
          <pc:sldMk cId="309318467" sldId="274"/>
        </pc:sldMkLst>
        <pc:spChg chg="mod">
          <ac:chgData name="Hanna Karevold" userId="4bd0412c-f023-4ea9-a1c7-a37facb4c376" providerId="ADAL" clId="{3E926AE6-9766-4781-A0C9-981A575E01F9}" dt="2022-04-02T04:53:28.621" v="1449" actId="1076"/>
          <ac:spMkLst>
            <pc:docMk/>
            <pc:sldMk cId="309318467" sldId="274"/>
            <ac:spMk id="2" creationId="{AEA11158-02C1-4893-A2B4-53B4958E56D5}"/>
          </ac:spMkLst>
        </pc:spChg>
        <pc:spChg chg="del mod">
          <ac:chgData name="Hanna Karevold" userId="4bd0412c-f023-4ea9-a1c7-a37facb4c376" providerId="ADAL" clId="{3E926AE6-9766-4781-A0C9-981A575E01F9}" dt="2022-04-02T04:48:28.846" v="1441" actId="478"/>
          <ac:spMkLst>
            <pc:docMk/>
            <pc:sldMk cId="309318467" sldId="274"/>
            <ac:spMk id="3" creationId="{E24DA060-4FC0-43AB-8017-C54EE9228F2E}"/>
          </ac:spMkLst>
        </pc:spChg>
        <pc:spChg chg="add del mod">
          <ac:chgData name="Hanna Karevold" userId="4bd0412c-f023-4ea9-a1c7-a37facb4c376" providerId="ADAL" clId="{3E926AE6-9766-4781-A0C9-981A575E01F9}" dt="2022-04-02T04:48:41.250" v="1442" actId="478"/>
          <ac:spMkLst>
            <pc:docMk/>
            <pc:sldMk cId="309318467" sldId="274"/>
            <ac:spMk id="5" creationId="{DB414D5F-A9FF-4D62-A81C-53D1ADC1D079}"/>
          </ac:spMkLst>
        </pc:spChg>
        <pc:spChg chg="add del">
          <ac:chgData name="Hanna Karevold" userId="4bd0412c-f023-4ea9-a1c7-a37facb4c376" providerId="ADAL" clId="{3E926AE6-9766-4781-A0C9-981A575E01F9}" dt="2022-04-02T04:57:38.016" v="1455"/>
          <ac:spMkLst>
            <pc:docMk/>
            <pc:sldMk cId="309318467" sldId="274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4:57:38.016" v="1455"/>
          <ac:spMkLst>
            <pc:docMk/>
            <pc:sldMk cId="309318467" sldId="274"/>
            <ac:spMk id="10" creationId="{6B424749-EEE0-49C9-9ABF-97B171A3EA00}"/>
          </ac:spMkLst>
        </pc:spChg>
      </pc:sldChg>
      <pc:sldChg chg="addSp delSp modSp add del mod setBg addAnim delDesignElem">
        <pc:chgData name="Hanna Karevold" userId="4bd0412c-f023-4ea9-a1c7-a37facb4c376" providerId="ADAL" clId="{3E926AE6-9766-4781-A0C9-981A575E01F9}" dt="2022-04-02T04:57:53.666" v="1459" actId="47"/>
        <pc:sldMkLst>
          <pc:docMk/>
          <pc:sldMk cId="4179698910" sldId="275"/>
        </pc:sldMkLst>
        <pc:spChg chg="mod">
          <ac:chgData name="Hanna Karevold" userId="4bd0412c-f023-4ea9-a1c7-a37facb4c376" providerId="ADAL" clId="{3E926AE6-9766-4781-A0C9-981A575E01F9}" dt="2022-04-02T04:57:39.219" v="1456" actId="26606"/>
          <ac:spMkLst>
            <pc:docMk/>
            <pc:sldMk cId="4179698910" sldId="275"/>
            <ac:spMk id="2" creationId="{AEA11158-02C1-4893-A2B4-53B4958E56D5}"/>
          </ac:spMkLst>
        </pc:spChg>
        <pc:spChg chg="add">
          <ac:chgData name="Hanna Karevold" userId="4bd0412c-f023-4ea9-a1c7-a37facb4c376" providerId="ADAL" clId="{3E926AE6-9766-4781-A0C9-981A575E01F9}" dt="2022-04-02T04:57:39.219" v="1456" actId="26606"/>
          <ac:spMkLst>
            <pc:docMk/>
            <pc:sldMk cId="4179698910" sldId="275"/>
            <ac:spMk id="7" creationId="{A6F05DDE-5F2C-44F5-BACC-DED4737B11B8}"/>
          </ac:spMkLst>
        </pc:spChg>
        <pc:spChg chg="del">
          <ac:chgData name="Hanna Karevold" userId="4bd0412c-f023-4ea9-a1c7-a37facb4c376" providerId="ADAL" clId="{3E926AE6-9766-4781-A0C9-981A575E01F9}" dt="2022-04-02T04:57:33.265" v="1453"/>
          <ac:spMkLst>
            <pc:docMk/>
            <pc:sldMk cId="4179698910" sldId="275"/>
            <ac:spMk id="8" creationId="{5DB0431E-0B04-44A1-9C51-531E28D18A60}"/>
          </ac:spMkLst>
        </pc:spChg>
        <pc:spChg chg="del">
          <ac:chgData name="Hanna Karevold" userId="4bd0412c-f023-4ea9-a1c7-a37facb4c376" providerId="ADAL" clId="{3E926AE6-9766-4781-A0C9-981A575E01F9}" dt="2022-04-02T04:57:33.265" v="1453"/>
          <ac:spMkLst>
            <pc:docMk/>
            <pc:sldMk cId="4179698910" sldId="275"/>
            <ac:spMk id="10" creationId="{6B424749-EEE0-49C9-9ABF-97B171A3EA00}"/>
          </ac:spMkLst>
        </pc:spChg>
        <pc:cxnChg chg="add">
          <ac:chgData name="Hanna Karevold" userId="4bd0412c-f023-4ea9-a1c7-a37facb4c376" providerId="ADAL" clId="{3E926AE6-9766-4781-A0C9-981A575E01F9}" dt="2022-04-02T04:57:39.219" v="1456" actId="26606"/>
          <ac:cxnSpMkLst>
            <pc:docMk/>
            <pc:sldMk cId="4179698910" sldId="275"/>
            <ac:cxnSpMk id="9" creationId="{D7E8ECA2-60A0-4D39-817D-F1E982ED7F9B}"/>
          </ac:cxnSpMkLst>
        </pc:cxnChg>
      </pc:sldChg>
      <pc:sldChg chg="modSp add mod ord">
        <pc:chgData name="Hanna Karevold" userId="4bd0412c-f023-4ea9-a1c7-a37facb4c376" providerId="ADAL" clId="{3E926AE6-9766-4781-A0C9-981A575E01F9}" dt="2022-04-02T05:00:47.518" v="1655" actId="14100"/>
        <pc:sldMkLst>
          <pc:docMk/>
          <pc:sldMk cId="1660549023" sldId="276"/>
        </pc:sldMkLst>
        <pc:spChg chg="mod">
          <ac:chgData name="Hanna Karevold" userId="4bd0412c-f023-4ea9-a1c7-a37facb4c376" providerId="ADAL" clId="{3E926AE6-9766-4781-A0C9-981A575E01F9}" dt="2022-04-02T05:00:47.518" v="1655" actId="14100"/>
          <ac:spMkLst>
            <pc:docMk/>
            <pc:sldMk cId="1660549023" sldId="276"/>
            <ac:spMk id="2" creationId="{AEA11158-02C1-4893-A2B4-53B4958E56D5}"/>
          </ac:spMkLst>
        </pc:spChg>
      </pc:sldChg>
      <pc:sldChg chg="addSp delSp modSp new mod setBg setClrOvrMap delDesignElem">
        <pc:chgData name="Hanna Karevold" userId="4bd0412c-f023-4ea9-a1c7-a37facb4c376" providerId="ADAL" clId="{3E926AE6-9766-4781-A0C9-981A575E01F9}" dt="2022-04-02T05:13:36.484" v="1781"/>
        <pc:sldMkLst>
          <pc:docMk/>
          <pc:sldMk cId="329064062" sldId="277"/>
        </pc:sldMkLst>
        <pc:spChg chg="add del mod">
          <ac:chgData name="Hanna Karevold" userId="4bd0412c-f023-4ea9-a1c7-a37facb4c376" providerId="ADAL" clId="{3E926AE6-9766-4781-A0C9-981A575E01F9}" dt="2022-04-02T05:03:13.638" v="1702" actId="1076"/>
          <ac:spMkLst>
            <pc:docMk/>
            <pc:sldMk cId="329064062" sldId="277"/>
            <ac:spMk id="2" creationId="{2ED2E634-B30D-4C91-98EC-A6D8E4804FB5}"/>
          </ac:spMkLst>
        </pc:spChg>
        <pc:spChg chg="del mod">
          <ac:chgData name="Hanna Karevold" userId="4bd0412c-f023-4ea9-a1c7-a37facb4c376" providerId="ADAL" clId="{3E926AE6-9766-4781-A0C9-981A575E01F9}" dt="2022-04-02T05:02:15.288" v="1664" actId="478"/>
          <ac:spMkLst>
            <pc:docMk/>
            <pc:sldMk cId="329064062" sldId="277"/>
            <ac:spMk id="3" creationId="{4E8577C4-F309-4512-BEA0-E67C8842F8B8}"/>
          </ac:spMkLst>
        </pc:spChg>
        <pc:spChg chg="add del">
          <ac:chgData name="Hanna Karevold" userId="4bd0412c-f023-4ea9-a1c7-a37facb4c376" providerId="ADAL" clId="{3E926AE6-9766-4781-A0C9-981A575E01F9}" dt="2022-04-02T05:13:36.484" v="1781"/>
          <ac:spMkLst>
            <pc:docMk/>
            <pc:sldMk cId="329064062" sldId="277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5:13:36.484" v="1781"/>
          <ac:spMkLst>
            <pc:docMk/>
            <pc:sldMk cId="329064062" sldId="277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5:03:17.562" v="1704" actId="1076"/>
          <ac:picMkLst>
            <pc:docMk/>
            <pc:sldMk cId="329064062" sldId="277"/>
            <ac:picMk id="6" creationId="{225324F3-7F7B-4DAC-881B-FABA28F4A465}"/>
          </ac:picMkLst>
        </pc:picChg>
      </pc:sldChg>
      <pc:sldChg chg="addSp delSp modSp new mod setBg setClrOvrMap delDesignElem">
        <pc:chgData name="Hanna Karevold" userId="4bd0412c-f023-4ea9-a1c7-a37facb4c376" providerId="ADAL" clId="{3E926AE6-9766-4781-A0C9-981A575E01F9}" dt="2022-04-02T05:22:59.897" v="1997"/>
        <pc:sldMkLst>
          <pc:docMk/>
          <pc:sldMk cId="576027511" sldId="278"/>
        </pc:sldMkLst>
        <pc:spChg chg="mod ord">
          <ac:chgData name="Hanna Karevold" userId="4bd0412c-f023-4ea9-a1c7-a37facb4c376" providerId="ADAL" clId="{3E926AE6-9766-4781-A0C9-981A575E01F9}" dt="2022-04-02T05:22:47.511" v="1994" actId="122"/>
          <ac:spMkLst>
            <pc:docMk/>
            <pc:sldMk cId="576027511" sldId="278"/>
            <ac:spMk id="2" creationId="{EBEFD0F6-105A-4023-9BF7-EDB89E194C6D}"/>
          </ac:spMkLst>
        </pc:spChg>
        <pc:spChg chg="del mod">
          <ac:chgData name="Hanna Karevold" userId="4bd0412c-f023-4ea9-a1c7-a37facb4c376" providerId="ADAL" clId="{3E926AE6-9766-4781-A0C9-981A575E01F9}" dt="2022-04-02T05:17:39.780" v="1787" actId="3680"/>
          <ac:spMkLst>
            <pc:docMk/>
            <pc:sldMk cId="576027511" sldId="278"/>
            <ac:spMk id="3" creationId="{83F8222F-C39B-47A3-8347-F870966E134A}"/>
          </ac:spMkLst>
        </pc:spChg>
        <pc:spChg chg="add del">
          <ac:chgData name="Hanna Karevold" userId="4bd0412c-f023-4ea9-a1c7-a37facb4c376" providerId="ADAL" clId="{3E926AE6-9766-4781-A0C9-981A575E01F9}" dt="2022-04-02T05:22:59.897" v="1997"/>
          <ac:spMkLst>
            <pc:docMk/>
            <pc:sldMk cId="576027511" sldId="278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5:22:59.897" v="1997"/>
          <ac:spMkLst>
            <pc:docMk/>
            <pc:sldMk cId="576027511" sldId="278"/>
            <ac:spMk id="10" creationId="{6B424749-EEE0-49C9-9ABF-97B171A3EA00}"/>
          </ac:spMkLst>
        </pc:spChg>
        <pc:graphicFrameChg chg="add mod ord modGraphic">
          <ac:chgData name="Hanna Karevold" userId="4bd0412c-f023-4ea9-a1c7-a37facb4c376" providerId="ADAL" clId="{3E926AE6-9766-4781-A0C9-981A575E01F9}" dt="2022-04-02T05:21:45.387" v="1984" actId="1076"/>
          <ac:graphicFrameMkLst>
            <pc:docMk/>
            <pc:sldMk cId="576027511" sldId="278"/>
            <ac:graphicFrameMk id="4" creationId="{1560B0E5-014D-4964-A44C-235D72A281C5}"/>
          </ac:graphicFrameMkLst>
        </pc:graphicFrameChg>
      </pc:sldChg>
      <pc:sldChg chg="addSp delSp modSp new mod setBg setClrOvrMap delDesignElem">
        <pc:chgData name="Hanna Karevold" userId="4bd0412c-f023-4ea9-a1c7-a37facb4c376" providerId="ADAL" clId="{3E926AE6-9766-4781-A0C9-981A575E01F9}" dt="2022-04-02T05:28:09.764" v="2238"/>
        <pc:sldMkLst>
          <pc:docMk/>
          <pc:sldMk cId="1782466817" sldId="279"/>
        </pc:sldMkLst>
        <pc:spChg chg="mod">
          <ac:chgData name="Hanna Karevold" userId="4bd0412c-f023-4ea9-a1c7-a37facb4c376" providerId="ADAL" clId="{3E926AE6-9766-4781-A0C9-981A575E01F9}" dt="2022-04-02T05:23:23.194" v="2024" actId="1076"/>
          <ac:spMkLst>
            <pc:docMk/>
            <pc:sldMk cId="1782466817" sldId="279"/>
            <ac:spMk id="2" creationId="{4292C1C8-0BA1-4EC1-A10E-5F02BA425D2C}"/>
          </ac:spMkLst>
        </pc:spChg>
        <pc:spChg chg="mod">
          <ac:chgData name="Hanna Karevold" userId="4bd0412c-f023-4ea9-a1c7-a37facb4c376" providerId="ADAL" clId="{3E926AE6-9766-4781-A0C9-981A575E01F9}" dt="2022-04-02T05:25:36.069" v="2098" actId="20577"/>
          <ac:spMkLst>
            <pc:docMk/>
            <pc:sldMk cId="1782466817" sldId="279"/>
            <ac:spMk id="3" creationId="{B5F8A471-85C3-4A03-B20A-2B53C12F8B1E}"/>
          </ac:spMkLst>
        </pc:spChg>
        <pc:spChg chg="add del">
          <ac:chgData name="Hanna Karevold" userId="4bd0412c-f023-4ea9-a1c7-a37facb4c376" providerId="ADAL" clId="{3E926AE6-9766-4781-A0C9-981A575E01F9}" dt="2022-04-02T05:28:09.764" v="2238"/>
          <ac:spMkLst>
            <pc:docMk/>
            <pc:sldMk cId="1782466817" sldId="279"/>
            <ac:spMk id="8" creationId="{5DB0431E-0B04-44A1-9C51-531E28D18A60}"/>
          </ac:spMkLst>
        </pc:spChg>
        <pc:spChg chg="add del">
          <ac:chgData name="Hanna Karevold" userId="4bd0412c-f023-4ea9-a1c7-a37facb4c376" providerId="ADAL" clId="{3E926AE6-9766-4781-A0C9-981A575E01F9}" dt="2022-04-02T05:28:09.764" v="2238"/>
          <ac:spMkLst>
            <pc:docMk/>
            <pc:sldMk cId="1782466817" sldId="279"/>
            <ac:spMk id="10" creationId="{6B424749-EEE0-49C9-9ABF-97B171A3EA00}"/>
          </ac:spMkLst>
        </pc:spChg>
        <pc:picChg chg="add mod">
          <ac:chgData name="Hanna Karevold" userId="4bd0412c-f023-4ea9-a1c7-a37facb4c376" providerId="ADAL" clId="{3E926AE6-9766-4781-A0C9-981A575E01F9}" dt="2022-04-02T05:25:23.442" v="2095" actId="14100"/>
          <ac:picMkLst>
            <pc:docMk/>
            <pc:sldMk cId="1782466817" sldId="279"/>
            <ac:picMk id="5" creationId="{AFF5DBD2-9750-4662-B1C6-A18EDD8F1130}"/>
          </ac:picMkLst>
        </pc:picChg>
      </pc:sldChg>
      <pc:sldChg chg="addSp delSp modSp add mod delDesignElem">
        <pc:chgData name="Hanna Karevold" userId="4bd0412c-f023-4ea9-a1c7-a37facb4c376" providerId="ADAL" clId="{3E926AE6-9766-4781-A0C9-981A575E01F9}" dt="2022-04-02T05:28:09.764" v="2238"/>
        <pc:sldMkLst>
          <pc:docMk/>
          <pc:sldMk cId="2378129621" sldId="280"/>
        </pc:sldMkLst>
        <pc:spChg chg="mod">
          <ac:chgData name="Hanna Karevold" userId="4bd0412c-f023-4ea9-a1c7-a37facb4c376" providerId="ADAL" clId="{3E926AE6-9766-4781-A0C9-981A575E01F9}" dt="2022-04-02T05:27:03.856" v="2222" actId="313"/>
          <ac:spMkLst>
            <pc:docMk/>
            <pc:sldMk cId="2378129621" sldId="280"/>
            <ac:spMk id="2" creationId="{4292C1C8-0BA1-4EC1-A10E-5F02BA425D2C}"/>
          </ac:spMkLst>
        </pc:spChg>
        <pc:spChg chg="mod">
          <ac:chgData name="Hanna Karevold" userId="4bd0412c-f023-4ea9-a1c7-a37facb4c376" providerId="ADAL" clId="{3E926AE6-9766-4781-A0C9-981A575E01F9}" dt="2022-04-02T05:27:13.705" v="2232" actId="20577"/>
          <ac:spMkLst>
            <pc:docMk/>
            <pc:sldMk cId="2378129621" sldId="280"/>
            <ac:spMk id="3" creationId="{B5F8A471-85C3-4A03-B20A-2B53C12F8B1E}"/>
          </ac:spMkLst>
        </pc:spChg>
        <pc:spChg chg="del">
          <ac:chgData name="Hanna Karevold" userId="4bd0412c-f023-4ea9-a1c7-a37facb4c376" providerId="ADAL" clId="{3E926AE6-9766-4781-A0C9-981A575E01F9}" dt="2022-04-02T05:28:09.764" v="2238"/>
          <ac:spMkLst>
            <pc:docMk/>
            <pc:sldMk cId="2378129621" sldId="280"/>
            <ac:spMk id="8" creationId="{5DB0431E-0B04-44A1-9C51-531E28D18A60}"/>
          </ac:spMkLst>
        </pc:spChg>
        <pc:spChg chg="del">
          <ac:chgData name="Hanna Karevold" userId="4bd0412c-f023-4ea9-a1c7-a37facb4c376" providerId="ADAL" clId="{3E926AE6-9766-4781-A0C9-981A575E01F9}" dt="2022-04-02T05:28:09.764" v="2238"/>
          <ac:spMkLst>
            <pc:docMk/>
            <pc:sldMk cId="2378129621" sldId="280"/>
            <ac:spMk id="10" creationId="{6B424749-EEE0-49C9-9ABF-97B171A3EA00}"/>
          </ac:spMkLst>
        </pc:spChg>
        <pc:picChg chg="del">
          <ac:chgData name="Hanna Karevold" userId="4bd0412c-f023-4ea9-a1c7-a37facb4c376" providerId="ADAL" clId="{3E926AE6-9766-4781-A0C9-981A575E01F9}" dt="2022-04-02T05:26:16.432" v="2117" actId="478"/>
          <ac:picMkLst>
            <pc:docMk/>
            <pc:sldMk cId="2378129621" sldId="280"/>
            <ac:picMk id="5" creationId="{AFF5DBD2-9750-4662-B1C6-A18EDD8F1130}"/>
          </ac:picMkLst>
        </pc:picChg>
        <pc:picChg chg="add mod">
          <ac:chgData name="Hanna Karevold" userId="4bd0412c-f023-4ea9-a1c7-a37facb4c376" providerId="ADAL" clId="{3E926AE6-9766-4781-A0C9-981A575E01F9}" dt="2022-04-02T05:26:20.419" v="2119" actId="1076"/>
          <ac:picMkLst>
            <pc:docMk/>
            <pc:sldMk cId="2378129621" sldId="280"/>
            <ac:picMk id="6" creationId="{6DB208F9-79A6-4AEA-81D6-FC5A9CFA9891}"/>
          </ac:picMkLst>
        </pc:picChg>
      </pc:sldChg>
      <pc:sldChg chg="addSp delSp modSp new mod setBg setClrOvrMap">
        <pc:chgData name="Hanna Karevold" userId="4bd0412c-f023-4ea9-a1c7-a37facb4c376" providerId="ADAL" clId="{3E926AE6-9766-4781-A0C9-981A575E01F9}" dt="2022-04-02T05:33:17.647" v="2456" actId="1076"/>
        <pc:sldMkLst>
          <pc:docMk/>
          <pc:sldMk cId="2054299245" sldId="281"/>
        </pc:sldMkLst>
        <pc:spChg chg="mod">
          <ac:chgData name="Hanna Karevold" userId="4bd0412c-f023-4ea9-a1c7-a37facb4c376" providerId="ADAL" clId="{3E926AE6-9766-4781-A0C9-981A575E01F9}" dt="2022-04-02T05:28:45.300" v="2293" actId="20577"/>
          <ac:spMkLst>
            <pc:docMk/>
            <pc:sldMk cId="2054299245" sldId="281"/>
            <ac:spMk id="2" creationId="{435E9A65-7467-49D9-9F33-DC6E34F8E008}"/>
          </ac:spMkLst>
        </pc:spChg>
        <pc:spChg chg="del mod">
          <ac:chgData name="Hanna Karevold" userId="4bd0412c-f023-4ea9-a1c7-a37facb4c376" providerId="ADAL" clId="{3E926AE6-9766-4781-A0C9-981A575E01F9}" dt="2022-04-02T05:29:51.456" v="2294"/>
          <ac:spMkLst>
            <pc:docMk/>
            <pc:sldMk cId="2054299245" sldId="281"/>
            <ac:spMk id="3" creationId="{504665CA-48CA-4508-9D04-D85221528306}"/>
          </ac:spMkLst>
        </pc:spChg>
        <pc:spChg chg="add del mod">
          <ac:chgData name="Hanna Karevold" userId="4bd0412c-f023-4ea9-a1c7-a37facb4c376" providerId="ADAL" clId="{3E926AE6-9766-4781-A0C9-981A575E01F9}" dt="2022-04-02T05:30:10.090" v="2300"/>
          <ac:spMkLst>
            <pc:docMk/>
            <pc:sldMk cId="2054299245" sldId="281"/>
            <ac:spMk id="4" creationId="{5088FD9C-0618-4BC4-B32C-B2B6693189B5}"/>
          </ac:spMkLst>
        </pc:spChg>
        <pc:spChg chg="add mod ord">
          <ac:chgData name="Hanna Karevold" userId="4bd0412c-f023-4ea9-a1c7-a37facb4c376" providerId="ADAL" clId="{3E926AE6-9766-4781-A0C9-981A575E01F9}" dt="2022-04-02T05:32:18.775" v="2451" actId="14100"/>
          <ac:spMkLst>
            <pc:docMk/>
            <pc:sldMk cId="2054299245" sldId="281"/>
            <ac:spMk id="6" creationId="{9168E047-8B74-4333-99D3-EE6981F3293B}"/>
          </ac:spMkLst>
        </pc:spChg>
        <pc:spChg chg="add">
          <ac:chgData name="Hanna Karevold" userId="4bd0412c-f023-4ea9-a1c7-a37facb4c376" providerId="ADAL" clId="{3E926AE6-9766-4781-A0C9-981A575E01F9}" dt="2022-04-02T05:28:11.358" v="2239" actId="26606"/>
          <ac:spMkLst>
            <pc:docMk/>
            <pc:sldMk cId="2054299245" sldId="281"/>
            <ac:spMk id="8" creationId="{5DB0431E-0B04-44A1-9C51-531E28D18A60}"/>
          </ac:spMkLst>
        </pc:spChg>
        <pc:spChg chg="add">
          <ac:chgData name="Hanna Karevold" userId="4bd0412c-f023-4ea9-a1c7-a37facb4c376" providerId="ADAL" clId="{3E926AE6-9766-4781-A0C9-981A575E01F9}" dt="2022-04-02T05:28:11.358" v="2239" actId="26606"/>
          <ac:spMkLst>
            <pc:docMk/>
            <pc:sldMk cId="2054299245" sldId="281"/>
            <ac:spMk id="10" creationId="{6B424749-EEE0-49C9-9ABF-97B171A3EA00}"/>
          </ac:spMkLst>
        </pc:spChg>
        <pc:picChg chg="add mod ord modCrop">
          <ac:chgData name="Hanna Karevold" userId="4bd0412c-f023-4ea9-a1c7-a37facb4c376" providerId="ADAL" clId="{3E926AE6-9766-4781-A0C9-981A575E01F9}" dt="2022-04-02T05:33:17.647" v="2456" actId="1076"/>
          <ac:picMkLst>
            <pc:docMk/>
            <pc:sldMk cId="2054299245" sldId="281"/>
            <ac:picMk id="5" creationId="{35FF2A6E-C513-41E4-B79A-9076999B6455}"/>
          </ac:picMkLst>
        </pc:picChg>
        <pc:picChg chg="add mod">
          <ac:chgData name="Hanna Karevold" userId="4bd0412c-f023-4ea9-a1c7-a37facb4c376" providerId="ADAL" clId="{3E926AE6-9766-4781-A0C9-981A575E01F9}" dt="2022-04-02T05:33:10.109" v="2454" actId="1076"/>
          <ac:picMkLst>
            <pc:docMk/>
            <pc:sldMk cId="2054299245" sldId="281"/>
            <ac:picMk id="9" creationId="{866371E0-FAEF-4C64-9C8E-E728805F6B6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2666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0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5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6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661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7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8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1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6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4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6AE32CD6-6FBD-4E4B-AA85-1303DE8C8FE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8978AA6-383A-41D9-B3AF-8C0780D51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4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.ndsu.edu/gifsi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mrgniqq/31814761" TargetMode="Externa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SznYK5gTl8" TargetMode="Externa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VRXqQY4b98" TargetMode="Externa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fUNh2kCTC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gRh_Q_xwy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8C633-402F-41A9-B143-7DDE8F5D7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9122" y="1266145"/>
            <a:ext cx="6210776" cy="4041648"/>
          </a:xfrm>
        </p:spPr>
        <p:txBody>
          <a:bodyPr>
            <a:normAutofit/>
          </a:bodyPr>
          <a:lstStyle/>
          <a:p>
            <a:r>
              <a:rPr lang="en-US" sz="8800" dirty="0"/>
              <a:t>Bat Researcher for a Day!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98DC4-C6AF-4711-A9C0-89074CB51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03464" y="5996933"/>
            <a:ext cx="4288536" cy="707608"/>
          </a:xfrm>
          <a:prstGeom prst="rect">
            <a:avLst/>
          </a:prstGeom>
        </p:spPr>
      </p:pic>
      <p:pic>
        <p:nvPicPr>
          <p:cNvPr id="4" name="Picture 3" descr="A bat flying in the sky&#10;&#10;Description automatically generated with low confidence">
            <a:extLst>
              <a:ext uri="{FF2B5EF4-FFF2-40B4-BE49-F238E27FC236}">
                <a16:creationId xmlns:a16="http://schemas.microsoft.com/office/drawing/2014/main" id="{570ACB2A-BB2B-4322-AC8E-E0D94BC9C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49" t="8821" r="36827" b="36531"/>
          <a:stretch/>
        </p:blipFill>
        <p:spPr bwMode="auto">
          <a:xfrm>
            <a:off x="842102" y="1072988"/>
            <a:ext cx="3683717" cy="442796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7ECB28-ED1C-681D-2AC9-F493592BD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7732" y="197331"/>
            <a:ext cx="1900815" cy="17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6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0079C-6A60-4311-8C81-9D3BE2A03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27" y="365759"/>
            <a:ext cx="5874327" cy="193306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ORIGAMI BATS!!!</a:t>
            </a:r>
          </a:p>
        </p:txBody>
      </p:sp>
      <p:pic>
        <p:nvPicPr>
          <p:cNvPr id="5" name="Content Placeholder 4" descr="A picture containing stationary, envelope&#10;&#10;Description automatically generated">
            <a:extLst>
              <a:ext uri="{FF2B5EF4-FFF2-40B4-BE49-F238E27FC236}">
                <a16:creationId xmlns:a16="http://schemas.microsoft.com/office/drawing/2014/main" id="{458E2895-E079-4BAD-BA83-205D74F59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37" y="467871"/>
            <a:ext cx="4512763" cy="5922257"/>
          </a:xfrm>
        </p:spPr>
      </p:pic>
      <p:pic>
        <p:nvPicPr>
          <p:cNvPr id="7" name="Picture 6" descr="A picture containing hand&#10;&#10;Description automatically generated">
            <a:extLst>
              <a:ext uri="{FF2B5EF4-FFF2-40B4-BE49-F238E27FC236}">
                <a16:creationId xmlns:a16="http://schemas.microsoft.com/office/drawing/2014/main" id="{EA773704-291B-4A4D-BEC9-814B0118F6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r="19461"/>
          <a:stretch/>
        </p:blipFill>
        <p:spPr>
          <a:xfrm rot="5400000">
            <a:off x="1518803" y="1851032"/>
            <a:ext cx="39346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89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11158-02C1-4893-A2B4-53B4958E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3000855"/>
            <a:ext cx="9692640" cy="85628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TO THE FIELD!</a:t>
            </a:r>
            <a:br>
              <a:rPr lang="en-US" b="1" u="sng" dirty="0"/>
            </a:br>
            <a:br>
              <a:rPr lang="en-US" b="1" u="sng" dirty="0"/>
            </a:br>
            <a:r>
              <a:rPr lang="en-US" b="1" u="sng" dirty="0"/>
              <a:t>But First….</a:t>
            </a:r>
          </a:p>
        </p:txBody>
      </p:sp>
    </p:spTree>
    <p:extLst>
      <p:ext uri="{BB962C8B-B14F-4D97-AF65-F5344CB8AC3E}">
        <p14:creationId xmlns:p14="http://schemas.microsoft.com/office/powerpoint/2010/main" val="309318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B1FE-765D-41BB-8E2B-5A1F5EE7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842"/>
            <a:ext cx="7541664" cy="1325562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Researcher</a:t>
            </a:r>
            <a:r>
              <a:rPr lang="en-US" b="1" dirty="0"/>
              <a:t> Safety While Handling Bats</a:t>
            </a:r>
          </a:p>
        </p:txBody>
      </p:sp>
      <p:pic>
        <p:nvPicPr>
          <p:cNvPr id="6" name="Picture 2" descr="Bad news for bats: deadly fungus persists in caves">
            <a:extLst>
              <a:ext uri="{FF2B5EF4-FFF2-40B4-BE49-F238E27FC236}">
                <a16:creationId xmlns:a16="http://schemas.microsoft.com/office/drawing/2014/main" id="{442CFFA6-D75B-49D8-A808-AD04BDECA1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14356"/>
          <a:stretch/>
        </p:blipFill>
        <p:spPr bwMode="auto">
          <a:xfrm>
            <a:off x="8195417" y="189906"/>
            <a:ext cx="3539383" cy="2678163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at Research">
            <a:extLst>
              <a:ext uri="{FF2B5EF4-FFF2-40B4-BE49-F238E27FC236}">
                <a16:creationId xmlns:a16="http://schemas.microsoft.com/office/drawing/2014/main" id="{C884D0E3-D91B-4A53-8B4D-78DDD856A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9467"/>
          <a:stretch/>
        </p:blipFill>
        <p:spPr bwMode="auto">
          <a:xfrm>
            <a:off x="7118646" y="3099038"/>
            <a:ext cx="4803860" cy="3514725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8FBC1D-66DD-42FF-8C39-9E2016D76A06}"/>
              </a:ext>
            </a:extLst>
          </p:cNvPr>
          <p:cNvSpPr txBox="1"/>
          <p:nvPr/>
        </p:nvSpPr>
        <p:spPr>
          <a:xfrm>
            <a:off x="457200" y="1777702"/>
            <a:ext cx="645018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Safety of the researchers is </a:t>
            </a:r>
            <a:r>
              <a:rPr lang="en-US" sz="2800" b="1" u="sng" dirty="0"/>
              <a:t>extremely important</a:t>
            </a:r>
            <a:r>
              <a:rPr lang="en-US" sz="2800" u="sng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u="sng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u="sng" dirty="0">
                <a:sym typeface="Wingdings" panose="05000000000000000000" pitchFamily="2" charset="2"/>
              </a:rPr>
              <a:t>Never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dirty="0">
                <a:sym typeface="Wingdings" panose="05000000000000000000" pitchFamily="2" charset="2"/>
              </a:rPr>
              <a:t>handle bats or other wild animals… </a:t>
            </a:r>
          </a:p>
          <a:p>
            <a:pPr algn="ctr"/>
            <a:r>
              <a:rPr lang="en-US" sz="2800" b="1" dirty="0">
                <a:sym typeface="Wingdings" panose="05000000000000000000" pitchFamily="2" charset="2"/>
              </a:rPr>
              <a:t>*Leave it to the Professionals*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Rabies shots and boosters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Leather gloves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Coveralls or Tyvek suits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N95 masks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90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A97C-FA2E-48D0-BE8D-25AAEA12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1" y="217919"/>
            <a:ext cx="5255491" cy="1325562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Bat</a:t>
            </a:r>
            <a:r>
              <a:rPr lang="en-US" b="1" dirty="0"/>
              <a:t> Safety </a:t>
            </a:r>
            <a:br>
              <a:rPr lang="en-US" b="1" dirty="0"/>
            </a:br>
            <a:r>
              <a:rPr lang="en-US" b="1" dirty="0"/>
              <a:t>During Research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9BE12-AEDD-4153-A654-4F8427D6A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866" y="2153540"/>
            <a:ext cx="5135453" cy="4486541"/>
          </a:xfrm>
        </p:spPr>
        <p:txBody>
          <a:bodyPr>
            <a:normAutofit/>
          </a:bodyPr>
          <a:lstStyle/>
          <a:p>
            <a:r>
              <a:rPr lang="en-US" sz="2400" b="1" dirty="0"/>
              <a:t>The health and safety of the bats is </a:t>
            </a:r>
            <a:r>
              <a:rPr lang="en-US" sz="2400" b="1" u="sng" dirty="0"/>
              <a:t>equally important!</a:t>
            </a:r>
          </a:p>
          <a:p>
            <a:endParaRPr lang="en-US" sz="2400" b="1" dirty="0"/>
          </a:p>
          <a:p>
            <a:pPr lvl="1"/>
            <a:r>
              <a:rPr lang="en-US" sz="2200" dirty="0"/>
              <a:t>Holding bags – clean, breathable cotton</a:t>
            </a:r>
          </a:p>
          <a:p>
            <a:pPr lvl="1"/>
            <a:r>
              <a:rPr lang="en-US" sz="2200" dirty="0"/>
              <a:t>Health checks, food, and water</a:t>
            </a:r>
          </a:p>
          <a:p>
            <a:pPr lvl="1"/>
            <a:r>
              <a:rPr lang="en-US" sz="2200" dirty="0"/>
              <a:t>Disinfecting tools and work surfaces</a:t>
            </a:r>
          </a:p>
          <a:p>
            <a:pPr lvl="1"/>
            <a:r>
              <a:rPr lang="en-US" sz="2200" dirty="0"/>
              <a:t>Nitrile gloves over leather gloves</a:t>
            </a:r>
          </a:p>
          <a:p>
            <a:endParaRPr lang="en-US" dirty="0"/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CEE1863-5953-4059-9259-9013CAE42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25828" r="5322" b="14339"/>
          <a:stretch/>
        </p:blipFill>
        <p:spPr>
          <a:xfrm rot="5400000">
            <a:off x="7040879" y="1706879"/>
            <a:ext cx="6858000" cy="3444241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6" descr="A picture containing indoor, clothes&#10;&#10;Description automatically generated">
            <a:extLst>
              <a:ext uri="{FF2B5EF4-FFF2-40B4-BE49-F238E27FC236}">
                <a16:creationId xmlns:a16="http://schemas.microsoft.com/office/drawing/2014/main" id="{87981D7B-A882-46B0-9847-C5FE5ED4B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29952" r="12324" b="27854"/>
          <a:stretch/>
        </p:blipFill>
        <p:spPr>
          <a:xfrm rot="5400000">
            <a:off x="-1794154" y="1794153"/>
            <a:ext cx="6849670" cy="3261362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8116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99651-2F06-4BA3-B36A-DB7AF8A4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55" y="365760"/>
            <a:ext cx="10280257" cy="1325562"/>
          </a:xfrm>
        </p:spPr>
        <p:txBody>
          <a:bodyPr>
            <a:normAutofit/>
          </a:bodyPr>
          <a:lstStyle/>
          <a:p>
            <a:r>
              <a:rPr lang="en-US" b="1" dirty="0"/>
              <a:t>How Do Scientists Catch Bats In The Field?</a:t>
            </a:r>
            <a:endParaRPr lang="en-US" dirty="0"/>
          </a:p>
        </p:txBody>
      </p:sp>
      <p:pic>
        <p:nvPicPr>
          <p:cNvPr id="6" name="Picture 4" descr="Turn Your Phone into a Bat Detector with the Echo Meter Touch 2 | Travel  For Wildlife">
            <a:extLst>
              <a:ext uri="{FF2B5EF4-FFF2-40B4-BE49-F238E27FC236}">
                <a16:creationId xmlns:a16="http://schemas.microsoft.com/office/drawing/2014/main" id="{BFF84B14-2319-4BFF-983B-8CD8D190E7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b="3883"/>
          <a:stretch/>
        </p:blipFill>
        <p:spPr bwMode="auto">
          <a:xfrm>
            <a:off x="8216747" y="1246650"/>
            <a:ext cx="3591838" cy="2401455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NHBS Guide to Bat Detecting for Beginners">
            <a:extLst>
              <a:ext uri="{FF2B5EF4-FFF2-40B4-BE49-F238E27FC236}">
                <a16:creationId xmlns:a16="http://schemas.microsoft.com/office/drawing/2014/main" id="{ABE31E61-D5DD-43FB-B2C5-03D3EBF70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6311" r="4556" b="8349"/>
          <a:stretch/>
        </p:blipFill>
        <p:spPr bwMode="auto">
          <a:xfrm>
            <a:off x="7763820" y="4102046"/>
            <a:ext cx="3444268" cy="2489564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8CED7-71D3-4F92-B1BA-94AD8BB10D41}"/>
              </a:ext>
            </a:extLst>
          </p:cNvPr>
          <p:cNvSpPr txBox="1"/>
          <p:nvPr/>
        </p:nvSpPr>
        <p:spPr>
          <a:xfrm>
            <a:off x="383416" y="1893455"/>
            <a:ext cx="74499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Find good sites </a:t>
            </a:r>
          </a:p>
          <a:p>
            <a:pPr lvl="1"/>
            <a:r>
              <a:rPr lang="en-US" sz="3200" dirty="0">
                <a:sym typeface="Wingdings" panose="05000000000000000000" pitchFamily="2" charset="2"/>
              </a:rPr>
              <a:t> bats need places to live and access to water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ym typeface="Wingdings" panose="05000000000000000000" pitchFamily="2" charset="2"/>
              </a:rPr>
              <a:t>Bat detectors </a:t>
            </a:r>
          </a:p>
          <a:p>
            <a:r>
              <a:rPr lang="en-US" sz="3200" dirty="0">
                <a:sym typeface="Wingdings" panose="05000000000000000000" pitchFamily="2" charset="2"/>
              </a:rPr>
              <a:t>	 allow the user to hear bat calls</a:t>
            </a:r>
          </a:p>
          <a:p>
            <a:endParaRPr lang="en-US" sz="3200" dirty="0"/>
          </a:p>
        </p:txBody>
      </p:sp>
      <p:pic>
        <p:nvPicPr>
          <p:cNvPr id="9" name="Picture 8" descr="A dirt path in a forest&#10;&#10;Description automatically generated with low confidence">
            <a:extLst>
              <a:ext uri="{FF2B5EF4-FFF2-40B4-BE49-F238E27FC236}">
                <a16:creationId xmlns:a16="http://schemas.microsoft.com/office/drawing/2014/main" id="{C9BDE977-E4AA-4DDF-B883-70D4725E04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1919" b="9293"/>
          <a:stretch/>
        </p:blipFill>
        <p:spPr>
          <a:xfrm>
            <a:off x="2076374" y="4538601"/>
            <a:ext cx="4064000" cy="20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7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11158-02C1-4893-A2B4-53B4958E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17" y="1433985"/>
            <a:ext cx="11041166" cy="34371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 </a:t>
            </a:r>
            <a:br>
              <a:rPr lang="en-US" b="1" u="sng" dirty="0"/>
            </a:br>
            <a:r>
              <a:rPr lang="en-US" sz="4800" b="1" u="sng" dirty="0"/>
              <a:t>You Found a Site… Now What?</a:t>
            </a:r>
            <a:br>
              <a:rPr lang="en-US" b="1" dirty="0"/>
            </a:br>
            <a:br>
              <a:rPr lang="en-US" b="1" u="sng" dirty="0"/>
            </a:br>
            <a:r>
              <a:rPr lang="en-US" b="1" dirty="0"/>
              <a:t>Start by taking general Field Notes in your Research Notebook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E.g., Date, Time, Location, Weather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66054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78EA-92D2-4CC3-99D7-D0EDC49E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34" y="228354"/>
            <a:ext cx="11246266" cy="1498846"/>
          </a:xfrm>
        </p:spPr>
        <p:txBody>
          <a:bodyPr>
            <a:normAutofit/>
          </a:bodyPr>
          <a:lstStyle/>
          <a:p>
            <a:r>
              <a:rPr lang="en-US" b="1" dirty="0"/>
              <a:t>Data Is Recorded in</a:t>
            </a:r>
            <a:br>
              <a:rPr lang="en-US" b="1" dirty="0"/>
            </a:br>
            <a:r>
              <a:rPr lang="en-US" b="1" dirty="0"/>
              <a:t>a Field Notebook!!</a:t>
            </a:r>
            <a:endParaRPr lang="en-US" dirty="0"/>
          </a:p>
        </p:txBody>
      </p:sp>
      <p:pic>
        <p:nvPicPr>
          <p:cNvPr id="6" name="Content Placeholder 5" descr="Text, letter&#10;&#10;Description automatically generated">
            <a:extLst>
              <a:ext uri="{FF2B5EF4-FFF2-40B4-BE49-F238E27FC236}">
                <a16:creationId xmlns:a16="http://schemas.microsoft.com/office/drawing/2014/main" id="{2A1C201F-030C-4F46-BB93-3DE7301AE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4924" y="1010228"/>
            <a:ext cx="6251204" cy="4687455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CBB2C9-E159-40D6-AC1D-907F438403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42" y="2199265"/>
            <a:ext cx="6907529" cy="39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62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7034-0512-4FA2-BD4F-F8AAD80CB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62" y="365760"/>
            <a:ext cx="10212224" cy="132556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Handwritten Data is Later Typed into Spreadsheets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BF9197-66C1-4AF2-8559-6E8DA7139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691569" y="1828800"/>
            <a:ext cx="7735712" cy="4351338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6293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1A95E-85FA-44FC-9814-F91ADB25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04" y="62220"/>
            <a:ext cx="10409567" cy="1325562"/>
          </a:xfrm>
        </p:spPr>
        <p:txBody>
          <a:bodyPr>
            <a:normAutofit/>
          </a:bodyPr>
          <a:lstStyle/>
          <a:p>
            <a:r>
              <a:rPr lang="en-US" b="1" dirty="0"/>
              <a:t>How Do Scientists Catch </a:t>
            </a:r>
            <a:br>
              <a:rPr lang="en-US" b="1" dirty="0"/>
            </a:br>
            <a:r>
              <a:rPr lang="en-US" b="1" dirty="0"/>
              <a:t>Bats In The Field?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041A3-ADBF-4C59-B41E-00A4C33CD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39" y="1640793"/>
            <a:ext cx="8428138" cy="4035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.  </a:t>
            </a:r>
            <a:r>
              <a:rPr lang="en-US" sz="3200" b="1" dirty="0"/>
              <a:t>Use nets or traps to catch bats</a:t>
            </a:r>
          </a:p>
          <a:p>
            <a:pPr lvl="2"/>
            <a:r>
              <a:rPr lang="en-US" sz="2400" dirty="0"/>
              <a:t>Mist nets</a:t>
            </a:r>
          </a:p>
          <a:p>
            <a:pPr lvl="2"/>
            <a:r>
              <a:rPr lang="en-US" sz="2400" dirty="0"/>
              <a:t>Harp traps</a:t>
            </a:r>
          </a:p>
          <a:p>
            <a:pPr lvl="2"/>
            <a:r>
              <a:rPr lang="en-US" sz="2400" dirty="0"/>
              <a:t>Hand nets</a:t>
            </a:r>
          </a:p>
          <a:p>
            <a:endParaRPr lang="en-US" dirty="0"/>
          </a:p>
        </p:txBody>
      </p:sp>
      <p:pic>
        <p:nvPicPr>
          <p:cNvPr id="6" name="Picture 2" descr="Set up to capture bats for white-nose syndrome surveillance activities">
            <a:extLst>
              <a:ext uri="{FF2B5EF4-FFF2-40B4-BE49-F238E27FC236}">
                <a16:creationId xmlns:a16="http://schemas.microsoft.com/office/drawing/2014/main" id="{7E9F715F-E98D-4540-975C-622DCCBE5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5" t="11838" r="14163"/>
          <a:stretch/>
        </p:blipFill>
        <p:spPr bwMode="auto">
          <a:xfrm>
            <a:off x="9062473" y="0"/>
            <a:ext cx="3127205" cy="5438487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WiV 65: Matt&amp;#39;s bats | This Week in Virology">
            <a:extLst>
              <a:ext uri="{FF2B5EF4-FFF2-40B4-BE49-F238E27FC236}">
                <a16:creationId xmlns:a16="http://schemas.microsoft.com/office/drawing/2014/main" id="{30B011FF-8475-4A4D-97F2-F1A1778ED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5159" r="10828" b="4927"/>
          <a:stretch/>
        </p:blipFill>
        <p:spPr bwMode="auto">
          <a:xfrm>
            <a:off x="9271465" y="4941459"/>
            <a:ext cx="2685399" cy="1750865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mammal, wire, spider, web&#10;&#10;Description automatically generated">
            <a:extLst>
              <a:ext uri="{FF2B5EF4-FFF2-40B4-BE49-F238E27FC236}">
                <a16:creationId xmlns:a16="http://schemas.microsoft.com/office/drawing/2014/main" id="{76BD1744-2184-47B2-B60E-AD551EF8C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9864" r="11575" b="8881"/>
          <a:stretch/>
        </p:blipFill>
        <p:spPr>
          <a:xfrm>
            <a:off x="6789529" y="3500870"/>
            <a:ext cx="2377440" cy="3225532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Picture 11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12133503-5485-4B9C-B364-DC8C6CD751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/>
          <a:stretch/>
        </p:blipFill>
        <p:spPr>
          <a:xfrm>
            <a:off x="425343" y="3463005"/>
            <a:ext cx="3341132" cy="3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78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E634-B30D-4C91-98EC-A6D8E480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269"/>
            <a:ext cx="9692640" cy="1325562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Let’s Catch Some Bats!!!!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24F3-7F7B-4DAC-881B-FABA28F4A4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935" y="1827242"/>
            <a:ext cx="6000130" cy="47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4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0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0" name="Rectangle 72">
            <a:extLst>
              <a:ext uri="{FF2B5EF4-FFF2-40B4-BE49-F238E27FC236}">
                <a16:creationId xmlns:a16="http://schemas.microsoft.com/office/drawing/2014/main" id="{7466C88B-B170-4C69-85D3-FD6AD975F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id="{080FE256-DF37-4639-8CB7-2E2F1897A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58571-F52F-4D4D-AA7D-8A3FC48D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600" y="758952"/>
            <a:ext cx="5157591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900" b="1" u="sng" dirty="0">
                <a:solidFill>
                  <a:srgbClr val="FFFFFF"/>
                </a:solidFill>
              </a:rPr>
              <a:t>Lead Bat Researcher</a:t>
            </a:r>
            <a:br>
              <a:rPr lang="en-US" sz="2900" b="1" u="sng" dirty="0">
                <a:solidFill>
                  <a:srgbClr val="FFFFFF"/>
                </a:solidFill>
              </a:rPr>
            </a:br>
            <a:br>
              <a:rPr lang="en-US" sz="2900" dirty="0">
                <a:solidFill>
                  <a:srgbClr val="FFFFFF"/>
                </a:solidFill>
              </a:rPr>
            </a:br>
            <a:r>
              <a:rPr lang="en-US" sz="2900" dirty="0">
                <a:solidFill>
                  <a:srgbClr val="FFFFFF"/>
                </a:solidFill>
              </a:rPr>
              <a:t>Hanna Karevold Edens</a:t>
            </a:r>
            <a:br>
              <a:rPr lang="en-US" sz="2900" dirty="0">
                <a:solidFill>
                  <a:srgbClr val="FFFFFF"/>
                </a:solidFill>
              </a:rPr>
            </a:br>
            <a:br>
              <a:rPr lang="en-US" sz="2900" dirty="0">
                <a:solidFill>
                  <a:srgbClr val="FFFFFF"/>
                </a:solidFill>
              </a:rPr>
            </a:br>
            <a:br>
              <a:rPr lang="en-US" sz="2900" dirty="0">
                <a:solidFill>
                  <a:srgbClr val="FFFFFF"/>
                </a:solidFill>
              </a:rPr>
            </a:br>
            <a:r>
              <a:rPr lang="en-US" sz="2900" b="1" u="sng" dirty="0">
                <a:solidFill>
                  <a:srgbClr val="FFFFFF"/>
                </a:solidFill>
              </a:rPr>
              <a:t>Assistants</a:t>
            </a:r>
            <a:br>
              <a:rPr lang="en-US" sz="2900" b="1" u="sng" dirty="0">
                <a:solidFill>
                  <a:srgbClr val="FFFFFF"/>
                </a:solidFill>
              </a:rPr>
            </a:br>
            <a:br>
              <a:rPr lang="en-US" sz="2900" b="1" u="sng" dirty="0">
                <a:solidFill>
                  <a:srgbClr val="FFFFFF"/>
                </a:solidFill>
              </a:rPr>
            </a:br>
            <a:r>
              <a:rPr lang="en-US" sz="2900" dirty="0">
                <a:solidFill>
                  <a:srgbClr val="FFFFFF"/>
                </a:solidFill>
              </a:rPr>
              <a:t>[Insert Names]</a:t>
            </a:r>
            <a:br>
              <a:rPr lang="en-US" sz="2900" dirty="0">
                <a:solidFill>
                  <a:srgbClr val="FFFFFF"/>
                </a:solidFill>
              </a:rPr>
            </a:br>
            <a:endParaRPr lang="en-US" sz="2900" dirty="0">
              <a:solidFill>
                <a:srgbClr val="FFFFFF"/>
              </a:solidFill>
            </a:endParaRPr>
          </a:p>
        </p:txBody>
      </p:sp>
      <p:sp useBgFill="1">
        <p:nvSpPr>
          <p:cNvPr id="1032" name="Rectangle 76">
            <a:extLst>
              <a:ext uri="{FF2B5EF4-FFF2-40B4-BE49-F238E27FC236}">
                <a16:creationId xmlns:a16="http://schemas.microsoft.com/office/drawing/2014/main" id="{FDD1039A-772C-4213-A092-0D8A9EF4A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4" y="0"/>
            <a:ext cx="461996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FF20B7-9980-4A7D-99C2-6ECBE83E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87" y="954950"/>
            <a:ext cx="3718563" cy="49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78">
            <a:extLst>
              <a:ext uri="{FF2B5EF4-FFF2-40B4-BE49-F238E27FC236}">
                <a16:creationId xmlns:a16="http://schemas.microsoft.com/office/drawing/2014/main" id="{0B39728D-66CA-4175-956D-FE26F3225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0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0F840-1DDF-4B7E-B6BA-4D444037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63" y="152115"/>
            <a:ext cx="9692640" cy="845412"/>
          </a:xfrm>
        </p:spPr>
        <p:txBody>
          <a:bodyPr>
            <a:normAutofit/>
          </a:bodyPr>
          <a:lstStyle/>
          <a:p>
            <a:r>
              <a:rPr lang="en-US" b="1" dirty="0"/>
              <a:t>How Do Scientists Collect Data?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FEB2B-99C4-4E1F-9C04-5F362D21F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92" y="1253331"/>
            <a:ext cx="8595360" cy="4351337"/>
          </a:xfrm>
        </p:spPr>
        <p:txBody>
          <a:bodyPr>
            <a:norm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Spring scale</a:t>
            </a:r>
          </a:p>
          <a:p>
            <a:pPr lvl="1"/>
            <a:r>
              <a:rPr lang="en-US" sz="3200" dirty="0">
                <a:sym typeface="Wingdings" panose="05000000000000000000" pitchFamily="2" charset="2"/>
              </a:rPr>
              <a:t>Mass  </a:t>
            </a:r>
            <a:r>
              <a:rPr lang="en-US" sz="2800" dirty="0">
                <a:sym typeface="Wingdings" panose="05000000000000000000" pitchFamily="2" charset="2"/>
              </a:rPr>
              <a:t>Grams (g)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433E2B1-809C-44B6-A91E-537F5CCB4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1" t="32323" r="40000" b="11955"/>
          <a:stretch/>
        </p:blipFill>
        <p:spPr bwMode="auto">
          <a:xfrm>
            <a:off x="1604075" y="2650119"/>
            <a:ext cx="1537867" cy="3581215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9B1D44A2-A438-4225-A5E4-BD1F429AB4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84824" y="1330036"/>
            <a:ext cx="7536402" cy="524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03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E1D4B-FEE2-4FC2-8968-ECED33145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68" y="22548"/>
            <a:ext cx="9692640" cy="873380"/>
          </a:xfrm>
        </p:spPr>
        <p:txBody>
          <a:bodyPr>
            <a:normAutofit/>
          </a:bodyPr>
          <a:lstStyle/>
          <a:p>
            <a:r>
              <a:rPr lang="en-US" b="1" dirty="0"/>
              <a:t>How Do Scientists Collect Data?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09521-2101-43AC-B178-556EC9A47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92" y="1013598"/>
            <a:ext cx="8595360" cy="4430410"/>
          </a:xfrm>
        </p:spPr>
        <p:txBody>
          <a:bodyPr>
            <a:norm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Calipers (or a Ruler)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Length </a:t>
            </a:r>
          </a:p>
          <a:p>
            <a:pPr lvl="2"/>
            <a:r>
              <a:rPr lang="en-US" sz="2400" dirty="0">
                <a:sym typeface="Wingdings" panose="05000000000000000000" pitchFamily="2" charset="2"/>
              </a:rPr>
              <a:t>Millimeters </a:t>
            </a:r>
          </a:p>
          <a:p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3DA71C4-9703-41FA-93B5-CC5715C5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0" y="3429000"/>
            <a:ext cx="2564130" cy="2415403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906D93FD-8B7F-4B30-B07A-6791439975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74370" y="1791855"/>
            <a:ext cx="8132903" cy="49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78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E9A65-7467-49D9-9F33-DC6E34F8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35" y="139426"/>
            <a:ext cx="9692640" cy="785177"/>
          </a:xfrm>
        </p:spPr>
        <p:txBody>
          <a:bodyPr>
            <a:normAutofit/>
          </a:bodyPr>
          <a:lstStyle/>
          <a:p>
            <a:r>
              <a:rPr lang="en-US" dirty="0"/>
              <a:t>Identifying Bat Species and 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FF2A6E-C513-41E4-B79A-9076999B6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16" r="15242"/>
          <a:stretch/>
        </p:blipFill>
        <p:spPr>
          <a:xfrm>
            <a:off x="7740496" y="1064029"/>
            <a:ext cx="3898509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8E047-8B74-4333-99D3-EE6981F3293B}"/>
              </a:ext>
            </a:extLst>
          </p:cNvPr>
          <p:cNvSpPr txBox="1"/>
          <p:nvPr/>
        </p:nvSpPr>
        <p:spPr>
          <a:xfrm>
            <a:off x="8305101" y="5415367"/>
            <a:ext cx="3053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5-bonus points to anyone who can identify an issue with this photo…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6371E0-FAEF-4C64-9C8E-E728805F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250" y="1064029"/>
            <a:ext cx="4134750" cy="550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99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D0F6-105A-4023-9BF7-EDB89E19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9651" y="3068296"/>
            <a:ext cx="5377347" cy="7366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DATA COLLECTION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560B0E5-014D-4964-A44C-235D72A281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8683014"/>
              </p:ext>
            </p:extLst>
          </p:nvPr>
        </p:nvGraphicFramePr>
        <p:xfrm>
          <a:off x="1619399" y="449580"/>
          <a:ext cx="9297825" cy="59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092">
                  <a:extLst>
                    <a:ext uri="{9D8B030D-6E8A-4147-A177-3AD203B41FA5}">
                      <a16:colId xmlns:a16="http://schemas.microsoft.com/office/drawing/2014/main" val="2026526718"/>
                    </a:ext>
                  </a:extLst>
                </a:gridCol>
                <a:gridCol w="1743342">
                  <a:extLst>
                    <a:ext uri="{9D8B030D-6E8A-4147-A177-3AD203B41FA5}">
                      <a16:colId xmlns:a16="http://schemas.microsoft.com/office/drawing/2014/main" val="1634844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345663905"/>
                    </a:ext>
                  </a:extLst>
                </a:gridCol>
                <a:gridCol w="2029626">
                  <a:extLst>
                    <a:ext uri="{9D8B030D-6E8A-4147-A177-3AD203B41FA5}">
                      <a16:colId xmlns:a16="http://schemas.microsoft.com/office/drawing/2014/main" val="3554606894"/>
                    </a:ext>
                  </a:extLst>
                </a:gridCol>
                <a:gridCol w="1859565">
                  <a:extLst>
                    <a:ext uri="{9D8B030D-6E8A-4147-A177-3AD203B41FA5}">
                      <a16:colId xmlns:a16="http://schemas.microsoft.com/office/drawing/2014/main" val="242496686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Bat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Age (Adult (A) or Juvenile (J))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Mass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Forearm Length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3875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MYLU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2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189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8766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8707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5478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00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4738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239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9697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8596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9977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74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6605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3022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1189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99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1923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970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373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391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5266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7578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8990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2912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397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027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C1C8-0BA1-4EC1-A10E-5F02BA42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29223"/>
            <a:ext cx="9692640" cy="785177"/>
          </a:xfrm>
        </p:spPr>
        <p:txBody>
          <a:bodyPr>
            <a:normAutofit/>
          </a:bodyPr>
          <a:lstStyle/>
          <a:p>
            <a:r>
              <a:rPr lang="en-US" dirty="0"/>
              <a:t>Statistical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8A471-85C3-4A03-B20A-2B53C12F8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88" y="1710531"/>
            <a:ext cx="5832495" cy="4351337"/>
          </a:xfrm>
        </p:spPr>
        <p:txBody>
          <a:bodyPr>
            <a:normAutofit/>
          </a:bodyPr>
          <a:lstStyle/>
          <a:p>
            <a:r>
              <a:rPr lang="en-US" sz="2800" dirty="0"/>
              <a:t>Determine the MEAN, MEDIAN, &amp; MODE of our dataset!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5DBD2-9750-4662-B1C6-A18EDD8F1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376" y="123852"/>
            <a:ext cx="5729032" cy="66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6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C1C8-0BA1-4EC1-A10E-5F02BA42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29223"/>
            <a:ext cx="9692640" cy="785177"/>
          </a:xfrm>
        </p:spPr>
        <p:txBody>
          <a:bodyPr>
            <a:normAutofit/>
          </a:bodyPr>
          <a:lstStyle/>
          <a:p>
            <a:r>
              <a:rPr lang="en-US" dirty="0"/>
              <a:t>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8A471-85C3-4A03-B20A-2B53C12F8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88" y="1710531"/>
            <a:ext cx="5832495" cy="4351337"/>
          </a:xfrm>
        </p:spPr>
        <p:txBody>
          <a:bodyPr>
            <a:normAutofit/>
          </a:bodyPr>
          <a:lstStyle/>
          <a:p>
            <a:r>
              <a:rPr lang="en-US" sz="2800" dirty="0"/>
              <a:t>Can you visually represent the dataset?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208F9-79A6-4AEA-81D6-FC5A9CFA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687" y="0"/>
            <a:ext cx="5279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29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B3907-F32E-4910-A173-93D889E9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7" y="201863"/>
            <a:ext cx="9692640" cy="785177"/>
          </a:xfrm>
        </p:spPr>
        <p:txBody>
          <a:bodyPr>
            <a:normAutofit/>
          </a:bodyPr>
          <a:lstStyle/>
          <a:p>
            <a:r>
              <a:rPr lang="en-US" dirty="0"/>
              <a:t>TEST YOUR BAT KNOWLEDGE???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C8298-04D1-4B19-B9DA-14FFD01E4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81" y="1384420"/>
            <a:ext cx="6972895" cy="4795718"/>
          </a:xfrm>
        </p:spPr>
        <p:txBody>
          <a:bodyPr>
            <a:normAutofit lnSpcReduction="10000"/>
          </a:bodyPr>
          <a:lstStyle/>
          <a:p>
            <a:pPr marL="400050" indent="-28575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800" b="1" dirty="0"/>
              <a:t>ARE BATS….</a:t>
            </a:r>
          </a:p>
          <a:p>
            <a:pPr marL="674370" lvl="1" indent="-28575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800" b="1" dirty="0"/>
              <a:t>A) Birds</a:t>
            </a:r>
          </a:p>
          <a:p>
            <a:pPr marL="674370" lvl="1" indent="-28575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800" b="1" dirty="0"/>
              <a:t>B) Reptiles</a:t>
            </a:r>
          </a:p>
          <a:p>
            <a:pPr marL="674370" lvl="1" indent="-28575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800" b="1" dirty="0"/>
              <a:t>C) Mammals</a:t>
            </a:r>
          </a:p>
          <a:p>
            <a:pPr marL="674370" lvl="1" indent="-28575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800" b="1" dirty="0"/>
              <a:t>D) Rodents</a:t>
            </a:r>
          </a:p>
          <a:p>
            <a:pPr marL="400050" indent="-285750">
              <a:spcBef>
                <a:spcPts val="0"/>
              </a:spcBef>
              <a:spcAft>
                <a:spcPts val="0"/>
              </a:spcAft>
              <a:buSzPts val="1800"/>
            </a:pPr>
            <a:endParaRPr lang="en" sz="2800" b="1" dirty="0"/>
          </a:p>
          <a:p>
            <a:pPr marL="939800" lvl="1" indent="-342900">
              <a:spcBef>
                <a:spcPts val="0"/>
              </a:spcBef>
              <a:spcAft>
                <a:spcPts val="0"/>
              </a:spcAft>
              <a:buSzPts val="1400"/>
            </a:pPr>
            <a:endParaRPr lang="en" sz="2800" b="1" dirty="0"/>
          </a:p>
          <a:p>
            <a:pPr marL="400050" indent="-28575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800" b="1" dirty="0"/>
              <a:t>TRUE or FALSE</a:t>
            </a:r>
          </a:p>
          <a:p>
            <a:pPr marL="674370" lvl="1" indent="-28575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400" b="1" dirty="0"/>
              <a:t>ALL bats use echolocation?</a:t>
            </a:r>
          </a:p>
          <a:p>
            <a:pPr marL="674370" lvl="1" indent="-285750">
              <a:spcBef>
                <a:spcPts val="0"/>
              </a:spcBef>
              <a:spcAft>
                <a:spcPts val="0"/>
              </a:spcAft>
              <a:buSzPts val="1800"/>
            </a:pPr>
            <a:endParaRPr lang="en" sz="2400" b="1" dirty="0"/>
          </a:p>
          <a:p>
            <a:pPr marL="674370" lvl="1" indent="-285750">
              <a:spcBef>
                <a:spcPts val="0"/>
              </a:spcBef>
              <a:spcAft>
                <a:spcPts val="0"/>
              </a:spcAft>
              <a:buSzPts val="1800"/>
            </a:pPr>
            <a:endParaRPr lang="en" sz="2400" b="1" dirty="0"/>
          </a:p>
          <a:p>
            <a:pPr marL="400050" indent="-28575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800" b="1" dirty="0"/>
              <a:t>How many different bat species are found in North Dakota?</a:t>
            </a:r>
          </a:p>
          <a:p>
            <a:pPr marL="596900" lvl="1" indent="0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" sz="1800" dirty="0"/>
          </a:p>
          <a:p>
            <a:endParaRPr lang="en-US" dirty="0"/>
          </a:p>
        </p:txBody>
      </p:sp>
      <p:pic>
        <p:nvPicPr>
          <p:cNvPr id="6" name="Shape 105">
            <a:extLst>
              <a:ext uri="{FF2B5EF4-FFF2-40B4-BE49-F238E27FC236}">
                <a16:creationId xmlns:a16="http://schemas.microsoft.com/office/drawing/2014/main" id="{6CEF9A51-4AE1-4C29-8964-B130D6B221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37488" y="1144665"/>
            <a:ext cx="4815231" cy="5511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885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59">
            <a:extLst>
              <a:ext uri="{FF2B5EF4-FFF2-40B4-BE49-F238E27FC236}">
                <a16:creationId xmlns:a16="http://schemas.microsoft.com/office/drawing/2014/main" id="{7A93315C-E003-4126-A735-572BF5CF75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2162" y="3078985"/>
            <a:ext cx="3132945" cy="261541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 descr="Image result for gigantic flying fox">
            <a:extLst>
              <a:ext uri="{FF2B5EF4-FFF2-40B4-BE49-F238E27FC236}">
                <a16:creationId xmlns:a16="http://schemas.microsoft.com/office/drawing/2014/main" id="{B503CDD5-D922-4E0C-A8F3-04FB36544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6"/>
          <a:stretch/>
        </p:blipFill>
        <p:spPr bwMode="auto">
          <a:xfrm>
            <a:off x="6972158" y="3030723"/>
            <a:ext cx="3381560" cy="27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55">
            <a:extLst>
              <a:ext uri="{FF2B5EF4-FFF2-40B4-BE49-F238E27FC236}">
                <a16:creationId xmlns:a16="http://schemas.microsoft.com/office/drawing/2014/main" id="{F668CB9A-57A4-484C-9C4A-60F295AD7D75}"/>
              </a:ext>
            </a:extLst>
          </p:cNvPr>
          <p:cNvSpPr txBox="1">
            <a:spLocks noGrp="1"/>
          </p:cNvSpPr>
          <p:nvPr/>
        </p:nvSpPr>
        <p:spPr>
          <a:xfrm>
            <a:off x="6787450" y="5694399"/>
            <a:ext cx="3750975" cy="117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lvl="0" algn="ctr">
              <a:spcAft>
                <a:spcPts val="0"/>
              </a:spcAft>
              <a:buNone/>
            </a:pPr>
            <a:r>
              <a:rPr lang="en-US" dirty="0"/>
              <a:t>Giant Golden-Crowned Flying Fox </a:t>
            </a:r>
          </a:p>
          <a:p>
            <a:pPr lvl="0" algn="ctr">
              <a:spcAft>
                <a:spcPts val="0"/>
              </a:spcAft>
              <a:buNone/>
            </a:pPr>
            <a:r>
              <a:rPr lang="en-US" i="1" dirty="0" err="1"/>
              <a:t>Acerodon</a:t>
            </a:r>
            <a:r>
              <a:rPr lang="en-US" i="1" dirty="0"/>
              <a:t> </a:t>
            </a:r>
            <a:r>
              <a:rPr lang="en-US" i="1" dirty="0" err="1"/>
              <a:t>jubatus</a:t>
            </a:r>
            <a:endParaRPr lang="en-US" i="1" dirty="0"/>
          </a:p>
          <a:p>
            <a:pPr lvl="0" algn="ctr">
              <a:spcAft>
                <a:spcPts val="0"/>
              </a:spcAft>
              <a:buNone/>
            </a:pPr>
            <a:r>
              <a:rPr lang="en-US" dirty="0"/>
              <a:t>1090g (2.5 </a:t>
            </a:r>
            <a:r>
              <a:rPr lang="en-US" dirty="0" err="1"/>
              <a:t>lbs</a:t>
            </a:r>
            <a:r>
              <a:rPr lang="en-US" dirty="0"/>
              <a:t>)</a:t>
            </a:r>
            <a:endParaRPr lang="en" dirty="0"/>
          </a:p>
        </p:txBody>
      </p:sp>
      <p:sp>
        <p:nvSpPr>
          <p:cNvPr id="11" name="Shape 160">
            <a:extLst>
              <a:ext uri="{FF2B5EF4-FFF2-40B4-BE49-F238E27FC236}">
                <a16:creationId xmlns:a16="http://schemas.microsoft.com/office/drawing/2014/main" id="{23B2716E-C136-4791-BF53-A0CB9F283DF9}"/>
              </a:ext>
            </a:extLst>
          </p:cNvPr>
          <p:cNvSpPr txBox="1">
            <a:spLocks noGrp="1"/>
          </p:cNvSpPr>
          <p:nvPr/>
        </p:nvSpPr>
        <p:spPr>
          <a:xfrm>
            <a:off x="1097834" y="5746541"/>
            <a:ext cx="3381600" cy="52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Bumblebee Bat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Craseonycteris thonglongyai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CBFBC-1DFD-440C-BD87-A6D3F2B6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56" y="123070"/>
            <a:ext cx="11476887" cy="791329"/>
          </a:xfrm>
        </p:spPr>
        <p:txBody>
          <a:bodyPr>
            <a:normAutofit/>
          </a:bodyPr>
          <a:lstStyle/>
          <a:p>
            <a:r>
              <a:rPr lang="en" sz="4000" b="1" dirty="0"/>
              <a:t>One of Most Diverse </a:t>
            </a:r>
            <a:r>
              <a:rPr lang="en" sz="4000" b="1" u="sng" dirty="0"/>
              <a:t>Mammalian</a:t>
            </a:r>
            <a:r>
              <a:rPr lang="en" sz="4000" b="1" dirty="0"/>
              <a:t> Groups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FB9EF3-DA7F-4FBE-B1EF-662641E90E91}"/>
              </a:ext>
            </a:extLst>
          </p:cNvPr>
          <p:cNvSpPr txBox="1"/>
          <p:nvPr/>
        </p:nvSpPr>
        <p:spPr>
          <a:xfrm>
            <a:off x="471500" y="1211862"/>
            <a:ext cx="106921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Second only to rodents for number of known species 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sz="2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There are approximately </a:t>
            </a:r>
            <a:r>
              <a:rPr lang="en" sz="2400" b="1" dirty="0"/>
              <a:t>1,400 species</a:t>
            </a:r>
            <a:r>
              <a:rPr lang="en" sz="2400" dirty="0"/>
              <a:t> of living bats, making up ~20% of all known living mammal species</a:t>
            </a:r>
          </a:p>
        </p:txBody>
      </p:sp>
    </p:spTree>
    <p:extLst>
      <p:ext uri="{BB962C8B-B14F-4D97-AF65-F5344CB8AC3E}">
        <p14:creationId xmlns:p14="http://schemas.microsoft.com/office/powerpoint/2010/main" val="3838958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B9ED5-5A59-4545-8A19-E07079F9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97" y="160661"/>
            <a:ext cx="9692640" cy="827630"/>
          </a:xfrm>
        </p:spPr>
        <p:txBody>
          <a:bodyPr>
            <a:normAutofit/>
          </a:bodyPr>
          <a:lstStyle/>
          <a:p>
            <a:r>
              <a:rPr lang="en-US" dirty="0"/>
              <a:t>Do all bats Echolocate?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7F951-5723-4860-B47F-F5E6210DE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36" y="1309614"/>
            <a:ext cx="10938617" cy="5109659"/>
          </a:xfrm>
        </p:spPr>
        <p:txBody>
          <a:bodyPr>
            <a:norm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800" b="1" u="sng" dirty="0"/>
              <a:t>Megachiroptera (Old World Fruit Bats)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Roughly </a:t>
            </a:r>
            <a:r>
              <a:rPr lang="en" sz="2400" b="1" dirty="0"/>
              <a:t>200 species 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Feed primarily on plant material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b="1" u="sng" dirty="0"/>
              <a:t>Unable to ecolocate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Found only in the tropical and subtropical areas.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sz="2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sz="24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sz="24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800" b="1" u="sng" dirty="0"/>
              <a:t>Microchiroptera (echolocating bats) 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Roughly </a:t>
            </a:r>
            <a:r>
              <a:rPr lang="en" sz="2400" b="1" dirty="0"/>
              <a:t>1200 species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Great variety of diets including insects, frogs, fish, blood, other bats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b="1" u="sng" dirty="0"/>
              <a:t>Use ecolocation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400" dirty="0"/>
              <a:t>Broad geographic distribution (Nearly everywhere </a:t>
            </a:r>
            <a:r>
              <a:rPr lang="en" sz="2400" b="1" dirty="0"/>
              <a:t>except Arctic/polar regions </a:t>
            </a:r>
            <a:r>
              <a:rPr lang="en" sz="2400" dirty="0"/>
              <a:t>and some </a:t>
            </a:r>
            <a:r>
              <a:rPr lang="en" sz="2400" b="1" dirty="0"/>
              <a:t>isolated oceanic islands</a:t>
            </a:r>
            <a:r>
              <a:rPr lang="en" sz="2400" dirty="0"/>
              <a:t>)</a:t>
            </a:r>
          </a:p>
          <a:p>
            <a:pPr marL="596900" lvl="1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58F8A-0023-42CB-89EC-FB01BF0159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767" y="2537364"/>
            <a:ext cx="3308497" cy="2152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0B354-5F57-4404-8E01-14467A2B98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738" y="80871"/>
            <a:ext cx="2759359" cy="22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1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BA27-3904-4E9E-BF94-88685681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171797"/>
            <a:ext cx="10432193" cy="1325562"/>
          </a:xfrm>
        </p:spPr>
        <p:txBody>
          <a:bodyPr>
            <a:normAutofit fontScale="90000"/>
          </a:bodyPr>
          <a:lstStyle/>
          <a:p>
            <a:r>
              <a:rPr lang="en" dirty="0"/>
              <a:t>Only Mammal With True Wings And Flight</a:t>
            </a:r>
            <a:br>
              <a:rPr lang="en" dirty="0"/>
            </a:br>
            <a:endParaRPr lang="en-US" dirty="0"/>
          </a:p>
        </p:txBody>
      </p:sp>
      <p:pic>
        <p:nvPicPr>
          <p:cNvPr id="6" name="Shape 198">
            <a:extLst>
              <a:ext uri="{FF2B5EF4-FFF2-40B4-BE49-F238E27FC236}">
                <a16:creationId xmlns:a16="http://schemas.microsoft.com/office/drawing/2014/main" id="{985EE144-FB35-42FE-8597-05D421191B1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0659" y="1161904"/>
            <a:ext cx="4626750" cy="552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bat wing">
            <a:extLst>
              <a:ext uri="{FF2B5EF4-FFF2-40B4-BE49-F238E27FC236}">
                <a16:creationId xmlns:a16="http://schemas.microsoft.com/office/drawing/2014/main" id="{5C8E7C66-9404-452E-B8F1-04A13972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77" y="2556601"/>
            <a:ext cx="5939050" cy="39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0F9017-685B-448B-8686-62D5C9ABB177}"/>
              </a:ext>
            </a:extLst>
          </p:cNvPr>
          <p:cNvSpPr txBox="1"/>
          <p:nvPr/>
        </p:nvSpPr>
        <p:spPr>
          <a:xfrm>
            <a:off x="344901" y="1497359"/>
            <a:ext cx="6710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2800" dirty="0"/>
              <a:t>Wings are a modification of a forelimb</a:t>
            </a:r>
          </a:p>
        </p:txBody>
      </p:sp>
    </p:spTree>
    <p:extLst>
      <p:ext uri="{BB962C8B-B14F-4D97-AF65-F5344CB8AC3E}">
        <p14:creationId xmlns:p14="http://schemas.microsoft.com/office/powerpoint/2010/main" val="2209404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7A7D-96CA-48CF-A42B-8B201674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79" y="123955"/>
            <a:ext cx="9692640" cy="807538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Bat Anatomy</a:t>
            </a:r>
            <a:endParaRPr lang="en-US" u="sng" dirty="0"/>
          </a:p>
        </p:txBody>
      </p:sp>
      <p:pic>
        <p:nvPicPr>
          <p:cNvPr id="6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638A19BE-19E5-4464-8898-44711362CB6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52513" y="1047750"/>
            <a:ext cx="10086975" cy="56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0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gRh_Q_xwys">
            <a:extLst>
              <a:ext uri="{FF2B5EF4-FFF2-40B4-BE49-F238E27FC236}">
                <a16:creationId xmlns:a16="http://schemas.microsoft.com/office/drawing/2014/main" id="{B82D6E37-5E58-4AC1-A4F5-CCEBFB0CAD3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16113" y="1042988"/>
            <a:ext cx="8472487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D4804C-224B-4C70-A3BB-A3A877259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3"/>
          <a:stretch/>
        </p:blipFill>
        <p:spPr>
          <a:xfrm>
            <a:off x="3012511" y="4402025"/>
            <a:ext cx="2124357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C9E1E-953C-4354-9FC0-0E44A538D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89"/>
          <a:stretch/>
        </p:blipFill>
        <p:spPr>
          <a:xfrm>
            <a:off x="8573809" y="2199070"/>
            <a:ext cx="2249722" cy="2068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939B7-CC45-4BEA-A167-2449115DB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557" y="146614"/>
            <a:ext cx="2447925" cy="1866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AF551-EB6F-48A8-B390-937C9F26AA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392" y="94053"/>
            <a:ext cx="2209555" cy="1919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6312A-07F1-456F-8C37-C8A0F0A397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16" y="1593164"/>
            <a:ext cx="2474953" cy="1857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55D7A-F230-44EE-AF1F-A3928B45BB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735" y="2083166"/>
            <a:ext cx="2272644" cy="206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0F4DE-FE67-4517-971F-A38AF09B5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6335" y="149576"/>
            <a:ext cx="2006709" cy="1919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817276-1438-4526-9802-56CE2D9324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02" r="6266"/>
          <a:stretch/>
        </p:blipFill>
        <p:spPr>
          <a:xfrm>
            <a:off x="426450" y="3526361"/>
            <a:ext cx="2466975" cy="160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15D068-63F4-4E6D-8373-4E3FA3FE42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3379" y="4553663"/>
            <a:ext cx="2266950" cy="2019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B026EB-307C-4A81-893F-F434569B65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419" y="2199070"/>
            <a:ext cx="2736154" cy="20695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6570B2-51E8-4A0A-9094-B86E0DE4979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87" y="5208479"/>
            <a:ext cx="2466974" cy="1595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34BAB8-2EE8-41D2-B374-6A0798A1D59C}"/>
              </a:ext>
            </a:extLst>
          </p:cNvPr>
          <p:cNvSpPr txBox="1"/>
          <p:nvPr/>
        </p:nvSpPr>
        <p:spPr>
          <a:xfrm>
            <a:off x="291873" y="85434"/>
            <a:ext cx="424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Bats of </a:t>
            </a:r>
          </a:p>
          <a:p>
            <a:r>
              <a:rPr lang="en-US" sz="4400" b="1" u="sng" dirty="0"/>
              <a:t>North Dakota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B0AA3E-B948-4E3C-926D-50701B77CAA6}"/>
              </a:ext>
            </a:extLst>
          </p:cNvPr>
          <p:cNvSpPr txBox="1"/>
          <p:nvPr/>
        </p:nvSpPr>
        <p:spPr>
          <a:xfrm>
            <a:off x="7876967" y="4633971"/>
            <a:ext cx="3151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There are </a:t>
            </a:r>
            <a:r>
              <a:rPr lang="en-US" sz="4000" b="1" dirty="0"/>
              <a:t>11 </a:t>
            </a:r>
            <a:r>
              <a:rPr lang="en-US" sz="4000" dirty="0"/>
              <a:t>different species!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4018098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520</Words>
  <Application>Microsoft Office PowerPoint</Application>
  <PresentationFormat>Widescreen</PresentationFormat>
  <Paragraphs>102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Century Schoolbook</vt:lpstr>
      <vt:lpstr>Proxima Nova</vt:lpstr>
      <vt:lpstr>Wingdings 2</vt:lpstr>
      <vt:lpstr>View</vt:lpstr>
      <vt:lpstr>Bat Researcher for a Day!</vt:lpstr>
      <vt:lpstr>Lead Bat Researcher  Hanna Karevold Edens   Assistants  [Insert Names] </vt:lpstr>
      <vt:lpstr>TEST YOUR BAT KNOWLEDGE???</vt:lpstr>
      <vt:lpstr>One of Most Diverse Mammalian Groups</vt:lpstr>
      <vt:lpstr>Do all bats Echolocate?</vt:lpstr>
      <vt:lpstr>Only Mammal With True Wings And Flight </vt:lpstr>
      <vt:lpstr>Bat Anatomy</vt:lpstr>
      <vt:lpstr>PowerPoint Presentation</vt:lpstr>
      <vt:lpstr>PowerPoint Presentation</vt:lpstr>
      <vt:lpstr>ORIGAMI BATS!!!</vt:lpstr>
      <vt:lpstr>TO THE FIELD!  But First….</vt:lpstr>
      <vt:lpstr>Researcher Safety While Handling Bats</vt:lpstr>
      <vt:lpstr>Bat Safety  During Research</vt:lpstr>
      <vt:lpstr>How Do Scientists Catch Bats In The Field?</vt:lpstr>
      <vt:lpstr>  You Found a Site… Now What?  Start by taking general Field Notes in your Research Notebook  E.g., Date, Time, Location, Weather</vt:lpstr>
      <vt:lpstr>Data Is Recorded in a Field Notebook!!</vt:lpstr>
      <vt:lpstr>Handwritten Data is Later Typed into Spreadsheets</vt:lpstr>
      <vt:lpstr>How Do Scientists Catch  Bats In The Field?</vt:lpstr>
      <vt:lpstr>Let’s Catch Some Bats!!!!</vt:lpstr>
      <vt:lpstr>How Do Scientists Collect Data?</vt:lpstr>
      <vt:lpstr>How Do Scientists Collect Data?</vt:lpstr>
      <vt:lpstr>Identifying Bat Species and Age</vt:lpstr>
      <vt:lpstr>DATA COLLECTION</vt:lpstr>
      <vt:lpstr>Statistical Analysis</vt:lpstr>
      <vt:lpstr>Data Visualization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 Researcher for a Day</dc:title>
  <dc:creator>Hanna Karevold</dc:creator>
  <cp:lastModifiedBy>Hanna Edens</cp:lastModifiedBy>
  <cp:revision>4</cp:revision>
  <dcterms:created xsi:type="dcterms:W3CDTF">2022-04-02T03:19:27Z</dcterms:created>
  <dcterms:modified xsi:type="dcterms:W3CDTF">2023-03-26T17:11:09Z</dcterms:modified>
</cp:coreProperties>
</file>