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6" r:id="rId3"/>
    <p:sldId id="259" r:id="rId4"/>
    <p:sldId id="274" r:id="rId5"/>
    <p:sldId id="275" r:id="rId6"/>
    <p:sldId id="278" r:id="rId7"/>
    <p:sldId id="276" r:id="rId8"/>
    <p:sldId id="279" r:id="rId9"/>
    <p:sldId id="277" r:id="rId10"/>
    <p:sldId id="281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6E2"/>
    <a:srgbClr val="FEE2C6"/>
    <a:srgbClr val="F3EBD1"/>
    <a:srgbClr val="E0CBAF"/>
    <a:srgbClr val="BF9000"/>
    <a:srgbClr val="B2B2B2"/>
    <a:srgbClr val="473E50"/>
    <a:srgbClr val="4472C4"/>
    <a:srgbClr val="C55A11"/>
    <a:srgbClr val="355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2360E-21F5-425E-928C-B1A834633A1B}" v="9" dt="2022-01-28T20:37:35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84" y="43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kha Bhandari" userId="4602a718-9ba9-4954-81de-b40be4d6a081" providerId="ADAL" clId="{0FFB281F-F7EA-4F8A-8899-1A34BE3D5409}"/>
    <pc:docChg chg="undo custSel addSld delSld modSld sldOrd">
      <pc:chgData name="Rekha Bhandari" userId="4602a718-9ba9-4954-81de-b40be4d6a081" providerId="ADAL" clId="{0FFB281F-F7EA-4F8A-8899-1A34BE3D5409}" dt="2022-01-21T14:51:31.321" v="921" actId="1076"/>
      <pc:docMkLst>
        <pc:docMk/>
      </pc:docMkLst>
      <pc:sldChg chg="modSp mod">
        <pc:chgData name="Rekha Bhandari" userId="4602a718-9ba9-4954-81de-b40be4d6a081" providerId="ADAL" clId="{0FFB281F-F7EA-4F8A-8899-1A34BE3D5409}" dt="2022-01-21T14:51:31.321" v="921" actId="1076"/>
        <pc:sldMkLst>
          <pc:docMk/>
          <pc:sldMk cId="719418094" sldId="256"/>
        </pc:sldMkLst>
        <pc:spChg chg="mod">
          <ac:chgData name="Rekha Bhandari" userId="4602a718-9ba9-4954-81de-b40be4d6a081" providerId="ADAL" clId="{0FFB281F-F7EA-4F8A-8899-1A34BE3D5409}" dt="2022-01-21T14:51:31.321" v="921" actId="1076"/>
          <ac:spMkLst>
            <pc:docMk/>
            <pc:sldMk cId="719418094" sldId="256"/>
            <ac:spMk id="2" creationId="{2C87EDE1-703D-4DC1-9521-BDAC9D7AD139}"/>
          </ac:spMkLst>
        </pc:spChg>
        <pc:spChg chg="mod">
          <ac:chgData name="Rekha Bhandari" userId="4602a718-9ba9-4954-81de-b40be4d6a081" providerId="ADAL" clId="{0FFB281F-F7EA-4F8A-8899-1A34BE3D5409}" dt="2022-01-21T14:51:26.622" v="920" actId="20577"/>
          <ac:spMkLst>
            <pc:docMk/>
            <pc:sldMk cId="719418094" sldId="256"/>
            <ac:spMk id="5" creationId="{9C384C76-944B-48F9-B67A-A3B51F04C194}"/>
          </ac:spMkLst>
        </pc:spChg>
        <pc:spChg chg="mod">
          <ac:chgData name="Rekha Bhandari" userId="4602a718-9ba9-4954-81de-b40be4d6a081" providerId="ADAL" clId="{0FFB281F-F7EA-4F8A-8899-1A34BE3D5409}" dt="2022-01-20T04:49:33.532" v="732" actId="3062"/>
          <ac:spMkLst>
            <pc:docMk/>
            <pc:sldMk cId="719418094" sldId="256"/>
            <ac:spMk id="6" creationId="{C9ED7160-BCFB-4C20-93E1-358458EC8098}"/>
          </ac:spMkLst>
        </pc:spChg>
        <pc:picChg chg="mod">
          <ac:chgData name="Rekha Bhandari" userId="4602a718-9ba9-4954-81de-b40be4d6a081" providerId="ADAL" clId="{0FFB281F-F7EA-4F8A-8899-1A34BE3D5409}" dt="2022-01-20T04:47:56.111" v="711" actId="1076"/>
          <ac:picMkLst>
            <pc:docMk/>
            <pc:sldMk cId="719418094" sldId="256"/>
            <ac:picMk id="4" creationId="{93AD0249-D6D0-4817-AD6E-C719B802168D}"/>
          </ac:picMkLst>
        </pc:picChg>
      </pc:sldChg>
      <pc:sldChg chg="delSp modSp add del mod ord setBg delAnim">
        <pc:chgData name="Rekha Bhandari" userId="4602a718-9ba9-4954-81de-b40be4d6a081" providerId="ADAL" clId="{0FFB281F-F7EA-4F8A-8899-1A34BE3D5409}" dt="2022-01-21T14:25:49.532" v="918" actId="2696"/>
        <pc:sldMkLst>
          <pc:docMk/>
          <pc:sldMk cId="4226914183" sldId="257"/>
        </pc:sldMkLst>
        <pc:spChg chg="del">
          <ac:chgData name="Rekha Bhandari" userId="4602a718-9ba9-4954-81de-b40be4d6a081" providerId="ADAL" clId="{0FFB281F-F7EA-4F8A-8899-1A34BE3D5409}" dt="2022-01-20T03:56:05.584" v="75" actId="21"/>
          <ac:spMkLst>
            <pc:docMk/>
            <pc:sldMk cId="4226914183" sldId="257"/>
            <ac:spMk id="3" creationId="{9BD25599-6D5B-4EE7-B852-376504FA3105}"/>
          </ac:spMkLst>
        </pc:spChg>
        <pc:spChg chg="del mod">
          <ac:chgData name="Rekha Bhandari" userId="4602a718-9ba9-4954-81de-b40be4d6a081" providerId="ADAL" clId="{0FFB281F-F7EA-4F8A-8899-1A34BE3D5409}" dt="2022-01-19T01:09:18.541" v="16" actId="478"/>
          <ac:spMkLst>
            <pc:docMk/>
            <pc:sldMk cId="4226914183" sldId="257"/>
            <ac:spMk id="4" creationId="{490720D8-F5F8-4308-994B-29D324065D10}"/>
          </ac:spMkLst>
        </pc:spChg>
        <pc:spChg chg="del">
          <ac:chgData name="Rekha Bhandari" userId="4602a718-9ba9-4954-81de-b40be4d6a081" providerId="ADAL" clId="{0FFB281F-F7EA-4F8A-8899-1A34BE3D5409}" dt="2022-01-19T01:09:14.492" v="14" actId="478"/>
          <ac:spMkLst>
            <pc:docMk/>
            <pc:sldMk cId="4226914183" sldId="257"/>
            <ac:spMk id="5" creationId="{B030EEDC-C550-44BE-BFA1-C819B8B1D183}"/>
          </ac:spMkLst>
        </pc:spChg>
        <pc:spChg chg="mod">
          <ac:chgData name="Rekha Bhandari" userId="4602a718-9ba9-4954-81de-b40be4d6a081" providerId="ADAL" clId="{0FFB281F-F7EA-4F8A-8899-1A34BE3D5409}" dt="2022-01-19T01:07:56.063" v="7" actId="1076"/>
          <ac:spMkLst>
            <pc:docMk/>
            <pc:sldMk cId="4226914183" sldId="257"/>
            <ac:spMk id="12" creationId="{52D63DA2-5D8A-455B-896B-74F0B205DDBE}"/>
          </ac:spMkLst>
        </pc:spChg>
        <pc:grpChg chg="del mod">
          <ac:chgData name="Rekha Bhandari" userId="4602a718-9ba9-4954-81de-b40be4d6a081" providerId="ADAL" clId="{0FFB281F-F7EA-4F8A-8899-1A34BE3D5409}" dt="2022-01-20T03:53:01.661" v="52" actId="21"/>
          <ac:grpSpMkLst>
            <pc:docMk/>
            <pc:sldMk cId="4226914183" sldId="257"/>
            <ac:grpSpMk id="16" creationId="{2020DEDB-BC55-492B-B665-05D6A7CB1735}"/>
          </ac:grpSpMkLst>
        </pc:grpChg>
      </pc:sldChg>
      <pc:sldChg chg="addSp delSp modSp mod ord delAnim modAnim">
        <pc:chgData name="Rekha Bhandari" userId="4602a718-9ba9-4954-81de-b40be4d6a081" providerId="ADAL" clId="{0FFB281F-F7EA-4F8A-8899-1A34BE3D5409}" dt="2022-01-21T13:46:48.872" v="917"/>
        <pc:sldMkLst>
          <pc:docMk/>
          <pc:sldMk cId="3819356557" sldId="259"/>
        </pc:sldMkLst>
        <pc:spChg chg="mod">
          <ac:chgData name="Rekha Bhandari" userId="4602a718-9ba9-4954-81de-b40be4d6a081" providerId="ADAL" clId="{0FFB281F-F7EA-4F8A-8899-1A34BE3D5409}" dt="2022-01-20T03:55:38.075" v="74" actId="1076"/>
          <ac:spMkLst>
            <pc:docMk/>
            <pc:sldMk cId="3819356557" sldId="259"/>
            <ac:spMk id="6" creationId="{26BE9A91-C318-41F8-98F9-1D4CCA25E41D}"/>
          </ac:spMkLst>
        </pc:spChg>
        <pc:spChg chg="mod">
          <ac:chgData name="Rekha Bhandari" userId="4602a718-9ba9-4954-81de-b40be4d6a081" providerId="ADAL" clId="{0FFB281F-F7EA-4F8A-8899-1A34BE3D5409}" dt="2022-01-20T04:00:33.959" v="221" actId="20577"/>
          <ac:spMkLst>
            <pc:docMk/>
            <pc:sldMk cId="3819356557" sldId="259"/>
            <ac:spMk id="12" creationId="{1BC332A7-8643-4B50-B6E5-F556FC6EC59F}"/>
          </ac:spMkLst>
        </pc:spChg>
        <pc:spChg chg="add del mod">
          <ac:chgData name="Rekha Bhandari" userId="4602a718-9ba9-4954-81de-b40be4d6a081" providerId="ADAL" clId="{0FFB281F-F7EA-4F8A-8899-1A34BE3D5409}" dt="2022-01-20T03:24:57.366" v="51" actId="478"/>
          <ac:spMkLst>
            <pc:docMk/>
            <pc:sldMk cId="3819356557" sldId="259"/>
            <ac:spMk id="21" creationId="{DD7806E3-2331-457A-AB16-68025CB2A2C6}"/>
          </ac:spMkLst>
        </pc:spChg>
        <pc:spChg chg="mod">
          <ac:chgData name="Rekha Bhandari" userId="4602a718-9ba9-4954-81de-b40be4d6a081" providerId="ADAL" clId="{0FFB281F-F7EA-4F8A-8899-1A34BE3D5409}" dt="2022-01-19T01:13:25.185" v="21" actId="1076"/>
          <ac:spMkLst>
            <pc:docMk/>
            <pc:sldMk cId="3819356557" sldId="259"/>
            <ac:spMk id="24" creationId="{DC6B3120-F6E2-447D-9B5B-A2E93AEB4AB6}"/>
          </ac:spMkLst>
        </pc:spChg>
        <pc:spChg chg="mod">
          <ac:chgData name="Rekha Bhandari" userId="4602a718-9ba9-4954-81de-b40be4d6a081" providerId="ADAL" clId="{0FFB281F-F7EA-4F8A-8899-1A34BE3D5409}" dt="2022-01-20T03:53:58.902" v="61" actId="255"/>
          <ac:spMkLst>
            <pc:docMk/>
            <pc:sldMk cId="3819356557" sldId="259"/>
            <ac:spMk id="27" creationId="{0FE2725B-0647-4E36-B249-BCA808F6C72F}"/>
          </ac:spMkLst>
        </pc:spChg>
        <pc:spChg chg="mod">
          <ac:chgData name="Rekha Bhandari" userId="4602a718-9ba9-4954-81de-b40be4d6a081" providerId="ADAL" clId="{0FFB281F-F7EA-4F8A-8899-1A34BE3D5409}" dt="2022-01-20T03:55:09.164" v="70" actId="1076"/>
          <ac:spMkLst>
            <pc:docMk/>
            <pc:sldMk cId="3819356557" sldId="259"/>
            <ac:spMk id="28" creationId="{CB7B0637-6CE6-4F22-BBA9-46B097F66B43}"/>
          </ac:spMkLst>
        </pc:spChg>
        <pc:spChg chg="mod">
          <ac:chgData name="Rekha Bhandari" userId="4602a718-9ba9-4954-81de-b40be4d6a081" providerId="ADAL" clId="{0FFB281F-F7EA-4F8A-8899-1A34BE3D5409}" dt="2022-01-20T03:56:31.927" v="78" actId="255"/>
          <ac:spMkLst>
            <pc:docMk/>
            <pc:sldMk cId="3819356557" sldId="259"/>
            <ac:spMk id="29" creationId="{CD0682B6-E15C-4911-99FE-CEC9CABDE719}"/>
          </ac:spMkLst>
        </pc:spChg>
        <pc:spChg chg="mod">
          <ac:chgData name="Rekha Bhandari" userId="4602a718-9ba9-4954-81de-b40be4d6a081" providerId="ADAL" clId="{0FFB281F-F7EA-4F8A-8899-1A34BE3D5409}" dt="2022-01-20T03:54:50.889" v="68" actId="1076"/>
          <ac:spMkLst>
            <pc:docMk/>
            <pc:sldMk cId="3819356557" sldId="259"/>
            <ac:spMk id="30" creationId="{5E8CEC87-BC12-43A8-9350-307E325B3B87}"/>
          </ac:spMkLst>
        </pc:spChg>
        <pc:spChg chg="add mod">
          <ac:chgData name="Rekha Bhandari" userId="4602a718-9ba9-4954-81de-b40be4d6a081" providerId="ADAL" clId="{0FFB281F-F7EA-4F8A-8899-1A34BE3D5409}" dt="2022-01-20T03:56:15.135" v="77" actId="1076"/>
          <ac:spMkLst>
            <pc:docMk/>
            <pc:sldMk cId="3819356557" sldId="259"/>
            <ac:spMk id="31" creationId="{10170498-18CD-4E00-96CA-612BC12F8618}"/>
          </ac:spMkLst>
        </pc:spChg>
        <pc:spChg chg="add mod">
          <ac:chgData name="Rekha Bhandari" userId="4602a718-9ba9-4954-81de-b40be4d6a081" providerId="ADAL" clId="{0FFB281F-F7EA-4F8A-8899-1A34BE3D5409}" dt="2022-01-20T04:50:32.564" v="746" actId="1076"/>
          <ac:spMkLst>
            <pc:docMk/>
            <pc:sldMk cId="3819356557" sldId="259"/>
            <ac:spMk id="32" creationId="{0BF0DA75-DB74-467F-84B9-BFDB305E291E}"/>
          </ac:spMkLst>
        </pc:spChg>
        <pc:grpChg chg="add del mod">
          <ac:chgData name="Rekha Bhandari" userId="4602a718-9ba9-4954-81de-b40be4d6a081" providerId="ADAL" clId="{0FFB281F-F7EA-4F8A-8899-1A34BE3D5409}" dt="2022-01-19T01:13:26.032" v="22" actId="478"/>
          <ac:grpSpMkLst>
            <pc:docMk/>
            <pc:sldMk cId="3819356557" sldId="259"/>
            <ac:grpSpMk id="22" creationId="{424D635C-27F8-44EC-85BD-05030C578FA3}"/>
          </ac:grpSpMkLst>
        </pc:grpChg>
        <pc:grpChg chg="add mod">
          <ac:chgData name="Rekha Bhandari" userId="4602a718-9ba9-4954-81de-b40be4d6a081" providerId="ADAL" clId="{0FFB281F-F7EA-4F8A-8899-1A34BE3D5409}" dt="2022-01-20T03:55:34.992" v="73" actId="1076"/>
          <ac:grpSpMkLst>
            <pc:docMk/>
            <pc:sldMk cId="3819356557" sldId="259"/>
            <ac:grpSpMk id="25" creationId="{F76F45BB-7B1B-48AA-AD2F-0627C29BACFC}"/>
          </ac:grpSpMkLst>
        </pc:grpChg>
        <pc:picChg chg="mod">
          <ac:chgData name="Rekha Bhandari" userId="4602a718-9ba9-4954-81de-b40be4d6a081" providerId="ADAL" clId="{0FFB281F-F7EA-4F8A-8899-1A34BE3D5409}" dt="2022-01-19T01:13:25.185" v="21" actId="1076"/>
          <ac:picMkLst>
            <pc:docMk/>
            <pc:sldMk cId="3819356557" sldId="259"/>
            <ac:picMk id="23" creationId="{5EDB4595-FE0A-4409-AB67-E2DB23689D68}"/>
          </ac:picMkLst>
        </pc:picChg>
      </pc:sldChg>
      <pc:sldChg chg="modSp mod">
        <pc:chgData name="Rekha Bhandari" userId="4602a718-9ba9-4954-81de-b40be4d6a081" providerId="ADAL" clId="{0FFB281F-F7EA-4F8A-8899-1A34BE3D5409}" dt="2022-01-21T03:39:37.786" v="900" actId="20577"/>
        <pc:sldMkLst>
          <pc:docMk/>
          <pc:sldMk cId="1698365403" sldId="280"/>
        </pc:sldMkLst>
        <pc:spChg chg="mod">
          <ac:chgData name="Rekha Bhandari" userId="4602a718-9ba9-4954-81de-b40be4d6a081" providerId="ADAL" clId="{0FFB281F-F7EA-4F8A-8899-1A34BE3D5409}" dt="2022-01-21T03:39:37.786" v="900" actId="20577"/>
          <ac:spMkLst>
            <pc:docMk/>
            <pc:sldMk cId="1698365403" sldId="280"/>
            <ac:spMk id="6" creationId="{3AA45018-BA9E-4319-9A76-015F98549601}"/>
          </ac:spMkLst>
        </pc:spChg>
      </pc:sldChg>
      <pc:sldChg chg="modSp mod">
        <pc:chgData name="Rekha Bhandari" userId="4602a718-9ba9-4954-81de-b40be4d6a081" providerId="ADAL" clId="{0FFB281F-F7EA-4F8A-8899-1A34BE3D5409}" dt="2022-01-20T04:53:44.277" v="747" actId="1076"/>
        <pc:sldMkLst>
          <pc:docMk/>
          <pc:sldMk cId="3127058943" sldId="281"/>
        </pc:sldMkLst>
        <pc:spChg chg="mod">
          <ac:chgData name="Rekha Bhandari" userId="4602a718-9ba9-4954-81de-b40be4d6a081" providerId="ADAL" clId="{0FFB281F-F7EA-4F8A-8899-1A34BE3D5409}" dt="2022-01-20T03:58:12.752" v="219" actId="5793"/>
          <ac:spMkLst>
            <pc:docMk/>
            <pc:sldMk cId="3127058943" sldId="281"/>
            <ac:spMk id="9" creationId="{021354AC-152F-4B50-8F6F-7FE447AC13EE}"/>
          </ac:spMkLst>
        </pc:spChg>
        <pc:picChg chg="mod">
          <ac:chgData name="Rekha Bhandari" userId="4602a718-9ba9-4954-81de-b40be4d6a081" providerId="ADAL" clId="{0FFB281F-F7EA-4F8A-8899-1A34BE3D5409}" dt="2022-01-20T04:53:44.277" v="747" actId="1076"/>
          <ac:picMkLst>
            <pc:docMk/>
            <pc:sldMk cId="3127058943" sldId="281"/>
            <ac:picMk id="10" creationId="{32442C1C-6467-4C4E-8CED-3EEE413DE22E}"/>
          </ac:picMkLst>
        </pc:picChg>
      </pc:sldChg>
      <pc:sldChg chg="new del">
        <pc:chgData name="Rekha Bhandari" userId="4602a718-9ba9-4954-81de-b40be4d6a081" providerId="ADAL" clId="{0FFB281F-F7EA-4F8A-8899-1A34BE3D5409}" dt="2022-01-17T21:14:06.529" v="4" actId="47"/>
        <pc:sldMkLst>
          <pc:docMk/>
          <pc:sldMk cId="599238955" sldId="282"/>
        </pc:sldMkLst>
      </pc:sldChg>
    </pc:docChg>
  </pc:docChgLst>
  <pc:docChgLst>
    <pc:chgData name="Rekha Bhandari" userId="4602a718-9ba9-4954-81de-b40be4d6a081" providerId="ADAL" clId="{5752360E-21F5-425E-928C-B1A834633A1B}"/>
    <pc:docChg chg="modSld">
      <pc:chgData name="Rekha Bhandari" userId="4602a718-9ba9-4954-81de-b40be4d6a081" providerId="ADAL" clId="{5752360E-21F5-425E-928C-B1A834633A1B}" dt="2022-01-28T20:37:35.767" v="9" actId="1440"/>
      <pc:docMkLst>
        <pc:docMk/>
      </pc:docMkLst>
      <pc:sldChg chg="addSp modSp mod">
        <pc:chgData name="Rekha Bhandari" userId="4602a718-9ba9-4954-81de-b40be4d6a081" providerId="ADAL" clId="{5752360E-21F5-425E-928C-B1A834633A1B}" dt="2022-01-28T20:37:35.767" v="9" actId="1440"/>
        <pc:sldMkLst>
          <pc:docMk/>
          <pc:sldMk cId="1698365403" sldId="280"/>
        </pc:sldMkLst>
        <pc:picChg chg="add mod">
          <ac:chgData name="Rekha Bhandari" userId="4602a718-9ba9-4954-81de-b40be4d6a081" providerId="ADAL" clId="{5752360E-21F5-425E-928C-B1A834633A1B}" dt="2022-01-28T20:37:35.767" v="9" actId="1440"/>
          <ac:picMkLst>
            <pc:docMk/>
            <pc:sldMk cId="1698365403" sldId="280"/>
            <ac:picMk id="2" creationId="{26BC7258-F0C5-475F-82F5-CC2ABAFC0F4F}"/>
          </ac:picMkLst>
        </pc:picChg>
        <pc:picChg chg="mod">
          <ac:chgData name="Rekha Bhandari" userId="4602a718-9ba9-4954-81de-b40be4d6a081" providerId="ADAL" clId="{5752360E-21F5-425E-928C-B1A834633A1B}" dt="2022-01-28T20:37:12.428" v="6" actId="14100"/>
          <ac:picMkLst>
            <pc:docMk/>
            <pc:sldMk cId="1698365403" sldId="280"/>
            <ac:picMk id="7" creationId="{73E205D2-AE65-46E9-9260-83F94388818F}"/>
          </ac:picMkLst>
        </pc:picChg>
        <pc:picChg chg="mod">
          <ac:chgData name="Rekha Bhandari" userId="4602a718-9ba9-4954-81de-b40be4d6a081" providerId="ADAL" clId="{5752360E-21F5-425E-928C-B1A834633A1B}" dt="2022-01-28T20:37:06.215" v="5" actId="14100"/>
          <ac:picMkLst>
            <pc:docMk/>
            <pc:sldMk cId="1698365403" sldId="280"/>
            <ac:picMk id="1026" creationId="{C620C17B-BCD2-4C31-8596-3E6061A142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3B160-5E24-4D45-9526-6456BF3A5397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8B86-1C45-4D00-96A4-2D7E11CBE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1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 rot …….disease 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28B86-1C45-4D00-96A4-2D7E11CBE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3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1575B2-369D-48C2-830F-9858116954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74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Host 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28B86-1C45-4D00-96A4-2D7E11CBEF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28B86-1C45-4D00-96A4-2D7E11CBEF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6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28B86-1C45-4D00-96A4-2D7E11CBEF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28B86-1C45-4D00-96A4-2D7E11CBEF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5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28B86-1C45-4D00-96A4-2D7E11CBEF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A506-EDDB-445F-9ED3-76DEBC8BA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E9AC3-FF5F-45E0-BAEA-15CE3B51D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4F4FC-C598-4A0E-B04F-E8EB038E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C6C04-7E31-4F75-956F-486A905B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5094A-9205-4864-A25F-33AFD8DF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1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4EA7-D5F2-4A6F-B91F-32ED8A3C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A0BF1-C02D-41BF-B031-33CA69251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F3436-5BD1-4A61-A661-148B90C0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3CCFA-78E1-472A-9BBA-3158500E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A0916-DA4A-49EB-911A-0758A851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85043B-3136-43B5-BAF5-219EFF970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751DF-0957-40B4-AAD6-31A5F8007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E7F20-9570-4152-9492-9D8942F4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764EB-94E0-479F-A71A-F5D050F3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D3C1D-EF1E-4610-A023-AF58FF2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0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B3C1-1EFA-49AC-BB3E-F12B82884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D751B-5E43-4406-9E26-8B96E80F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38EFF-A98C-4D58-A309-F3EDE019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563A7-60C2-4955-8F70-9C08DB02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DA91E-519A-4650-BE7F-A58FEB19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2F365-FAF4-47A1-AEF3-460F6E0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D4846-4D82-4D4A-B78F-E96EF4EBD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AD75-78FF-43BC-A490-D3358BA4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51E42-5686-4547-81C7-BEC28C7B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FD00-FE70-4E8C-9ABB-DE0B5CDC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3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55E7-9AAA-436B-9DB5-82076BFB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A25C-6BE6-4D2B-9ED9-C7A91A874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F97F5-CB78-4323-9F12-76E2A24BF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AFDB4-E868-48AE-83BC-4DA6632FF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5DB72-93E2-4BCF-BAA6-91962B12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1D662-9540-4B52-A440-CCED87F3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6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5E83-41EE-4A22-BBC3-96533E17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54299-062A-4F84-9FA5-2BA48A6AF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45BF9-18C8-431A-8D06-087EB4B68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8C947-01A5-462A-A205-E0CFDEE07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47D7A-E1DB-4E8A-9B16-F6F287A23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57495-D905-49F7-A2BA-013F3D8F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1BAEB-190D-4B41-9DFA-599BB12D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D7715-70D9-47FD-A55D-6D4C04E2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4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90E1-5827-4A4B-9B8B-AF967FAE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18DCF-A99F-44E9-BDC4-4B0E6873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829D0-3DCD-4203-976C-EA7EB37D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D8E03-763D-4AF1-AA4E-E9F5D724A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0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CE0C6-FAA0-4FC0-8DAB-AF5C3BCE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7E3A2-D1A5-4CF7-B3BF-D97913AC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0D64C-7ED3-4B17-A455-AEAF7CC4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6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519B-155F-49F3-9264-11ECBB7A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156EE-03C9-4178-BBAD-2259094AC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34735-746D-4324-B44E-37F3365FB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9F9A8-674E-456B-8B1F-C9B4FA6A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B9D2C-5A73-472B-8FD5-4DC5971F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7C496-04D4-4B43-8B47-6E462C51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9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8074-7990-4855-B58A-0E583BEF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A7053-54BF-4D56-83DE-E51A185CD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AA146-1151-4EBA-89CD-723E1F60F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30ED2-C580-43A8-84B7-95AF5557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2DF2F-974A-4F66-9C23-6AA8A269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F7238-D1C7-4721-9E8A-CF34DCF7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94FC5-651D-4D6A-A2FE-F0193751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3D95-4C77-43D9-BC5F-CF663A6C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555DB-2E05-4916-8689-259682298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18AB-C2AD-496B-B410-4A971C65978E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D73F7-E2CA-4BBA-9862-F0CA2DCD6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F9253-A7BE-443C-810A-101357A49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5EEC7-70B3-4925-9C3B-400291E27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8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DF08C19-BCE9-4659-9D87-2B1DC9BA69BB}"/>
              </a:ext>
            </a:extLst>
          </p:cNvPr>
          <p:cNvSpPr/>
          <p:nvPr/>
        </p:nvSpPr>
        <p:spPr>
          <a:xfrm>
            <a:off x="549965" y="107071"/>
            <a:ext cx="11092070" cy="1808921"/>
          </a:xfrm>
          <a:prstGeom prst="roundRect">
            <a:avLst/>
          </a:prstGeom>
          <a:solidFill>
            <a:srgbClr val="FEE2C6">
              <a:alpha val="14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300" dirty="0">
                <a:solidFill>
                  <a:srgbClr val="000000"/>
                </a:solidFill>
                <a:effectLst/>
                <a:latin typeface="Lao UI" panose="020B0604020202020204" pitchFamily="34" charset="0"/>
                <a:ea typeface="Calibri" panose="020F0502020204030204" pitchFamily="34" charset="0"/>
                <a:cs typeface="Lao UI" panose="020B0604020202020204" pitchFamily="34" charset="0"/>
              </a:rPr>
              <a:t>ASSESSING ROLE OF INSECTS IN SOUR ROT DISEASE ETIOLOGY IN VINEYARDS</a:t>
            </a:r>
          </a:p>
          <a:p>
            <a:pPr algn="ctr"/>
            <a:r>
              <a:rPr lang="en-US" sz="1600" b="1" spc="300" dirty="0">
                <a:solidFill>
                  <a:srgbClr val="000000"/>
                </a:solidFill>
                <a:latin typeface="Lao UI" panose="020B0604020202020204" pitchFamily="34" charset="0"/>
                <a:ea typeface="Calibri" panose="020F0502020204030204" pitchFamily="34" charset="0"/>
                <a:cs typeface="Lao UI" panose="020B0604020202020204" pitchFamily="34" charset="0"/>
              </a:rPr>
              <a:t>Rekha Bhandari, Stephen Hesler, Katie Gold, Greg Loeb</a:t>
            </a:r>
            <a:endParaRPr lang="en-US" sz="1600" b="1" spc="300" dirty="0">
              <a:solidFill>
                <a:srgbClr val="000000"/>
              </a:solidFill>
              <a:effectLst/>
              <a:latin typeface="Lao UI" panose="020B0604020202020204" pitchFamily="34" charset="0"/>
              <a:ea typeface="Calibri" panose="020F0502020204030204" pitchFamily="34" charset="0"/>
              <a:cs typeface="Lao UI" panose="020B0604020202020204" pitchFamily="34" charset="0"/>
            </a:endParaRPr>
          </a:p>
          <a:p>
            <a:pPr algn="ctr"/>
            <a:endParaRPr lang="en-US" sz="3600" b="1" spc="300" dirty="0">
              <a:latin typeface="Lao UI" panose="020B0604020202020204" pitchFamily="34" charset="0"/>
              <a:cs typeface="Lao UI" panose="020B0604020202020204" pitchFamily="34" charset="0"/>
            </a:endParaRPr>
          </a:p>
        </p:txBody>
      </p:sp>
      <p:pic>
        <p:nvPicPr>
          <p:cNvPr id="31" name="Picture 3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3AF6870-157F-4753-ABB3-B16CF0D26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62" t="20501" r="8442" b="15560"/>
          <a:stretch/>
        </p:blipFill>
        <p:spPr>
          <a:xfrm>
            <a:off x="10125395" y="5255243"/>
            <a:ext cx="1934323" cy="139955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80D6ED15-17AF-42B7-92DC-CEBCA0FA3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2" y="5255244"/>
            <a:ext cx="4024931" cy="1399556"/>
          </a:xfrm>
          <a:prstGeom prst="rect">
            <a:avLst/>
          </a:prstGeom>
          <a:solidFill>
            <a:schemeClr val="bg1">
              <a:alpha val="94000"/>
            </a:schemeClr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718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21354AC-152F-4B50-8F6F-7FE447AC13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344" y="1046283"/>
            <a:ext cx="12041312" cy="3004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Assessing microbiota on and in body of yellowjackets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Evaluating ability to disperse microbes by yellowjackets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Assessing predominant species and species-specific injuries in grape clusters in vineyards</a:t>
            </a:r>
          </a:p>
          <a:p>
            <a:pPr marL="0" indent="0">
              <a:buNone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2" descr="Image preview">
            <a:extLst>
              <a:ext uri="{FF2B5EF4-FFF2-40B4-BE49-F238E27FC236}">
                <a16:creationId xmlns:a16="http://schemas.microsoft.com/office/drawing/2014/main" id="{32442C1C-6467-4C4E-8CED-3EEE413D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18" y="2929957"/>
            <a:ext cx="2776995" cy="3256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60C53A3-D6F1-4DF9-A8C6-1DA9B98BC4F6}"/>
              </a:ext>
            </a:extLst>
          </p:cNvPr>
          <p:cNvGrpSpPr/>
          <p:nvPr/>
        </p:nvGrpSpPr>
        <p:grpSpPr>
          <a:xfrm>
            <a:off x="110568" y="182548"/>
            <a:ext cx="11723914" cy="693468"/>
            <a:chOff x="154111" y="824805"/>
            <a:chExt cx="11723914" cy="6934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E6ACBE9-CAEF-4485-AD3F-A2E65F07B2B0}"/>
                </a:ext>
              </a:extLst>
            </p:cNvPr>
            <p:cNvSpPr/>
            <p:nvPr/>
          </p:nvSpPr>
          <p:spPr>
            <a:xfrm>
              <a:off x="154111" y="824805"/>
              <a:ext cx="11723914" cy="693468"/>
            </a:xfrm>
            <a:prstGeom prst="roundRect">
              <a:avLst/>
            </a:prstGeom>
            <a:solidFill>
              <a:schemeClr val="accent2">
                <a:lumMod val="75000"/>
                <a:alpha val="14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spc="300" dirty="0">
                <a:latin typeface="Lao UI" panose="020B0604020202020204" pitchFamily="34" charset="0"/>
                <a:cs typeface="Lao UI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974D0A-35DD-41D5-94BE-E9722776E5A2}"/>
                </a:ext>
              </a:extLst>
            </p:cNvPr>
            <p:cNvSpPr txBox="1"/>
            <p:nvPr/>
          </p:nvSpPr>
          <p:spPr>
            <a:xfrm>
              <a:off x="237775" y="846136"/>
              <a:ext cx="6609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Future Directions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05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5B34-6C26-44A8-AC8C-6A420EB58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4029"/>
            <a:ext cx="10515600" cy="551293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2124B-8F86-4C62-832D-9C6FFAF3CCE6}"/>
              </a:ext>
            </a:extLst>
          </p:cNvPr>
          <p:cNvSpPr/>
          <p:nvPr/>
        </p:nvSpPr>
        <p:spPr>
          <a:xfrm>
            <a:off x="2500580" y="113733"/>
            <a:ext cx="66109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Acknowledgemen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45018-BA9E-4319-9A76-015F98549601}"/>
              </a:ext>
            </a:extLst>
          </p:cNvPr>
          <p:cNvSpPr/>
          <p:nvPr/>
        </p:nvSpPr>
        <p:spPr>
          <a:xfrm>
            <a:off x="2528437" y="908390"/>
            <a:ext cx="6555261" cy="102797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Loeb Lab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Greg Loeb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Stephen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Hesler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Yaroslav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Grynyshyn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Emma Rosser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Gabrielle Brind’ Amour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Keren Wentworth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Samantha Wilden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Nicholas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Aflitto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Linnea Ruth Meier</a:t>
            </a:r>
            <a:endParaRPr lang="en-US" sz="40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Cox lab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Cornell University Insect Museum</a:t>
            </a:r>
            <a:endParaRPr lang="en-US" sz="28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2800" b="1" u="sng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400" b="1" u="sng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400" b="1" u="sng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400" b="1" u="sng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400" b="1" u="sng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400" b="1" u="sng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E205D2-AE65-46E9-9260-83F943888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62" t="20501" r="8442" b="15560"/>
          <a:stretch/>
        </p:blipFill>
        <p:spPr>
          <a:xfrm>
            <a:off x="9905542" y="5285418"/>
            <a:ext cx="1771299" cy="12816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CornellCALS MarComm - YouTube">
            <a:extLst>
              <a:ext uri="{FF2B5EF4-FFF2-40B4-BE49-F238E27FC236}">
                <a16:creationId xmlns:a16="http://schemas.microsoft.com/office/drawing/2014/main" id="{C620C17B-BCD2-4C31-8596-3E6061A14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76" y="5285419"/>
            <a:ext cx="1359946" cy="13599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rtheast SARE Logo and Acknowledgement - SARE Northeast">
            <a:extLst>
              <a:ext uri="{FF2B5EF4-FFF2-40B4-BE49-F238E27FC236}">
                <a16:creationId xmlns:a16="http://schemas.microsoft.com/office/drawing/2014/main" id="{26BC7258-F0C5-475F-82F5-CC2ABAFC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94" y="3785191"/>
            <a:ext cx="1601865" cy="1420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6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AD0249-D6D0-4817-AD6E-C719B8021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3"/>
          <a:stretch/>
        </p:blipFill>
        <p:spPr>
          <a:xfrm>
            <a:off x="4588431" y="346897"/>
            <a:ext cx="7597989" cy="5777456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384C76-944B-48F9-B67A-A3B51F04C194}"/>
              </a:ext>
            </a:extLst>
          </p:cNvPr>
          <p:cNvSpPr/>
          <p:nvPr/>
        </p:nvSpPr>
        <p:spPr>
          <a:xfrm>
            <a:off x="112740" y="1821634"/>
            <a:ext cx="4362951" cy="2308324"/>
          </a:xfrm>
          <a:prstGeom prst="rect">
            <a:avLst/>
          </a:prstGeom>
          <a:solidFill>
            <a:srgbClr val="FFC000">
              <a:alpha val="23000"/>
            </a:srgb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891" indent="-34289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Economically important disease of grapes</a:t>
            </a:r>
          </a:p>
          <a:p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891" indent="-342891">
              <a:buFont typeface="Wingdings" panose="05000000000000000000" pitchFamily="2" charset="2"/>
              <a:buChar char="v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Impacts grape production and wine industries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D7160-BCFB-4C20-93E1-358458EC8098}"/>
              </a:ext>
            </a:extLst>
          </p:cNvPr>
          <p:cNvSpPr/>
          <p:nvPr/>
        </p:nvSpPr>
        <p:spPr>
          <a:xfrm>
            <a:off x="5579" y="910715"/>
            <a:ext cx="4207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Sour rot disease</a:t>
            </a:r>
            <a:endParaRPr lang="en-US" sz="4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7EDE1-703D-4DC1-9521-BDAC9D7AD139}"/>
              </a:ext>
            </a:extLst>
          </p:cNvPr>
          <p:cNvSpPr/>
          <p:nvPr/>
        </p:nvSpPr>
        <p:spPr>
          <a:xfrm>
            <a:off x="477030" y="4332991"/>
            <a:ext cx="3456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McFadden-Smith and Gubler 2015</a:t>
            </a:r>
            <a:r>
              <a:rPr lang="en-US" sz="16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F1354-6970-4D87-9F06-6153596449DB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Method         Result           Discussion        Conclusion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1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1BC332A7-8643-4B50-B6E5-F556FC6EC59F}"/>
              </a:ext>
            </a:extLst>
          </p:cNvPr>
          <p:cNvSpPr/>
          <p:nvPr/>
        </p:nvSpPr>
        <p:spPr>
          <a:xfrm>
            <a:off x="1910904" y="381166"/>
            <a:ext cx="2825197" cy="246250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6500">
                <a:srgbClr val="73B249"/>
              </a:gs>
              <a:gs pos="45000">
                <a:srgbClr val="72B048"/>
              </a:gs>
              <a:gs pos="42000">
                <a:srgbClr val="6FAC46"/>
              </a:gs>
              <a:gs pos="36000">
                <a:srgbClr val="6AA443"/>
              </a:gs>
              <a:gs pos="24000">
                <a:srgbClr val="60943D"/>
              </a:gs>
              <a:gs pos="68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u="sng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1BDAA-9FC8-47C9-97D7-EFBF73F92EB7}"/>
              </a:ext>
            </a:extLst>
          </p:cNvPr>
          <p:cNvSpPr/>
          <p:nvPr/>
        </p:nvSpPr>
        <p:spPr>
          <a:xfrm>
            <a:off x="4613257" y="391366"/>
            <a:ext cx="2712938" cy="237943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6500">
                <a:srgbClr val="73B249"/>
              </a:gs>
              <a:gs pos="45000">
                <a:srgbClr val="72B048"/>
              </a:gs>
              <a:gs pos="42000">
                <a:srgbClr val="6FAC46"/>
              </a:gs>
              <a:gs pos="36000">
                <a:srgbClr val="6AA443"/>
              </a:gs>
              <a:gs pos="24000">
                <a:srgbClr val="60943D"/>
              </a:gs>
              <a:gs pos="68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36545C-340D-4902-AAF3-9CB0870C43D9}"/>
              </a:ext>
            </a:extLst>
          </p:cNvPr>
          <p:cNvSpPr/>
          <p:nvPr/>
        </p:nvSpPr>
        <p:spPr>
          <a:xfrm>
            <a:off x="7177904" y="470666"/>
            <a:ext cx="3072168" cy="221032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6500">
                <a:srgbClr val="73B249"/>
              </a:gs>
              <a:gs pos="45000">
                <a:srgbClr val="72B048"/>
              </a:gs>
              <a:gs pos="42000">
                <a:srgbClr val="6FAC46"/>
              </a:gs>
              <a:gs pos="36000">
                <a:srgbClr val="6AA443"/>
              </a:gs>
              <a:gs pos="24000">
                <a:srgbClr val="60943D"/>
              </a:gs>
              <a:gs pos="68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F1EF12-483D-4407-A2BE-3161014BF1E5}"/>
              </a:ext>
            </a:extLst>
          </p:cNvPr>
          <p:cNvSpPr/>
          <p:nvPr/>
        </p:nvSpPr>
        <p:spPr>
          <a:xfrm>
            <a:off x="3244215" y="2372113"/>
            <a:ext cx="2825197" cy="246250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6500">
                <a:srgbClr val="73B249"/>
              </a:gs>
              <a:gs pos="45000">
                <a:srgbClr val="72B048"/>
              </a:gs>
              <a:gs pos="42000">
                <a:srgbClr val="6FAC46"/>
              </a:gs>
              <a:gs pos="36000">
                <a:srgbClr val="6AA443"/>
              </a:gs>
              <a:gs pos="24000">
                <a:srgbClr val="60943D"/>
              </a:gs>
              <a:gs pos="68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7B72F7-1309-40CE-BA68-E7545FAEA006}"/>
              </a:ext>
            </a:extLst>
          </p:cNvPr>
          <p:cNvSpPr/>
          <p:nvPr/>
        </p:nvSpPr>
        <p:spPr>
          <a:xfrm>
            <a:off x="6057212" y="2307816"/>
            <a:ext cx="2825197" cy="246250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6500">
                <a:srgbClr val="73B249"/>
              </a:gs>
              <a:gs pos="45000">
                <a:srgbClr val="72B048"/>
              </a:gs>
              <a:gs pos="42000">
                <a:srgbClr val="6FAC46"/>
              </a:gs>
              <a:gs pos="36000">
                <a:srgbClr val="6AA443"/>
              </a:gs>
              <a:gs pos="24000">
                <a:srgbClr val="60943D"/>
              </a:gs>
              <a:gs pos="68000">
                <a:schemeClr val="accent6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A62BE9-34C2-46CA-AFBE-005FAB97AB28}"/>
              </a:ext>
            </a:extLst>
          </p:cNvPr>
          <p:cNvSpPr txBox="1"/>
          <p:nvPr/>
        </p:nvSpPr>
        <p:spPr>
          <a:xfrm>
            <a:off x="6201428" y="3011104"/>
            <a:ext cx="3072168" cy="61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BC16D9-630B-4D3E-A49B-B6CC0F899A2E}"/>
              </a:ext>
            </a:extLst>
          </p:cNvPr>
          <p:cNvSpPr txBox="1"/>
          <p:nvPr/>
        </p:nvSpPr>
        <p:spPr>
          <a:xfrm>
            <a:off x="5275395" y="918138"/>
            <a:ext cx="23393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Pathogen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Yeast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Acetic acid bacteria</a:t>
            </a:r>
          </a:p>
          <a:p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A65297-B632-4B2A-B3EE-D61A0D3687A9}"/>
              </a:ext>
            </a:extLst>
          </p:cNvPr>
          <p:cNvSpPr txBox="1"/>
          <p:nvPr/>
        </p:nvSpPr>
        <p:spPr>
          <a:xfrm>
            <a:off x="7595842" y="934818"/>
            <a:ext cx="2815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Environment</a:t>
            </a:r>
          </a:p>
          <a:p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Warm (68 to 77-degree F) and wet condition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BACE9C-5FCF-43F9-92C3-9EC56CB91442}"/>
              </a:ext>
            </a:extLst>
          </p:cNvPr>
          <p:cNvSpPr txBox="1"/>
          <p:nvPr/>
        </p:nvSpPr>
        <p:spPr>
          <a:xfrm>
            <a:off x="6088754" y="2942487"/>
            <a:ext cx="28747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Drosophila fruit flies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D. melanogaster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D. </a:t>
            </a:r>
            <a:r>
              <a:rPr lang="en-US" sz="2000" b="1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suzukii</a:t>
            </a:r>
            <a:endParaRPr lang="en-US" sz="20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D87B6A-DC8E-4745-A697-B7FEEBAB36B9}"/>
              </a:ext>
            </a:extLst>
          </p:cNvPr>
          <p:cNvSpPr txBox="1"/>
          <p:nvPr/>
        </p:nvSpPr>
        <p:spPr>
          <a:xfrm>
            <a:off x="3421911" y="2739344"/>
            <a:ext cx="2700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   </a:t>
            </a:r>
            <a:r>
              <a:rPr lang="en-US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Injuries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Birds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Yellow jackets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Grape Berry Moth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Osmotic pressure</a:t>
            </a:r>
          </a:p>
        </p:txBody>
      </p:sp>
      <p:sp>
        <p:nvSpPr>
          <p:cNvPr id="60" name="Content Placeholder 59">
            <a:extLst>
              <a:ext uri="{FF2B5EF4-FFF2-40B4-BE49-F238E27FC236}">
                <a16:creationId xmlns:a16="http://schemas.microsoft.com/office/drawing/2014/main" id="{6FC1A8FA-B067-4079-9E0F-0D5DF0480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450" y="0"/>
            <a:ext cx="12192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Hypothesis      Method      Result           Discussion        Conclusion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A3DA73-A247-4B13-A3D9-FC20C289149D}"/>
              </a:ext>
            </a:extLst>
          </p:cNvPr>
          <p:cNvGrpSpPr/>
          <p:nvPr/>
        </p:nvGrpSpPr>
        <p:grpSpPr>
          <a:xfrm>
            <a:off x="4635410" y="4266231"/>
            <a:ext cx="2825197" cy="2506072"/>
            <a:chOff x="4635408" y="4266231"/>
            <a:chExt cx="2825197" cy="250607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2B8CB7-353A-4273-A666-A1617E6F9116}"/>
                </a:ext>
              </a:extLst>
            </p:cNvPr>
            <p:cNvSpPr/>
            <p:nvPr/>
          </p:nvSpPr>
          <p:spPr>
            <a:xfrm>
              <a:off x="4635408" y="4266231"/>
              <a:ext cx="2825197" cy="2462507"/>
            </a:xfrm>
            <a:prstGeom prst="ellipse">
              <a:avLst/>
            </a:prstGeom>
            <a:blipFill>
              <a:blip r:embed="rId3">
                <a:alphaModFix amt="87000"/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E104FD4-1B64-476E-A6C4-7B2194860470}"/>
                </a:ext>
              </a:extLst>
            </p:cNvPr>
            <p:cNvSpPr txBox="1"/>
            <p:nvPr/>
          </p:nvSpPr>
          <p:spPr>
            <a:xfrm>
              <a:off x="5327920" y="6310638"/>
              <a:ext cx="1625060" cy="46166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 Sour rot</a:t>
              </a:r>
            </a:p>
          </p:txBody>
        </p:sp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147F897-A26F-4C68-BBAC-285B7E5C6623}"/>
              </a:ext>
            </a:extLst>
          </p:cNvPr>
          <p:cNvSpPr/>
          <p:nvPr/>
        </p:nvSpPr>
        <p:spPr>
          <a:xfrm rot="17250031">
            <a:off x="6877581" y="4809566"/>
            <a:ext cx="1189474" cy="1779123"/>
          </a:xfrm>
          <a:prstGeom prst="triangle">
            <a:avLst/>
          </a:prstGeom>
          <a:solidFill>
            <a:schemeClr val="accent4">
              <a:lumMod val="7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E9A91-C318-41F8-98F9-1D4CCA25E41D}"/>
              </a:ext>
            </a:extLst>
          </p:cNvPr>
          <p:cNvSpPr txBox="1"/>
          <p:nvPr/>
        </p:nvSpPr>
        <p:spPr>
          <a:xfrm>
            <a:off x="8449097" y="5784267"/>
            <a:ext cx="328952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Pungent vinegar smell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6F45BB-7B1B-48AA-AD2F-0627C29BACFC}"/>
              </a:ext>
            </a:extLst>
          </p:cNvPr>
          <p:cNvGrpSpPr/>
          <p:nvPr/>
        </p:nvGrpSpPr>
        <p:grpSpPr>
          <a:xfrm>
            <a:off x="7595842" y="4212127"/>
            <a:ext cx="4522286" cy="1210483"/>
            <a:chOff x="-469776" y="1880872"/>
            <a:chExt cx="5049492" cy="13839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E2725B-0647-4E36-B249-BCA808F6C72F}"/>
                </a:ext>
              </a:extLst>
            </p:cNvPr>
            <p:cNvSpPr txBox="1"/>
            <p:nvPr/>
          </p:nvSpPr>
          <p:spPr>
            <a:xfrm>
              <a:off x="581025" y="1880872"/>
              <a:ext cx="3613612" cy="62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  <a:p>
              <a:r>
                <a:rPr lang="en-US" sz="2000" b="1" dirty="0"/>
                <a:t>Sugar </a:t>
              </a:r>
              <a:r>
                <a:rPr lang="en-US" dirty="0"/>
                <a:t> </a:t>
              </a:r>
              <a:r>
                <a:rPr lang="en-US" sz="1350" dirty="0"/>
                <a:t>      </a:t>
              </a:r>
              <a:r>
                <a:rPr lang="en-US" sz="135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Yeast </a:t>
              </a:r>
              <a:r>
                <a:rPr lang="en-US" sz="1350" dirty="0"/>
                <a:t>       </a:t>
              </a:r>
              <a:r>
                <a:rPr lang="en-US" sz="2000" b="1" dirty="0"/>
                <a:t>Ethanol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CB7B0637-6CE6-4F22-BBA9-46B097F66B43}"/>
                </a:ext>
              </a:extLst>
            </p:cNvPr>
            <p:cNvSpPr/>
            <p:nvPr/>
          </p:nvSpPr>
          <p:spPr>
            <a:xfrm>
              <a:off x="1446918" y="2465399"/>
              <a:ext cx="1087641" cy="1755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D0682B6-E15C-4911-99FE-CEC9CABDE719}"/>
                </a:ext>
              </a:extLst>
            </p:cNvPr>
            <p:cNvSpPr/>
            <p:nvPr/>
          </p:nvSpPr>
          <p:spPr>
            <a:xfrm>
              <a:off x="-469776" y="2790364"/>
              <a:ext cx="5049492" cy="457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Ethanol 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Acetic acid bacteria  </a:t>
              </a:r>
              <a:r>
                <a:rPr lang="en-US" sz="2000" b="1" dirty="0"/>
                <a:t>Acetic acid</a:t>
              </a: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5E8CEC87-BC12-43A8-9350-307E325B3B87}"/>
                </a:ext>
              </a:extLst>
            </p:cNvPr>
            <p:cNvSpPr/>
            <p:nvPr/>
          </p:nvSpPr>
          <p:spPr>
            <a:xfrm>
              <a:off x="1231817" y="3089279"/>
              <a:ext cx="1087641" cy="1755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0170498-18CD-4E00-96CA-612BC12F8618}"/>
              </a:ext>
            </a:extLst>
          </p:cNvPr>
          <p:cNvSpPr/>
          <p:nvPr/>
        </p:nvSpPr>
        <p:spPr>
          <a:xfrm>
            <a:off x="11025" y="6533841"/>
            <a:ext cx="45304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(Barata et  al. 2012; Hall et al. 2018; Ioriatti et al. 2018)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F0DA75-DB74-467F-84B9-BFDB305E291E}"/>
              </a:ext>
            </a:extLst>
          </p:cNvPr>
          <p:cNvSpPr txBox="1"/>
          <p:nvPr/>
        </p:nvSpPr>
        <p:spPr>
          <a:xfrm>
            <a:off x="2060071" y="889756"/>
            <a:ext cx="2643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</a:t>
            </a:r>
            <a:r>
              <a:rPr lang="en-US" sz="20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Host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Grape Cultivar</a:t>
            </a:r>
          </a:p>
          <a:p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    -Thin skinned</a:t>
            </a:r>
          </a:p>
          <a:p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    -Tight clustered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  <p:bldP spid="55" grpId="0"/>
      <p:bldP spid="56" grpId="0"/>
      <p:bldP spid="57" grpId="0"/>
      <p:bldP spid="58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25E05E0-ACE2-4535-A370-487CF661DD7B}"/>
              </a:ext>
            </a:extLst>
          </p:cNvPr>
          <p:cNvSpPr/>
          <p:nvPr/>
        </p:nvSpPr>
        <p:spPr>
          <a:xfrm>
            <a:off x="359395" y="5328198"/>
            <a:ext cx="11210621" cy="1463067"/>
          </a:xfrm>
          <a:prstGeom prst="roundRect">
            <a:avLst/>
          </a:prstGeom>
          <a:solidFill>
            <a:schemeClr val="accent2">
              <a:lumMod val="75000"/>
              <a:alpha val="14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300" dirty="0">
              <a:latin typeface="Lao UI" panose="020B0604020202020204" pitchFamily="34" charset="0"/>
              <a:cs typeface="Lao UI" panose="020B0604020202020204" pitchFamily="34" charset="0"/>
            </a:endParaRPr>
          </a:p>
        </p:txBody>
      </p:sp>
      <p:pic>
        <p:nvPicPr>
          <p:cNvPr id="34" name="Picture 16" descr="Free Grape PNG Transparent Images, Download Free Grape PNG Transparent  Images png images, Free ClipArts on Clipart Library">
            <a:extLst>
              <a:ext uri="{FF2B5EF4-FFF2-40B4-BE49-F238E27FC236}">
                <a16:creationId xmlns:a16="http://schemas.microsoft.com/office/drawing/2014/main" id="{04DA9029-1BCA-4D46-BF2A-6535F0F4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1327">
            <a:off x="2887394" y="1095301"/>
            <a:ext cx="4542065" cy="27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picture containing insect&#10;&#10;Description automatically generated">
            <a:extLst>
              <a:ext uri="{FF2B5EF4-FFF2-40B4-BE49-F238E27FC236}">
                <a16:creationId xmlns:a16="http://schemas.microsoft.com/office/drawing/2014/main" id="{DC8A34E9-660A-40F8-BA0D-19D1C4838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4156">
            <a:off x="9485708" y="1573780"/>
            <a:ext cx="667499" cy="578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40806-D1FE-4261-90CB-4C455A3D9995}"/>
              </a:ext>
            </a:extLst>
          </p:cNvPr>
          <p:cNvSpPr txBox="1"/>
          <p:nvPr/>
        </p:nvSpPr>
        <p:spPr>
          <a:xfrm>
            <a:off x="651408" y="5633109"/>
            <a:ext cx="11114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Injuries promote sour rot especially in the presence of Drosophila fruit flies.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FA2F69-4767-485E-9775-A21EE657E3F2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E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</a:t>
            </a:r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Hypothesis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Method      Result           Discussion        Conclusion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5" name="Picture 16" descr="Free Grape PNG Transparent Images, Download Free Grape PNG Transparent  Images png images, Free ClipArts on Clipart Library">
            <a:extLst>
              <a:ext uri="{FF2B5EF4-FFF2-40B4-BE49-F238E27FC236}">
                <a16:creationId xmlns:a16="http://schemas.microsoft.com/office/drawing/2014/main" id="{E55E6476-2C81-48B9-A828-5AE9C782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1327">
            <a:off x="6718835" y="1129443"/>
            <a:ext cx="4569632" cy="298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1751C9-03A2-4E79-8DAC-259E2E915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54" y="1921029"/>
            <a:ext cx="856935" cy="6884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13E3D7-CC49-4B75-93B2-D0E46CF1D6E3}"/>
              </a:ext>
            </a:extLst>
          </p:cNvPr>
          <p:cNvGrpSpPr/>
          <p:nvPr/>
        </p:nvGrpSpPr>
        <p:grpSpPr>
          <a:xfrm>
            <a:off x="4618543" y="2054916"/>
            <a:ext cx="1296888" cy="1258259"/>
            <a:chOff x="3629995" y="2032816"/>
            <a:chExt cx="1296888" cy="1258259"/>
          </a:xfrm>
        </p:grpSpPr>
        <p:pic>
          <p:nvPicPr>
            <p:cNvPr id="13" name="Picture 14" descr="Download Pest Control Stinging Insects Yellowjackets And Wasps - Yellow  Jackets Wasp PNG Image with No Background - PNGkey.com">
              <a:extLst>
                <a:ext uri="{FF2B5EF4-FFF2-40B4-BE49-F238E27FC236}">
                  <a16:creationId xmlns:a16="http://schemas.microsoft.com/office/drawing/2014/main" id="{B1DD89C7-D2E9-4C1B-81B5-669CE3DC7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11484">
              <a:off x="3802738" y="2032816"/>
              <a:ext cx="1124145" cy="6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Download Pest Control Stinging Insects Yellowjackets And Wasps - Yellow  Jackets Wasp PNG Image with No Background - PNGkey.com">
              <a:extLst>
                <a:ext uri="{FF2B5EF4-FFF2-40B4-BE49-F238E27FC236}">
                  <a16:creationId xmlns:a16="http://schemas.microsoft.com/office/drawing/2014/main" id="{8743350F-68F1-4DA4-B885-810B23AE85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11484">
              <a:off x="3629995" y="2687799"/>
              <a:ext cx="1124145" cy="6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xplosion: 14 Points 1">
              <a:extLst>
                <a:ext uri="{FF2B5EF4-FFF2-40B4-BE49-F238E27FC236}">
                  <a16:creationId xmlns:a16="http://schemas.microsoft.com/office/drawing/2014/main" id="{A3797ED9-C329-477A-B8C0-7A9E90031862}"/>
                </a:ext>
              </a:extLst>
            </p:cNvPr>
            <p:cNvSpPr/>
            <p:nvPr/>
          </p:nvSpPr>
          <p:spPr>
            <a:xfrm>
              <a:off x="4474029" y="2159915"/>
              <a:ext cx="373927" cy="390805"/>
            </a:xfrm>
            <a:prstGeom prst="irregularSeal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xplosion: 14 Points 19">
              <a:extLst>
                <a:ext uri="{FF2B5EF4-FFF2-40B4-BE49-F238E27FC236}">
                  <a16:creationId xmlns:a16="http://schemas.microsoft.com/office/drawing/2014/main" id="{A16543D6-3F14-4A56-839E-043FBCA64029}"/>
                </a:ext>
              </a:extLst>
            </p:cNvPr>
            <p:cNvSpPr/>
            <p:nvPr/>
          </p:nvSpPr>
          <p:spPr>
            <a:xfrm>
              <a:off x="4402695" y="2848235"/>
              <a:ext cx="373927" cy="390805"/>
            </a:xfrm>
            <a:prstGeom prst="irregularSeal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3C566888-D88B-4439-B5AB-B4B50D159FF7}"/>
              </a:ext>
            </a:extLst>
          </p:cNvPr>
          <p:cNvSpPr/>
          <p:nvPr/>
        </p:nvSpPr>
        <p:spPr>
          <a:xfrm>
            <a:off x="8932114" y="2429176"/>
            <a:ext cx="439190" cy="403713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6" descr="Free Grape PNG Transparent Images, Download Free Grape PNG Transparent  Images png images, Free ClipArts on Clipart Library">
            <a:extLst>
              <a:ext uri="{FF2B5EF4-FFF2-40B4-BE49-F238E27FC236}">
                <a16:creationId xmlns:a16="http://schemas.microsoft.com/office/drawing/2014/main" id="{2EB1D5FC-8ACC-4560-A4A2-D9E4A3C65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1327">
            <a:off x="-493861" y="1257267"/>
            <a:ext cx="4542065" cy="277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0F0F9EF4-1123-4A84-A5BB-7C332A8F38A3}"/>
              </a:ext>
            </a:extLst>
          </p:cNvPr>
          <p:cNvSpPr/>
          <p:nvPr/>
        </p:nvSpPr>
        <p:spPr>
          <a:xfrm>
            <a:off x="2273053" y="2254342"/>
            <a:ext cx="321601" cy="28581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xplosion: 14 Points 43">
            <a:extLst>
              <a:ext uri="{FF2B5EF4-FFF2-40B4-BE49-F238E27FC236}">
                <a16:creationId xmlns:a16="http://schemas.microsoft.com/office/drawing/2014/main" id="{B9D0866F-8AFA-4F25-8426-9C1DB21B0AA1}"/>
              </a:ext>
            </a:extLst>
          </p:cNvPr>
          <p:cNvSpPr/>
          <p:nvPr/>
        </p:nvSpPr>
        <p:spPr>
          <a:xfrm>
            <a:off x="2364617" y="2966671"/>
            <a:ext cx="321601" cy="28581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4B47637-64FB-4885-BCBB-0D6FCF3FE2ED}"/>
              </a:ext>
            </a:extLst>
          </p:cNvPr>
          <p:cNvGrpSpPr/>
          <p:nvPr/>
        </p:nvGrpSpPr>
        <p:grpSpPr>
          <a:xfrm>
            <a:off x="6835193" y="-1512545"/>
            <a:ext cx="858160" cy="1512545"/>
            <a:chOff x="9432230" y="1916713"/>
            <a:chExt cx="858160" cy="1512545"/>
          </a:xfrm>
        </p:grpSpPr>
        <p:pic>
          <p:nvPicPr>
            <p:cNvPr id="57" name="Picture 56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90480FB9-EB0A-4041-9C7D-7D8E3AA04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574">
              <a:off x="9667333" y="2327145"/>
              <a:ext cx="667499" cy="578615"/>
            </a:xfrm>
            <a:prstGeom prst="rect">
              <a:avLst/>
            </a:prstGeom>
          </p:spPr>
        </p:pic>
        <p:pic>
          <p:nvPicPr>
            <p:cNvPr id="58" name="Picture 57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1C8A5FF0-025B-44CA-8468-0E643BFEF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574">
              <a:off x="9495651" y="2803682"/>
              <a:ext cx="672536" cy="578615"/>
            </a:xfrm>
            <a:prstGeom prst="rect">
              <a:avLst/>
            </a:prstGeom>
          </p:spPr>
        </p:pic>
        <p:pic>
          <p:nvPicPr>
            <p:cNvPr id="59" name="Picture 58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C0CF7E64-9B10-4CB7-B693-25A38E784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574">
              <a:off x="9387788" y="1961155"/>
              <a:ext cx="667499" cy="57861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2DD67F3-1C82-4580-8711-E65DAB3C0A36}"/>
              </a:ext>
            </a:extLst>
          </p:cNvPr>
          <p:cNvGrpSpPr/>
          <p:nvPr/>
        </p:nvGrpSpPr>
        <p:grpSpPr>
          <a:xfrm>
            <a:off x="2784149" y="-1493703"/>
            <a:ext cx="858160" cy="1512545"/>
            <a:chOff x="9432230" y="1916713"/>
            <a:chExt cx="858160" cy="1512545"/>
          </a:xfrm>
        </p:grpSpPr>
        <p:pic>
          <p:nvPicPr>
            <p:cNvPr id="61" name="Picture 60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F8076852-F350-4444-A3C8-01FB827C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574">
              <a:off x="9667333" y="2327145"/>
              <a:ext cx="667499" cy="578615"/>
            </a:xfrm>
            <a:prstGeom prst="rect">
              <a:avLst/>
            </a:prstGeom>
          </p:spPr>
        </p:pic>
        <p:pic>
          <p:nvPicPr>
            <p:cNvPr id="62" name="Picture 61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D2EF0574-CC45-4FC5-A9C8-032C18632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574">
              <a:off x="9495651" y="2803682"/>
              <a:ext cx="672536" cy="578615"/>
            </a:xfrm>
            <a:prstGeom prst="rect">
              <a:avLst/>
            </a:prstGeom>
          </p:spPr>
        </p:pic>
        <p:pic>
          <p:nvPicPr>
            <p:cNvPr id="63" name="Picture 62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4FB3E021-93C6-42AB-928B-D7DDD3A14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574">
              <a:off x="9387788" y="1961155"/>
              <a:ext cx="667499" cy="578615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58CA896-C21D-412A-8E52-59E65B5C1594}"/>
              </a:ext>
            </a:extLst>
          </p:cNvPr>
          <p:cNvGrpSpPr/>
          <p:nvPr/>
        </p:nvGrpSpPr>
        <p:grpSpPr>
          <a:xfrm>
            <a:off x="12292136" y="350542"/>
            <a:ext cx="858160" cy="1512545"/>
            <a:chOff x="9432230" y="1916713"/>
            <a:chExt cx="858160" cy="1512545"/>
          </a:xfrm>
        </p:grpSpPr>
        <p:pic>
          <p:nvPicPr>
            <p:cNvPr id="69" name="Picture 68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C5A791B5-D1E0-4E94-B933-1E94E2C91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574">
              <a:off x="9667333" y="2327145"/>
              <a:ext cx="667499" cy="578615"/>
            </a:xfrm>
            <a:prstGeom prst="rect">
              <a:avLst/>
            </a:prstGeom>
          </p:spPr>
        </p:pic>
        <p:pic>
          <p:nvPicPr>
            <p:cNvPr id="70" name="Picture 69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ADBA5CB6-7DDA-4CDE-A04D-D8DF88FC7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574">
              <a:off x="9495651" y="2803682"/>
              <a:ext cx="672536" cy="578615"/>
            </a:xfrm>
            <a:prstGeom prst="rect">
              <a:avLst/>
            </a:prstGeom>
          </p:spPr>
        </p:pic>
        <p:pic>
          <p:nvPicPr>
            <p:cNvPr id="71" name="Picture 70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80F325DC-6A45-42BB-99C2-BF73B83F5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13574">
              <a:off x="9387788" y="1961155"/>
              <a:ext cx="667499" cy="578615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084E979-0711-476C-B4BB-05FE9B188E5F}"/>
              </a:ext>
            </a:extLst>
          </p:cNvPr>
          <p:cNvGrpSpPr/>
          <p:nvPr/>
        </p:nvGrpSpPr>
        <p:grpSpPr>
          <a:xfrm>
            <a:off x="1874123" y="2075301"/>
            <a:ext cx="2175281" cy="2243745"/>
            <a:chOff x="1874123" y="2075301"/>
            <a:chExt cx="2175281" cy="224374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AF3F210-0918-4D46-BD72-96BA8B771477}"/>
                </a:ext>
              </a:extLst>
            </p:cNvPr>
            <p:cNvSpPr/>
            <p:nvPr/>
          </p:nvSpPr>
          <p:spPr>
            <a:xfrm>
              <a:off x="1874123" y="2075301"/>
              <a:ext cx="1114128" cy="1427352"/>
            </a:xfrm>
            <a:prstGeom prst="rect">
              <a:avLst/>
            </a:prstGeom>
            <a:solidFill>
              <a:schemeClr val="accent4">
                <a:lumMod val="50000"/>
                <a:alpha val="59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5151C71-0338-4F98-B704-A945895B3652}"/>
                </a:ext>
              </a:extLst>
            </p:cNvPr>
            <p:cNvGrpSpPr/>
            <p:nvPr/>
          </p:nvGrpSpPr>
          <p:grpSpPr>
            <a:xfrm>
              <a:off x="2362119" y="2656613"/>
              <a:ext cx="1687285" cy="1662433"/>
              <a:chOff x="2362119" y="2656613"/>
              <a:chExt cx="1687285" cy="16624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7ED85F6-0B2A-4CC7-A59B-BA7D30EEC334}"/>
                  </a:ext>
                </a:extLst>
              </p:cNvPr>
              <p:cNvSpPr/>
              <p:nvPr/>
            </p:nvSpPr>
            <p:spPr>
              <a:xfrm rot="1504834">
                <a:off x="2362119" y="3143389"/>
                <a:ext cx="1687285" cy="1175657"/>
              </a:xfrm>
              <a:custGeom>
                <a:avLst/>
                <a:gdLst>
                  <a:gd name="connsiteX0" fmla="*/ 0 w 1687285"/>
                  <a:gd name="connsiteY0" fmla="*/ 32657 h 1175657"/>
                  <a:gd name="connsiteX1" fmla="*/ 272143 w 1687285"/>
                  <a:gd name="connsiteY1" fmla="*/ 0 h 1175657"/>
                  <a:gd name="connsiteX2" fmla="*/ 359228 w 1687285"/>
                  <a:gd name="connsiteY2" fmla="*/ 21771 h 1175657"/>
                  <a:gd name="connsiteX3" fmla="*/ 402771 w 1687285"/>
                  <a:gd name="connsiteY3" fmla="*/ 65314 h 1175657"/>
                  <a:gd name="connsiteX4" fmla="*/ 489857 w 1687285"/>
                  <a:gd name="connsiteY4" fmla="*/ 337457 h 1175657"/>
                  <a:gd name="connsiteX5" fmla="*/ 500743 w 1687285"/>
                  <a:gd name="connsiteY5" fmla="*/ 424543 h 1175657"/>
                  <a:gd name="connsiteX6" fmla="*/ 511628 w 1687285"/>
                  <a:gd name="connsiteY6" fmla="*/ 468086 h 1175657"/>
                  <a:gd name="connsiteX7" fmla="*/ 566057 w 1687285"/>
                  <a:gd name="connsiteY7" fmla="*/ 533400 h 1175657"/>
                  <a:gd name="connsiteX8" fmla="*/ 1197428 w 1687285"/>
                  <a:gd name="connsiteY8" fmla="*/ 576943 h 1175657"/>
                  <a:gd name="connsiteX9" fmla="*/ 1295400 w 1687285"/>
                  <a:gd name="connsiteY9" fmla="*/ 685800 h 1175657"/>
                  <a:gd name="connsiteX10" fmla="*/ 1545771 w 1687285"/>
                  <a:gd name="connsiteY10" fmla="*/ 1088571 h 1175657"/>
                  <a:gd name="connsiteX11" fmla="*/ 1687285 w 1687285"/>
                  <a:gd name="connsiteY11" fmla="*/ 1175657 h 11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285" h="1175657">
                    <a:moveTo>
                      <a:pt x="0" y="32657"/>
                    </a:moveTo>
                    <a:cubicBezTo>
                      <a:pt x="74013" y="22083"/>
                      <a:pt x="222925" y="0"/>
                      <a:pt x="272143" y="0"/>
                    </a:cubicBezTo>
                    <a:cubicBezTo>
                      <a:pt x="302065" y="0"/>
                      <a:pt x="330200" y="14514"/>
                      <a:pt x="359228" y="21771"/>
                    </a:cubicBezTo>
                    <a:cubicBezTo>
                      <a:pt x="373742" y="36285"/>
                      <a:pt x="392587" y="47492"/>
                      <a:pt x="402771" y="65314"/>
                    </a:cubicBezTo>
                    <a:cubicBezTo>
                      <a:pt x="443061" y="135821"/>
                      <a:pt x="471088" y="267073"/>
                      <a:pt x="489857" y="337457"/>
                    </a:cubicBezTo>
                    <a:cubicBezTo>
                      <a:pt x="493486" y="366486"/>
                      <a:pt x="495934" y="395686"/>
                      <a:pt x="500743" y="424543"/>
                    </a:cubicBezTo>
                    <a:cubicBezTo>
                      <a:pt x="503203" y="439300"/>
                      <a:pt x="503931" y="455257"/>
                      <a:pt x="511628" y="468086"/>
                    </a:cubicBezTo>
                    <a:cubicBezTo>
                      <a:pt x="526209" y="492387"/>
                      <a:pt x="547914" y="511629"/>
                      <a:pt x="566057" y="533400"/>
                    </a:cubicBezTo>
                    <a:cubicBezTo>
                      <a:pt x="741022" y="528671"/>
                      <a:pt x="1016703" y="486581"/>
                      <a:pt x="1197428" y="576943"/>
                    </a:cubicBezTo>
                    <a:cubicBezTo>
                      <a:pt x="1241092" y="598775"/>
                      <a:pt x="1267306" y="645877"/>
                      <a:pt x="1295400" y="685800"/>
                    </a:cubicBezTo>
                    <a:cubicBezTo>
                      <a:pt x="1330017" y="734993"/>
                      <a:pt x="1508118" y="1065400"/>
                      <a:pt x="1545771" y="1088571"/>
                    </a:cubicBezTo>
                    <a:lnTo>
                      <a:pt x="1687285" y="11756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0A75448F-6881-4ACA-BF79-32EE7D5EB58F}"/>
                  </a:ext>
                </a:extLst>
              </p:cNvPr>
              <p:cNvSpPr/>
              <p:nvPr/>
            </p:nvSpPr>
            <p:spPr>
              <a:xfrm>
                <a:off x="2754086" y="3015343"/>
                <a:ext cx="789743" cy="605839"/>
              </a:xfrm>
              <a:custGeom>
                <a:avLst/>
                <a:gdLst>
                  <a:gd name="connsiteX0" fmla="*/ 0 w 1687285"/>
                  <a:gd name="connsiteY0" fmla="*/ 32657 h 1175657"/>
                  <a:gd name="connsiteX1" fmla="*/ 272143 w 1687285"/>
                  <a:gd name="connsiteY1" fmla="*/ 0 h 1175657"/>
                  <a:gd name="connsiteX2" fmla="*/ 359228 w 1687285"/>
                  <a:gd name="connsiteY2" fmla="*/ 21771 h 1175657"/>
                  <a:gd name="connsiteX3" fmla="*/ 402771 w 1687285"/>
                  <a:gd name="connsiteY3" fmla="*/ 65314 h 1175657"/>
                  <a:gd name="connsiteX4" fmla="*/ 489857 w 1687285"/>
                  <a:gd name="connsiteY4" fmla="*/ 337457 h 1175657"/>
                  <a:gd name="connsiteX5" fmla="*/ 500743 w 1687285"/>
                  <a:gd name="connsiteY5" fmla="*/ 424543 h 1175657"/>
                  <a:gd name="connsiteX6" fmla="*/ 511628 w 1687285"/>
                  <a:gd name="connsiteY6" fmla="*/ 468086 h 1175657"/>
                  <a:gd name="connsiteX7" fmla="*/ 566057 w 1687285"/>
                  <a:gd name="connsiteY7" fmla="*/ 533400 h 1175657"/>
                  <a:gd name="connsiteX8" fmla="*/ 1197428 w 1687285"/>
                  <a:gd name="connsiteY8" fmla="*/ 576943 h 1175657"/>
                  <a:gd name="connsiteX9" fmla="*/ 1295400 w 1687285"/>
                  <a:gd name="connsiteY9" fmla="*/ 685800 h 1175657"/>
                  <a:gd name="connsiteX10" fmla="*/ 1545771 w 1687285"/>
                  <a:gd name="connsiteY10" fmla="*/ 1088571 h 1175657"/>
                  <a:gd name="connsiteX11" fmla="*/ 1687285 w 1687285"/>
                  <a:gd name="connsiteY11" fmla="*/ 1175657 h 11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285" h="1175657">
                    <a:moveTo>
                      <a:pt x="0" y="32657"/>
                    </a:moveTo>
                    <a:cubicBezTo>
                      <a:pt x="74013" y="22083"/>
                      <a:pt x="222925" y="0"/>
                      <a:pt x="272143" y="0"/>
                    </a:cubicBezTo>
                    <a:cubicBezTo>
                      <a:pt x="302065" y="0"/>
                      <a:pt x="330200" y="14514"/>
                      <a:pt x="359228" y="21771"/>
                    </a:cubicBezTo>
                    <a:cubicBezTo>
                      <a:pt x="373742" y="36285"/>
                      <a:pt x="392587" y="47492"/>
                      <a:pt x="402771" y="65314"/>
                    </a:cubicBezTo>
                    <a:cubicBezTo>
                      <a:pt x="443061" y="135821"/>
                      <a:pt x="471088" y="267073"/>
                      <a:pt x="489857" y="337457"/>
                    </a:cubicBezTo>
                    <a:cubicBezTo>
                      <a:pt x="493486" y="366486"/>
                      <a:pt x="495934" y="395686"/>
                      <a:pt x="500743" y="424543"/>
                    </a:cubicBezTo>
                    <a:cubicBezTo>
                      <a:pt x="503203" y="439300"/>
                      <a:pt x="503931" y="455257"/>
                      <a:pt x="511628" y="468086"/>
                    </a:cubicBezTo>
                    <a:cubicBezTo>
                      <a:pt x="526209" y="492387"/>
                      <a:pt x="547914" y="511629"/>
                      <a:pt x="566057" y="533400"/>
                    </a:cubicBezTo>
                    <a:cubicBezTo>
                      <a:pt x="741022" y="528671"/>
                      <a:pt x="1016703" y="486581"/>
                      <a:pt x="1197428" y="576943"/>
                    </a:cubicBezTo>
                    <a:cubicBezTo>
                      <a:pt x="1241092" y="598775"/>
                      <a:pt x="1267306" y="645877"/>
                      <a:pt x="1295400" y="685800"/>
                    </a:cubicBezTo>
                    <a:cubicBezTo>
                      <a:pt x="1330017" y="734993"/>
                      <a:pt x="1508118" y="1065400"/>
                      <a:pt x="1545771" y="1088571"/>
                    </a:cubicBezTo>
                    <a:lnTo>
                      <a:pt x="1687285" y="11756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568A95F-8B01-4854-97CB-09AB95976C12}"/>
                  </a:ext>
                </a:extLst>
              </p:cNvPr>
              <p:cNvSpPr/>
              <p:nvPr/>
            </p:nvSpPr>
            <p:spPr>
              <a:xfrm>
                <a:off x="2808594" y="2656613"/>
                <a:ext cx="947389" cy="663529"/>
              </a:xfrm>
              <a:custGeom>
                <a:avLst/>
                <a:gdLst>
                  <a:gd name="connsiteX0" fmla="*/ 0 w 1687285"/>
                  <a:gd name="connsiteY0" fmla="*/ 32657 h 1175657"/>
                  <a:gd name="connsiteX1" fmla="*/ 272143 w 1687285"/>
                  <a:gd name="connsiteY1" fmla="*/ 0 h 1175657"/>
                  <a:gd name="connsiteX2" fmla="*/ 359228 w 1687285"/>
                  <a:gd name="connsiteY2" fmla="*/ 21771 h 1175657"/>
                  <a:gd name="connsiteX3" fmla="*/ 402771 w 1687285"/>
                  <a:gd name="connsiteY3" fmla="*/ 65314 h 1175657"/>
                  <a:gd name="connsiteX4" fmla="*/ 489857 w 1687285"/>
                  <a:gd name="connsiteY4" fmla="*/ 337457 h 1175657"/>
                  <a:gd name="connsiteX5" fmla="*/ 500743 w 1687285"/>
                  <a:gd name="connsiteY5" fmla="*/ 424543 h 1175657"/>
                  <a:gd name="connsiteX6" fmla="*/ 511628 w 1687285"/>
                  <a:gd name="connsiteY6" fmla="*/ 468086 h 1175657"/>
                  <a:gd name="connsiteX7" fmla="*/ 566057 w 1687285"/>
                  <a:gd name="connsiteY7" fmla="*/ 533400 h 1175657"/>
                  <a:gd name="connsiteX8" fmla="*/ 1197428 w 1687285"/>
                  <a:gd name="connsiteY8" fmla="*/ 576943 h 1175657"/>
                  <a:gd name="connsiteX9" fmla="*/ 1295400 w 1687285"/>
                  <a:gd name="connsiteY9" fmla="*/ 685800 h 1175657"/>
                  <a:gd name="connsiteX10" fmla="*/ 1545771 w 1687285"/>
                  <a:gd name="connsiteY10" fmla="*/ 1088571 h 1175657"/>
                  <a:gd name="connsiteX11" fmla="*/ 1687285 w 1687285"/>
                  <a:gd name="connsiteY11" fmla="*/ 1175657 h 11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285" h="1175657">
                    <a:moveTo>
                      <a:pt x="0" y="32657"/>
                    </a:moveTo>
                    <a:cubicBezTo>
                      <a:pt x="74013" y="22083"/>
                      <a:pt x="222925" y="0"/>
                      <a:pt x="272143" y="0"/>
                    </a:cubicBezTo>
                    <a:cubicBezTo>
                      <a:pt x="302065" y="0"/>
                      <a:pt x="330200" y="14514"/>
                      <a:pt x="359228" y="21771"/>
                    </a:cubicBezTo>
                    <a:cubicBezTo>
                      <a:pt x="373742" y="36285"/>
                      <a:pt x="392587" y="47492"/>
                      <a:pt x="402771" y="65314"/>
                    </a:cubicBezTo>
                    <a:cubicBezTo>
                      <a:pt x="443061" y="135821"/>
                      <a:pt x="471088" y="267073"/>
                      <a:pt x="489857" y="337457"/>
                    </a:cubicBezTo>
                    <a:cubicBezTo>
                      <a:pt x="493486" y="366486"/>
                      <a:pt x="495934" y="395686"/>
                      <a:pt x="500743" y="424543"/>
                    </a:cubicBezTo>
                    <a:cubicBezTo>
                      <a:pt x="503203" y="439300"/>
                      <a:pt x="503931" y="455257"/>
                      <a:pt x="511628" y="468086"/>
                    </a:cubicBezTo>
                    <a:cubicBezTo>
                      <a:pt x="526209" y="492387"/>
                      <a:pt x="547914" y="511629"/>
                      <a:pt x="566057" y="533400"/>
                    </a:cubicBezTo>
                    <a:cubicBezTo>
                      <a:pt x="741022" y="528671"/>
                      <a:pt x="1016703" y="486581"/>
                      <a:pt x="1197428" y="576943"/>
                    </a:cubicBezTo>
                    <a:cubicBezTo>
                      <a:pt x="1241092" y="598775"/>
                      <a:pt x="1267306" y="645877"/>
                      <a:pt x="1295400" y="685800"/>
                    </a:cubicBezTo>
                    <a:cubicBezTo>
                      <a:pt x="1330017" y="734993"/>
                      <a:pt x="1508118" y="1065400"/>
                      <a:pt x="1545771" y="1088571"/>
                    </a:cubicBezTo>
                    <a:lnTo>
                      <a:pt x="1687285" y="11756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B1935BD-C28C-42ED-9E4C-75747FDE5205}"/>
              </a:ext>
            </a:extLst>
          </p:cNvPr>
          <p:cNvSpPr/>
          <p:nvPr/>
        </p:nvSpPr>
        <p:spPr>
          <a:xfrm>
            <a:off x="2231571" y="2667000"/>
            <a:ext cx="1762359" cy="1145427"/>
          </a:xfrm>
          <a:custGeom>
            <a:avLst/>
            <a:gdLst>
              <a:gd name="connsiteX0" fmla="*/ 0 w 1687285"/>
              <a:gd name="connsiteY0" fmla="*/ 32657 h 1175657"/>
              <a:gd name="connsiteX1" fmla="*/ 272143 w 1687285"/>
              <a:gd name="connsiteY1" fmla="*/ 0 h 1175657"/>
              <a:gd name="connsiteX2" fmla="*/ 359228 w 1687285"/>
              <a:gd name="connsiteY2" fmla="*/ 21771 h 1175657"/>
              <a:gd name="connsiteX3" fmla="*/ 402771 w 1687285"/>
              <a:gd name="connsiteY3" fmla="*/ 65314 h 1175657"/>
              <a:gd name="connsiteX4" fmla="*/ 489857 w 1687285"/>
              <a:gd name="connsiteY4" fmla="*/ 337457 h 1175657"/>
              <a:gd name="connsiteX5" fmla="*/ 500743 w 1687285"/>
              <a:gd name="connsiteY5" fmla="*/ 424543 h 1175657"/>
              <a:gd name="connsiteX6" fmla="*/ 511628 w 1687285"/>
              <a:gd name="connsiteY6" fmla="*/ 468086 h 1175657"/>
              <a:gd name="connsiteX7" fmla="*/ 566057 w 1687285"/>
              <a:gd name="connsiteY7" fmla="*/ 533400 h 1175657"/>
              <a:gd name="connsiteX8" fmla="*/ 1197428 w 1687285"/>
              <a:gd name="connsiteY8" fmla="*/ 576943 h 1175657"/>
              <a:gd name="connsiteX9" fmla="*/ 1295400 w 1687285"/>
              <a:gd name="connsiteY9" fmla="*/ 685800 h 1175657"/>
              <a:gd name="connsiteX10" fmla="*/ 1545771 w 1687285"/>
              <a:gd name="connsiteY10" fmla="*/ 1088571 h 1175657"/>
              <a:gd name="connsiteX11" fmla="*/ 1687285 w 1687285"/>
              <a:gd name="connsiteY11" fmla="*/ 1175657 h 117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7285" h="1175657">
                <a:moveTo>
                  <a:pt x="0" y="32657"/>
                </a:moveTo>
                <a:cubicBezTo>
                  <a:pt x="74013" y="22083"/>
                  <a:pt x="222925" y="0"/>
                  <a:pt x="272143" y="0"/>
                </a:cubicBezTo>
                <a:cubicBezTo>
                  <a:pt x="302065" y="0"/>
                  <a:pt x="330200" y="14514"/>
                  <a:pt x="359228" y="21771"/>
                </a:cubicBezTo>
                <a:cubicBezTo>
                  <a:pt x="373742" y="36285"/>
                  <a:pt x="392587" y="47492"/>
                  <a:pt x="402771" y="65314"/>
                </a:cubicBezTo>
                <a:cubicBezTo>
                  <a:pt x="443061" y="135821"/>
                  <a:pt x="471088" y="267073"/>
                  <a:pt x="489857" y="337457"/>
                </a:cubicBezTo>
                <a:cubicBezTo>
                  <a:pt x="493486" y="366486"/>
                  <a:pt x="495934" y="395686"/>
                  <a:pt x="500743" y="424543"/>
                </a:cubicBezTo>
                <a:cubicBezTo>
                  <a:pt x="503203" y="439300"/>
                  <a:pt x="503931" y="455257"/>
                  <a:pt x="511628" y="468086"/>
                </a:cubicBezTo>
                <a:cubicBezTo>
                  <a:pt x="526209" y="492387"/>
                  <a:pt x="547914" y="511629"/>
                  <a:pt x="566057" y="533400"/>
                </a:cubicBezTo>
                <a:cubicBezTo>
                  <a:pt x="741022" y="528671"/>
                  <a:pt x="1016703" y="486581"/>
                  <a:pt x="1197428" y="576943"/>
                </a:cubicBezTo>
                <a:cubicBezTo>
                  <a:pt x="1241092" y="598775"/>
                  <a:pt x="1267306" y="645877"/>
                  <a:pt x="1295400" y="685800"/>
                </a:cubicBezTo>
                <a:cubicBezTo>
                  <a:pt x="1330017" y="734993"/>
                  <a:pt x="1508118" y="1065400"/>
                  <a:pt x="1545771" y="1088571"/>
                </a:cubicBezTo>
                <a:lnTo>
                  <a:pt x="1687285" y="117565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F3490E1-83D8-4DB3-A4CA-CC94327D6FA8}"/>
              </a:ext>
            </a:extLst>
          </p:cNvPr>
          <p:cNvGrpSpPr/>
          <p:nvPr/>
        </p:nvGrpSpPr>
        <p:grpSpPr>
          <a:xfrm>
            <a:off x="8880722" y="2182015"/>
            <a:ext cx="2175281" cy="2243745"/>
            <a:chOff x="1874123" y="2075301"/>
            <a:chExt cx="2175281" cy="224374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31BA263-0186-4180-9D6A-9A0B87BA86AC}"/>
                </a:ext>
              </a:extLst>
            </p:cNvPr>
            <p:cNvSpPr/>
            <p:nvPr/>
          </p:nvSpPr>
          <p:spPr>
            <a:xfrm>
              <a:off x="1874123" y="2075301"/>
              <a:ext cx="1114128" cy="1427352"/>
            </a:xfrm>
            <a:prstGeom prst="rect">
              <a:avLst/>
            </a:prstGeom>
            <a:solidFill>
              <a:schemeClr val="accent4">
                <a:lumMod val="50000"/>
                <a:alpha val="59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C9CF015-7340-4AB9-A80A-54C4EFD7C4D8}"/>
                </a:ext>
              </a:extLst>
            </p:cNvPr>
            <p:cNvGrpSpPr/>
            <p:nvPr/>
          </p:nvGrpSpPr>
          <p:grpSpPr>
            <a:xfrm>
              <a:off x="2362119" y="2656613"/>
              <a:ext cx="1687285" cy="1662433"/>
              <a:chOff x="2362119" y="2656613"/>
              <a:chExt cx="1687285" cy="1662433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9B7D88C1-9207-4E6C-A1D4-AF24E3887CD7}"/>
                  </a:ext>
                </a:extLst>
              </p:cNvPr>
              <p:cNvSpPr/>
              <p:nvPr/>
            </p:nvSpPr>
            <p:spPr>
              <a:xfrm rot="1504834">
                <a:off x="2362119" y="3143389"/>
                <a:ext cx="1687285" cy="1175657"/>
              </a:xfrm>
              <a:custGeom>
                <a:avLst/>
                <a:gdLst>
                  <a:gd name="connsiteX0" fmla="*/ 0 w 1687285"/>
                  <a:gd name="connsiteY0" fmla="*/ 32657 h 1175657"/>
                  <a:gd name="connsiteX1" fmla="*/ 272143 w 1687285"/>
                  <a:gd name="connsiteY1" fmla="*/ 0 h 1175657"/>
                  <a:gd name="connsiteX2" fmla="*/ 359228 w 1687285"/>
                  <a:gd name="connsiteY2" fmla="*/ 21771 h 1175657"/>
                  <a:gd name="connsiteX3" fmla="*/ 402771 w 1687285"/>
                  <a:gd name="connsiteY3" fmla="*/ 65314 h 1175657"/>
                  <a:gd name="connsiteX4" fmla="*/ 489857 w 1687285"/>
                  <a:gd name="connsiteY4" fmla="*/ 337457 h 1175657"/>
                  <a:gd name="connsiteX5" fmla="*/ 500743 w 1687285"/>
                  <a:gd name="connsiteY5" fmla="*/ 424543 h 1175657"/>
                  <a:gd name="connsiteX6" fmla="*/ 511628 w 1687285"/>
                  <a:gd name="connsiteY6" fmla="*/ 468086 h 1175657"/>
                  <a:gd name="connsiteX7" fmla="*/ 566057 w 1687285"/>
                  <a:gd name="connsiteY7" fmla="*/ 533400 h 1175657"/>
                  <a:gd name="connsiteX8" fmla="*/ 1197428 w 1687285"/>
                  <a:gd name="connsiteY8" fmla="*/ 576943 h 1175657"/>
                  <a:gd name="connsiteX9" fmla="*/ 1295400 w 1687285"/>
                  <a:gd name="connsiteY9" fmla="*/ 685800 h 1175657"/>
                  <a:gd name="connsiteX10" fmla="*/ 1545771 w 1687285"/>
                  <a:gd name="connsiteY10" fmla="*/ 1088571 h 1175657"/>
                  <a:gd name="connsiteX11" fmla="*/ 1687285 w 1687285"/>
                  <a:gd name="connsiteY11" fmla="*/ 1175657 h 11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285" h="1175657">
                    <a:moveTo>
                      <a:pt x="0" y="32657"/>
                    </a:moveTo>
                    <a:cubicBezTo>
                      <a:pt x="74013" y="22083"/>
                      <a:pt x="222925" y="0"/>
                      <a:pt x="272143" y="0"/>
                    </a:cubicBezTo>
                    <a:cubicBezTo>
                      <a:pt x="302065" y="0"/>
                      <a:pt x="330200" y="14514"/>
                      <a:pt x="359228" y="21771"/>
                    </a:cubicBezTo>
                    <a:cubicBezTo>
                      <a:pt x="373742" y="36285"/>
                      <a:pt x="392587" y="47492"/>
                      <a:pt x="402771" y="65314"/>
                    </a:cubicBezTo>
                    <a:cubicBezTo>
                      <a:pt x="443061" y="135821"/>
                      <a:pt x="471088" y="267073"/>
                      <a:pt x="489857" y="337457"/>
                    </a:cubicBezTo>
                    <a:cubicBezTo>
                      <a:pt x="493486" y="366486"/>
                      <a:pt x="495934" y="395686"/>
                      <a:pt x="500743" y="424543"/>
                    </a:cubicBezTo>
                    <a:cubicBezTo>
                      <a:pt x="503203" y="439300"/>
                      <a:pt x="503931" y="455257"/>
                      <a:pt x="511628" y="468086"/>
                    </a:cubicBezTo>
                    <a:cubicBezTo>
                      <a:pt x="526209" y="492387"/>
                      <a:pt x="547914" y="511629"/>
                      <a:pt x="566057" y="533400"/>
                    </a:cubicBezTo>
                    <a:cubicBezTo>
                      <a:pt x="741022" y="528671"/>
                      <a:pt x="1016703" y="486581"/>
                      <a:pt x="1197428" y="576943"/>
                    </a:cubicBezTo>
                    <a:cubicBezTo>
                      <a:pt x="1241092" y="598775"/>
                      <a:pt x="1267306" y="645877"/>
                      <a:pt x="1295400" y="685800"/>
                    </a:cubicBezTo>
                    <a:cubicBezTo>
                      <a:pt x="1330017" y="734993"/>
                      <a:pt x="1508118" y="1065400"/>
                      <a:pt x="1545771" y="1088571"/>
                    </a:cubicBezTo>
                    <a:lnTo>
                      <a:pt x="1687285" y="11756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153AADC-5549-41EA-8D69-49EBF7D4F3DC}"/>
                  </a:ext>
                </a:extLst>
              </p:cNvPr>
              <p:cNvSpPr/>
              <p:nvPr/>
            </p:nvSpPr>
            <p:spPr>
              <a:xfrm>
                <a:off x="2754086" y="3015343"/>
                <a:ext cx="789743" cy="605839"/>
              </a:xfrm>
              <a:custGeom>
                <a:avLst/>
                <a:gdLst>
                  <a:gd name="connsiteX0" fmla="*/ 0 w 1687285"/>
                  <a:gd name="connsiteY0" fmla="*/ 32657 h 1175657"/>
                  <a:gd name="connsiteX1" fmla="*/ 272143 w 1687285"/>
                  <a:gd name="connsiteY1" fmla="*/ 0 h 1175657"/>
                  <a:gd name="connsiteX2" fmla="*/ 359228 w 1687285"/>
                  <a:gd name="connsiteY2" fmla="*/ 21771 h 1175657"/>
                  <a:gd name="connsiteX3" fmla="*/ 402771 w 1687285"/>
                  <a:gd name="connsiteY3" fmla="*/ 65314 h 1175657"/>
                  <a:gd name="connsiteX4" fmla="*/ 489857 w 1687285"/>
                  <a:gd name="connsiteY4" fmla="*/ 337457 h 1175657"/>
                  <a:gd name="connsiteX5" fmla="*/ 500743 w 1687285"/>
                  <a:gd name="connsiteY5" fmla="*/ 424543 h 1175657"/>
                  <a:gd name="connsiteX6" fmla="*/ 511628 w 1687285"/>
                  <a:gd name="connsiteY6" fmla="*/ 468086 h 1175657"/>
                  <a:gd name="connsiteX7" fmla="*/ 566057 w 1687285"/>
                  <a:gd name="connsiteY7" fmla="*/ 533400 h 1175657"/>
                  <a:gd name="connsiteX8" fmla="*/ 1197428 w 1687285"/>
                  <a:gd name="connsiteY8" fmla="*/ 576943 h 1175657"/>
                  <a:gd name="connsiteX9" fmla="*/ 1295400 w 1687285"/>
                  <a:gd name="connsiteY9" fmla="*/ 685800 h 1175657"/>
                  <a:gd name="connsiteX10" fmla="*/ 1545771 w 1687285"/>
                  <a:gd name="connsiteY10" fmla="*/ 1088571 h 1175657"/>
                  <a:gd name="connsiteX11" fmla="*/ 1687285 w 1687285"/>
                  <a:gd name="connsiteY11" fmla="*/ 1175657 h 11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285" h="1175657">
                    <a:moveTo>
                      <a:pt x="0" y="32657"/>
                    </a:moveTo>
                    <a:cubicBezTo>
                      <a:pt x="74013" y="22083"/>
                      <a:pt x="222925" y="0"/>
                      <a:pt x="272143" y="0"/>
                    </a:cubicBezTo>
                    <a:cubicBezTo>
                      <a:pt x="302065" y="0"/>
                      <a:pt x="330200" y="14514"/>
                      <a:pt x="359228" y="21771"/>
                    </a:cubicBezTo>
                    <a:cubicBezTo>
                      <a:pt x="373742" y="36285"/>
                      <a:pt x="392587" y="47492"/>
                      <a:pt x="402771" y="65314"/>
                    </a:cubicBezTo>
                    <a:cubicBezTo>
                      <a:pt x="443061" y="135821"/>
                      <a:pt x="471088" y="267073"/>
                      <a:pt x="489857" y="337457"/>
                    </a:cubicBezTo>
                    <a:cubicBezTo>
                      <a:pt x="493486" y="366486"/>
                      <a:pt x="495934" y="395686"/>
                      <a:pt x="500743" y="424543"/>
                    </a:cubicBezTo>
                    <a:cubicBezTo>
                      <a:pt x="503203" y="439300"/>
                      <a:pt x="503931" y="455257"/>
                      <a:pt x="511628" y="468086"/>
                    </a:cubicBezTo>
                    <a:cubicBezTo>
                      <a:pt x="526209" y="492387"/>
                      <a:pt x="547914" y="511629"/>
                      <a:pt x="566057" y="533400"/>
                    </a:cubicBezTo>
                    <a:cubicBezTo>
                      <a:pt x="741022" y="528671"/>
                      <a:pt x="1016703" y="486581"/>
                      <a:pt x="1197428" y="576943"/>
                    </a:cubicBezTo>
                    <a:cubicBezTo>
                      <a:pt x="1241092" y="598775"/>
                      <a:pt x="1267306" y="645877"/>
                      <a:pt x="1295400" y="685800"/>
                    </a:cubicBezTo>
                    <a:cubicBezTo>
                      <a:pt x="1330017" y="734993"/>
                      <a:pt x="1508118" y="1065400"/>
                      <a:pt x="1545771" y="1088571"/>
                    </a:cubicBezTo>
                    <a:lnTo>
                      <a:pt x="1687285" y="11756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0C857C7-4416-45C4-ADDA-1F04DFB7D92B}"/>
                  </a:ext>
                </a:extLst>
              </p:cNvPr>
              <p:cNvSpPr/>
              <p:nvPr/>
            </p:nvSpPr>
            <p:spPr>
              <a:xfrm>
                <a:off x="2808594" y="2656613"/>
                <a:ext cx="947389" cy="663529"/>
              </a:xfrm>
              <a:custGeom>
                <a:avLst/>
                <a:gdLst>
                  <a:gd name="connsiteX0" fmla="*/ 0 w 1687285"/>
                  <a:gd name="connsiteY0" fmla="*/ 32657 h 1175657"/>
                  <a:gd name="connsiteX1" fmla="*/ 272143 w 1687285"/>
                  <a:gd name="connsiteY1" fmla="*/ 0 h 1175657"/>
                  <a:gd name="connsiteX2" fmla="*/ 359228 w 1687285"/>
                  <a:gd name="connsiteY2" fmla="*/ 21771 h 1175657"/>
                  <a:gd name="connsiteX3" fmla="*/ 402771 w 1687285"/>
                  <a:gd name="connsiteY3" fmla="*/ 65314 h 1175657"/>
                  <a:gd name="connsiteX4" fmla="*/ 489857 w 1687285"/>
                  <a:gd name="connsiteY4" fmla="*/ 337457 h 1175657"/>
                  <a:gd name="connsiteX5" fmla="*/ 500743 w 1687285"/>
                  <a:gd name="connsiteY5" fmla="*/ 424543 h 1175657"/>
                  <a:gd name="connsiteX6" fmla="*/ 511628 w 1687285"/>
                  <a:gd name="connsiteY6" fmla="*/ 468086 h 1175657"/>
                  <a:gd name="connsiteX7" fmla="*/ 566057 w 1687285"/>
                  <a:gd name="connsiteY7" fmla="*/ 533400 h 1175657"/>
                  <a:gd name="connsiteX8" fmla="*/ 1197428 w 1687285"/>
                  <a:gd name="connsiteY8" fmla="*/ 576943 h 1175657"/>
                  <a:gd name="connsiteX9" fmla="*/ 1295400 w 1687285"/>
                  <a:gd name="connsiteY9" fmla="*/ 685800 h 1175657"/>
                  <a:gd name="connsiteX10" fmla="*/ 1545771 w 1687285"/>
                  <a:gd name="connsiteY10" fmla="*/ 1088571 h 1175657"/>
                  <a:gd name="connsiteX11" fmla="*/ 1687285 w 1687285"/>
                  <a:gd name="connsiteY11" fmla="*/ 1175657 h 11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285" h="1175657">
                    <a:moveTo>
                      <a:pt x="0" y="32657"/>
                    </a:moveTo>
                    <a:cubicBezTo>
                      <a:pt x="74013" y="22083"/>
                      <a:pt x="222925" y="0"/>
                      <a:pt x="272143" y="0"/>
                    </a:cubicBezTo>
                    <a:cubicBezTo>
                      <a:pt x="302065" y="0"/>
                      <a:pt x="330200" y="14514"/>
                      <a:pt x="359228" y="21771"/>
                    </a:cubicBezTo>
                    <a:cubicBezTo>
                      <a:pt x="373742" y="36285"/>
                      <a:pt x="392587" y="47492"/>
                      <a:pt x="402771" y="65314"/>
                    </a:cubicBezTo>
                    <a:cubicBezTo>
                      <a:pt x="443061" y="135821"/>
                      <a:pt x="471088" y="267073"/>
                      <a:pt x="489857" y="337457"/>
                    </a:cubicBezTo>
                    <a:cubicBezTo>
                      <a:pt x="493486" y="366486"/>
                      <a:pt x="495934" y="395686"/>
                      <a:pt x="500743" y="424543"/>
                    </a:cubicBezTo>
                    <a:cubicBezTo>
                      <a:pt x="503203" y="439300"/>
                      <a:pt x="503931" y="455257"/>
                      <a:pt x="511628" y="468086"/>
                    </a:cubicBezTo>
                    <a:cubicBezTo>
                      <a:pt x="526209" y="492387"/>
                      <a:pt x="547914" y="511629"/>
                      <a:pt x="566057" y="533400"/>
                    </a:cubicBezTo>
                    <a:cubicBezTo>
                      <a:pt x="741022" y="528671"/>
                      <a:pt x="1016703" y="486581"/>
                      <a:pt x="1197428" y="576943"/>
                    </a:cubicBezTo>
                    <a:cubicBezTo>
                      <a:pt x="1241092" y="598775"/>
                      <a:pt x="1267306" y="645877"/>
                      <a:pt x="1295400" y="685800"/>
                    </a:cubicBezTo>
                    <a:cubicBezTo>
                      <a:pt x="1330017" y="734993"/>
                      <a:pt x="1508118" y="1065400"/>
                      <a:pt x="1545771" y="1088571"/>
                    </a:cubicBezTo>
                    <a:lnTo>
                      <a:pt x="1687285" y="11756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C6FEE5F-EE75-49EE-8817-4A399C05DFC9}"/>
              </a:ext>
            </a:extLst>
          </p:cNvPr>
          <p:cNvGrpSpPr/>
          <p:nvPr/>
        </p:nvGrpSpPr>
        <p:grpSpPr>
          <a:xfrm>
            <a:off x="5032919" y="2032708"/>
            <a:ext cx="2175281" cy="2243745"/>
            <a:chOff x="1874123" y="2075301"/>
            <a:chExt cx="2175281" cy="224374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A9214DA-DE91-4685-9B91-7B3B325B1B9B}"/>
                </a:ext>
              </a:extLst>
            </p:cNvPr>
            <p:cNvSpPr/>
            <p:nvPr/>
          </p:nvSpPr>
          <p:spPr>
            <a:xfrm>
              <a:off x="1874123" y="2075301"/>
              <a:ext cx="1114128" cy="1427352"/>
            </a:xfrm>
            <a:prstGeom prst="rect">
              <a:avLst/>
            </a:prstGeom>
            <a:solidFill>
              <a:schemeClr val="accent4">
                <a:lumMod val="50000"/>
                <a:alpha val="59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900C27F-622A-4717-9A4C-AFD626714424}"/>
                </a:ext>
              </a:extLst>
            </p:cNvPr>
            <p:cNvGrpSpPr/>
            <p:nvPr/>
          </p:nvGrpSpPr>
          <p:grpSpPr>
            <a:xfrm>
              <a:off x="2362119" y="2656613"/>
              <a:ext cx="1687285" cy="1662433"/>
              <a:chOff x="2362119" y="2656613"/>
              <a:chExt cx="1687285" cy="1662433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9D65B31-5DD2-437F-A936-D34FC1BB65FB}"/>
                  </a:ext>
                </a:extLst>
              </p:cNvPr>
              <p:cNvSpPr/>
              <p:nvPr/>
            </p:nvSpPr>
            <p:spPr>
              <a:xfrm rot="1504834">
                <a:off x="2362119" y="3143389"/>
                <a:ext cx="1687285" cy="1175657"/>
              </a:xfrm>
              <a:custGeom>
                <a:avLst/>
                <a:gdLst>
                  <a:gd name="connsiteX0" fmla="*/ 0 w 1687285"/>
                  <a:gd name="connsiteY0" fmla="*/ 32657 h 1175657"/>
                  <a:gd name="connsiteX1" fmla="*/ 272143 w 1687285"/>
                  <a:gd name="connsiteY1" fmla="*/ 0 h 1175657"/>
                  <a:gd name="connsiteX2" fmla="*/ 359228 w 1687285"/>
                  <a:gd name="connsiteY2" fmla="*/ 21771 h 1175657"/>
                  <a:gd name="connsiteX3" fmla="*/ 402771 w 1687285"/>
                  <a:gd name="connsiteY3" fmla="*/ 65314 h 1175657"/>
                  <a:gd name="connsiteX4" fmla="*/ 489857 w 1687285"/>
                  <a:gd name="connsiteY4" fmla="*/ 337457 h 1175657"/>
                  <a:gd name="connsiteX5" fmla="*/ 500743 w 1687285"/>
                  <a:gd name="connsiteY5" fmla="*/ 424543 h 1175657"/>
                  <a:gd name="connsiteX6" fmla="*/ 511628 w 1687285"/>
                  <a:gd name="connsiteY6" fmla="*/ 468086 h 1175657"/>
                  <a:gd name="connsiteX7" fmla="*/ 566057 w 1687285"/>
                  <a:gd name="connsiteY7" fmla="*/ 533400 h 1175657"/>
                  <a:gd name="connsiteX8" fmla="*/ 1197428 w 1687285"/>
                  <a:gd name="connsiteY8" fmla="*/ 576943 h 1175657"/>
                  <a:gd name="connsiteX9" fmla="*/ 1295400 w 1687285"/>
                  <a:gd name="connsiteY9" fmla="*/ 685800 h 1175657"/>
                  <a:gd name="connsiteX10" fmla="*/ 1545771 w 1687285"/>
                  <a:gd name="connsiteY10" fmla="*/ 1088571 h 1175657"/>
                  <a:gd name="connsiteX11" fmla="*/ 1687285 w 1687285"/>
                  <a:gd name="connsiteY11" fmla="*/ 1175657 h 11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285" h="1175657">
                    <a:moveTo>
                      <a:pt x="0" y="32657"/>
                    </a:moveTo>
                    <a:cubicBezTo>
                      <a:pt x="74013" y="22083"/>
                      <a:pt x="222925" y="0"/>
                      <a:pt x="272143" y="0"/>
                    </a:cubicBezTo>
                    <a:cubicBezTo>
                      <a:pt x="302065" y="0"/>
                      <a:pt x="330200" y="14514"/>
                      <a:pt x="359228" y="21771"/>
                    </a:cubicBezTo>
                    <a:cubicBezTo>
                      <a:pt x="373742" y="36285"/>
                      <a:pt x="392587" y="47492"/>
                      <a:pt x="402771" y="65314"/>
                    </a:cubicBezTo>
                    <a:cubicBezTo>
                      <a:pt x="443061" y="135821"/>
                      <a:pt x="471088" y="267073"/>
                      <a:pt x="489857" y="337457"/>
                    </a:cubicBezTo>
                    <a:cubicBezTo>
                      <a:pt x="493486" y="366486"/>
                      <a:pt x="495934" y="395686"/>
                      <a:pt x="500743" y="424543"/>
                    </a:cubicBezTo>
                    <a:cubicBezTo>
                      <a:pt x="503203" y="439300"/>
                      <a:pt x="503931" y="455257"/>
                      <a:pt x="511628" y="468086"/>
                    </a:cubicBezTo>
                    <a:cubicBezTo>
                      <a:pt x="526209" y="492387"/>
                      <a:pt x="547914" y="511629"/>
                      <a:pt x="566057" y="533400"/>
                    </a:cubicBezTo>
                    <a:cubicBezTo>
                      <a:pt x="741022" y="528671"/>
                      <a:pt x="1016703" y="486581"/>
                      <a:pt x="1197428" y="576943"/>
                    </a:cubicBezTo>
                    <a:cubicBezTo>
                      <a:pt x="1241092" y="598775"/>
                      <a:pt x="1267306" y="645877"/>
                      <a:pt x="1295400" y="685800"/>
                    </a:cubicBezTo>
                    <a:cubicBezTo>
                      <a:pt x="1330017" y="734993"/>
                      <a:pt x="1508118" y="1065400"/>
                      <a:pt x="1545771" y="1088571"/>
                    </a:cubicBezTo>
                    <a:lnTo>
                      <a:pt x="1687285" y="11756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1F31A5C-1AC4-4DAF-B836-7AA3105E85E3}"/>
                  </a:ext>
                </a:extLst>
              </p:cNvPr>
              <p:cNvSpPr/>
              <p:nvPr/>
            </p:nvSpPr>
            <p:spPr>
              <a:xfrm>
                <a:off x="2754086" y="3015343"/>
                <a:ext cx="789743" cy="605839"/>
              </a:xfrm>
              <a:custGeom>
                <a:avLst/>
                <a:gdLst>
                  <a:gd name="connsiteX0" fmla="*/ 0 w 1687285"/>
                  <a:gd name="connsiteY0" fmla="*/ 32657 h 1175657"/>
                  <a:gd name="connsiteX1" fmla="*/ 272143 w 1687285"/>
                  <a:gd name="connsiteY1" fmla="*/ 0 h 1175657"/>
                  <a:gd name="connsiteX2" fmla="*/ 359228 w 1687285"/>
                  <a:gd name="connsiteY2" fmla="*/ 21771 h 1175657"/>
                  <a:gd name="connsiteX3" fmla="*/ 402771 w 1687285"/>
                  <a:gd name="connsiteY3" fmla="*/ 65314 h 1175657"/>
                  <a:gd name="connsiteX4" fmla="*/ 489857 w 1687285"/>
                  <a:gd name="connsiteY4" fmla="*/ 337457 h 1175657"/>
                  <a:gd name="connsiteX5" fmla="*/ 500743 w 1687285"/>
                  <a:gd name="connsiteY5" fmla="*/ 424543 h 1175657"/>
                  <a:gd name="connsiteX6" fmla="*/ 511628 w 1687285"/>
                  <a:gd name="connsiteY6" fmla="*/ 468086 h 1175657"/>
                  <a:gd name="connsiteX7" fmla="*/ 566057 w 1687285"/>
                  <a:gd name="connsiteY7" fmla="*/ 533400 h 1175657"/>
                  <a:gd name="connsiteX8" fmla="*/ 1197428 w 1687285"/>
                  <a:gd name="connsiteY8" fmla="*/ 576943 h 1175657"/>
                  <a:gd name="connsiteX9" fmla="*/ 1295400 w 1687285"/>
                  <a:gd name="connsiteY9" fmla="*/ 685800 h 1175657"/>
                  <a:gd name="connsiteX10" fmla="*/ 1545771 w 1687285"/>
                  <a:gd name="connsiteY10" fmla="*/ 1088571 h 1175657"/>
                  <a:gd name="connsiteX11" fmla="*/ 1687285 w 1687285"/>
                  <a:gd name="connsiteY11" fmla="*/ 1175657 h 11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285" h="1175657">
                    <a:moveTo>
                      <a:pt x="0" y="32657"/>
                    </a:moveTo>
                    <a:cubicBezTo>
                      <a:pt x="74013" y="22083"/>
                      <a:pt x="222925" y="0"/>
                      <a:pt x="272143" y="0"/>
                    </a:cubicBezTo>
                    <a:cubicBezTo>
                      <a:pt x="302065" y="0"/>
                      <a:pt x="330200" y="14514"/>
                      <a:pt x="359228" y="21771"/>
                    </a:cubicBezTo>
                    <a:cubicBezTo>
                      <a:pt x="373742" y="36285"/>
                      <a:pt x="392587" y="47492"/>
                      <a:pt x="402771" y="65314"/>
                    </a:cubicBezTo>
                    <a:cubicBezTo>
                      <a:pt x="443061" y="135821"/>
                      <a:pt x="471088" y="267073"/>
                      <a:pt x="489857" y="337457"/>
                    </a:cubicBezTo>
                    <a:cubicBezTo>
                      <a:pt x="493486" y="366486"/>
                      <a:pt x="495934" y="395686"/>
                      <a:pt x="500743" y="424543"/>
                    </a:cubicBezTo>
                    <a:cubicBezTo>
                      <a:pt x="503203" y="439300"/>
                      <a:pt x="503931" y="455257"/>
                      <a:pt x="511628" y="468086"/>
                    </a:cubicBezTo>
                    <a:cubicBezTo>
                      <a:pt x="526209" y="492387"/>
                      <a:pt x="547914" y="511629"/>
                      <a:pt x="566057" y="533400"/>
                    </a:cubicBezTo>
                    <a:cubicBezTo>
                      <a:pt x="741022" y="528671"/>
                      <a:pt x="1016703" y="486581"/>
                      <a:pt x="1197428" y="576943"/>
                    </a:cubicBezTo>
                    <a:cubicBezTo>
                      <a:pt x="1241092" y="598775"/>
                      <a:pt x="1267306" y="645877"/>
                      <a:pt x="1295400" y="685800"/>
                    </a:cubicBezTo>
                    <a:cubicBezTo>
                      <a:pt x="1330017" y="734993"/>
                      <a:pt x="1508118" y="1065400"/>
                      <a:pt x="1545771" y="1088571"/>
                    </a:cubicBezTo>
                    <a:lnTo>
                      <a:pt x="1687285" y="11756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F15FEA4-D56A-41F8-A6EC-ADF63DC1CB70}"/>
                  </a:ext>
                </a:extLst>
              </p:cNvPr>
              <p:cNvSpPr/>
              <p:nvPr/>
            </p:nvSpPr>
            <p:spPr>
              <a:xfrm>
                <a:off x="2808594" y="2656613"/>
                <a:ext cx="947389" cy="663529"/>
              </a:xfrm>
              <a:custGeom>
                <a:avLst/>
                <a:gdLst>
                  <a:gd name="connsiteX0" fmla="*/ 0 w 1687285"/>
                  <a:gd name="connsiteY0" fmla="*/ 32657 h 1175657"/>
                  <a:gd name="connsiteX1" fmla="*/ 272143 w 1687285"/>
                  <a:gd name="connsiteY1" fmla="*/ 0 h 1175657"/>
                  <a:gd name="connsiteX2" fmla="*/ 359228 w 1687285"/>
                  <a:gd name="connsiteY2" fmla="*/ 21771 h 1175657"/>
                  <a:gd name="connsiteX3" fmla="*/ 402771 w 1687285"/>
                  <a:gd name="connsiteY3" fmla="*/ 65314 h 1175657"/>
                  <a:gd name="connsiteX4" fmla="*/ 489857 w 1687285"/>
                  <a:gd name="connsiteY4" fmla="*/ 337457 h 1175657"/>
                  <a:gd name="connsiteX5" fmla="*/ 500743 w 1687285"/>
                  <a:gd name="connsiteY5" fmla="*/ 424543 h 1175657"/>
                  <a:gd name="connsiteX6" fmla="*/ 511628 w 1687285"/>
                  <a:gd name="connsiteY6" fmla="*/ 468086 h 1175657"/>
                  <a:gd name="connsiteX7" fmla="*/ 566057 w 1687285"/>
                  <a:gd name="connsiteY7" fmla="*/ 533400 h 1175657"/>
                  <a:gd name="connsiteX8" fmla="*/ 1197428 w 1687285"/>
                  <a:gd name="connsiteY8" fmla="*/ 576943 h 1175657"/>
                  <a:gd name="connsiteX9" fmla="*/ 1295400 w 1687285"/>
                  <a:gd name="connsiteY9" fmla="*/ 685800 h 1175657"/>
                  <a:gd name="connsiteX10" fmla="*/ 1545771 w 1687285"/>
                  <a:gd name="connsiteY10" fmla="*/ 1088571 h 1175657"/>
                  <a:gd name="connsiteX11" fmla="*/ 1687285 w 1687285"/>
                  <a:gd name="connsiteY11" fmla="*/ 1175657 h 117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285" h="1175657">
                    <a:moveTo>
                      <a:pt x="0" y="32657"/>
                    </a:moveTo>
                    <a:cubicBezTo>
                      <a:pt x="74013" y="22083"/>
                      <a:pt x="222925" y="0"/>
                      <a:pt x="272143" y="0"/>
                    </a:cubicBezTo>
                    <a:cubicBezTo>
                      <a:pt x="302065" y="0"/>
                      <a:pt x="330200" y="14514"/>
                      <a:pt x="359228" y="21771"/>
                    </a:cubicBezTo>
                    <a:cubicBezTo>
                      <a:pt x="373742" y="36285"/>
                      <a:pt x="392587" y="47492"/>
                      <a:pt x="402771" y="65314"/>
                    </a:cubicBezTo>
                    <a:cubicBezTo>
                      <a:pt x="443061" y="135821"/>
                      <a:pt x="471088" y="267073"/>
                      <a:pt x="489857" y="337457"/>
                    </a:cubicBezTo>
                    <a:cubicBezTo>
                      <a:pt x="493486" y="366486"/>
                      <a:pt x="495934" y="395686"/>
                      <a:pt x="500743" y="424543"/>
                    </a:cubicBezTo>
                    <a:cubicBezTo>
                      <a:pt x="503203" y="439300"/>
                      <a:pt x="503931" y="455257"/>
                      <a:pt x="511628" y="468086"/>
                    </a:cubicBezTo>
                    <a:cubicBezTo>
                      <a:pt x="526209" y="492387"/>
                      <a:pt x="547914" y="511629"/>
                      <a:pt x="566057" y="533400"/>
                    </a:cubicBezTo>
                    <a:cubicBezTo>
                      <a:pt x="741022" y="528671"/>
                      <a:pt x="1016703" y="486581"/>
                      <a:pt x="1197428" y="576943"/>
                    </a:cubicBezTo>
                    <a:cubicBezTo>
                      <a:pt x="1241092" y="598775"/>
                      <a:pt x="1267306" y="645877"/>
                      <a:pt x="1295400" y="685800"/>
                    </a:cubicBezTo>
                    <a:cubicBezTo>
                      <a:pt x="1330017" y="734993"/>
                      <a:pt x="1508118" y="1065400"/>
                      <a:pt x="1545771" y="1088571"/>
                    </a:cubicBezTo>
                    <a:lnTo>
                      <a:pt x="1687285" y="117565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8542 L -0.00104 0.08565 C -0.03008 0.15394 -0.04974 0.19051 -0.06875 0.26482 C -0.07331 0.28264 -0.07552 0.30209 -0.0789 0.32084 C -0.08047 0.36667 -0.08086 0.34514 -0.07435 0.40972 C -0.07396 0.4125 -0.07174 0.42593 -0.07057 0.4294 C -0.06992 0.43148 -0.06901 0.43357 -0.06784 0.43426 C -0.06484 0.43588 -0.06159 0.43496 -0.05859 0.43588 C -0.05703 0.43658 -0.06159 0.43588 -0.06315 0.43588 L -0.06601 0.43588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1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69 0.04676 L -0.07669 0.047 C -0.10573 0.11528 -0.12539 0.15186 -0.1444 0.22616 C -0.14895 0.24399 -0.15117 0.26343 -0.15455 0.28218 C -0.15612 0.32801 -0.15651 0.30649 -0.15 0.37107 C -0.14961 0.37385 -0.14739 0.38727 -0.14622 0.39075 C -0.14557 0.39283 -0.14466 0.39491 -0.14349 0.39561 C -0.14049 0.39723 -0.13724 0.3963 -0.13424 0.39723 C -0.13268 0.39792 -0.13724 0.39723 -0.1388 0.39723 L -0.14166 0.39723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17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29 -0.13981 L -0.20729 -0.13958 C -0.23633 -0.07129 -0.25599 -0.03472 -0.275 0.03959 C -0.27956 0.05741 -0.28177 0.07685 -0.28516 0.0956 C -0.28672 0.14144 -0.28711 0.11991 -0.2806 0.18449 C -0.28021 0.18727 -0.278 0.2007 -0.27682 0.20417 C -0.27617 0.20625 -0.27526 0.20834 -0.27409 0.20903 C -0.27109 0.21065 -0.26784 0.20972 -0.26484 0.21065 C -0.26328 0.21135 -0.26784 0.21065 -0.2694 0.21065 L -0.27227 0.21065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4FD941-1574-4034-B933-0BA5BC13432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E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      Hypothesis      </a:t>
            </a:r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Result           Discussion        Conclusion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DEB39F-15E8-456D-8DB0-53141D01446B}"/>
              </a:ext>
            </a:extLst>
          </p:cNvPr>
          <p:cNvSpPr txBox="1"/>
          <p:nvPr/>
        </p:nvSpPr>
        <p:spPr>
          <a:xfrm>
            <a:off x="4908" y="3246472"/>
            <a:ext cx="562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Inoculation of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clusters </a:t>
            </a:r>
            <a:r>
              <a:rPr lang="en-US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with acetic acid bacteria and yeast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Clusters were enclosed using fine mesh bags.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B91766-A915-48D7-A9AC-0438ECBE0A4B}"/>
              </a:ext>
            </a:extLst>
          </p:cNvPr>
          <p:cNvGrpSpPr/>
          <p:nvPr/>
        </p:nvGrpSpPr>
        <p:grpSpPr>
          <a:xfrm>
            <a:off x="5966978" y="833394"/>
            <a:ext cx="6078484" cy="2595605"/>
            <a:chOff x="2374930" y="2788843"/>
            <a:chExt cx="7664817" cy="376433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162D2616-AEF2-4AA2-ADF9-185F384278A0}"/>
                </a:ext>
              </a:extLst>
            </p:cNvPr>
            <p:cNvSpPr/>
            <p:nvPr/>
          </p:nvSpPr>
          <p:spPr>
            <a:xfrm>
              <a:off x="6173936" y="6182060"/>
              <a:ext cx="488373" cy="1232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FC0AAC8-503F-4C9F-B7DB-971D42C9AD8D}"/>
                </a:ext>
              </a:extLst>
            </p:cNvPr>
            <p:cNvGrpSpPr/>
            <p:nvPr/>
          </p:nvGrpSpPr>
          <p:grpSpPr>
            <a:xfrm>
              <a:off x="2374930" y="2788843"/>
              <a:ext cx="7664817" cy="3764338"/>
              <a:chOff x="2374930" y="2756945"/>
              <a:chExt cx="7664817" cy="3764338"/>
            </a:xfrm>
          </p:grpSpPr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84A38A7A-14C3-4EFF-AC7D-DB5A7A2F6DCD}"/>
                  </a:ext>
                </a:extLst>
              </p:cNvPr>
              <p:cNvSpPr/>
              <p:nvPr/>
            </p:nvSpPr>
            <p:spPr>
              <a:xfrm>
                <a:off x="6173936" y="4830130"/>
                <a:ext cx="488373" cy="12323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D6CD5BA-2D4C-4CDD-8D24-9E8658406B38}"/>
                  </a:ext>
                </a:extLst>
              </p:cNvPr>
              <p:cNvGrpSpPr/>
              <p:nvPr/>
            </p:nvGrpSpPr>
            <p:grpSpPr>
              <a:xfrm>
                <a:off x="2374930" y="2756945"/>
                <a:ext cx="7664817" cy="3764338"/>
                <a:chOff x="2374930" y="2735680"/>
                <a:chExt cx="7664817" cy="3764338"/>
              </a:xfrm>
            </p:grpSpPr>
            <p:sp>
              <p:nvSpPr>
                <p:cNvPr id="19" name="Arrow: Right 18">
                  <a:extLst>
                    <a:ext uri="{FF2B5EF4-FFF2-40B4-BE49-F238E27FC236}">
                      <a16:creationId xmlns:a16="http://schemas.microsoft.com/office/drawing/2014/main" id="{4C0007F7-3592-4E2C-BBAE-8F79EF85A8E0}"/>
                    </a:ext>
                  </a:extLst>
                </p:cNvPr>
                <p:cNvSpPr/>
                <p:nvPr/>
              </p:nvSpPr>
              <p:spPr>
                <a:xfrm>
                  <a:off x="6173936" y="4217243"/>
                  <a:ext cx="488373" cy="12323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21" name="Arrow: Right 20">
                  <a:extLst>
                    <a:ext uri="{FF2B5EF4-FFF2-40B4-BE49-F238E27FC236}">
                      <a16:creationId xmlns:a16="http://schemas.microsoft.com/office/drawing/2014/main" id="{DD77A67A-79D2-4134-BBC9-12A16485CAF5}"/>
                    </a:ext>
                  </a:extLst>
                </p:cNvPr>
                <p:cNvSpPr/>
                <p:nvPr/>
              </p:nvSpPr>
              <p:spPr>
                <a:xfrm>
                  <a:off x="6173936" y="5485974"/>
                  <a:ext cx="488373" cy="123237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0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C910E13-2AD5-4EF6-8132-020FA99033D9}"/>
                    </a:ext>
                  </a:extLst>
                </p:cNvPr>
                <p:cNvGrpSpPr/>
                <p:nvPr/>
              </p:nvGrpSpPr>
              <p:grpSpPr>
                <a:xfrm>
                  <a:off x="2374930" y="2735680"/>
                  <a:ext cx="7664817" cy="3764338"/>
                  <a:chOff x="2265506" y="2961399"/>
                  <a:chExt cx="7664817" cy="3764338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5085D69B-96E1-43BE-B252-9044D6877BDC}"/>
                      </a:ext>
                    </a:extLst>
                  </p:cNvPr>
                  <p:cNvGrpSpPr/>
                  <p:nvPr/>
                </p:nvGrpSpPr>
                <p:grpSpPr>
                  <a:xfrm>
                    <a:off x="2313710" y="4147575"/>
                    <a:ext cx="5886067" cy="2578162"/>
                    <a:chOff x="2088572" y="1749596"/>
                    <a:chExt cx="3213890" cy="3558145"/>
                  </a:xfrm>
                </p:grpSpPr>
                <p:sp>
                  <p:nvSpPr>
                    <p:cNvPr id="7" name="Flowchart: Alternate Process 6">
                      <a:extLst>
                        <a:ext uri="{FF2B5EF4-FFF2-40B4-BE49-F238E27FC236}">
                          <a16:creationId xmlns:a16="http://schemas.microsoft.com/office/drawing/2014/main" id="{02952B2A-7F46-44EA-96C5-E6D4531EB9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8572" y="1808019"/>
                      <a:ext cx="2005445" cy="800099"/>
                    </a:xfrm>
                    <a:prstGeom prst="flowChartAlternateProcess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Control</a:t>
                      </a:r>
                    </a:p>
                  </p:txBody>
                </p:sp>
                <p:sp>
                  <p:nvSpPr>
                    <p:cNvPr id="8" name="Flowchart: Alternate Process 7">
                      <a:extLst>
                        <a:ext uri="{FF2B5EF4-FFF2-40B4-BE49-F238E27FC236}">
                          <a16:creationId xmlns:a16="http://schemas.microsoft.com/office/drawing/2014/main" id="{401C8D93-B147-48F2-B1BE-8FFFDDD896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8572" y="2678841"/>
                      <a:ext cx="2005445" cy="800100"/>
                    </a:xfrm>
                    <a:prstGeom prst="flowChartAlternateProcess">
                      <a:avLst/>
                    </a:prstGeom>
                    <a:solidFill>
                      <a:schemeClr val="accent6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GBM</a:t>
                      </a:r>
                    </a:p>
                  </p:txBody>
                </p:sp>
                <p:sp>
                  <p:nvSpPr>
                    <p:cNvPr id="9" name="Flowchart: Alternate Process 8">
                      <a:extLst>
                        <a:ext uri="{FF2B5EF4-FFF2-40B4-BE49-F238E27FC236}">
                          <a16:creationId xmlns:a16="http://schemas.microsoft.com/office/drawing/2014/main" id="{B6F167BC-652F-443A-B047-ADCC8EDAB9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8572" y="3593241"/>
                      <a:ext cx="2005445" cy="800100"/>
                    </a:xfrm>
                    <a:prstGeom prst="flowChartAlternateProcess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Mechanical Damage</a:t>
                      </a:r>
                    </a:p>
                    <a:p>
                      <a:pPr algn="ctr"/>
                      <a:endParaRPr lang="en-US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p:txBody>
                </p:sp>
                <p:sp>
                  <p:nvSpPr>
                    <p:cNvPr id="10" name="Flowchart: Alternate Process 9">
                      <a:extLst>
                        <a:ext uri="{FF2B5EF4-FFF2-40B4-BE49-F238E27FC236}">
                          <a16:creationId xmlns:a16="http://schemas.microsoft.com/office/drawing/2014/main" id="{5FC19308-59AE-432D-B2CA-7C175845F7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8572" y="4507641"/>
                      <a:ext cx="2005445" cy="800100"/>
                    </a:xfrm>
                    <a:prstGeom prst="flowChartAlternateProcess">
                      <a:avLst/>
                    </a:prstGeom>
                    <a:solidFill>
                      <a:srgbClr val="B526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Yellow jacket</a:t>
                      </a:r>
                    </a:p>
                  </p:txBody>
                </p:sp>
                <p:sp>
                  <p:nvSpPr>
                    <p:cNvPr id="11" name="Flowchart: Alternate Process 10">
                      <a:extLst>
                        <a:ext uri="{FF2B5EF4-FFF2-40B4-BE49-F238E27FC236}">
                          <a16:creationId xmlns:a16="http://schemas.microsoft.com/office/drawing/2014/main" id="{AEEA0439-2127-4A2C-8361-62980F53BE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5787" y="1749596"/>
                      <a:ext cx="856675" cy="800098"/>
                    </a:xfrm>
                    <a:prstGeom prst="flowChartAlternateProcess">
                      <a:avLst/>
                    </a:prstGeom>
                    <a:solidFill>
                      <a:srgbClr val="C55A1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Present</a:t>
                      </a:r>
                    </a:p>
                  </p:txBody>
                </p:sp>
                <p:sp>
                  <p:nvSpPr>
                    <p:cNvPr id="12" name="Flowchart: Alternate Process 11">
                      <a:extLst>
                        <a:ext uri="{FF2B5EF4-FFF2-40B4-BE49-F238E27FC236}">
                          <a16:creationId xmlns:a16="http://schemas.microsoft.com/office/drawing/2014/main" id="{34EDF52A-7E3D-4821-85DA-0B56A4CD4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5787" y="2678839"/>
                      <a:ext cx="856675" cy="800100"/>
                    </a:xfrm>
                    <a:prstGeom prst="flowChartAlternateProcess">
                      <a:avLst/>
                    </a:prstGeom>
                    <a:solidFill>
                      <a:schemeClr val="accent6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Present </a:t>
                      </a:r>
                    </a:p>
                  </p:txBody>
                </p:sp>
                <p:sp>
                  <p:nvSpPr>
                    <p:cNvPr id="13" name="Flowchart: Alternate Process 12">
                      <a:extLst>
                        <a:ext uri="{FF2B5EF4-FFF2-40B4-BE49-F238E27FC236}">
                          <a16:creationId xmlns:a16="http://schemas.microsoft.com/office/drawing/2014/main" id="{516A9D3F-61C6-45BB-9FB1-C134FB2E6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5787" y="3571452"/>
                      <a:ext cx="856675" cy="800100"/>
                    </a:xfrm>
                    <a:prstGeom prst="flowChartAlternateProcess">
                      <a:avLst/>
                    </a:prstGeom>
                    <a:solidFill>
                      <a:srgbClr val="00B0F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Present </a:t>
                      </a:r>
                    </a:p>
                  </p:txBody>
                </p:sp>
                <p:sp>
                  <p:nvSpPr>
                    <p:cNvPr id="14" name="Flowchart: Alternate Process 13">
                      <a:extLst>
                        <a:ext uri="{FF2B5EF4-FFF2-40B4-BE49-F238E27FC236}">
                          <a16:creationId xmlns:a16="http://schemas.microsoft.com/office/drawing/2014/main" id="{30812D2A-3A19-4AB8-9F74-AE0E9262C6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5787" y="4507641"/>
                      <a:ext cx="856675" cy="800100"/>
                    </a:xfrm>
                    <a:prstGeom prst="flowChartAlternateProcess">
                      <a:avLst/>
                    </a:prstGeom>
                    <a:solidFill>
                      <a:srgbClr val="B526E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Present</a:t>
                      </a: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2C201D3F-4515-40A5-AF36-1FE8835ED81F}"/>
                      </a:ext>
                    </a:extLst>
                  </p:cNvPr>
                  <p:cNvGrpSpPr/>
                  <p:nvPr/>
                </p:nvGrpSpPr>
                <p:grpSpPr>
                  <a:xfrm>
                    <a:off x="2265506" y="2961399"/>
                    <a:ext cx="7664817" cy="1300477"/>
                    <a:chOff x="2265506" y="2693832"/>
                    <a:chExt cx="7664817" cy="1300477"/>
                  </a:xfrm>
                </p:grpSpPr>
                <p:sp>
                  <p:nvSpPr>
                    <p:cNvPr id="23" name="Callout: Right Arrow 22">
                      <a:extLst>
                        <a:ext uri="{FF2B5EF4-FFF2-40B4-BE49-F238E27FC236}">
                          <a16:creationId xmlns:a16="http://schemas.microsoft.com/office/drawing/2014/main" id="{B555DB18-A55D-423F-8EC4-AE49DDC07CC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396465" y="1517846"/>
                      <a:ext cx="1175997" cy="3776929"/>
                    </a:xfrm>
                    <a:prstGeom prst="rightArrowCallout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p:txBody>
                </p:sp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5E0036BC-D4B9-44B8-8FFE-4FDF97AF31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65506" y="2693832"/>
                      <a:ext cx="7664817" cy="1279078"/>
                      <a:chOff x="2265505" y="2692340"/>
                      <a:chExt cx="7664817" cy="1279078"/>
                    </a:xfrm>
                  </p:grpSpPr>
                  <p:sp>
                    <p:nvSpPr>
                      <p:cNvPr id="3" name="Callout: Right Arrow 2">
                        <a:extLst>
                          <a:ext uri="{FF2B5EF4-FFF2-40B4-BE49-F238E27FC236}">
                            <a16:creationId xmlns:a16="http://schemas.microsoft.com/office/drawing/2014/main" id="{4BCE86AF-5BB7-4985-BA38-999FD418CFF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576572" y="1505556"/>
                        <a:ext cx="1154795" cy="3776930"/>
                      </a:xfrm>
                      <a:prstGeom prst="rightArrowCallout">
                        <a:avLst/>
                      </a:prstGeom>
                      <a:ln w="57150">
                        <a:solidFill>
                          <a:srgbClr val="00206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200" dirty="0">
                          <a:latin typeface="Helvetica" panose="020B0604020202020204" pitchFamily="34" charset="0"/>
                          <a:cs typeface="Helvetica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" name="TextBox 5">
                        <a:extLst>
                          <a:ext uri="{FF2B5EF4-FFF2-40B4-BE49-F238E27FC236}">
                            <a16:creationId xmlns:a16="http://schemas.microsoft.com/office/drawing/2014/main" id="{0BC70A5A-D874-4F5C-A62F-434FEF0038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07308" y="2869949"/>
                        <a:ext cx="2982385" cy="52854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2000" b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Source of injury</a:t>
                        </a:r>
                      </a:p>
                    </p:txBody>
                  </p:sp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E05774E6-FDEC-420E-9688-EA00E57191A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53391" y="2692340"/>
                        <a:ext cx="3776931" cy="102537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900" b="1" dirty="0"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Presence or absence of D. melanogaster</a:t>
                        </a:r>
                      </a:p>
                    </p:txBody>
                  </p:sp>
                </p:grpSp>
              </p:grpSp>
            </p:grpSp>
          </p:grpSp>
        </p:grpSp>
      </p:grp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3A002416-6E8D-4545-8BE7-26512E806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7" b="17058"/>
          <a:stretch/>
        </p:blipFill>
        <p:spPr bwMode="auto">
          <a:xfrm>
            <a:off x="2230884" y="785939"/>
            <a:ext cx="2247268" cy="2476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157FE76-E5E7-4627-B0A5-68386D227683}"/>
              </a:ext>
            </a:extLst>
          </p:cNvPr>
          <p:cNvSpPr txBox="1"/>
          <p:nvPr/>
        </p:nvSpPr>
        <p:spPr>
          <a:xfrm>
            <a:off x="2038473" y="6239882"/>
            <a:ext cx="839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Clusters were assessed for sour rot severity</a:t>
            </a:r>
          </a:p>
        </p:txBody>
      </p:sp>
      <p:pic>
        <p:nvPicPr>
          <p:cNvPr id="69" name="Picture 6" descr="Image preview">
            <a:extLst>
              <a:ext uri="{FF2B5EF4-FFF2-40B4-BE49-F238E27FC236}">
                <a16:creationId xmlns:a16="http://schemas.microsoft.com/office/drawing/2014/main" id="{87B372D2-2B85-40D1-99D6-610E342BC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1" b="8830"/>
          <a:stretch/>
        </p:blipFill>
        <p:spPr bwMode="auto">
          <a:xfrm>
            <a:off x="3413345" y="4138785"/>
            <a:ext cx="2682655" cy="2233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25630B57-BB9C-4C53-A9B6-926209CB4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89" y="4083723"/>
            <a:ext cx="1610665" cy="2233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98B0688-C894-46B0-B0CB-E397A9ED1563}"/>
              </a:ext>
            </a:extLst>
          </p:cNvPr>
          <p:cNvSpPr txBox="1"/>
          <p:nvPr/>
        </p:nvSpPr>
        <p:spPr>
          <a:xfrm>
            <a:off x="38223" y="383880"/>
            <a:ext cx="642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Semi field experiment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 descr="arXiv:1812.04435v1 [q-bio.CB] 11 Dec 2018">
            <a:extLst>
              <a:ext uri="{FF2B5EF4-FFF2-40B4-BE49-F238E27FC236}">
                <a16:creationId xmlns:a16="http://schemas.microsoft.com/office/drawing/2014/main" id="{278CDDC9-E471-46DD-B422-AE5337C6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" y="763794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5189E4C8-589D-4778-8189-CC03D09750D2}"/>
              </a:ext>
            </a:extLst>
          </p:cNvPr>
          <p:cNvSpPr/>
          <p:nvPr/>
        </p:nvSpPr>
        <p:spPr>
          <a:xfrm>
            <a:off x="10759853" y="1674802"/>
            <a:ext cx="1240093" cy="382831"/>
          </a:xfrm>
          <a:prstGeom prst="flowChartAlternateProcess">
            <a:avLst/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Absent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32D00CED-17DD-4EC4-A1AD-8D00E7C2A6B7}"/>
              </a:ext>
            </a:extLst>
          </p:cNvPr>
          <p:cNvSpPr/>
          <p:nvPr/>
        </p:nvSpPr>
        <p:spPr>
          <a:xfrm>
            <a:off x="10759854" y="2129255"/>
            <a:ext cx="1240092" cy="382832"/>
          </a:xfrm>
          <a:prstGeom prst="flowChartAlternate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Absent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FAEC6B71-CA37-424C-A34B-5FFA768C6797}"/>
              </a:ext>
            </a:extLst>
          </p:cNvPr>
          <p:cNvSpPr/>
          <p:nvPr/>
        </p:nvSpPr>
        <p:spPr>
          <a:xfrm>
            <a:off x="10759854" y="2561521"/>
            <a:ext cx="1240092" cy="38283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Absent 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9DD1F316-0CFE-4EB0-B7D9-A9005656B602}"/>
              </a:ext>
            </a:extLst>
          </p:cNvPr>
          <p:cNvSpPr/>
          <p:nvPr/>
        </p:nvSpPr>
        <p:spPr>
          <a:xfrm>
            <a:off x="10759854" y="3035802"/>
            <a:ext cx="1240092" cy="382832"/>
          </a:xfrm>
          <a:prstGeom prst="flowChartAlternateProcess">
            <a:avLst/>
          </a:prstGeom>
          <a:solidFill>
            <a:srgbClr val="B52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Absent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443761-44F4-48D1-A44E-B2397C20DB3C}"/>
              </a:ext>
            </a:extLst>
          </p:cNvPr>
          <p:cNvSpPr txBox="1"/>
          <p:nvPr/>
        </p:nvSpPr>
        <p:spPr>
          <a:xfrm>
            <a:off x="2038473" y="6507541"/>
            <a:ext cx="839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Flies were reared from bagged cluster after assessing sour </a:t>
            </a:r>
            <a:r>
              <a:rPr lang="en-US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rot percentage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  <p:bldP spid="36" grpId="0" animBg="1"/>
      <p:bldP spid="37" grpId="0" animBg="1"/>
      <p:bldP spid="38" grpId="0" animBg="1"/>
      <p:bldP spid="40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6" name="Picture 8" descr="Image preview">
            <a:extLst>
              <a:ext uri="{FF2B5EF4-FFF2-40B4-BE49-F238E27FC236}">
                <a16:creationId xmlns:a16="http://schemas.microsoft.com/office/drawing/2014/main" id="{604FEDAA-3124-4940-AC75-CF38A94AD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r="-5" b="10532"/>
          <a:stretch/>
        </p:blipFill>
        <p:spPr bwMode="auto">
          <a:xfrm>
            <a:off x="20" y="10"/>
            <a:ext cx="2970445" cy="33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preview">
            <a:extLst>
              <a:ext uri="{FF2B5EF4-FFF2-40B4-BE49-F238E27FC236}">
                <a16:creationId xmlns:a16="http://schemas.microsoft.com/office/drawing/2014/main" id="{EB0535D6-9EFB-42CA-9516-827F724D3F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r="5" b="5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5F836953-0A18-40B7-BE5F-4BC8A4AEE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6"/>
          <a:stretch/>
        </p:blipFill>
        <p:spPr bwMode="auto">
          <a:xfrm>
            <a:off x="8312424" y="-445679"/>
            <a:ext cx="3891097" cy="44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preview">
            <a:extLst>
              <a:ext uri="{FF2B5EF4-FFF2-40B4-BE49-F238E27FC236}">
                <a16:creationId xmlns:a16="http://schemas.microsoft.com/office/drawing/2014/main" id="{E6204C43-91D0-46D3-A230-7D0B5621A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79" t="2333" r="1351" b="-5928"/>
          <a:stretch/>
        </p:blipFill>
        <p:spPr bwMode="auto">
          <a:xfrm rot="16200000">
            <a:off x="322069" y="3086376"/>
            <a:ext cx="4288716" cy="48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food, plate, dish, meat&#10;&#10;Description automatically generated">
            <a:extLst>
              <a:ext uri="{FF2B5EF4-FFF2-40B4-BE49-F238E27FC236}">
                <a16:creationId xmlns:a16="http://schemas.microsoft.com/office/drawing/2014/main" id="{9EB8FFBC-77A4-423D-89E9-168ACFF762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1" r="31602" b="31379"/>
          <a:stretch/>
        </p:blipFill>
        <p:spPr>
          <a:xfrm rot="10800000">
            <a:off x="5552652" y="-7618"/>
            <a:ext cx="2759773" cy="3383278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866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2" name="Content Placeholder 2061">
            <a:extLst>
              <a:ext uri="{FF2B5EF4-FFF2-40B4-BE49-F238E27FC236}">
                <a16:creationId xmlns:a16="http://schemas.microsoft.com/office/drawing/2014/main" id="{003EEEDD-CC8D-4119-A482-07D8993E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669" y="3375661"/>
            <a:ext cx="7550331" cy="3501930"/>
          </a:xfrm>
          <a:solidFill>
            <a:srgbClr val="BF9000"/>
          </a:solidFill>
        </p:spPr>
        <p:txBody>
          <a:bodyPr>
            <a:normAutofit/>
          </a:bodyPr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" name="AutoShape 4" descr="Image preview">
            <a:extLst>
              <a:ext uri="{FF2B5EF4-FFF2-40B4-BE49-F238E27FC236}">
                <a16:creationId xmlns:a16="http://schemas.microsoft.com/office/drawing/2014/main" id="{2BBD6CF5-9B7C-43FB-A5BB-DA1427E113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preview">
            <a:extLst>
              <a:ext uri="{FF2B5EF4-FFF2-40B4-BE49-F238E27FC236}">
                <a16:creationId xmlns:a16="http://schemas.microsoft.com/office/drawing/2014/main" id="{AAE7F078-316E-4D3F-A604-A24653DA6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7EEFF-E6AD-4428-844E-518EC1EF0122}"/>
              </a:ext>
            </a:extLst>
          </p:cNvPr>
          <p:cNvSpPr txBox="1"/>
          <p:nvPr/>
        </p:nvSpPr>
        <p:spPr>
          <a:xfrm>
            <a:off x="6248400" y="3772497"/>
            <a:ext cx="4441370" cy="3657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Mechanical damage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B0E7A-F06A-4C5A-84B5-D03A89500F4F}"/>
              </a:ext>
            </a:extLst>
          </p:cNvPr>
          <p:cNvSpPr txBox="1"/>
          <p:nvPr/>
        </p:nvSpPr>
        <p:spPr>
          <a:xfrm>
            <a:off x="6248399" y="4313997"/>
            <a:ext cx="444137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Mechanical damage with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D.mel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5D71A-7169-4095-AC70-7DB0ADCA61EC}"/>
              </a:ext>
            </a:extLst>
          </p:cNvPr>
          <p:cNvSpPr txBox="1"/>
          <p:nvPr/>
        </p:nvSpPr>
        <p:spPr>
          <a:xfrm>
            <a:off x="6248399" y="4859069"/>
            <a:ext cx="4441371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GBM larvae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47D7D6-8BAC-4097-AD27-D57C054A5FBB}"/>
              </a:ext>
            </a:extLst>
          </p:cNvPr>
          <p:cNvSpPr txBox="1"/>
          <p:nvPr/>
        </p:nvSpPr>
        <p:spPr>
          <a:xfrm>
            <a:off x="6232994" y="5426520"/>
            <a:ext cx="4441370" cy="365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Damage from yellow jacket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6486E7-3FC2-48F0-A606-84BB447846A5}"/>
              </a:ext>
            </a:extLst>
          </p:cNvPr>
          <p:cNvCxnSpPr/>
          <p:nvPr/>
        </p:nvCxnSpPr>
        <p:spPr>
          <a:xfrm flipV="1">
            <a:off x="6655337" y="2418895"/>
            <a:ext cx="508000" cy="352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E72211-C9D1-456F-80BC-2D3AF4168F10}"/>
              </a:ext>
            </a:extLst>
          </p:cNvPr>
          <p:cNvSpPr txBox="1"/>
          <p:nvPr/>
        </p:nvSpPr>
        <p:spPr>
          <a:xfrm>
            <a:off x="6232995" y="5931444"/>
            <a:ext cx="444136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Damage from yellow jackets and D.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mel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107777-F388-4AB4-8B6E-D9574E669B53}"/>
              </a:ext>
            </a:extLst>
          </p:cNvPr>
          <p:cNvSpPr txBox="1"/>
          <p:nvPr/>
        </p:nvSpPr>
        <p:spPr>
          <a:xfrm>
            <a:off x="2248867" y="2875001"/>
            <a:ext cx="3693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ECFF8F-801E-4D58-8B85-CB351636D132}"/>
              </a:ext>
            </a:extLst>
          </p:cNvPr>
          <p:cNvSpPr txBox="1"/>
          <p:nvPr/>
        </p:nvSpPr>
        <p:spPr>
          <a:xfrm>
            <a:off x="4907687" y="2907268"/>
            <a:ext cx="351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8D601F-572A-4848-92F2-B6CAD3CF7C05}"/>
              </a:ext>
            </a:extLst>
          </p:cNvPr>
          <p:cNvSpPr txBox="1"/>
          <p:nvPr/>
        </p:nvSpPr>
        <p:spPr>
          <a:xfrm>
            <a:off x="7759688" y="2897862"/>
            <a:ext cx="447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4BDC15-D462-4686-9BCD-9B1CD220C490}"/>
              </a:ext>
            </a:extLst>
          </p:cNvPr>
          <p:cNvSpPr txBox="1"/>
          <p:nvPr/>
        </p:nvSpPr>
        <p:spPr>
          <a:xfrm>
            <a:off x="10568601" y="2815289"/>
            <a:ext cx="447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F757E9-8F7D-4409-BE6C-711F4A1C50DF}"/>
              </a:ext>
            </a:extLst>
          </p:cNvPr>
          <p:cNvSpPr txBox="1"/>
          <p:nvPr/>
        </p:nvSpPr>
        <p:spPr>
          <a:xfrm>
            <a:off x="2394736" y="6300776"/>
            <a:ext cx="447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09868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590BB6-98F1-45A6-BA12-D838A6576AFD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E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      Hypothesis      Method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Discussion        Conclusion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48D81-2658-4C1B-A405-2CF16E4FC48D}"/>
              </a:ext>
            </a:extLst>
          </p:cNvPr>
          <p:cNvSpPr txBox="1"/>
          <p:nvPr/>
        </p:nvSpPr>
        <p:spPr>
          <a:xfrm>
            <a:off x="321780" y="5754029"/>
            <a:ext cx="555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Figure showing mean percentage of sour rot in different treatments</a:t>
            </a:r>
          </a:p>
        </p:txBody>
      </p:sp>
      <p:pic>
        <p:nvPicPr>
          <p:cNvPr id="14" name="Picture 13" descr="Chart, box and whisker chart&#10;&#10;Description automatically generated">
            <a:extLst>
              <a:ext uri="{FF2B5EF4-FFF2-40B4-BE49-F238E27FC236}">
                <a16:creationId xmlns:a16="http://schemas.microsoft.com/office/drawing/2014/main" id="{912C29F6-46D9-45E8-9E6C-EE9C1DE19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6" y="919790"/>
            <a:ext cx="6136983" cy="47024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8E081C-F130-440D-BA6B-3EC100028ADF}"/>
              </a:ext>
            </a:extLst>
          </p:cNvPr>
          <p:cNvGrpSpPr/>
          <p:nvPr/>
        </p:nvGrpSpPr>
        <p:grpSpPr>
          <a:xfrm>
            <a:off x="6096000" y="919790"/>
            <a:ext cx="6087354" cy="5480569"/>
            <a:chOff x="6096000" y="919790"/>
            <a:chExt cx="6087354" cy="54805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A816F7-1FF2-497F-9087-E5735FA83F3D}"/>
                </a:ext>
              </a:extLst>
            </p:cNvPr>
            <p:cNvSpPr txBox="1"/>
            <p:nvPr/>
          </p:nvSpPr>
          <p:spPr>
            <a:xfrm>
              <a:off x="6096000" y="5754028"/>
              <a:ext cx="6064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Figure showing mean number of </a:t>
              </a:r>
              <a:r>
                <a:rPr lang="en-US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D. </a:t>
              </a:r>
              <a:r>
                <a:rPr lang="en-US" b="1" i="1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mel</a:t>
              </a:r>
              <a:r>
                <a:rPr lang="en-US" b="1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per cluster weight in different treatments</a:t>
              </a:r>
            </a:p>
          </p:txBody>
        </p:sp>
        <p:pic>
          <p:nvPicPr>
            <p:cNvPr id="16" name="Picture 15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290E3727-B105-494E-A64D-4018340E2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169" y="919790"/>
              <a:ext cx="6015185" cy="460913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7F58337-4940-4AC0-A92B-F465290F3517}"/>
              </a:ext>
            </a:extLst>
          </p:cNvPr>
          <p:cNvSpPr/>
          <p:nvPr/>
        </p:nvSpPr>
        <p:spPr>
          <a:xfrm>
            <a:off x="4724400" y="1567543"/>
            <a:ext cx="1371600" cy="23186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69AC1-4047-4BFD-94F3-A0C9C0ED9B6F}"/>
              </a:ext>
            </a:extLst>
          </p:cNvPr>
          <p:cNvSpPr/>
          <p:nvPr/>
        </p:nvSpPr>
        <p:spPr>
          <a:xfrm>
            <a:off x="9480237" y="1219200"/>
            <a:ext cx="2617954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C803A698-87E5-4296-A6E8-27CE273B26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AFE49B53-EFF1-4E0B-B3D7-ACC3B755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742226"/>
            <a:ext cx="3252903" cy="22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7E51C09-2514-4318-BEAC-8B047E16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0" name="Picture 10" descr="Image preview">
            <a:extLst>
              <a:ext uri="{FF2B5EF4-FFF2-40B4-BE49-F238E27FC236}">
                <a16:creationId xmlns:a16="http://schemas.microsoft.com/office/drawing/2014/main" id="{C3F0F56D-7A67-4053-8E0A-2E6C94C48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7177" y="487090"/>
            <a:ext cx="3576612" cy="371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C6F58B9-D4AC-4604-9A45-23620BE2D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3844942"/>
            <a:ext cx="3252903" cy="228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B07A30-DFDC-4A8C-917E-B653C417B84B}"/>
              </a:ext>
            </a:extLst>
          </p:cNvPr>
          <p:cNvSpPr txBox="1"/>
          <p:nvPr/>
        </p:nvSpPr>
        <p:spPr>
          <a:xfrm>
            <a:off x="9711025" y="6437910"/>
            <a:ext cx="4267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Buck et al. 2008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7616F-AF95-4ACF-9A99-9AE8548D05A6}"/>
              </a:ext>
            </a:extLst>
          </p:cNvPr>
          <p:cNvSpPr txBox="1"/>
          <p:nvPr/>
        </p:nvSpPr>
        <p:spPr>
          <a:xfrm>
            <a:off x="4311494" y="4176066"/>
            <a:ext cx="350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Cornell University Insect Collection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75473-AF2B-45DB-961D-D9A6D05B093F}"/>
              </a:ext>
            </a:extLst>
          </p:cNvPr>
          <p:cNvSpPr txBox="1"/>
          <p:nvPr/>
        </p:nvSpPr>
        <p:spPr>
          <a:xfrm>
            <a:off x="945794" y="2865006"/>
            <a:ext cx="239082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Vespula maculifrons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7AF440-BF50-4B2A-ABAC-D0C05676BB93}"/>
              </a:ext>
            </a:extLst>
          </p:cNvPr>
          <p:cNvSpPr txBox="1"/>
          <p:nvPr/>
        </p:nvSpPr>
        <p:spPr>
          <a:xfrm>
            <a:off x="9086403" y="2852006"/>
            <a:ext cx="15457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V. maculifrons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82619-8E2A-4B00-AE13-79DE3E439B71}"/>
              </a:ext>
            </a:extLst>
          </p:cNvPr>
          <p:cNvSpPr txBox="1"/>
          <p:nvPr/>
        </p:nvSpPr>
        <p:spPr>
          <a:xfrm>
            <a:off x="1322845" y="5945440"/>
            <a:ext cx="15457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V. germanica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58CB0-4201-4ED7-9B79-69342FE0F2C9}"/>
              </a:ext>
            </a:extLst>
          </p:cNvPr>
          <p:cNvSpPr txBox="1"/>
          <p:nvPr/>
        </p:nvSpPr>
        <p:spPr>
          <a:xfrm>
            <a:off x="9086403" y="5879321"/>
            <a:ext cx="154577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V. germanica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CC61D-3EB6-431C-9289-6437B6F25CCB}"/>
              </a:ext>
            </a:extLst>
          </p:cNvPr>
          <p:cNvSpPr txBox="1"/>
          <p:nvPr/>
        </p:nvSpPr>
        <p:spPr>
          <a:xfrm>
            <a:off x="3477829" y="474590"/>
            <a:ext cx="60989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Yellow jacket Identification from bagged experiment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48C88A-650E-4FA4-A88D-0C383FDB4083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E2C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      Hypothesis      Method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</a:t>
            </a:r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Discussion        Conclusion 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3049A2-73BC-40E6-92E4-80951BCC5609}"/>
              </a:ext>
            </a:extLst>
          </p:cNvPr>
          <p:cNvSpPr txBox="1"/>
          <p:nvPr/>
        </p:nvSpPr>
        <p:spPr>
          <a:xfrm>
            <a:off x="170084" y="6391744"/>
            <a:ext cx="10170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Identification Atlas of the Vespidae (Hymenoptera, Aculeata) of the northeastern Nearctic region</a:t>
            </a:r>
            <a:endParaRPr lang="en-US" dirty="0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F0D74368-A6B6-4E5D-9350-5CD4AEF3D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3"/>
          <a:stretch/>
        </p:blipFill>
        <p:spPr bwMode="auto">
          <a:xfrm>
            <a:off x="4062499" y="4593747"/>
            <a:ext cx="3907971" cy="183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33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B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0D7C9BC-BF4D-4F17-B8F0-6F05B135CFB3}"/>
              </a:ext>
            </a:extLst>
          </p:cNvPr>
          <p:cNvSpPr txBox="1"/>
          <p:nvPr/>
        </p:nvSpPr>
        <p:spPr>
          <a:xfrm>
            <a:off x="0" y="-23327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      Hypothesis      Method      Result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</a:t>
            </a:r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Discussion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</a:t>
            </a:r>
            <a:r>
              <a:rPr lang="en-US" sz="24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Conclusion </a:t>
            </a:r>
            <a:endParaRPr lang="en-US" sz="2400" dirty="0">
              <a:solidFill>
                <a:schemeClr val="accent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1B587-C158-461A-BDE8-A532277E53B5}"/>
              </a:ext>
            </a:extLst>
          </p:cNvPr>
          <p:cNvSpPr txBox="1"/>
          <p:nvPr/>
        </p:nvSpPr>
        <p:spPr>
          <a:xfrm>
            <a:off x="234043" y="473854"/>
            <a:ext cx="11723914" cy="53860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Mechanical damage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drastically 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increases sour rot in the presence of </a:t>
            </a:r>
            <a:r>
              <a:rPr lang="en-US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D.mel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Yellowjackets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cause injury and </a:t>
            </a:r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increase sour rot in the presence of </a:t>
            </a:r>
            <a:r>
              <a:rPr lang="en-US" sz="28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D.mel</a:t>
            </a:r>
            <a:endParaRPr lang="en-US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Role of GBM in sour rot was not understood well due to poor establishment of GBM in the tested cluster.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4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6925</TotalTime>
  <Words>473</Words>
  <Application>Microsoft Office PowerPoint</Application>
  <PresentationFormat>Widescreen</PresentationFormat>
  <Paragraphs>120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Lao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Rekha Bhandari</dc:creator>
  <cp:lastModifiedBy>Rekha Bhandari</cp:lastModifiedBy>
  <cp:revision>3</cp:revision>
  <dcterms:created xsi:type="dcterms:W3CDTF">2021-12-01T14:30:19Z</dcterms:created>
  <dcterms:modified xsi:type="dcterms:W3CDTF">2022-01-28T20:37:42Z</dcterms:modified>
</cp:coreProperties>
</file>