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1.xml" ContentType="application/vnd.openxmlformats-officedocument.presentationml.notesSlide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2.xml" ContentType="application/vnd.openxmlformats-officedocument.presentationml.notesSlide+xml"/>
  <Override PartName="/ppt/charts/chart1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1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3.xml" ContentType="application/vnd.openxmlformats-officedocument.drawingml.chart+xml"/>
  <Override PartName="/ppt/notesSlides/notesSlide30.xml" ContentType="application/vnd.openxmlformats-officedocument.presentationml.notesSlide+xml"/>
  <Override PartName="/ppt/charts/chart14.xml" ContentType="application/vnd.openxmlformats-officedocument.drawingml.chart+xml"/>
  <Override PartName="/ppt/notesSlides/notesSlide31.xml" ContentType="application/vnd.openxmlformats-officedocument.presentationml.notesSlide+xml"/>
  <Override PartName="/ppt/charts/chart15.xml" ContentType="application/vnd.openxmlformats-officedocument.drawingml.chart+xml"/>
  <Override PartName="/ppt/notesSlides/notesSlide32.xml" ContentType="application/vnd.openxmlformats-officedocument.presentationml.notesSlide+xml"/>
  <Override PartName="/ppt/charts/chart16.xml" ContentType="application/vnd.openxmlformats-officedocument.drawingml.chart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17.xml" ContentType="application/vnd.openxmlformats-officedocument.drawingml.chart+xml"/>
  <Override PartName="/ppt/notesSlides/notesSlide35.xml" ContentType="application/vnd.openxmlformats-officedocument.presentationml.notesSlide+xml"/>
  <Override PartName="/ppt/charts/chart18.xml" ContentType="application/vnd.openxmlformats-officedocument.drawingml.chart+xml"/>
  <Override PartName="/ppt/notesSlides/notesSlide36.xml" ContentType="application/vnd.openxmlformats-officedocument.presentationml.notesSlide+xml"/>
  <Override PartName="/ppt/charts/chart19.xml" ContentType="application/vnd.openxmlformats-officedocument.drawingml.chart+xml"/>
  <Override PartName="/ppt/notesSlides/notesSlide37.xml" ContentType="application/vnd.openxmlformats-officedocument.presentationml.notesSlide+xml"/>
  <Override PartName="/ppt/charts/chart20.xml" ContentType="application/vnd.openxmlformats-officedocument.drawingml.chart+xml"/>
  <Override PartName="/ppt/notesSlides/notesSlide38.xml" ContentType="application/vnd.openxmlformats-officedocument.presentationml.notesSlide+xml"/>
  <Override PartName="/ppt/charts/chart21.xml" ContentType="application/vnd.openxmlformats-officedocument.drawingml.chart+xml"/>
  <Override PartName="/ppt/notesSlides/notesSlide39.xml" ContentType="application/vnd.openxmlformats-officedocument.presentationml.notesSlide+xml"/>
  <Override PartName="/ppt/charts/chart2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46.xml" ContentType="application/vnd.openxmlformats-officedocument.presentationml.notesSlide+xml"/>
  <Override PartName="/ppt/charts/chart25.xml" ContentType="application/vnd.openxmlformats-officedocument.drawingml.chart+xml"/>
  <Override PartName="/ppt/notesSlides/notesSlide47.xml" ContentType="application/vnd.openxmlformats-officedocument.presentationml.notesSlide+xml"/>
  <Override PartName="/ppt/charts/chart26.xml" ContentType="application/vnd.openxmlformats-officedocument.drawingml.chart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333" r:id="rId2"/>
    <p:sldId id="262" r:id="rId3"/>
    <p:sldId id="369" r:id="rId4"/>
    <p:sldId id="374" r:id="rId5"/>
    <p:sldId id="267" r:id="rId6"/>
    <p:sldId id="268" r:id="rId7"/>
    <p:sldId id="270" r:id="rId8"/>
    <p:sldId id="271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370" r:id="rId17"/>
    <p:sldId id="296" r:id="rId18"/>
    <p:sldId id="345" r:id="rId19"/>
    <p:sldId id="367" r:id="rId20"/>
    <p:sldId id="366" r:id="rId21"/>
    <p:sldId id="376" r:id="rId22"/>
    <p:sldId id="377" r:id="rId23"/>
    <p:sldId id="378" r:id="rId24"/>
    <p:sldId id="379" r:id="rId25"/>
    <p:sldId id="380" r:id="rId26"/>
    <p:sldId id="383" r:id="rId27"/>
    <p:sldId id="297" r:id="rId28"/>
    <p:sldId id="326" r:id="rId29"/>
    <p:sldId id="327" r:id="rId30"/>
    <p:sldId id="365" r:id="rId31"/>
    <p:sldId id="298" r:id="rId32"/>
    <p:sldId id="299" r:id="rId33"/>
    <p:sldId id="381" r:id="rId34"/>
    <p:sldId id="355" r:id="rId35"/>
    <p:sldId id="382" r:id="rId36"/>
    <p:sldId id="356" r:id="rId37"/>
    <p:sldId id="384" r:id="rId38"/>
    <p:sldId id="354" r:id="rId39"/>
    <p:sldId id="357" r:id="rId40"/>
    <p:sldId id="358" r:id="rId41"/>
    <p:sldId id="359" r:id="rId42"/>
    <p:sldId id="360" r:id="rId43"/>
    <p:sldId id="386" r:id="rId44"/>
    <p:sldId id="385" r:id="rId45"/>
    <p:sldId id="373" r:id="rId46"/>
    <p:sldId id="352" r:id="rId47"/>
    <p:sldId id="371" r:id="rId48"/>
    <p:sldId id="372" r:id="rId49"/>
    <p:sldId id="353" r:id="rId50"/>
    <p:sldId id="375" r:id="rId51"/>
    <p:sldId id="362" r:id="rId52"/>
    <p:sldId id="363" r:id="rId53"/>
    <p:sldId id="361" r:id="rId54"/>
    <p:sldId id="364" r:id="rId55"/>
    <p:sldId id="272" r:id="rId56"/>
    <p:sldId id="343" r:id="rId57"/>
    <p:sldId id="344" r:id="rId58"/>
    <p:sldId id="368" r:id="rId59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EFED6"/>
    <a:srgbClr val="EFF9DB"/>
    <a:srgbClr val="6C282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8" autoAdjust="0"/>
    <p:restoredTop sz="66086" autoAdjust="0"/>
  </p:normalViewPr>
  <p:slideViewPr>
    <p:cSldViewPr showGuides="1">
      <p:cViewPr varScale="1">
        <p:scale>
          <a:sx n="66" d="100"/>
          <a:sy n="66" d="100"/>
        </p:scale>
        <p:origin x="1915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0.bin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1.bin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7.bin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64970199037601"/>
          <c:y val="5.0232972116109303E-2"/>
          <c:w val="0.86307189140420004"/>
          <c:h val="0.845951360510316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Sheet1!$K$84</c:f>
              <c:strCache>
                <c:ptCount val="1"/>
                <c:pt idx="0">
                  <c:v>SOC</c:v>
                </c:pt>
              </c:strCache>
            </c:strRef>
          </c:tx>
          <c:spPr>
            <a:solidFill>
              <a:srgbClr val="A22D18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7271157167529901E-3"/>
                  <c:y val="-1.3201320132013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1D5F-4029-9CD9-0352992E5A42}"/>
                </c:ext>
              </c:extLst>
            </c:dLbl>
            <c:dLbl>
              <c:idx val="1"/>
              <c:layout>
                <c:manualLayout>
                  <c:x val="-4.67130404036286E-3"/>
                  <c:y val="-3.429835503235360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D5F-4029-9CD9-0352992E5A42}"/>
                </c:ext>
              </c:extLst>
            </c:dLbl>
            <c:dLbl>
              <c:idx val="2"/>
              <c:layout>
                <c:manualLayout>
                  <c:x val="3.45423143350604E-3"/>
                  <c:y val="-3.300330033003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1D5F-4029-9CD9-0352992E5A42}"/>
                </c:ext>
              </c:extLst>
            </c:dLbl>
            <c:dLbl>
              <c:idx val="3"/>
              <c:layout>
                <c:manualLayout>
                  <c:x val="8.6355785837651097E-4"/>
                  <c:y val="-3.465346534653460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cde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D5F-4029-9CD9-0352992E5A42}"/>
                </c:ext>
              </c:extLst>
            </c:dLbl>
            <c:dLbl>
              <c:idx val="4"/>
              <c:layout>
                <c:manualLayout>
                  <c:x val="-6.3326844723830199E-17"/>
                  <c:y val="-2.310231023102320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cde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1D5F-4029-9CD9-0352992E5A42}"/>
                </c:ext>
              </c:extLst>
            </c:dLbl>
            <c:dLbl>
              <c:idx val="5"/>
              <c:layout>
                <c:manualLayout>
                  <c:x val="9.4991364421416202E-3"/>
                  <c:y val="-3.630363036303640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cde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1D5F-4029-9CD9-0352992E5A42}"/>
                </c:ext>
              </c:extLst>
            </c:dLbl>
            <c:dLbl>
              <c:idx val="6"/>
              <c:layout>
                <c:manualLayout>
                  <c:x val="5.1813471502590702E-3"/>
                  <c:y val="-6.162015020399679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1D5F-4029-9CD9-0352992E5A42}"/>
                </c:ext>
              </c:extLst>
            </c:dLbl>
            <c:dLbl>
              <c:idx val="7"/>
              <c:layout>
                <c:manualLayout>
                  <c:x val="8.6355785837638401E-4"/>
                  <c:y val="-3.8517839972973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1D5F-4029-9CD9-0352992E5A42}"/>
                </c:ext>
              </c:extLst>
            </c:dLbl>
            <c:dLbl>
              <c:idx val="8"/>
              <c:layout>
                <c:manualLayout>
                  <c:x val="-2.23713646532455E-3"/>
                  <c:y val="-3.797468354430379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1D5F-4029-9CD9-0352992E5A42}"/>
                </c:ext>
              </c:extLst>
            </c:dLbl>
            <c:dLbl>
              <c:idx val="9"/>
              <c:layout>
                <c:manualLayout>
                  <c:x val="-8.6355785837651097E-4"/>
                  <c:y val="-1.3201320132013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1D5F-4029-9CD9-0352992E5A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Sheet1!$L$88:$U$88</c:f>
                <c:numCache>
                  <c:formatCode>General</c:formatCode>
                  <c:ptCount val="10"/>
                  <c:pt idx="0">
                    <c:v>2.3146522378026582</c:v>
                  </c:pt>
                  <c:pt idx="1">
                    <c:v>4.2374526021502854</c:v>
                  </c:pt>
                  <c:pt idx="2">
                    <c:v>2.8106645062440139</c:v>
                  </c:pt>
                  <c:pt idx="3">
                    <c:v>1.557290716640567</c:v>
                  </c:pt>
                  <c:pt idx="4">
                    <c:v>2.031963504708246</c:v>
                  </c:pt>
                  <c:pt idx="5">
                    <c:v>1.5268788819955099</c:v>
                  </c:pt>
                  <c:pt idx="6">
                    <c:v>5.5304508800171526</c:v>
                  </c:pt>
                  <c:pt idx="7">
                    <c:v>4.9376291168659119</c:v>
                  </c:pt>
                  <c:pt idx="8">
                    <c:v>5.6311732913505503</c:v>
                  </c:pt>
                  <c:pt idx="9">
                    <c:v>2.796761735692971</c:v>
                  </c:pt>
                </c:numCache>
              </c:numRef>
            </c:plus>
            <c:minus>
              <c:numRef>
                <c:f>Sheet1!$L$88:$U$88</c:f>
                <c:numCache>
                  <c:formatCode>General</c:formatCode>
                  <c:ptCount val="10"/>
                  <c:pt idx="0">
                    <c:v>2.3146522378026582</c:v>
                  </c:pt>
                  <c:pt idx="1">
                    <c:v>4.2374526021502854</c:v>
                  </c:pt>
                  <c:pt idx="2">
                    <c:v>2.8106645062440139</c:v>
                  </c:pt>
                  <c:pt idx="3">
                    <c:v>1.557290716640567</c:v>
                  </c:pt>
                  <c:pt idx="4">
                    <c:v>2.031963504708246</c:v>
                  </c:pt>
                  <c:pt idx="5">
                    <c:v>1.5268788819955099</c:v>
                  </c:pt>
                  <c:pt idx="6">
                    <c:v>5.5304508800171526</c:v>
                  </c:pt>
                  <c:pt idx="7">
                    <c:v>4.9376291168659119</c:v>
                  </c:pt>
                  <c:pt idx="8">
                    <c:v>5.6311732913505503</c:v>
                  </c:pt>
                  <c:pt idx="9">
                    <c:v>2.796761735692971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  <a:effectLst/>
            </c:spPr>
          </c:errBars>
          <c:cat>
            <c:strRef>
              <c:f>Sheet1!$L$83:$U$83</c:f>
              <c:strCache>
                <c:ptCount val="10"/>
                <c:pt idx="0">
                  <c:v>FB0</c:v>
                </c:pt>
                <c:pt idx="1">
                  <c:v>SB0</c:v>
                </c:pt>
                <c:pt idx="2">
                  <c:v>SB45</c:v>
                </c:pt>
                <c:pt idx="3">
                  <c:v>SB90</c:v>
                </c:pt>
                <c:pt idx="4">
                  <c:v>NB0</c:v>
                </c:pt>
                <c:pt idx="5">
                  <c:v>NB45</c:v>
                </c:pt>
                <c:pt idx="6">
                  <c:v>NB90</c:v>
                </c:pt>
                <c:pt idx="7">
                  <c:v>MN</c:v>
                </c:pt>
                <c:pt idx="8">
                  <c:v>PV</c:v>
                </c:pt>
                <c:pt idx="9">
                  <c:v>GP</c:v>
                </c:pt>
              </c:strCache>
            </c:strRef>
          </c:cat>
          <c:val>
            <c:numRef>
              <c:f>Sheet1!$L$84:$U$84</c:f>
              <c:numCache>
                <c:formatCode>General</c:formatCode>
                <c:ptCount val="10"/>
                <c:pt idx="0">
                  <c:v>44.1</c:v>
                </c:pt>
                <c:pt idx="1">
                  <c:v>46.2</c:v>
                </c:pt>
                <c:pt idx="2">
                  <c:v>46.4</c:v>
                </c:pt>
                <c:pt idx="3">
                  <c:v>48.6</c:v>
                </c:pt>
                <c:pt idx="4">
                  <c:v>48.8</c:v>
                </c:pt>
                <c:pt idx="5">
                  <c:v>48.3</c:v>
                </c:pt>
                <c:pt idx="6">
                  <c:v>57</c:v>
                </c:pt>
                <c:pt idx="7">
                  <c:v>70.3</c:v>
                </c:pt>
                <c:pt idx="8">
                  <c:v>59</c:v>
                </c:pt>
                <c:pt idx="9">
                  <c:v>87.4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D5F-4029-9CD9-0352992E5A42}"/>
            </c:ext>
          </c:extLst>
        </c:ser>
        <c:ser>
          <c:idx val="1"/>
          <c:order val="1"/>
          <c:tx>
            <c:strRef>
              <c:f>Sheet1!$K$85</c:f>
              <c:strCache>
                <c:ptCount val="1"/>
                <c:pt idx="0">
                  <c:v>Total N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>
                        <a:solidFill>
                          <a:sysClr val="windowText" lastClr="000000"/>
                        </a:solidFill>
                      </a:rPr>
                      <a:t>f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1D5F-4029-9CD9-0352992E5A4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>
                        <a:solidFill>
                          <a:sysClr val="windowText" lastClr="000000"/>
                        </a:solidFill>
                      </a:rPr>
                      <a:t>ef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1D5F-4029-9CD9-0352992E5A42}"/>
                </c:ext>
              </c:extLst>
            </c:dLbl>
            <c:dLbl>
              <c:idx val="2"/>
              <c:layout>
                <c:manualLayout>
                  <c:x val="6.71140939597311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ysClr val="windowText" lastClr="000000"/>
                        </a:solidFill>
                      </a:rPr>
                      <a:t>def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1D5F-4029-9CD9-0352992E5A42}"/>
                </c:ext>
              </c:extLst>
            </c:dLbl>
            <c:dLbl>
              <c:idx val="3"/>
              <c:layout>
                <c:manualLayout>
                  <c:x val="6.711409395973160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ysClr val="windowText" lastClr="000000"/>
                        </a:solidFill>
                      </a:rPr>
                      <a:t>cde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1D5F-4029-9CD9-0352992E5A42}"/>
                </c:ext>
              </c:extLst>
            </c:dLbl>
            <c:dLbl>
              <c:idx val="4"/>
              <c:layout>
                <c:manualLayout>
                  <c:x val="4.5351473922902504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ysClr val="windowText" lastClr="000000"/>
                        </a:solidFill>
                      </a:rPr>
                      <a:t>def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1D5F-4029-9CD9-0352992E5A42}"/>
                </c:ext>
              </c:extLst>
            </c:dLbl>
            <c:dLbl>
              <c:idx val="5"/>
              <c:layout>
                <c:manualLayout>
                  <c:x val="1.1337868480725599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ysClr val="windowText" lastClr="000000"/>
                        </a:solidFill>
                      </a:rPr>
                      <a:t>cdef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1D5F-4029-9CD9-0352992E5A42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>
                        <a:solidFill>
                          <a:sysClr val="windowText" lastClr="000000"/>
                        </a:solidFill>
                      </a:rPr>
                      <a:t>cd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1D5F-4029-9CD9-0352992E5A42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>
                        <a:solidFill>
                          <a:sysClr val="windowText" lastClr="000000"/>
                        </a:solidFill>
                      </a:rPr>
                      <a:t>b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1D5F-4029-9CD9-0352992E5A42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>
                        <a:solidFill>
                          <a:sysClr val="windowText" lastClr="000000"/>
                        </a:solidFill>
                      </a:rPr>
                      <a:t>c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1D5F-4029-9CD9-0352992E5A42}"/>
                </c:ext>
              </c:extLst>
            </c:dLbl>
            <c:dLbl>
              <c:idx val="9"/>
              <c:layout>
                <c:manualLayout>
                  <c:x val="-1.6628681675781199E-16"/>
                  <c:y val="-4.2194092827004199E-3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ysClr val="windowText" lastClr="000000"/>
                        </a:solidFill>
                      </a:rPr>
                      <a:t>a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1D5F-4029-9CD9-0352992E5A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Sheet1!$L$87:$U$87</c:f>
                <c:numCache>
                  <c:formatCode>General</c:formatCode>
                  <c:ptCount val="10"/>
                  <c:pt idx="0">
                    <c:v>0.20127839267628</c:v>
                  </c:pt>
                  <c:pt idx="1">
                    <c:v>0.31289615814786398</c:v>
                  </c:pt>
                  <c:pt idx="2">
                    <c:v>0.20750825025940101</c:v>
                  </c:pt>
                  <c:pt idx="3">
                    <c:v>0.19598565482760599</c:v>
                  </c:pt>
                  <c:pt idx="4">
                    <c:v>0.21165449044531001</c:v>
                  </c:pt>
                  <c:pt idx="5">
                    <c:v>0.28336118637479302</c:v>
                  </c:pt>
                  <c:pt idx="6">
                    <c:v>0.34711553158389402</c:v>
                  </c:pt>
                  <c:pt idx="7">
                    <c:v>0.28847295325470401</c:v>
                  </c:pt>
                  <c:pt idx="8">
                    <c:v>0.28540330830474597</c:v>
                  </c:pt>
                  <c:pt idx="9">
                    <c:v>0.15717891596477199</c:v>
                  </c:pt>
                </c:numCache>
              </c:numRef>
            </c:plus>
            <c:minus>
              <c:numRef>
                <c:f>Sheet1!$L$87:$U$87</c:f>
                <c:numCache>
                  <c:formatCode>General</c:formatCode>
                  <c:ptCount val="10"/>
                  <c:pt idx="0">
                    <c:v>0.20127839267628</c:v>
                  </c:pt>
                  <c:pt idx="1">
                    <c:v>0.31289615814786398</c:v>
                  </c:pt>
                  <c:pt idx="2">
                    <c:v>0.20750825025940101</c:v>
                  </c:pt>
                  <c:pt idx="3">
                    <c:v>0.19598565482760599</c:v>
                  </c:pt>
                  <c:pt idx="4">
                    <c:v>0.21165449044531001</c:v>
                  </c:pt>
                  <c:pt idx="5">
                    <c:v>0.28336118637479302</c:v>
                  </c:pt>
                  <c:pt idx="6">
                    <c:v>0.34711553158389402</c:v>
                  </c:pt>
                  <c:pt idx="7">
                    <c:v>0.28847295325470401</c:v>
                  </c:pt>
                  <c:pt idx="8">
                    <c:v>0.28540330830474597</c:v>
                  </c:pt>
                  <c:pt idx="9">
                    <c:v>0.15717891596477199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  <a:effectLst/>
            </c:spPr>
          </c:errBars>
          <c:cat>
            <c:strRef>
              <c:f>Sheet1!$L$83:$U$83</c:f>
              <c:strCache>
                <c:ptCount val="10"/>
                <c:pt idx="0">
                  <c:v>FB0</c:v>
                </c:pt>
                <c:pt idx="1">
                  <c:v>SB0</c:v>
                </c:pt>
                <c:pt idx="2">
                  <c:v>SB45</c:v>
                </c:pt>
                <c:pt idx="3">
                  <c:v>SB90</c:v>
                </c:pt>
                <c:pt idx="4">
                  <c:v>NB0</c:v>
                </c:pt>
                <c:pt idx="5">
                  <c:v>NB45</c:v>
                </c:pt>
                <c:pt idx="6">
                  <c:v>NB90</c:v>
                </c:pt>
                <c:pt idx="7">
                  <c:v>MN</c:v>
                </c:pt>
                <c:pt idx="8">
                  <c:v>PV</c:v>
                </c:pt>
                <c:pt idx="9">
                  <c:v>GP</c:v>
                </c:pt>
              </c:strCache>
            </c:strRef>
          </c:cat>
          <c:val>
            <c:numRef>
              <c:f>Sheet1!$L$85:$U$85</c:f>
              <c:numCache>
                <c:formatCode>General</c:formatCode>
                <c:ptCount val="10"/>
                <c:pt idx="0">
                  <c:v>5.33</c:v>
                </c:pt>
                <c:pt idx="1">
                  <c:v>5.18</c:v>
                </c:pt>
                <c:pt idx="2">
                  <c:v>5.4</c:v>
                </c:pt>
                <c:pt idx="3">
                  <c:v>5.73</c:v>
                </c:pt>
                <c:pt idx="4">
                  <c:v>5.45</c:v>
                </c:pt>
                <c:pt idx="5">
                  <c:v>5.64</c:v>
                </c:pt>
                <c:pt idx="6">
                  <c:v>5.85</c:v>
                </c:pt>
                <c:pt idx="7">
                  <c:v>6.4</c:v>
                </c:pt>
                <c:pt idx="8">
                  <c:v>6.01</c:v>
                </c:pt>
                <c:pt idx="9">
                  <c:v>8.2200000000000006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1D5F-4029-9CD9-0352992E5A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6131296"/>
        <c:axId val="1323647856"/>
      </c:barChart>
      <c:catAx>
        <c:axId val="1326131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2">
                <a:lumMod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23647856"/>
        <c:crosses val="autoZero"/>
        <c:auto val="1"/>
        <c:lblAlgn val="ctr"/>
        <c:lblOffset val="100"/>
        <c:noMultiLvlLbl val="0"/>
      </c:catAx>
      <c:valAx>
        <c:axId val="13236478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600" dirty="0"/>
                  <a:t>SOC and N (Mg ha</a:t>
                </a:r>
                <a:r>
                  <a:rPr lang="en-US" sz="1600" baseline="30000" dirty="0"/>
                  <a:t>-1</a:t>
                </a:r>
                <a:r>
                  <a:rPr lang="en-US" sz="1600" dirty="0"/>
                  <a:t>)</a:t>
                </a:r>
              </a:p>
            </c:rich>
          </c:tx>
          <c:layout>
            <c:manualLayout>
              <c:xMode val="edge"/>
              <c:yMode val="edge"/>
              <c:x val="5.7293160971414875E-3"/>
              <c:y val="0.203004173658620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26131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32129265091864"/>
          <c:y val="7.3412349772067995E-2"/>
          <c:w val="0.257430446194226"/>
          <c:h val="8.44823870700373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20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Sheet1!$D$31</c:f>
              <c:strCache>
                <c:ptCount val="1"/>
                <c:pt idx="0">
                  <c:v>Melville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Sheet1!$C$32:$C$36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Sheet1!$D$32:$D$36</c:f>
              <c:numCache>
                <c:formatCode>General</c:formatCode>
                <c:ptCount val="5"/>
                <c:pt idx="0">
                  <c:v>3.4</c:v>
                </c:pt>
                <c:pt idx="1">
                  <c:v>1.79</c:v>
                </c:pt>
                <c:pt idx="2">
                  <c:v>4.18</c:v>
                </c:pt>
                <c:pt idx="3">
                  <c:v>3.75</c:v>
                </c:pt>
                <c:pt idx="4">
                  <c:v>2.35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93-4873-9686-8747D38481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8462000"/>
        <c:axId val="468462984"/>
      </c:barChart>
      <c:catAx>
        <c:axId val="4684620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Biochar Treatment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8462984"/>
        <c:crosses val="autoZero"/>
        <c:auto val="1"/>
        <c:lblAlgn val="ctr"/>
        <c:lblOffset val="100"/>
        <c:noMultiLvlLbl val="0"/>
      </c:catAx>
      <c:valAx>
        <c:axId val="468462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Wheat</a:t>
                </a:r>
                <a:r>
                  <a:rPr lang="en-US" sz="1800" baseline="0" dirty="0"/>
                  <a:t> Grain Yield (g/pot)</a:t>
                </a:r>
                <a:endParaRPr lang="en-US" sz="1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8462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Sheet1!$D$39</c:f>
              <c:strCache>
                <c:ptCount val="1"/>
                <c:pt idx="0">
                  <c:v>Wolf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Sheet1!$C$40:$C$44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Sheet1!$D$40:$D$44</c:f>
              <c:numCache>
                <c:formatCode>General</c:formatCode>
                <c:ptCount val="5"/>
                <c:pt idx="0">
                  <c:v>3.35</c:v>
                </c:pt>
                <c:pt idx="1">
                  <c:v>2.9</c:v>
                </c:pt>
                <c:pt idx="2">
                  <c:v>3.18</c:v>
                </c:pt>
                <c:pt idx="3">
                  <c:v>4.3099999999999996</c:v>
                </c:pt>
                <c:pt idx="4">
                  <c:v>5.27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56-4177-BE59-5B99F118DC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7774104"/>
        <c:axId val="537774432"/>
      </c:barChart>
      <c:catAx>
        <c:axId val="5377741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Biochar Treatment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7774432"/>
        <c:crosses val="autoZero"/>
        <c:auto val="1"/>
        <c:lblAlgn val="ctr"/>
        <c:lblOffset val="100"/>
        <c:noMultiLvlLbl val="0"/>
      </c:catAx>
      <c:valAx>
        <c:axId val="537774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Wheat Grain Yield (g/plot)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7774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445603674540683"/>
          <c:y val="0.18560185185185185"/>
          <c:w val="0.82498840769903758"/>
          <c:h val="0.622716170895304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Sheet1!$V$1</c:f>
              <c:strCache>
                <c:ptCount val="1"/>
                <c:pt idx="0">
                  <c:v>Mean Yield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Sheet1!$U$2:$U$6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Sheet1!$V$2:$V$6</c:f>
              <c:numCache>
                <c:formatCode>0.00</c:formatCode>
                <c:ptCount val="5"/>
                <c:pt idx="0">
                  <c:v>2.3639999999999999</c:v>
                </c:pt>
                <c:pt idx="1">
                  <c:v>2.4379999999999997</c:v>
                </c:pt>
                <c:pt idx="2">
                  <c:v>3.2700000000000005</c:v>
                </c:pt>
                <c:pt idx="3">
                  <c:v>3.54</c:v>
                </c:pt>
                <c:pt idx="4">
                  <c:v>4.1500000000000004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36-4EA7-89FE-D84BE1F1EC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8450192"/>
        <c:axId val="468453472"/>
      </c:barChart>
      <c:catAx>
        <c:axId val="4684501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Biochar Treatment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8453472"/>
        <c:crosses val="autoZero"/>
        <c:auto val="1"/>
        <c:lblAlgn val="ctr"/>
        <c:lblOffset val="100"/>
        <c:noMultiLvlLbl val="0"/>
      </c:catAx>
      <c:valAx>
        <c:axId val="468453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Grain</a:t>
                </a:r>
                <a:r>
                  <a:rPr lang="en-US" sz="1800" b="1" baseline="0"/>
                  <a:t> Yield g/pot</a:t>
                </a:r>
                <a:endParaRPr lang="en-US" sz="18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8450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(A)</a:t>
            </a:r>
          </a:p>
        </c:rich>
      </c:tx>
      <c:layout>
        <c:manualLayout>
          <c:xMode val="edge"/>
          <c:yMode val="edge"/>
          <c:x val="0.10878652574636442"/>
          <c:y val="3.539823008849557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411383914267335"/>
          <c:y val="2.959877360462685E-2"/>
          <c:w val="0.80443666582427864"/>
          <c:h val="0.805408682321789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'Yield(kg_ha)'!$Z$39</c:f>
              <c:strCache>
                <c:ptCount val="1"/>
                <c:pt idx="0">
                  <c:v>Trt1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 w="6350"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-5.098039215686274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96A-43E4-90B3-EDAACC99DC3D}"/>
                </c:ext>
              </c:extLst>
            </c:dLbl>
            <c:dLbl>
              <c:idx val="1"/>
              <c:layout>
                <c:manualLayout>
                  <c:x val="0"/>
                  <c:y val="-1.960784313725493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96A-43E4-90B3-EDAACC99DC3D}"/>
                </c:ext>
              </c:extLst>
            </c:dLbl>
            <c:dLbl>
              <c:idx val="2"/>
              <c:layout>
                <c:manualLayout>
                  <c:x val="-1.4489835152454174E-2"/>
                  <c:y val="-3.060915615636540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396A-43E4-90B3-EDAACC99DC3D}"/>
                </c:ext>
              </c:extLst>
            </c:dLbl>
            <c:dLbl>
              <c:idx val="3"/>
              <c:layout>
                <c:manualLayout>
                  <c:x val="2.4149725254090288E-3"/>
                  <c:y val="-9.210480105915963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96A-43E4-90B3-EDAACC99DC3D}"/>
                </c:ext>
              </c:extLst>
            </c:dLbl>
            <c:dLbl>
              <c:idx val="4"/>
              <c:layout>
                <c:manualLayout>
                  <c:x val="0"/>
                  <c:y val="-1.061946902654867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396A-43E4-90B3-EDAACC99DC3D}"/>
                </c:ext>
              </c:extLst>
            </c:dLbl>
            <c:dLbl>
              <c:idx val="5"/>
              <c:layout>
                <c:manualLayout>
                  <c:x val="0"/>
                  <c:y val="-2.352941176470591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396A-43E4-90B3-EDAACC99DC3D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plus"/>
            <c:errValType val="cust"/>
            <c:noEndCap val="0"/>
            <c:plus>
              <c:numRef>
                <c:f>'Yield(kg_ha)'!$AI$39:$AN$39</c:f>
                <c:numCache>
                  <c:formatCode>General</c:formatCode>
                  <c:ptCount val="6"/>
                  <c:pt idx="0">
                    <c:v>6.9301446765032386</c:v>
                  </c:pt>
                  <c:pt idx="1">
                    <c:v>3.2844704791716275</c:v>
                  </c:pt>
                  <c:pt idx="2">
                    <c:v>4.831637665563135</c:v>
                  </c:pt>
                  <c:pt idx="3">
                    <c:v>12.700737526281184</c:v>
                  </c:pt>
                  <c:pt idx="4">
                    <c:v>2.6811921585026148</c:v>
                  </c:pt>
                  <c:pt idx="5">
                    <c:v>3.0342983518265449</c:v>
                  </c:pt>
                </c:numCache>
              </c:numRef>
            </c:plus>
            <c:minus>
              <c:numRef>
                <c:f>'Yield(kg_ha)'!$AI$39:$AN$39</c:f>
                <c:numCache>
                  <c:formatCode>General</c:formatCode>
                  <c:ptCount val="6"/>
                  <c:pt idx="0">
                    <c:v>6.9301446765032386</c:v>
                  </c:pt>
                  <c:pt idx="1">
                    <c:v>3.2844704791716275</c:v>
                  </c:pt>
                  <c:pt idx="2">
                    <c:v>4.831637665563135</c:v>
                  </c:pt>
                  <c:pt idx="3">
                    <c:v>12.700737526281184</c:v>
                  </c:pt>
                  <c:pt idx="4">
                    <c:v>2.6811921585026148</c:v>
                  </c:pt>
                  <c:pt idx="5">
                    <c:v>3.0342983518265449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'Yield(kg_ha)'!$AA$3:$AF$3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Mean</c:v>
                </c:pt>
              </c:strCache>
            </c:strRef>
          </c:cat>
          <c:val>
            <c:numRef>
              <c:f>'Yield(kg_ha)'!$AA$39:$AF$39</c:f>
              <c:numCache>
                <c:formatCode>0.0</c:formatCode>
                <c:ptCount val="6"/>
                <c:pt idx="0">
                  <c:v>65.2430058665676</c:v>
                </c:pt>
                <c:pt idx="1">
                  <c:v>63.141689422499731</c:v>
                </c:pt>
                <c:pt idx="2">
                  <c:v>59.689924087390558</c:v>
                </c:pt>
                <c:pt idx="3">
                  <c:v>65.879625996256223</c:v>
                </c:pt>
                <c:pt idx="4">
                  <c:v>40.9651403061753</c:v>
                </c:pt>
                <c:pt idx="5">
                  <c:v>58.983877135777881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96A-43E4-90B3-EDAACC99DC3D}"/>
            </c:ext>
          </c:extLst>
        </c:ser>
        <c:ser>
          <c:idx val="1"/>
          <c:order val="1"/>
          <c:tx>
            <c:strRef>
              <c:f>'Yield(kg_ha)'!$Z$40</c:f>
              <c:strCache>
                <c:ptCount val="1"/>
                <c:pt idx="0">
                  <c:v>Trt2</c:v>
                </c:pt>
              </c:strCache>
            </c:strRef>
          </c:tx>
          <c:spPr>
            <a:pattFill prst="openDmnd">
              <a:fgClr>
                <a:schemeClr val="tx1"/>
              </a:fgClr>
              <a:bgClr>
                <a:schemeClr val="bg1"/>
              </a:bgClr>
            </a:pattFill>
            <a:ln w="6350">
              <a:solidFill>
                <a:schemeClr val="tx1"/>
              </a:solidFill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396A-43E4-90B3-EDAACC99DC3D}"/>
                </c:ext>
              </c:extLst>
            </c:dLbl>
            <c:dLbl>
              <c:idx val="1"/>
              <c:layout>
                <c:manualLayout>
                  <c:x val="-4.4273984842314581E-17"/>
                  <c:y val="-3.185840707964601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396A-43E4-90B3-EDAACC99DC3D}"/>
                </c:ext>
              </c:extLst>
            </c:dLbl>
            <c:dLbl>
              <c:idx val="2"/>
              <c:layout>
                <c:manualLayout>
                  <c:x val="0"/>
                  <c:y val="-2.123893805309737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396A-43E4-90B3-EDAACC99DC3D}"/>
                </c:ext>
              </c:extLst>
            </c:dLbl>
            <c:dLbl>
              <c:idx val="3"/>
              <c:layout>
                <c:manualLayout>
                  <c:x val="0"/>
                  <c:y val="-2.123893805309731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396A-43E4-90B3-EDAACC99DC3D}"/>
                </c:ext>
              </c:extLst>
            </c:dLbl>
            <c:dLbl>
              <c:idx val="4"/>
              <c:layout>
                <c:manualLayout>
                  <c:x val="0"/>
                  <c:y val="-1.769911504424785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396A-43E4-90B3-EDAACC99DC3D}"/>
                </c:ext>
              </c:extLst>
            </c:dLbl>
            <c:dLbl>
              <c:idx val="5"/>
              <c:layout>
                <c:manualLayout>
                  <c:x val="0"/>
                  <c:y val="-1.415929203539826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396A-43E4-90B3-EDAACC99DC3D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plus"/>
            <c:errValType val="cust"/>
            <c:noEndCap val="0"/>
            <c:plus>
              <c:numRef>
                <c:f>'Yield(kg_ha)'!$AI$40:$AN$40</c:f>
                <c:numCache>
                  <c:formatCode>General</c:formatCode>
                  <c:ptCount val="6"/>
                  <c:pt idx="0">
                    <c:v>0.70715991137356637</c:v>
                  </c:pt>
                  <c:pt idx="1">
                    <c:v>5.3495386678448682</c:v>
                  </c:pt>
                  <c:pt idx="2">
                    <c:v>3.44010283531061</c:v>
                  </c:pt>
                  <c:pt idx="3">
                    <c:v>2.6009457137089829</c:v>
                  </c:pt>
                  <c:pt idx="4">
                    <c:v>0.72846418134872315</c:v>
                  </c:pt>
                  <c:pt idx="5">
                    <c:v>0.45929688978702976</c:v>
                  </c:pt>
                </c:numCache>
              </c:numRef>
            </c:plus>
            <c:minus>
              <c:numRef>
                <c:f>'Yield(kg_ha)'!$AI$40:$AN$40</c:f>
                <c:numCache>
                  <c:formatCode>General</c:formatCode>
                  <c:ptCount val="6"/>
                  <c:pt idx="0">
                    <c:v>0.70715991137356637</c:v>
                  </c:pt>
                  <c:pt idx="1">
                    <c:v>5.3495386678448682</c:v>
                  </c:pt>
                  <c:pt idx="2">
                    <c:v>3.44010283531061</c:v>
                  </c:pt>
                  <c:pt idx="3">
                    <c:v>2.6009457137089829</c:v>
                  </c:pt>
                  <c:pt idx="4">
                    <c:v>0.72846418134872315</c:v>
                  </c:pt>
                  <c:pt idx="5">
                    <c:v>0.45929688978702976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'Yield(kg_ha)'!$AA$3:$AF$3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Mean</c:v>
                </c:pt>
              </c:strCache>
            </c:strRef>
          </c:cat>
          <c:val>
            <c:numRef>
              <c:f>'Yield(kg_ha)'!$AA$40:$AF$40</c:f>
              <c:numCache>
                <c:formatCode>0.0</c:formatCode>
                <c:ptCount val="6"/>
                <c:pt idx="0">
                  <c:v>64.556600413099517</c:v>
                </c:pt>
                <c:pt idx="1">
                  <c:v>69.498499414436225</c:v>
                </c:pt>
                <c:pt idx="2">
                  <c:v>60.253098284293905</c:v>
                </c:pt>
                <c:pt idx="3">
                  <c:v>69.097372349557318</c:v>
                </c:pt>
                <c:pt idx="4">
                  <c:v>34.052361797776889</c:v>
                </c:pt>
                <c:pt idx="5">
                  <c:v>59.491586451832767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96A-43E4-90B3-EDAACC99DC3D}"/>
            </c:ext>
          </c:extLst>
        </c:ser>
        <c:ser>
          <c:idx val="2"/>
          <c:order val="2"/>
          <c:tx>
            <c:strRef>
              <c:f>'Yield(kg_ha)'!$Z$41</c:f>
              <c:strCache>
                <c:ptCount val="1"/>
                <c:pt idx="0">
                  <c:v>Trt3</c:v>
                </c:pt>
              </c:strCache>
            </c:strRef>
          </c:tx>
          <c:spPr>
            <a:noFill/>
            <a:ln w="6350"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-4.601769911504428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396A-43E4-90B3-EDAACC99DC3D}"/>
                </c:ext>
              </c:extLst>
            </c:dLbl>
            <c:dLbl>
              <c:idx val="1"/>
              <c:layout>
                <c:manualLayout>
                  <c:x val="-4.4273984842314581E-17"/>
                  <c:y val="-5.309734513274339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396A-43E4-90B3-EDAACC99DC3D}"/>
                </c:ext>
              </c:extLst>
            </c:dLbl>
            <c:dLbl>
              <c:idx val="2"/>
              <c:layout>
                <c:manualLayout>
                  <c:x val="0"/>
                  <c:y val="-6.371681415929206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396A-43E4-90B3-EDAACC99DC3D}"/>
                </c:ext>
              </c:extLst>
            </c:dLbl>
            <c:dLbl>
              <c:idx val="3"/>
              <c:layout>
                <c:manualLayout>
                  <c:x val="0"/>
                  <c:y val="-8.495575221238937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396A-43E4-90B3-EDAACC99DC3D}"/>
                </c:ext>
              </c:extLst>
            </c:dLbl>
            <c:dLbl>
              <c:idx val="4"/>
              <c:layout>
                <c:manualLayout>
                  <c:x val="0"/>
                  <c:y val="-5.66371681415929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396A-43E4-90B3-EDAACC99DC3D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396A-43E4-90B3-EDAACC99DC3D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plus"/>
            <c:errValType val="cust"/>
            <c:noEndCap val="0"/>
            <c:plus>
              <c:numRef>
                <c:f>'Yield(kg_ha)'!$AI$41:$AN$41</c:f>
                <c:numCache>
                  <c:formatCode>General</c:formatCode>
                  <c:ptCount val="6"/>
                  <c:pt idx="0">
                    <c:v>5.9718928050052202</c:v>
                  </c:pt>
                  <c:pt idx="1">
                    <c:v>6.5216935083456482</c:v>
                  </c:pt>
                  <c:pt idx="2">
                    <c:v>3.5435481852849615</c:v>
                  </c:pt>
                  <c:pt idx="3">
                    <c:v>5.6975791243418366</c:v>
                  </c:pt>
                  <c:pt idx="4">
                    <c:v>8.2511071138418508</c:v>
                  </c:pt>
                  <c:pt idx="5">
                    <c:v>0.91390998126866463</c:v>
                  </c:pt>
                </c:numCache>
              </c:numRef>
            </c:plus>
            <c:minus>
              <c:numRef>
                <c:f>'Yield(kg_ha)'!$AI$41:$AN$41</c:f>
                <c:numCache>
                  <c:formatCode>General</c:formatCode>
                  <c:ptCount val="6"/>
                  <c:pt idx="0">
                    <c:v>5.9718928050052202</c:v>
                  </c:pt>
                  <c:pt idx="1">
                    <c:v>6.5216935083456482</c:v>
                  </c:pt>
                  <c:pt idx="2">
                    <c:v>3.5435481852849615</c:v>
                  </c:pt>
                  <c:pt idx="3">
                    <c:v>5.6975791243418366</c:v>
                  </c:pt>
                  <c:pt idx="4">
                    <c:v>8.2511071138418508</c:v>
                  </c:pt>
                  <c:pt idx="5">
                    <c:v>0.91390998126866463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'Yield(kg_ha)'!$AA$3:$AF$3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Mean</c:v>
                </c:pt>
              </c:strCache>
            </c:strRef>
          </c:cat>
          <c:val>
            <c:numRef>
              <c:f>'Yield(kg_ha)'!$AA$41:$AF$41</c:f>
              <c:numCache>
                <c:formatCode>0.0</c:formatCode>
                <c:ptCount val="6"/>
                <c:pt idx="0">
                  <c:v>71.71471542075264</c:v>
                </c:pt>
                <c:pt idx="1">
                  <c:v>67.214650126874588</c:v>
                </c:pt>
                <c:pt idx="2">
                  <c:v>59.828096965917432</c:v>
                </c:pt>
                <c:pt idx="3">
                  <c:v>75.295690893916628</c:v>
                </c:pt>
                <c:pt idx="4">
                  <c:v>40.047273490044404</c:v>
                </c:pt>
                <c:pt idx="5">
                  <c:v>62.820085379501137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396A-43E4-90B3-EDAACC99DC3D}"/>
            </c:ext>
          </c:extLst>
        </c:ser>
        <c:ser>
          <c:idx val="3"/>
          <c:order val="3"/>
          <c:tx>
            <c:strRef>
              <c:f>'Yield(kg_ha)'!$Z$42</c:f>
              <c:strCache>
                <c:ptCount val="1"/>
                <c:pt idx="0">
                  <c:v>Trt4</c:v>
                </c:pt>
              </c:strCache>
            </c:strRef>
          </c:tx>
          <c:spPr>
            <a:pattFill prst="dkUpDiag">
              <a:fgClr>
                <a:schemeClr val="tx1"/>
              </a:fgClr>
              <a:bgClr>
                <a:schemeClr val="bg1"/>
              </a:bgClr>
            </a:pattFill>
            <a:ln w="6350"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-1.769911504424781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396A-43E4-90B3-EDAACC99DC3D}"/>
                </c:ext>
              </c:extLst>
            </c:dLbl>
            <c:dLbl>
              <c:idx val="1"/>
              <c:layout>
                <c:manualLayout>
                  <c:x val="4.4273984842314581E-17"/>
                  <c:y val="-3.539823008849560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396A-43E4-90B3-EDAACC99DC3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396A-43E4-90B3-EDAACC99DC3D}"/>
                </c:ext>
              </c:extLst>
            </c:dLbl>
            <c:dLbl>
              <c:idx val="3"/>
              <c:layout>
                <c:manualLayout>
                  <c:x val="0"/>
                  <c:y val="-8.849557522123893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8-396A-43E4-90B3-EDAACC99DC3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396A-43E4-90B3-EDAACC99DC3D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A-396A-43E4-90B3-EDAACC99DC3D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plus"/>
            <c:errValType val="cust"/>
            <c:noEndCap val="0"/>
            <c:plus>
              <c:numRef>
                <c:f>'Yield(kg_ha)'!$AI$42:$AN$42</c:f>
                <c:numCache>
                  <c:formatCode>General</c:formatCode>
                  <c:ptCount val="6"/>
                  <c:pt idx="0">
                    <c:v>3.649931100240615</c:v>
                  </c:pt>
                  <c:pt idx="1">
                    <c:v>4.8504927685406978</c:v>
                  </c:pt>
                  <c:pt idx="2">
                    <c:v>1.6550709245721065</c:v>
                  </c:pt>
                  <c:pt idx="3">
                    <c:v>10.258075611851794</c:v>
                  </c:pt>
                  <c:pt idx="4">
                    <c:v>1.4321309502887798</c:v>
                  </c:pt>
                  <c:pt idx="5">
                    <c:v>1.8152004466559246</c:v>
                  </c:pt>
                </c:numCache>
              </c:numRef>
            </c:plus>
            <c:minus>
              <c:numRef>
                <c:f>'Yield(kg_ha)'!$AI$42:$AN$42</c:f>
                <c:numCache>
                  <c:formatCode>General</c:formatCode>
                  <c:ptCount val="6"/>
                  <c:pt idx="0">
                    <c:v>3.649931100240615</c:v>
                  </c:pt>
                  <c:pt idx="1">
                    <c:v>4.8504927685406978</c:v>
                  </c:pt>
                  <c:pt idx="2">
                    <c:v>1.6550709245721065</c:v>
                  </c:pt>
                  <c:pt idx="3">
                    <c:v>10.258075611851794</c:v>
                  </c:pt>
                  <c:pt idx="4">
                    <c:v>1.4321309502887798</c:v>
                  </c:pt>
                  <c:pt idx="5">
                    <c:v>1.8152004466559246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'Yield(kg_ha)'!$AA$3:$AF$3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Mean</c:v>
                </c:pt>
              </c:strCache>
            </c:strRef>
          </c:cat>
          <c:val>
            <c:numRef>
              <c:f>'Yield(kg_ha)'!$AA$42:$AF$42</c:f>
              <c:numCache>
                <c:formatCode>0.0</c:formatCode>
                <c:ptCount val="6"/>
                <c:pt idx="0">
                  <c:v>75.817666144285198</c:v>
                </c:pt>
                <c:pt idx="1">
                  <c:v>65.350750915478201</c:v>
                </c:pt>
                <c:pt idx="2">
                  <c:v>69.179604867260068</c:v>
                </c:pt>
                <c:pt idx="3">
                  <c:v>76.715202382020081</c:v>
                </c:pt>
                <c:pt idx="4">
                  <c:v>39.629832068171616</c:v>
                </c:pt>
                <c:pt idx="5">
                  <c:v>65.338611275443029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396A-43E4-90B3-EDAACC99DC3D}"/>
            </c:ext>
          </c:extLst>
        </c:ser>
        <c:ser>
          <c:idx val="4"/>
          <c:order val="4"/>
          <c:tx>
            <c:strRef>
              <c:f>'Yield(kg_ha)'!$Z$43</c:f>
              <c:strCache>
                <c:ptCount val="1"/>
                <c:pt idx="0">
                  <c:v>Trt5</c:v>
                </c:pt>
              </c:strCache>
            </c:strRef>
          </c:tx>
          <c:spPr>
            <a:pattFill prst="pct30">
              <a:fgClr>
                <a:schemeClr val="tx1"/>
              </a:fgClr>
              <a:bgClr>
                <a:schemeClr val="bg1"/>
              </a:bgClr>
            </a:pattFill>
            <a:ln w="6350"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2.4149725254090288E-3"/>
                  <c:y val="-1.769911504424778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C-396A-43E4-90B3-EDAACC99DC3D}"/>
                </c:ext>
              </c:extLst>
            </c:dLbl>
            <c:dLbl>
              <c:idx val="1"/>
              <c:layout>
                <c:manualLayout>
                  <c:x val="-4.4273984842314581E-17"/>
                  <c:y val="-5.309734513274336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D-396A-43E4-90B3-EDAACC99DC3D}"/>
                </c:ext>
              </c:extLst>
            </c:dLbl>
            <c:dLbl>
              <c:idx val="2"/>
              <c:layout>
                <c:manualLayout>
                  <c:x val="2.4149725254090288E-3"/>
                  <c:y val="-2.831858407079652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E-396A-43E4-90B3-EDAACC99DC3D}"/>
                </c:ext>
              </c:extLst>
            </c:dLbl>
            <c:dLbl>
              <c:idx val="3"/>
              <c:layout>
                <c:manualLayout>
                  <c:x val="-8.8547969684629163E-17"/>
                  <c:y val="-0.1097345132743362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F-396A-43E4-90B3-EDAACC99DC3D}"/>
                </c:ext>
              </c:extLst>
            </c:dLbl>
            <c:dLbl>
              <c:idx val="4"/>
              <c:layout>
                <c:manualLayout>
                  <c:x val="0"/>
                  <c:y val="-5.663716814159298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0-396A-43E4-90B3-EDAACC99DC3D}"/>
                </c:ext>
              </c:extLst>
            </c:dLbl>
            <c:dLbl>
              <c:idx val="5"/>
              <c:layout>
                <c:manualLayout>
                  <c:x val="-1.7709593936925833E-16"/>
                  <c:y val="-4.601769911504424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1-396A-43E4-90B3-EDAACC99DC3D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plus"/>
            <c:errValType val="cust"/>
            <c:noEndCap val="0"/>
            <c:plus>
              <c:numRef>
                <c:f>'Yield(kg_ha)'!$AI$43:$AN$43</c:f>
                <c:numCache>
                  <c:formatCode>General</c:formatCode>
                  <c:ptCount val="6"/>
                  <c:pt idx="0">
                    <c:v>2.5798087391264564</c:v>
                  </c:pt>
                  <c:pt idx="1">
                    <c:v>6.3089762868690293</c:v>
                  </c:pt>
                  <c:pt idx="2">
                    <c:v>4.5782954971013199</c:v>
                  </c:pt>
                  <c:pt idx="3">
                    <c:v>12.975692284894157</c:v>
                  </c:pt>
                  <c:pt idx="4">
                    <c:v>8.1282938024459597</c:v>
                  </c:pt>
                  <c:pt idx="5">
                    <c:v>2.9159946237923213</c:v>
                  </c:pt>
                </c:numCache>
              </c:numRef>
            </c:plus>
            <c:minus>
              <c:numRef>
                <c:f>'Yield(kg_ha)'!$AI$43:$AN$43</c:f>
                <c:numCache>
                  <c:formatCode>General</c:formatCode>
                  <c:ptCount val="6"/>
                  <c:pt idx="0">
                    <c:v>2.5798087391264564</c:v>
                  </c:pt>
                  <c:pt idx="1">
                    <c:v>6.3089762868690293</c:v>
                  </c:pt>
                  <c:pt idx="2">
                    <c:v>4.5782954971013199</c:v>
                  </c:pt>
                  <c:pt idx="3">
                    <c:v>12.975692284894157</c:v>
                  </c:pt>
                  <c:pt idx="4">
                    <c:v>8.1282938024459597</c:v>
                  </c:pt>
                  <c:pt idx="5">
                    <c:v>2.9159946237923213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'Yield(kg_ha)'!$AA$3:$AF$3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Mean</c:v>
                </c:pt>
              </c:strCache>
            </c:strRef>
          </c:cat>
          <c:val>
            <c:numRef>
              <c:f>'Yield(kg_ha)'!$AA$43:$AF$43</c:f>
              <c:numCache>
                <c:formatCode>0.0</c:formatCode>
                <c:ptCount val="6"/>
                <c:pt idx="0">
                  <c:v>80.605352956250428</c:v>
                </c:pt>
                <c:pt idx="1">
                  <c:v>71.450995014026603</c:v>
                </c:pt>
                <c:pt idx="2">
                  <c:v>53.12633593422381</c:v>
                </c:pt>
                <c:pt idx="3">
                  <c:v>75.789136602526426</c:v>
                </c:pt>
                <c:pt idx="4">
                  <c:v>40.866474371852803</c:v>
                </c:pt>
                <c:pt idx="5">
                  <c:v>64.36765897577601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396A-43E4-90B3-EDAACC99DC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36869376"/>
        <c:axId val="136870912"/>
      </c:barChart>
      <c:scatterChart>
        <c:scatterStyle val="smoothMarker"/>
        <c:varyColors val="0"/>
        <c:ser>
          <c:idx val="5"/>
          <c:order val="5"/>
          <c:tx>
            <c:v>CYppt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triangle"/>
            <c:size val="5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strRef>
              <c:f>'Yield(kg_ha)'!$AA$38:$AF$38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Mean</c:v>
                </c:pt>
              </c:strCache>
            </c:strRef>
          </c:xVal>
          <c:yVal>
            <c:numRef>
              <c:f>'Yield(kg_ha)'!$AQ$40:$AV$40</c:f>
              <c:numCache>
                <c:formatCode>0.0</c:formatCode>
                <c:ptCount val="6"/>
                <c:pt idx="0">
                  <c:v>13.087952755905514</c:v>
                </c:pt>
                <c:pt idx="1">
                  <c:v>13.85</c:v>
                </c:pt>
                <c:pt idx="2">
                  <c:v>16.72</c:v>
                </c:pt>
                <c:pt idx="3">
                  <c:v>21.09</c:v>
                </c:pt>
                <c:pt idx="4">
                  <c:v>11.496062992125985</c:v>
                </c:pt>
                <c:pt idx="5">
                  <c:v>16.186988188976379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3-396A-43E4-90B3-EDAACC99DC3D}"/>
            </c:ext>
          </c:extLst>
        </c:ser>
        <c:ser>
          <c:idx val="6"/>
          <c:order val="6"/>
          <c:tx>
            <c:v>WTppt</c:v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circle"/>
            <c:size val="5"/>
            <c:spPr>
              <a:solidFill>
                <a:schemeClr val="tx1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strRef>
              <c:f>'Yield(kg_ha)'!$AA$38:$AF$38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Mean</c:v>
                </c:pt>
              </c:strCache>
            </c:strRef>
          </c:xVal>
          <c:yVal>
            <c:numRef>
              <c:f>'Yield(kg_ha)'!$AQ$41:$AV$41</c:f>
              <c:numCache>
                <c:formatCode>0.0</c:formatCode>
                <c:ptCount val="6"/>
                <c:pt idx="0">
                  <c:v>4.877952755905512</c:v>
                </c:pt>
                <c:pt idx="1">
                  <c:v>10.35</c:v>
                </c:pt>
                <c:pt idx="2">
                  <c:v>8.68</c:v>
                </c:pt>
                <c:pt idx="3">
                  <c:v>12.05</c:v>
                </c:pt>
                <c:pt idx="4">
                  <c:v>5.2755905511811028</c:v>
                </c:pt>
                <c:pt idx="5">
                  <c:v>8.9894881889763774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4-396A-43E4-90B3-EDAACC99DC3D}"/>
            </c:ext>
          </c:extLst>
        </c:ser>
        <c:ser>
          <c:idx val="7"/>
          <c:order val="7"/>
          <c:tx>
            <c:v>GSppt</c:v>
          </c:tx>
          <c:spPr>
            <a:ln w="12700">
              <a:solidFill>
                <a:schemeClr val="tx1"/>
              </a:solidFill>
            </a:ln>
          </c:spPr>
          <c:marker>
            <c:symbol val="diamond"/>
            <c:size val="5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strRef>
              <c:f>'Yield(kg_ha)'!$AA$38:$AF$38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Mean</c:v>
                </c:pt>
              </c:strCache>
            </c:strRef>
          </c:xVal>
          <c:yVal>
            <c:numRef>
              <c:f>'Yield(kg_ha)'!$AQ$42:$AV$42</c:f>
              <c:numCache>
                <c:formatCode>0.0</c:formatCode>
                <c:ptCount val="6"/>
                <c:pt idx="0">
                  <c:v>8.2100000000000009</c:v>
                </c:pt>
                <c:pt idx="1">
                  <c:v>3.5</c:v>
                </c:pt>
                <c:pt idx="2">
                  <c:v>8.0399999999999991</c:v>
                </c:pt>
                <c:pt idx="3">
                  <c:v>9.0400000000000009</c:v>
                </c:pt>
                <c:pt idx="4">
                  <c:v>6.2204724409448824</c:v>
                </c:pt>
                <c:pt idx="5">
                  <c:v>7.1974999999999998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5-396A-43E4-90B3-EDAACC99DC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882816"/>
        <c:axId val="136881280"/>
      </c:scatterChart>
      <c:catAx>
        <c:axId val="13686937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36870912"/>
        <c:crosses val="autoZero"/>
        <c:auto val="1"/>
        <c:lblAlgn val="ctr"/>
        <c:lblOffset val="100"/>
        <c:noMultiLvlLbl val="0"/>
      </c:catAx>
      <c:valAx>
        <c:axId val="13687091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Wheat yield (bu/ac)</a:t>
                </a:r>
              </a:p>
            </c:rich>
          </c:tx>
          <c:layout>
            <c:manualLayout>
              <c:xMode val="edge"/>
              <c:yMode val="edge"/>
              <c:x val="5.2969608307158363E-3"/>
              <c:y val="0.252037671761618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36869376"/>
        <c:crosses val="autoZero"/>
        <c:crossBetween val="between"/>
      </c:valAx>
      <c:valAx>
        <c:axId val="136881280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Precipitation (inch)</a:t>
                </a:r>
              </a:p>
            </c:rich>
          </c:tx>
          <c:layout>
            <c:manualLayout>
              <c:xMode val="edge"/>
              <c:yMode val="edge"/>
              <c:x val="0.95934060981669222"/>
              <c:y val="0.2767142195460861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36882816"/>
        <c:crosses val="max"/>
        <c:crossBetween val="midCat"/>
      </c:valAx>
      <c:valAx>
        <c:axId val="1368828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6881280"/>
        <c:crosses val="autoZero"/>
        <c:crossBetween val="midCat"/>
      </c:valAx>
      <c:spPr>
        <a:noFill/>
        <a:ln w="12700"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"/>
          <c:y val="0.93756727754163471"/>
          <c:w val="0.99684056940868748"/>
          <c:h val="6.0250853599052336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8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12700" cap="flat" cmpd="sng" algn="ctr">
      <a:solidFill>
        <a:schemeClr val="tx1"/>
      </a:solidFill>
      <a:round/>
    </a:ln>
    <a:effectLst/>
  </c:spPr>
  <c:txPr>
    <a:bodyPr/>
    <a:lstStyle/>
    <a:p>
      <a:pPr>
        <a:defRPr sz="1200" b="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254597382545751"/>
          <c:y val="0.1167944061087047"/>
          <c:w val="0.69368216309291031"/>
          <c:h val="0.75662183485573309"/>
        </c:manualLayout>
      </c:layout>
      <c:lineChart>
        <c:grouping val="standard"/>
        <c:varyColors val="0"/>
        <c:ser>
          <c:idx val="1"/>
          <c:order val="1"/>
          <c:tx>
            <c:v>Wheat yield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rgbClr val="0070C0"/>
              </a:solidFill>
              <a:ln w="12700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7.8171784929703003E-2"/>
                  <c:y val="-0.4056184062191944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1.5%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B375-49E0-ABC5-0FC1E8219595}"/>
                </c:ext>
              </c:extLst>
            </c:dLbl>
            <c:dLbl>
              <c:idx val="1"/>
              <c:layout>
                <c:manualLayout>
                  <c:x val="-7.5650114448099659E-2"/>
                  <c:y val="-0.2631038310610991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2.4%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375-49E0-ABC5-0FC1E8219595}"/>
                </c:ext>
              </c:extLst>
            </c:dLbl>
            <c:dLbl>
              <c:idx val="2"/>
              <c:layout>
                <c:manualLayout>
                  <c:x val="-5.7998421076876402E-2"/>
                  <c:y val="-8.770127702036638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3.5%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B375-49E0-ABC5-0FC1E8219595}"/>
                </c:ext>
              </c:extLst>
            </c:dLbl>
            <c:dLbl>
              <c:idx val="3"/>
              <c:layout>
                <c:manualLayout>
                  <c:x val="-6.3041762040083049E-2"/>
                  <c:y val="-0.1671805593200734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4.3%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375-49E0-ABC5-0FC1E821959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</c:spPr>
                </c15:leaderLines>
              </c:ext>
            </c:extLst>
          </c:dLbls>
          <c:trendline>
            <c:spPr>
              <a:ln w="22225" cap="rnd">
                <a:solidFill>
                  <a:srgbClr val="0070C0"/>
                </a:solidFill>
                <a:prstDash val="sysDash"/>
              </a:ln>
              <a:effectLst/>
            </c:spPr>
            <c:trendlineType val="poly"/>
            <c:order val="2"/>
            <c:dispRSqr val="0"/>
            <c:dispEq val="0"/>
          </c:trendline>
          <c:cat>
            <c:numRef>
              <c:f>Analyses_Old!$AW$5:$AW$8</c:f>
              <c:numCache>
                <c:formatCode>General</c:formatCode>
                <c:ptCount val="4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40</c:v>
                </c:pt>
              </c:numCache>
            </c:numRef>
          </c:cat>
          <c:val>
            <c:numRef>
              <c:f>Analyses_Old!$BG$5:$BG$8</c:f>
              <c:numCache>
                <c:formatCode>0.0</c:formatCode>
                <c:ptCount val="4"/>
                <c:pt idx="0">
                  <c:v>65.989381215327072</c:v>
                </c:pt>
                <c:pt idx="1">
                  <c:v>68.656854833366268</c:v>
                </c:pt>
                <c:pt idx="2">
                  <c:v>71.916188061813685</c:v>
                </c:pt>
                <c:pt idx="3">
                  <c:v>70.390146046363327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375-49E0-ABC5-0FC1E82195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0393864"/>
        <c:axId val="360389552"/>
      </c:lineChart>
      <c:lineChart>
        <c:grouping val="standard"/>
        <c:varyColors val="0"/>
        <c:ser>
          <c:idx val="0"/>
          <c:order val="0"/>
          <c:tx>
            <c:v>Soil pH</c:v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13"/>
            <c:spPr>
              <a:solidFill>
                <a:srgbClr val="C00000"/>
              </a:solidFill>
              <a:ln w="12700">
                <a:solidFill>
                  <a:schemeClr val="tx1"/>
                </a:solidFill>
              </a:ln>
              <a:effectLst/>
            </c:spPr>
          </c:marker>
          <c:trendline>
            <c:spPr>
              <a:ln w="22225" cap="rnd">
                <a:solidFill>
                  <a:srgbClr val="C00000"/>
                </a:solidFill>
                <a:prstDash val="sysDash"/>
              </a:ln>
              <a:effectLst/>
            </c:spPr>
            <c:trendlineType val="poly"/>
            <c:order val="2"/>
            <c:dispRSqr val="0"/>
            <c:dispEq val="0"/>
          </c:trendline>
          <c:cat>
            <c:numRef>
              <c:f>Analyses_Old!$AW$5:$AW$8</c:f>
              <c:numCache>
                <c:formatCode>General</c:formatCode>
                <c:ptCount val="4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40</c:v>
                </c:pt>
              </c:numCache>
            </c:numRef>
          </c:cat>
          <c:val>
            <c:numRef>
              <c:f>Analyses_Old!$AX$5:$AX$8</c:f>
              <c:numCache>
                <c:formatCode>0.00</c:formatCode>
                <c:ptCount val="4"/>
                <c:pt idx="0">
                  <c:v>5.0166666666666666</c:v>
                </c:pt>
                <c:pt idx="1">
                  <c:v>5.4799999999999995</c:v>
                </c:pt>
                <c:pt idx="2">
                  <c:v>5.9466666666666663</c:v>
                </c:pt>
                <c:pt idx="3">
                  <c:v>5.9916666666666663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375-49E0-ABC5-0FC1E82195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0389944"/>
        <c:axId val="360392296"/>
      </c:lineChart>
      <c:catAx>
        <c:axId val="3603938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Biochar (ton/ac)</a:t>
                </a:r>
              </a:p>
            </c:rich>
          </c:tx>
          <c:overlay val="0"/>
        </c:title>
        <c:numFmt formatCode="General" sourceLinked="1"/>
        <c:majorTickMark val="none"/>
        <c:minorTickMark val="cross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60389552"/>
        <c:crosses val="autoZero"/>
        <c:auto val="1"/>
        <c:lblAlgn val="ctr"/>
        <c:lblOffset val="100"/>
        <c:tickMarkSkip val="1"/>
        <c:noMultiLvlLbl val="0"/>
      </c:catAx>
      <c:valAx>
        <c:axId val="360389552"/>
        <c:scaling>
          <c:orientation val="minMax"/>
          <c:min val="6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Wheat yield (bushel/ac)</a:t>
                </a:r>
              </a:p>
            </c:rich>
          </c:tx>
          <c:layout>
            <c:manualLayout>
              <c:xMode val="edge"/>
              <c:yMode val="edge"/>
              <c:x val="1.7262323622056E-2"/>
              <c:y val="0.28776032000607693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60393864"/>
        <c:crosses val="autoZero"/>
        <c:crossBetween val="between"/>
      </c:valAx>
      <c:valAx>
        <c:axId val="360392296"/>
        <c:scaling>
          <c:orientation val="minMax"/>
          <c:max val="6.6"/>
          <c:min val="4.8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Soil pH (4 inch)</a:t>
                </a:r>
              </a:p>
            </c:rich>
          </c:tx>
          <c:layout>
            <c:manualLayout>
              <c:xMode val="edge"/>
              <c:yMode val="edge"/>
              <c:x val="0.92439595071345404"/>
              <c:y val="0.37405004669920366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60389944"/>
        <c:crosses val="max"/>
        <c:crossBetween val="between"/>
      </c:valAx>
      <c:catAx>
        <c:axId val="360389944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4-inch Soil</a:t>
                </a:r>
                <a:r>
                  <a:rPr lang="en-US" baseline="0"/>
                  <a:t> Organic C (%)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38432323129635304"/>
              <c:y val="5.3318233060964469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60392296"/>
        <c:crosses val="autoZero"/>
        <c:auto val="1"/>
        <c:lblAlgn val="ctr"/>
        <c:lblOffset val="100"/>
        <c:noMultiLvlLbl val="0"/>
      </c:catAx>
      <c:spPr>
        <a:noFill/>
        <a:ln w="12700">
          <a:solidFill>
            <a:schemeClr val="tx1"/>
          </a:solidFill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56154643130016524"/>
          <c:y val="0.74603358889853755"/>
          <c:w val="0.20020872283545366"/>
          <c:h val="0.11238668321711763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200" b="1">
          <a:solidFill>
            <a:sysClr val="windowText" lastClr="000000"/>
          </a:solidFill>
        </a:defRPr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(B)</a:t>
            </a:r>
          </a:p>
        </c:rich>
      </c:tx>
      <c:layout>
        <c:manualLayout>
          <c:xMode val="edge"/>
          <c:yMode val="edge"/>
          <c:x val="0.10878652574636442"/>
          <c:y val="3.539823008849557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411383914267335"/>
          <c:y val="2.959877360462685E-2"/>
          <c:w val="0.80443666582427864"/>
          <c:h val="0.823107797366037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'Yield(kg_ha)'!$Z$47</c:f>
              <c:strCache>
                <c:ptCount val="1"/>
                <c:pt idx="0">
                  <c:v>Trt1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 w="6350"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-2.477876106194696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BCB-4915-AA96-6BB2EA61212E}"/>
                </c:ext>
              </c:extLst>
            </c:dLbl>
            <c:dLbl>
              <c:idx val="2"/>
              <c:layout>
                <c:manualLayout>
                  <c:x val="-8.8547969684629163E-17"/>
                  <c:y val="-1.41592920353982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BCB-4915-AA96-6BB2EA61212E}"/>
                </c:ext>
              </c:extLst>
            </c:dLbl>
            <c:dLbl>
              <c:idx val="3"/>
              <c:layout>
                <c:manualLayout>
                  <c:x val="0"/>
                  <c:y val="-6.371681415929200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BCB-4915-AA96-6BB2EA61212E}"/>
                </c:ext>
              </c:extLst>
            </c:dLbl>
            <c:dLbl>
              <c:idx val="4"/>
              <c:layout>
                <c:manualLayout>
                  <c:x val="-2.1625516883910251E-3"/>
                  <c:y val="-3.539823008849551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BCB-4915-AA96-6BB2EA61212E}"/>
                </c:ext>
              </c:extLst>
            </c:dLbl>
            <c:dLbl>
              <c:idx val="5"/>
              <c:layout>
                <c:manualLayout>
                  <c:x val="-1.0812758441954888E-2"/>
                  <c:y val="-1.061946902654867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FBCB-4915-AA96-6BB2EA6121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plus"/>
            <c:errValType val="cust"/>
            <c:noEndCap val="0"/>
            <c:plus>
              <c:numRef>
                <c:f>'Yield(kg_ha)'!$AI$47:$AN$47</c:f>
                <c:numCache>
                  <c:formatCode>General</c:formatCode>
                  <c:ptCount val="6"/>
                  <c:pt idx="0">
                    <c:v>1.3486701518065403</c:v>
                  </c:pt>
                  <c:pt idx="2">
                    <c:v>1.1284544825367553</c:v>
                  </c:pt>
                  <c:pt idx="3">
                    <c:v>4.082475910675619</c:v>
                  </c:pt>
                  <c:pt idx="4">
                    <c:v>2.6382554785650427</c:v>
                  </c:pt>
                  <c:pt idx="5">
                    <c:v>0.72130753511620815</c:v>
                  </c:pt>
                </c:numCache>
              </c:numRef>
            </c:plus>
            <c:minus>
              <c:numRef>
                <c:f>'Yield(kg_ha)'!$AI$47:$AN$47</c:f>
                <c:numCache>
                  <c:formatCode>General</c:formatCode>
                  <c:ptCount val="6"/>
                  <c:pt idx="0">
                    <c:v>1.3486701518065403</c:v>
                  </c:pt>
                  <c:pt idx="2">
                    <c:v>1.1284544825367553</c:v>
                  </c:pt>
                  <c:pt idx="3">
                    <c:v>4.082475910675619</c:v>
                  </c:pt>
                  <c:pt idx="4">
                    <c:v>2.6382554785650427</c:v>
                  </c:pt>
                  <c:pt idx="5">
                    <c:v>0.72130753511620815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'Yield(kg_ha)'!$AA$3:$AF$3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Mean</c:v>
                </c:pt>
              </c:strCache>
            </c:strRef>
          </c:cat>
          <c:val>
            <c:numRef>
              <c:f>'Yield(kg_ha)'!$AA$47:$AF$47</c:f>
              <c:numCache>
                <c:formatCode>General</c:formatCode>
                <c:ptCount val="6"/>
                <c:pt idx="0" formatCode="0">
                  <c:v>22.885393940001766</c:v>
                </c:pt>
                <c:pt idx="2" formatCode="0">
                  <c:v>9.3935426855447286</c:v>
                </c:pt>
                <c:pt idx="3" formatCode="0">
                  <c:v>24.879325587947903</c:v>
                </c:pt>
                <c:pt idx="4" formatCode="0">
                  <c:v>11.867057220259261</c:v>
                </c:pt>
                <c:pt idx="5" formatCode="0">
                  <c:v>17.256329858438413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BCB-4915-AA96-6BB2EA61212E}"/>
            </c:ext>
          </c:extLst>
        </c:ser>
        <c:ser>
          <c:idx val="1"/>
          <c:order val="1"/>
          <c:tx>
            <c:strRef>
              <c:f>'Yield(kg_ha)'!$Z$48</c:f>
              <c:strCache>
                <c:ptCount val="1"/>
                <c:pt idx="0">
                  <c:v>Trt2</c:v>
                </c:pt>
              </c:strCache>
            </c:strRef>
          </c:tx>
          <c:spPr>
            <a:pattFill prst="openDmnd">
              <a:fgClr>
                <a:schemeClr val="tx1"/>
              </a:fgClr>
              <a:bgClr>
                <a:schemeClr val="bg1"/>
              </a:bgClr>
            </a:pattFill>
            <a:ln w="6350"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-1.061946902654867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FBCB-4915-AA96-6BB2EA61212E}"/>
                </c:ext>
              </c:extLst>
            </c:dLbl>
            <c:dLbl>
              <c:idx val="2"/>
              <c:layout>
                <c:manualLayout>
                  <c:x val="-8.8547969684629163E-17"/>
                  <c:y val="-1.41592920353982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FBCB-4915-AA96-6BB2EA61212E}"/>
                </c:ext>
              </c:extLst>
            </c:dLbl>
            <c:dLbl>
              <c:idx val="3"/>
              <c:layout>
                <c:manualLayout>
                  <c:x val="0"/>
                  <c:y val="-7.433628318584070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FBCB-4915-AA96-6BB2EA61212E}"/>
                </c:ext>
              </c:extLst>
            </c:dLbl>
            <c:dLbl>
              <c:idx val="4"/>
              <c:layout>
                <c:manualLayout>
                  <c:x val="2.1625516883909458E-3"/>
                  <c:y val="-9.203539823008856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FBCB-4915-AA96-6BB2EA61212E}"/>
                </c:ext>
              </c:extLst>
            </c:dLbl>
            <c:dLbl>
              <c:idx val="5"/>
              <c:layout>
                <c:manualLayout>
                  <c:x val="-1.5858529182451225E-16"/>
                  <c:y val="-3.5398230088495575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FBCB-4915-AA96-6BB2EA6121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plus"/>
            <c:errValType val="cust"/>
            <c:noEndCap val="0"/>
            <c:plus>
              <c:numRef>
                <c:f>'Yield(kg_ha)'!$AI$47:$AN$47</c:f>
                <c:numCache>
                  <c:formatCode>General</c:formatCode>
                  <c:ptCount val="6"/>
                  <c:pt idx="0">
                    <c:v>1.3486701518065403</c:v>
                  </c:pt>
                  <c:pt idx="2">
                    <c:v>1.1284544825367553</c:v>
                  </c:pt>
                  <c:pt idx="3">
                    <c:v>4.082475910675619</c:v>
                  </c:pt>
                  <c:pt idx="4">
                    <c:v>2.6382554785650427</c:v>
                  </c:pt>
                  <c:pt idx="5">
                    <c:v>0.72130753511620815</c:v>
                  </c:pt>
                </c:numCache>
              </c:numRef>
            </c:plus>
            <c:minus>
              <c:numRef>
                <c:f>'Yield(kg_ha)'!$AI$48:$AN$48</c:f>
                <c:numCache>
                  <c:formatCode>General</c:formatCode>
                  <c:ptCount val="6"/>
                  <c:pt idx="0">
                    <c:v>1.0979833545724418</c:v>
                  </c:pt>
                  <c:pt idx="2">
                    <c:v>1.5103375205244522</c:v>
                  </c:pt>
                  <c:pt idx="3">
                    <c:v>3.6032852525562258</c:v>
                  </c:pt>
                  <c:pt idx="4">
                    <c:v>1.0928977768874431</c:v>
                  </c:pt>
                  <c:pt idx="5">
                    <c:v>0.64741620097405173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'Yield(kg_ha)'!$AA$3:$AF$3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Mean</c:v>
                </c:pt>
              </c:strCache>
            </c:strRef>
          </c:cat>
          <c:val>
            <c:numRef>
              <c:f>'Yield(kg_ha)'!$AA$48:$AF$48</c:f>
              <c:numCache>
                <c:formatCode>General</c:formatCode>
                <c:ptCount val="6"/>
                <c:pt idx="0" formatCode="0">
                  <c:v>24.999146986980978</c:v>
                </c:pt>
                <c:pt idx="2" formatCode="0">
                  <c:v>9.6452719961406572</c:v>
                </c:pt>
                <c:pt idx="3" formatCode="0">
                  <c:v>23.671591336105774</c:v>
                </c:pt>
                <c:pt idx="4" formatCode="0">
                  <c:v>6.9588955269372716</c:v>
                </c:pt>
                <c:pt idx="5" formatCode="0">
                  <c:v>16.318726461541171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BCB-4915-AA96-6BB2EA61212E}"/>
            </c:ext>
          </c:extLst>
        </c:ser>
        <c:ser>
          <c:idx val="2"/>
          <c:order val="2"/>
          <c:tx>
            <c:strRef>
              <c:f>'Yield(kg_ha)'!$Z$49</c:f>
              <c:strCache>
                <c:ptCount val="1"/>
                <c:pt idx="0">
                  <c:v>Trt3</c:v>
                </c:pt>
              </c:strCache>
            </c:strRef>
          </c:tx>
          <c:spPr>
            <a:noFill/>
            <a:ln w="6350"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-2.477876106194690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FBCB-4915-AA96-6BB2EA61212E}"/>
                </c:ext>
              </c:extLst>
            </c:dLbl>
            <c:dLbl>
              <c:idx val="2"/>
              <c:layout>
                <c:manualLayout>
                  <c:x val="-8.8547969684629163E-17"/>
                  <c:y val="-3.539823008849557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FBCB-4915-AA96-6BB2EA61212E}"/>
                </c:ext>
              </c:extLst>
            </c:dLbl>
            <c:dLbl>
              <c:idx val="3"/>
              <c:layout>
                <c:manualLayout>
                  <c:x val="0"/>
                  <c:y val="-2.123893805309734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FBCB-4915-AA96-6BB2EA61212E}"/>
                </c:ext>
              </c:extLst>
            </c:dLbl>
            <c:dLbl>
              <c:idx val="4"/>
              <c:layout>
                <c:manualLayout>
                  <c:x val="0"/>
                  <c:y val="-6.371681415929210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FBCB-4915-AA96-6BB2EA61212E}"/>
                </c:ext>
              </c:extLst>
            </c:dLbl>
            <c:dLbl>
              <c:idx val="5"/>
              <c:layout>
                <c:manualLayout>
                  <c:x val="0"/>
                  <c:y val="-2.831858407079649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FBCB-4915-AA96-6BB2EA6121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plus"/>
            <c:errValType val="cust"/>
            <c:noEndCap val="0"/>
            <c:plus>
              <c:numRef>
                <c:f>'Yield(kg_ha)'!$AI$49:$AN$49</c:f>
                <c:numCache>
                  <c:formatCode>General</c:formatCode>
                  <c:ptCount val="6"/>
                  <c:pt idx="0">
                    <c:v>1.8211718050926036</c:v>
                  </c:pt>
                  <c:pt idx="2">
                    <c:v>2.3885064076970721</c:v>
                  </c:pt>
                  <c:pt idx="3">
                    <c:v>1.7578754737124522</c:v>
                  </c:pt>
                  <c:pt idx="4">
                    <c:v>0.82379730556967012</c:v>
                  </c:pt>
                  <c:pt idx="5">
                    <c:v>1.2949435007528163</c:v>
                  </c:pt>
                </c:numCache>
              </c:numRef>
            </c:plus>
            <c:minus>
              <c:numRef>
                <c:f>'Yield(kg_ha)'!$AI$49:$AN$49</c:f>
                <c:numCache>
                  <c:formatCode>General</c:formatCode>
                  <c:ptCount val="6"/>
                  <c:pt idx="0">
                    <c:v>1.8211718050926036</c:v>
                  </c:pt>
                  <c:pt idx="2">
                    <c:v>2.3885064076970721</c:v>
                  </c:pt>
                  <c:pt idx="3">
                    <c:v>1.7578754737124522</c:v>
                  </c:pt>
                  <c:pt idx="4">
                    <c:v>0.82379730556967012</c:v>
                  </c:pt>
                  <c:pt idx="5">
                    <c:v>1.2949435007528163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'Yield(kg_ha)'!$AA$3:$AF$3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Mean</c:v>
                </c:pt>
              </c:strCache>
            </c:strRef>
          </c:cat>
          <c:val>
            <c:numRef>
              <c:f>'Yield(kg_ha)'!$AA$49:$AF$49</c:f>
              <c:numCache>
                <c:formatCode>General</c:formatCode>
                <c:ptCount val="6"/>
                <c:pt idx="0" formatCode="0">
                  <c:v>25.465145499799668</c:v>
                </c:pt>
                <c:pt idx="2" formatCode="0">
                  <c:v>22.928160574992393</c:v>
                </c:pt>
                <c:pt idx="3" formatCode="0">
                  <c:v>37.874546137769237</c:v>
                </c:pt>
                <c:pt idx="4" formatCode="0">
                  <c:v>8.4286504287256161</c:v>
                </c:pt>
                <c:pt idx="5" formatCode="0">
                  <c:v>23.674125660321728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FBCB-4915-AA96-6BB2EA61212E}"/>
            </c:ext>
          </c:extLst>
        </c:ser>
        <c:ser>
          <c:idx val="3"/>
          <c:order val="3"/>
          <c:tx>
            <c:strRef>
              <c:f>'Yield(kg_ha)'!$Z$50</c:f>
              <c:strCache>
                <c:ptCount val="1"/>
                <c:pt idx="0">
                  <c:v>Trt4</c:v>
                </c:pt>
              </c:strCache>
            </c:strRef>
          </c:tx>
          <c:spPr>
            <a:pattFill prst="dkUpDiag">
              <a:fgClr>
                <a:schemeClr val="tx1"/>
              </a:fgClr>
              <a:bgClr>
                <a:schemeClr val="bg1"/>
              </a:bgClr>
            </a:pattFill>
            <a:ln w="6350"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2.2136992421157291E-17"/>
                  <c:y val="-3.893805309734516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FBCB-4915-AA96-6BB2EA61212E}"/>
                </c:ext>
              </c:extLst>
            </c:dLbl>
            <c:dLbl>
              <c:idx val="2"/>
              <c:layout>
                <c:manualLayout>
                  <c:x val="0"/>
                  <c:y val="-4.601769911504424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FBCB-4915-AA96-6BB2EA61212E}"/>
                </c:ext>
              </c:extLst>
            </c:dLbl>
            <c:dLbl>
              <c:idx val="3"/>
              <c:layout>
                <c:manualLayout>
                  <c:x val="0"/>
                  <c:y val="-7.787610619469026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FBCB-4915-AA96-6BB2EA61212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FBCB-4915-AA96-6BB2EA61212E}"/>
                </c:ext>
              </c:extLst>
            </c:dLbl>
            <c:dLbl>
              <c:idx val="5"/>
              <c:layout>
                <c:manualLayout>
                  <c:x val="0"/>
                  <c:y val="-3.539823008849560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FBCB-4915-AA96-6BB2EA6121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plus"/>
            <c:errValType val="cust"/>
            <c:noEndCap val="0"/>
            <c:plus>
              <c:numRef>
                <c:f>'Yield(kg_ha)'!$AI$50:$AN$50</c:f>
                <c:numCache>
                  <c:formatCode>General</c:formatCode>
                  <c:ptCount val="6"/>
                  <c:pt idx="0">
                    <c:v>2.3928821863665299</c:v>
                  </c:pt>
                  <c:pt idx="2">
                    <c:v>2.9138278846084855</c:v>
                  </c:pt>
                  <c:pt idx="3">
                    <c:v>4.2560130992546759</c:v>
                  </c:pt>
                  <c:pt idx="4">
                    <c:v>0.77901763474921781</c:v>
                  </c:pt>
                  <c:pt idx="5">
                    <c:v>1.4418169888260084</c:v>
                  </c:pt>
                </c:numCache>
              </c:numRef>
            </c:plus>
            <c:minus>
              <c:numRef>
                <c:f>'Yield(kg_ha)'!$AI$50:$AN$50</c:f>
                <c:numCache>
                  <c:formatCode>General</c:formatCode>
                  <c:ptCount val="6"/>
                  <c:pt idx="0">
                    <c:v>2.3928821863665299</c:v>
                  </c:pt>
                  <c:pt idx="2">
                    <c:v>2.9138278846084855</c:v>
                  </c:pt>
                  <c:pt idx="3">
                    <c:v>4.2560130992546759</c:v>
                  </c:pt>
                  <c:pt idx="4">
                    <c:v>0.77901763474921781</c:v>
                  </c:pt>
                  <c:pt idx="5">
                    <c:v>1.4418169888260084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'Yield(kg_ha)'!$AA$3:$AF$3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Mean</c:v>
                </c:pt>
              </c:strCache>
            </c:strRef>
          </c:cat>
          <c:val>
            <c:numRef>
              <c:f>'Yield(kg_ha)'!$AA$50:$AF$50</c:f>
              <c:numCache>
                <c:formatCode>General</c:formatCode>
                <c:ptCount val="6"/>
                <c:pt idx="0" formatCode="0">
                  <c:v>26.95293071285014</c:v>
                </c:pt>
                <c:pt idx="2" formatCode="0">
                  <c:v>22.305202308685672</c:v>
                </c:pt>
                <c:pt idx="3" formatCode="0">
                  <c:v>34.782746453053385</c:v>
                </c:pt>
                <c:pt idx="4" formatCode="0">
                  <c:v>10.869913218853911</c:v>
                </c:pt>
                <c:pt idx="5" formatCode="0">
                  <c:v>23.727698173360778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FBCB-4915-AA96-6BB2EA61212E}"/>
            </c:ext>
          </c:extLst>
        </c:ser>
        <c:ser>
          <c:idx val="4"/>
          <c:order val="4"/>
          <c:tx>
            <c:strRef>
              <c:f>'Yield(kg_ha)'!$Z$51</c:f>
              <c:strCache>
                <c:ptCount val="1"/>
                <c:pt idx="0">
                  <c:v>Trt5</c:v>
                </c:pt>
              </c:strCache>
            </c:strRef>
          </c:tx>
          <c:spPr>
            <a:pattFill prst="pct30">
              <a:fgClr>
                <a:schemeClr val="tx1"/>
              </a:fgClr>
              <a:bgClr>
                <a:schemeClr val="bg1"/>
              </a:bgClr>
            </a:pattFill>
            <a:ln w="6350"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-2.477876106194693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8-FBCB-4915-AA96-6BB2EA61212E}"/>
                </c:ext>
              </c:extLst>
            </c:dLbl>
            <c:dLbl>
              <c:idx val="2"/>
              <c:layout>
                <c:manualLayout>
                  <c:x val="0"/>
                  <c:y val="-1.769911504424778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FBCB-4915-AA96-6BB2EA61212E}"/>
                </c:ext>
              </c:extLst>
            </c:dLbl>
            <c:dLbl>
              <c:idx val="3"/>
              <c:layout>
                <c:manualLayout>
                  <c:x val="7.2449175762270869E-3"/>
                  <c:y val="-2.123893805309737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A-FBCB-4915-AA96-6BB2EA61212E}"/>
                </c:ext>
              </c:extLst>
            </c:dLbl>
            <c:dLbl>
              <c:idx val="4"/>
              <c:layout>
                <c:manualLayout>
                  <c:x val="0"/>
                  <c:y val="-6.725663716814159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B-FBCB-4915-AA96-6BB2EA61212E}"/>
                </c:ext>
              </c:extLst>
            </c:dLbl>
            <c:dLbl>
              <c:idx val="5"/>
              <c:layout>
                <c:manualLayout>
                  <c:x val="8.650206753563625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C-FBCB-4915-AA96-6BB2EA6121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plus"/>
            <c:errValType val="cust"/>
            <c:noEndCap val="0"/>
            <c:plus>
              <c:numRef>
                <c:f>'Yield(kg_ha)'!$AI$51:$AN$51</c:f>
                <c:numCache>
                  <c:formatCode>General</c:formatCode>
                  <c:ptCount val="6"/>
                  <c:pt idx="0">
                    <c:v>0.6082635865618593</c:v>
                  </c:pt>
                  <c:pt idx="2">
                    <c:v>0.673065782043753</c:v>
                  </c:pt>
                  <c:pt idx="3">
                    <c:v>1.739859193364361</c:v>
                  </c:pt>
                  <c:pt idx="4">
                    <c:v>1.888574048436914</c:v>
                  </c:pt>
                  <c:pt idx="5">
                    <c:v>0.88282480011162445</c:v>
                  </c:pt>
                </c:numCache>
              </c:numRef>
            </c:plus>
            <c:minus>
              <c:numRef>
                <c:f>'Yield(kg_ha)'!$AI$51:$AN$51</c:f>
                <c:numCache>
                  <c:formatCode>General</c:formatCode>
                  <c:ptCount val="6"/>
                  <c:pt idx="0">
                    <c:v>0.6082635865618593</c:v>
                  </c:pt>
                  <c:pt idx="2">
                    <c:v>0.673065782043753</c:v>
                  </c:pt>
                  <c:pt idx="3">
                    <c:v>1.739859193364361</c:v>
                  </c:pt>
                  <c:pt idx="4">
                    <c:v>1.888574048436914</c:v>
                  </c:pt>
                  <c:pt idx="5">
                    <c:v>0.88282480011162445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'Yield(kg_ha)'!$AA$3:$AF$3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Mean</c:v>
                </c:pt>
              </c:strCache>
            </c:strRef>
          </c:cat>
          <c:val>
            <c:numRef>
              <c:f>'Yield(kg_ha)'!$AA$51:$AF$51</c:f>
              <c:numCache>
                <c:formatCode>General</c:formatCode>
                <c:ptCount val="6"/>
                <c:pt idx="0" formatCode="0">
                  <c:v>27.855600306428684</c:v>
                </c:pt>
                <c:pt idx="2" formatCode="0">
                  <c:v>21.46981114017844</c:v>
                </c:pt>
                <c:pt idx="3" formatCode="0">
                  <c:v>30.048428185832229</c:v>
                </c:pt>
                <c:pt idx="4" formatCode="0">
                  <c:v>6.4599602183176232</c:v>
                </c:pt>
                <c:pt idx="5" formatCode="0">
                  <c:v>21.45844996268924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FBCB-4915-AA96-6BB2EA6121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36869376"/>
        <c:axId val="136870912"/>
      </c:barChart>
      <c:scatterChart>
        <c:scatterStyle val="smoothMarker"/>
        <c:varyColors val="0"/>
        <c:ser>
          <c:idx val="5"/>
          <c:order val="5"/>
          <c:tx>
            <c:v>CYppt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triangle"/>
            <c:size val="5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strRef>
              <c:f>'Yield(kg_ha)'!$AA$46:$AF$46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Mean</c:v>
                </c:pt>
              </c:strCache>
            </c:strRef>
          </c:xVal>
          <c:yVal>
            <c:numRef>
              <c:f>'Yield(kg_ha)'!$AQ$40:$AV$40</c:f>
              <c:numCache>
                <c:formatCode>0.0</c:formatCode>
                <c:ptCount val="6"/>
                <c:pt idx="0">
                  <c:v>13.087952755905514</c:v>
                </c:pt>
                <c:pt idx="1">
                  <c:v>13.85</c:v>
                </c:pt>
                <c:pt idx="2">
                  <c:v>16.72</c:v>
                </c:pt>
                <c:pt idx="3">
                  <c:v>21.09</c:v>
                </c:pt>
                <c:pt idx="4">
                  <c:v>11.496062992125985</c:v>
                </c:pt>
                <c:pt idx="5">
                  <c:v>16.186988188976379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E-FBCB-4915-AA96-6BB2EA61212E}"/>
            </c:ext>
          </c:extLst>
        </c:ser>
        <c:ser>
          <c:idx val="6"/>
          <c:order val="6"/>
          <c:tx>
            <c:v>WTppt</c:v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circle"/>
            <c:size val="5"/>
            <c:spPr>
              <a:solidFill>
                <a:schemeClr val="tx1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strRef>
              <c:f>'Yield(kg_ha)'!$AA$46:$AF$46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Mean</c:v>
                </c:pt>
              </c:strCache>
            </c:strRef>
          </c:xVal>
          <c:yVal>
            <c:numRef>
              <c:f>'Yield(kg_ha)'!$AQ$41:$AV$41</c:f>
              <c:numCache>
                <c:formatCode>0.0</c:formatCode>
                <c:ptCount val="6"/>
                <c:pt idx="0">
                  <c:v>4.877952755905512</c:v>
                </c:pt>
                <c:pt idx="1">
                  <c:v>10.35</c:v>
                </c:pt>
                <c:pt idx="2">
                  <c:v>8.68</c:v>
                </c:pt>
                <c:pt idx="3">
                  <c:v>12.05</c:v>
                </c:pt>
                <c:pt idx="4">
                  <c:v>5.2755905511811028</c:v>
                </c:pt>
                <c:pt idx="5">
                  <c:v>8.9894881889763774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F-FBCB-4915-AA96-6BB2EA61212E}"/>
            </c:ext>
          </c:extLst>
        </c:ser>
        <c:ser>
          <c:idx val="7"/>
          <c:order val="7"/>
          <c:tx>
            <c:v>GSppt</c:v>
          </c:tx>
          <c:spPr>
            <a:ln w="12700">
              <a:solidFill>
                <a:schemeClr val="tx1"/>
              </a:solidFill>
            </a:ln>
          </c:spPr>
          <c:marker>
            <c:symbol val="diamond"/>
            <c:size val="5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strRef>
              <c:f>'Yield(kg_ha)'!$AA$46:$AF$46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Mean</c:v>
                </c:pt>
              </c:strCache>
            </c:strRef>
          </c:xVal>
          <c:yVal>
            <c:numRef>
              <c:f>'Yield(kg_ha)'!$AQ$42:$AV$42</c:f>
              <c:numCache>
                <c:formatCode>0.0</c:formatCode>
                <c:ptCount val="6"/>
                <c:pt idx="0">
                  <c:v>8.2100000000000009</c:v>
                </c:pt>
                <c:pt idx="1">
                  <c:v>3.5</c:v>
                </c:pt>
                <c:pt idx="2">
                  <c:v>8.0399999999999991</c:v>
                </c:pt>
                <c:pt idx="3">
                  <c:v>9.0400000000000009</c:v>
                </c:pt>
                <c:pt idx="4">
                  <c:v>6.2204724409448824</c:v>
                </c:pt>
                <c:pt idx="5">
                  <c:v>7.1974999999999998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0-FBCB-4915-AA96-6BB2EA6121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882816"/>
        <c:axId val="136881280"/>
      </c:scatterChart>
      <c:catAx>
        <c:axId val="13686937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36870912"/>
        <c:crosses val="autoZero"/>
        <c:auto val="1"/>
        <c:lblAlgn val="ctr"/>
        <c:lblOffset val="100"/>
        <c:noMultiLvlLbl val="0"/>
      </c:catAx>
      <c:valAx>
        <c:axId val="13687091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Pea yield (bu/ac)</a:t>
                </a:r>
              </a:p>
            </c:rich>
          </c:tx>
          <c:layout>
            <c:manualLayout>
              <c:xMode val="edge"/>
              <c:yMode val="edge"/>
              <c:x val="5.2969608307158363E-3"/>
              <c:y val="0.252037671761618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36869376"/>
        <c:crosses val="autoZero"/>
        <c:crossBetween val="between"/>
      </c:valAx>
      <c:valAx>
        <c:axId val="136881280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Precipitation (inch)</a:t>
                </a:r>
              </a:p>
            </c:rich>
          </c:tx>
          <c:layout>
            <c:manualLayout>
              <c:xMode val="edge"/>
              <c:yMode val="edge"/>
              <c:x val="0.95934060981669222"/>
              <c:y val="0.2767142195460861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36882816"/>
        <c:crosses val="max"/>
        <c:crossBetween val="midCat"/>
      </c:valAx>
      <c:valAx>
        <c:axId val="13688281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6881280"/>
        <c:crosses val="autoZero"/>
        <c:crossBetween val="midCat"/>
      </c:valAx>
      <c:spPr>
        <a:noFill/>
        <a:ln w="12700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2.4149725254090288E-3"/>
          <c:y val="0.94962581004808022"/>
          <c:w val="0.97318600859996451"/>
          <c:h val="4.6834366943070166E-2"/>
        </c:manualLayout>
      </c:layout>
      <c:overlay val="0"/>
      <c:txPr>
        <a:bodyPr/>
        <a:lstStyle/>
        <a:p>
          <a:pPr>
            <a:defRPr sz="9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12700" cap="flat" cmpd="sng" algn="ctr">
      <a:solidFill>
        <a:schemeClr val="tx1"/>
      </a:solidFill>
      <a:round/>
    </a:ln>
    <a:effectLst/>
  </c:spPr>
  <c:txPr>
    <a:bodyPr/>
    <a:lstStyle/>
    <a:p>
      <a:pPr>
        <a:defRPr sz="1200" b="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245932018530114"/>
          <c:y val="0.1167944061087047"/>
          <c:w val="0.7163771974273403"/>
          <c:h val="0.77306571725054352"/>
        </c:manualLayout>
      </c:layout>
      <c:lineChart>
        <c:grouping val="standard"/>
        <c:varyColors val="0"/>
        <c:ser>
          <c:idx val="1"/>
          <c:order val="1"/>
          <c:tx>
            <c:v>Pea yield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rgbClr val="00B050"/>
              </a:solidFill>
              <a:ln w="12700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2955080113669756E-2"/>
                  <c:y val="-0.3206577941057145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1.5%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13AF-4D0D-8C0D-BC0CCC131250}"/>
                </c:ext>
              </c:extLst>
            </c:dLbl>
            <c:dLbl>
              <c:idx val="1"/>
              <c:layout>
                <c:manualLayout>
                  <c:x val="-6.0520091558479816E-2"/>
                  <c:y val="-0.1123672611823444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2.4%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3AF-4D0D-8C0D-BC0CCC131250}"/>
                </c:ext>
              </c:extLst>
            </c:dLbl>
            <c:dLbl>
              <c:idx val="2"/>
              <c:layout>
                <c:manualLayout>
                  <c:x val="-6.0520091558479726E-2"/>
                  <c:y val="-0.1260705857167766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3.5%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13AF-4D0D-8C0D-BC0CCC131250}"/>
                </c:ext>
              </c:extLst>
            </c:dLbl>
            <c:dLbl>
              <c:idx val="3"/>
              <c:layout>
                <c:manualLayout>
                  <c:x val="-5.2955080113669756E-2"/>
                  <c:y val="-0.1589585645994140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4.3%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3AF-4D0D-8C0D-BC0CCC13125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</c:spPr>
                </c15:leaderLines>
              </c:ext>
            </c:extLst>
          </c:dLbls>
          <c:trendline>
            <c:spPr>
              <a:ln w="22225" cap="rnd">
                <a:solidFill>
                  <a:srgbClr val="00B050"/>
                </a:solidFill>
                <a:prstDash val="sysDash"/>
              </a:ln>
              <a:effectLst/>
            </c:spPr>
            <c:trendlineType val="poly"/>
            <c:order val="2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Analyses_Old!$BC$5:$BC$8</c:f>
                <c:numCache>
                  <c:formatCode>General</c:formatCode>
                  <c:ptCount val="4"/>
                  <c:pt idx="0">
                    <c:v>5.3317612668556121E-2</c:v>
                  </c:pt>
                  <c:pt idx="1">
                    <c:v>0.1201241801863676</c:v>
                  </c:pt>
                  <c:pt idx="2">
                    <c:v>0.11548459891918847</c:v>
                  </c:pt>
                  <c:pt idx="3">
                    <c:v>3.6887040913648333E-2</c:v>
                  </c:pt>
                </c:numCache>
              </c:numRef>
            </c:plus>
            <c:minus>
              <c:numRef>
                <c:f>Analyses_Old!$BC$5:$BC$8</c:f>
                <c:numCache>
                  <c:formatCode>General</c:formatCode>
                  <c:ptCount val="4"/>
                  <c:pt idx="0">
                    <c:v>5.3317612668556121E-2</c:v>
                  </c:pt>
                  <c:pt idx="1">
                    <c:v>0.1201241801863676</c:v>
                  </c:pt>
                  <c:pt idx="2">
                    <c:v>0.11548459891918847</c:v>
                  </c:pt>
                  <c:pt idx="3">
                    <c:v>3.6887040913648333E-2</c:v>
                  </c:pt>
                </c:numCache>
              </c:numRef>
            </c:minus>
          </c:errBars>
          <c:cat>
            <c:numRef>
              <c:f>Analyses_Old!$AW$5:$AW$8</c:f>
              <c:numCache>
                <c:formatCode>General</c:formatCode>
                <c:ptCount val="4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40</c:v>
                </c:pt>
              </c:numCache>
            </c:numRef>
          </c:cat>
          <c:val>
            <c:numRef>
              <c:f>Analyses_Old!$BI$5:$BI$8</c:f>
              <c:numCache>
                <c:formatCode>0.0</c:formatCode>
                <c:ptCount val="4"/>
                <c:pt idx="0">
                  <c:v>19.479402956041209</c:v>
                </c:pt>
                <c:pt idx="1">
                  <c:v>28.816207525202241</c:v>
                </c:pt>
                <c:pt idx="2">
                  <c:v>28.07232777249607</c:v>
                </c:pt>
                <c:pt idx="3">
                  <c:v>26.513387968495778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3AF-4D0D-8C0D-BC0CCC1312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0391120"/>
        <c:axId val="360391904"/>
      </c:lineChart>
      <c:lineChart>
        <c:grouping val="standard"/>
        <c:varyColors val="0"/>
        <c:ser>
          <c:idx val="0"/>
          <c:order val="0"/>
          <c:tx>
            <c:v>Soil pH</c:v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13"/>
            <c:spPr>
              <a:solidFill>
                <a:srgbClr val="C00000"/>
              </a:solidFill>
              <a:ln w="12700">
                <a:solidFill>
                  <a:schemeClr val="tx1"/>
                </a:solidFill>
              </a:ln>
              <a:effectLst/>
            </c:spPr>
          </c:marker>
          <c:trendline>
            <c:spPr>
              <a:ln w="22225" cap="rnd">
                <a:solidFill>
                  <a:srgbClr val="C00000"/>
                </a:solidFill>
                <a:prstDash val="sysDash"/>
              </a:ln>
              <a:effectLst/>
            </c:spPr>
            <c:trendlineType val="poly"/>
            <c:order val="2"/>
            <c:dispRSqr val="0"/>
            <c:dispEq val="0"/>
          </c:trendline>
          <c:cat>
            <c:numRef>
              <c:f>Analyses_Old!$AW$5:$AW$8</c:f>
              <c:numCache>
                <c:formatCode>General</c:formatCode>
                <c:ptCount val="4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40</c:v>
                </c:pt>
              </c:numCache>
            </c:numRef>
          </c:cat>
          <c:val>
            <c:numRef>
              <c:f>Analyses_Old!$AX$5:$AX$8</c:f>
              <c:numCache>
                <c:formatCode>0.00</c:formatCode>
                <c:ptCount val="4"/>
                <c:pt idx="0">
                  <c:v>5.0166666666666666</c:v>
                </c:pt>
                <c:pt idx="1">
                  <c:v>5.4799999999999995</c:v>
                </c:pt>
                <c:pt idx="2">
                  <c:v>5.9466666666666663</c:v>
                </c:pt>
                <c:pt idx="3">
                  <c:v>5.9916666666666663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3AF-4D0D-8C0D-BC0CCC1312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0910944"/>
        <c:axId val="360394256"/>
      </c:lineChart>
      <c:catAx>
        <c:axId val="3603911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4-inch Soil Organic C (%)</a:t>
                </a:r>
              </a:p>
            </c:rich>
          </c:tx>
          <c:layout>
            <c:manualLayout>
              <c:xMode val="edge"/>
              <c:yMode val="edge"/>
              <c:x val="0.35854540515898037"/>
              <c:y val="4.7207845120925906E-2"/>
            </c:manualLayout>
          </c:layout>
          <c:overlay val="0"/>
        </c:title>
        <c:numFmt formatCode="General" sourceLinked="1"/>
        <c:majorTickMark val="none"/>
        <c:minorTickMark val="cross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60391904"/>
        <c:crosses val="autoZero"/>
        <c:auto val="1"/>
        <c:lblAlgn val="ctr"/>
        <c:lblOffset val="100"/>
        <c:tickMarkSkip val="1"/>
        <c:noMultiLvlLbl val="0"/>
      </c:catAx>
      <c:valAx>
        <c:axId val="36039190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Pea yield (buhsel/ac)</a:t>
                </a:r>
              </a:p>
            </c:rich>
          </c:tx>
          <c:layout>
            <c:manualLayout>
              <c:xMode val="edge"/>
              <c:yMode val="edge"/>
              <c:x val="4.6539712140393902E-3"/>
              <c:y val="0.32773971538518643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60391120"/>
        <c:crosses val="autoZero"/>
        <c:crossBetween val="between"/>
      </c:valAx>
      <c:valAx>
        <c:axId val="360394256"/>
        <c:scaling>
          <c:orientation val="minMax"/>
          <c:max val="6.6"/>
          <c:min val="4.8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Soil pH (4 inch)</a:t>
                </a:r>
              </a:p>
            </c:rich>
          </c:tx>
          <c:layout>
            <c:manualLayout>
              <c:xMode val="edge"/>
              <c:yMode val="edge"/>
              <c:x val="0.94204764408467734"/>
              <c:y val="0.35760605725788497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60910944"/>
        <c:crosses val="max"/>
        <c:crossBetween val="between"/>
      </c:valAx>
      <c:catAx>
        <c:axId val="360910944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Biochar (ton/ac)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60394256"/>
        <c:crosses val="autoZero"/>
        <c:auto val="1"/>
        <c:lblAlgn val="ctr"/>
        <c:lblOffset val="100"/>
        <c:noMultiLvlLbl val="0"/>
      </c:catAx>
      <c:spPr>
        <a:noFill/>
        <a:ln w="12700">
          <a:solidFill>
            <a:schemeClr val="tx1"/>
          </a:solidFill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4980489815628151"/>
          <c:y val="0.75151491871231046"/>
          <c:w val="0.18657903165054485"/>
          <c:h val="9.7979417822349674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200" b="1">
          <a:solidFill>
            <a:sysClr val="windowText" lastClr="000000"/>
          </a:solidFill>
        </a:defRPr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368295705056327"/>
          <c:y val="0.15156467216926703"/>
          <c:w val="0.83336783444760143"/>
          <c:h val="0.8274025609571913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'More Charts_New'!$F$5</c:f>
              <c:strCache>
                <c:ptCount val="1"/>
                <c:pt idx="0">
                  <c:v>0 biochar, 18/0 N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x"/>
            <c:size val="7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3420349045283258E-2"/>
                  <c:y val="-4.1147381396598452E-2"/>
                </c:manualLayout>
              </c:layout>
              <c:tx>
                <c:rich>
                  <a:bodyPr/>
                  <a:lstStyle/>
                  <a:p>
                    <a:r>
                      <a:rPr lang="en-US" b="0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20CF-4448-B4AF-2792BB05D36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</c:spPr>
                </c15:leaderLines>
              </c:ext>
            </c:extLst>
          </c:dLbls>
          <c:xVal>
            <c:numRef>
              <c:f>'More Charts_New'!$B$5:$D$5</c:f>
              <c:numCache>
                <c:formatCode>0.00</c:formatCode>
                <c:ptCount val="3"/>
                <c:pt idx="0">
                  <c:v>5.01</c:v>
                </c:pt>
                <c:pt idx="1">
                  <c:v>5.53</c:v>
                </c:pt>
                <c:pt idx="2" formatCode="General">
                  <c:v>6.06</c:v>
                </c:pt>
              </c:numCache>
            </c:numRef>
          </c:xVal>
          <c:yVal>
            <c:numRef>
              <c:f>'More Charts_New'!$B$4:$D$4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0CF-4448-B4AF-2792BB05D361}"/>
            </c:ext>
          </c:extLst>
        </c:ser>
        <c:ser>
          <c:idx val="1"/>
          <c:order val="1"/>
          <c:tx>
            <c:strRef>
              <c:f>'More Charts_New'!$F$6</c:f>
              <c:strCache>
                <c:ptCount val="1"/>
                <c:pt idx="0">
                  <c:v>0 biochar, 94/18 N</c:v>
                </c:pt>
              </c:strCache>
            </c:strRef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7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0130523567924939E-2"/>
                  <c:y val="-4.1147381396598452E-2"/>
                </c:manualLayout>
              </c:layout>
              <c:tx>
                <c:rich>
                  <a:bodyPr/>
                  <a:lstStyle/>
                  <a:p>
                    <a:r>
                      <a:rPr lang="en-US" b="0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0CF-4448-B4AF-2792BB05D3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</c:spPr>
                </c15:leaderLines>
              </c:ext>
            </c:extLst>
          </c:dLbls>
          <c:xVal>
            <c:numRef>
              <c:f>'More Charts_New'!$B$6:$D$6</c:f>
              <c:numCache>
                <c:formatCode>0.00</c:formatCode>
                <c:ptCount val="3"/>
                <c:pt idx="0">
                  <c:v>5.0199999999999996</c:v>
                </c:pt>
                <c:pt idx="1">
                  <c:v>5.28</c:v>
                </c:pt>
                <c:pt idx="2" formatCode="General">
                  <c:v>5.99</c:v>
                </c:pt>
              </c:numCache>
            </c:numRef>
          </c:xVal>
          <c:yVal>
            <c:numRef>
              <c:f>'More Charts_New'!$B$4:$D$4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20CF-4448-B4AF-2792BB05D361}"/>
            </c:ext>
          </c:extLst>
        </c:ser>
        <c:ser>
          <c:idx val="2"/>
          <c:order val="2"/>
          <c:tx>
            <c:strRef>
              <c:f>'More Charts_New'!$F$7</c:f>
              <c:strCache>
                <c:ptCount val="1"/>
                <c:pt idx="0">
                  <c:v>11.2 biochar, 94/18 N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lgDash"/>
              <a:round/>
            </a:ln>
            <a:effectLst/>
          </c:spPr>
          <c:marker>
            <c:symbol val="circle"/>
            <c:size val="7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3420349045283307E-2"/>
                  <c:y val="-4.7477747765305903E-2"/>
                </c:manualLayout>
              </c:layout>
              <c:tx>
                <c:rich>
                  <a:bodyPr/>
                  <a:lstStyle/>
                  <a:p>
                    <a:r>
                      <a:rPr lang="en-US" b="0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20CF-4448-B4AF-2792BB05D3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</c:spPr>
                </c15:leaderLines>
              </c:ext>
            </c:extLst>
          </c:dLbls>
          <c:xVal>
            <c:numRef>
              <c:f>'More Charts_New'!$B$7:$D$7</c:f>
              <c:numCache>
                <c:formatCode>0.00</c:formatCode>
                <c:ptCount val="3"/>
                <c:pt idx="0">
                  <c:v>5.56</c:v>
                </c:pt>
                <c:pt idx="1">
                  <c:v>5.51</c:v>
                </c:pt>
                <c:pt idx="2">
                  <c:v>5.88</c:v>
                </c:pt>
              </c:numCache>
            </c:numRef>
          </c:xVal>
          <c:yVal>
            <c:numRef>
              <c:f>'More Charts_New'!$B$4:$D$4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20CF-4448-B4AF-2792BB05D361}"/>
            </c:ext>
          </c:extLst>
        </c:ser>
        <c:ser>
          <c:idx val="3"/>
          <c:order val="3"/>
          <c:tx>
            <c:strRef>
              <c:f>'More Charts_New'!$F$8</c:f>
              <c:strCache>
                <c:ptCount val="1"/>
                <c:pt idx="0">
                  <c:v>22.4 biochar, 94/18 N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triangle"/>
            <c:size val="7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2915552655031825E-2"/>
                  <c:y val="-4.4312564580952174E-2"/>
                </c:manualLayout>
              </c:layout>
              <c:tx>
                <c:rich>
                  <a:bodyPr/>
                  <a:lstStyle/>
                  <a:p>
                    <a:r>
                      <a:rPr lang="en-US" b="0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20CF-4448-B4AF-2792BB05D3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</c:spPr>
                </c15:leaderLines>
              </c:ext>
            </c:extLst>
          </c:dLbls>
          <c:xVal>
            <c:numRef>
              <c:f>'More Charts_New'!$B$8:$D$8</c:f>
              <c:numCache>
                <c:formatCode>0.00</c:formatCode>
                <c:ptCount val="3"/>
                <c:pt idx="0">
                  <c:v>5.95</c:v>
                </c:pt>
                <c:pt idx="1">
                  <c:v>5.5</c:v>
                </c:pt>
                <c:pt idx="2">
                  <c:v>6.3</c:v>
                </c:pt>
              </c:numCache>
            </c:numRef>
          </c:xVal>
          <c:yVal>
            <c:numRef>
              <c:f>'More Charts_New'!$B$4:$D$4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20CF-4448-B4AF-2792BB05D361}"/>
            </c:ext>
          </c:extLst>
        </c:ser>
        <c:ser>
          <c:idx val="4"/>
          <c:order val="4"/>
          <c:tx>
            <c:strRef>
              <c:f>'More Charts_New'!$F$9</c:f>
              <c:strCache>
                <c:ptCount val="1"/>
                <c:pt idx="0">
                  <c:v>44.8 biochar, 94/18 N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square"/>
            <c:size val="7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7850290871069484E-2"/>
                  <c:y val="-4.747774776530590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20CF-4448-B4AF-2792BB05D3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</c:spPr>
                </c15:leaderLines>
              </c:ext>
            </c:extLst>
          </c:dLbls>
          <c:xVal>
            <c:numRef>
              <c:f>'More Charts_New'!$B$9:$D$9</c:f>
              <c:numCache>
                <c:formatCode>0.00</c:formatCode>
                <c:ptCount val="3"/>
                <c:pt idx="0">
                  <c:v>5.99</c:v>
                </c:pt>
                <c:pt idx="1">
                  <c:v>5.4</c:v>
                </c:pt>
                <c:pt idx="2">
                  <c:v>6.31</c:v>
                </c:pt>
              </c:numCache>
            </c:numRef>
          </c:xVal>
          <c:yVal>
            <c:numRef>
              <c:f>'More Charts_New'!$B$4:$D$4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20CF-4448-B4AF-2792BB05D361}"/>
            </c:ext>
          </c:extLst>
        </c:ser>
        <c:ser>
          <c:idx val="5"/>
          <c:order val="5"/>
          <c:tx>
            <c:strRef>
              <c:f>'More Charts_New'!$A$11</c:f>
              <c:strCache>
                <c:ptCount val="1"/>
                <c:pt idx="0">
                  <c:v>SE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1999477135846869E-2"/>
                  <c:y val="-3.895542973467789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20CF-4448-B4AF-2792BB05D3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600" b="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errBars>
            <c:errDir val="x"/>
            <c:errBarType val="both"/>
            <c:errValType val="cust"/>
            <c:noEndCap val="0"/>
            <c:plus>
              <c:numRef>
                <c:f>'More Charts_New'!$B$12:$D$12</c:f>
                <c:numCache>
                  <c:formatCode>General</c:formatCode>
                  <c:ptCount val="3"/>
                  <c:pt idx="0">
                    <c:v>0.14499999999999999</c:v>
                  </c:pt>
                  <c:pt idx="1">
                    <c:v>0.12</c:v>
                  </c:pt>
                  <c:pt idx="2">
                    <c:v>0.12</c:v>
                  </c:pt>
                </c:numCache>
              </c:numRef>
            </c:plus>
            <c:minus>
              <c:numRef>
                <c:f>'More Charts_New'!$B$12:$D$12</c:f>
                <c:numCache>
                  <c:formatCode>General</c:formatCode>
                  <c:ptCount val="3"/>
                  <c:pt idx="0">
                    <c:v>0.14499999999999999</c:v>
                  </c:pt>
                  <c:pt idx="1">
                    <c:v>0.12</c:v>
                  </c:pt>
                  <c:pt idx="2">
                    <c:v>0.12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'More Charts_New'!$B$10:$D$10</c:f>
              <c:numCache>
                <c:formatCode>0.00</c:formatCode>
                <c:ptCount val="3"/>
                <c:pt idx="0">
                  <c:v>6.5</c:v>
                </c:pt>
                <c:pt idx="1">
                  <c:v>6.5</c:v>
                </c:pt>
                <c:pt idx="2">
                  <c:v>6.5</c:v>
                </c:pt>
              </c:numCache>
            </c:numRef>
          </c:xVal>
          <c:yVal>
            <c:numRef>
              <c:f>'More Charts_New'!$B$4:$D$4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20CF-4448-B4AF-2792BB05D3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0906632"/>
        <c:axId val="360908592"/>
      </c:scatterChart>
      <c:valAx>
        <c:axId val="360906632"/>
        <c:scaling>
          <c:orientation val="minMax"/>
          <c:min val="4.5"/>
        </c:scaling>
        <c:delete val="0"/>
        <c:axPos val="t"/>
        <c:title>
          <c:tx>
            <c:rich>
              <a:bodyPr rot="0" vert="horz"/>
              <a:lstStyle/>
              <a:p>
                <a:pPr>
                  <a:defRPr sz="2000"/>
                </a:pPr>
                <a:r>
                  <a:rPr lang="en-US" sz="2000"/>
                  <a:t>Soil pH</a:t>
                </a:r>
              </a:p>
            </c:rich>
          </c:tx>
          <c:layout>
            <c:manualLayout>
              <c:xMode val="edge"/>
              <c:yMode val="edge"/>
              <c:x val="0.44770054132644166"/>
              <c:y val="5.7416921418221379E-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cross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800"/>
            </a:pPr>
            <a:endParaRPr lang="en-US"/>
          </a:p>
        </c:txPr>
        <c:crossAx val="360908592"/>
        <c:crosses val="autoZero"/>
        <c:crossBetween val="midCat"/>
      </c:valAx>
      <c:valAx>
        <c:axId val="360908592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Depth (cm)</a:t>
                </a:r>
              </a:p>
            </c:rich>
          </c:tx>
          <c:layout>
            <c:manualLayout>
              <c:xMode val="edge"/>
              <c:yMode val="edge"/>
              <c:x val="2.2372975189977645E-3"/>
              <c:y val="0.4363636182380347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800"/>
            </a:pPr>
            <a:endParaRPr lang="en-US"/>
          </a:p>
        </c:txPr>
        <c:crossAx val="360906632"/>
        <c:crosses val="autoZero"/>
        <c:crossBetween val="midCat"/>
      </c:valAx>
      <c:spPr>
        <a:noFill/>
        <a:ln w="12700">
          <a:solidFill>
            <a:schemeClr val="tx1"/>
          </a:solidFill>
        </a:ln>
        <a:effectLst/>
      </c:spPr>
    </c:plotArea>
    <c:legend>
      <c:legendPos val="r"/>
      <c:legendEntry>
        <c:idx val="5"/>
        <c:delete val="1"/>
      </c:legendEntry>
      <c:layout>
        <c:manualLayout>
          <c:xMode val="edge"/>
          <c:yMode val="edge"/>
          <c:x val="0.12285837842010344"/>
          <c:y val="0.73953707575953176"/>
          <c:w val="0.40248757920885875"/>
          <c:h val="0.20949649661574629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800" b="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 b="1">
          <a:latin typeface="+mn-lt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636379106027607"/>
          <c:y val="0.14822891517486791"/>
          <c:w val="0.83778186254674647"/>
          <c:h val="0.8259161457766226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'More Charts_New'!$F$16</c:f>
              <c:strCache>
                <c:ptCount val="1"/>
                <c:pt idx="0">
                  <c:v>0 biochar, 18/0 N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x"/>
            <c:size val="7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7777789929042014E-2"/>
                  <c:y val="-4.790419763989474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B740-4816-B744-67211C366D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</c:spPr>
                </c15:leaderLines>
              </c:ext>
            </c:extLst>
          </c:dLbls>
          <c:xVal>
            <c:numRef>
              <c:f>'More Charts_New'!$B$16:$D$16</c:f>
              <c:numCache>
                <c:formatCode>0.0</c:formatCode>
                <c:ptCount val="3"/>
                <c:pt idx="0">
                  <c:v>16.2</c:v>
                </c:pt>
                <c:pt idx="1">
                  <c:v>9.9</c:v>
                </c:pt>
                <c:pt idx="2">
                  <c:v>8.6</c:v>
                </c:pt>
              </c:numCache>
            </c:numRef>
          </c:xVal>
          <c:yVal>
            <c:numRef>
              <c:f>'More Charts_New'!$B$4:$D$4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740-4816-B744-67211C366D76}"/>
            </c:ext>
          </c:extLst>
        </c:ser>
        <c:ser>
          <c:idx val="1"/>
          <c:order val="1"/>
          <c:tx>
            <c:strRef>
              <c:f>'More Charts_New'!$F$17</c:f>
              <c:strCache>
                <c:ptCount val="1"/>
                <c:pt idx="0">
                  <c:v>0 biochar, 94/18 N</c:v>
                </c:pt>
              </c:strCache>
            </c:strRef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7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888890590065875E-2"/>
                  <c:y val="-4.7904197639894744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0"/>
                      <a:t>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B740-4816-B744-67211C366D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</c:spPr>
                </c15:leaderLines>
              </c:ext>
            </c:extLst>
          </c:dLbls>
          <c:xVal>
            <c:numRef>
              <c:f>'More Charts_New'!$B$17:$D$17</c:f>
              <c:numCache>
                <c:formatCode>0.0</c:formatCode>
                <c:ptCount val="3"/>
                <c:pt idx="0">
                  <c:v>14.8</c:v>
                </c:pt>
                <c:pt idx="1">
                  <c:v>10.1</c:v>
                </c:pt>
                <c:pt idx="2">
                  <c:v>8.1999999999999993</c:v>
                </c:pt>
              </c:numCache>
            </c:numRef>
          </c:xVal>
          <c:yVal>
            <c:numRef>
              <c:f>'More Charts_New'!$B$4:$D$4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740-4816-B744-67211C366D76}"/>
            </c:ext>
          </c:extLst>
        </c:ser>
        <c:ser>
          <c:idx val="2"/>
          <c:order val="2"/>
          <c:tx>
            <c:strRef>
              <c:f>'More Charts_New'!$F$18</c:f>
              <c:strCache>
                <c:ptCount val="1"/>
                <c:pt idx="0">
                  <c:v>11.2 biochar, 94/18 N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lgDash"/>
              <a:round/>
            </a:ln>
            <a:effectLst/>
          </c:spPr>
          <c:marker>
            <c:symbol val="circle"/>
            <c:size val="7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6111126907754552E-2"/>
                  <c:y val="-4.471058446390176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B740-4816-B744-67211C366D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</c:spPr>
                </c15:leaderLines>
              </c:ext>
            </c:extLst>
          </c:dLbls>
          <c:xVal>
            <c:numRef>
              <c:f>'More Charts_New'!$B$18:$D$18</c:f>
              <c:numCache>
                <c:formatCode>0.0</c:formatCode>
                <c:ptCount val="3"/>
                <c:pt idx="0">
                  <c:v>23.8</c:v>
                </c:pt>
                <c:pt idx="1">
                  <c:v>10.1</c:v>
                </c:pt>
                <c:pt idx="2">
                  <c:v>13.3</c:v>
                </c:pt>
              </c:numCache>
            </c:numRef>
          </c:xVal>
          <c:yVal>
            <c:numRef>
              <c:f>'More Charts_New'!$B$4:$D$4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B740-4816-B744-67211C366D76}"/>
            </c:ext>
          </c:extLst>
        </c:ser>
        <c:ser>
          <c:idx val="3"/>
          <c:order val="3"/>
          <c:tx>
            <c:strRef>
              <c:f>'More Charts_New'!$F$19</c:f>
              <c:strCache>
                <c:ptCount val="1"/>
                <c:pt idx="0">
                  <c:v>22.4 biochar, 94/18 N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triangle"/>
            <c:size val="7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6111126907754657E-2"/>
                  <c:y val="-4.151697128790878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B740-4816-B744-67211C366D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</c:spPr>
                </c15:leaderLines>
              </c:ext>
            </c:extLst>
          </c:dLbls>
          <c:xVal>
            <c:numRef>
              <c:f>'More Charts_New'!$B$19:$D$19</c:f>
              <c:numCache>
                <c:formatCode>0.0</c:formatCode>
                <c:ptCount val="3"/>
                <c:pt idx="0">
                  <c:v>35.4</c:v>
                </c:pt>
                <c:pt idx="1">
                  <c:v>11.8</c:v>
                </c:pt>
                <c:pt idx="2">
                  <c:v>9</c:v>
                </c:pt>
              </c:numCache>
            </c:numRef>
          </c:xVal>
          <c:yVal>
            <c:numRef>
              <c:f>'More Charts_New'!$B$4:$D$4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B740-4816-B744-67211C366D76}"/>
            </c:ext>
          </c:extLst>
        </c:ser>
        <c:ser>
          <c:idx val="4"/>
          <c:order val="4"/>
          <c:tx>
            <c:strRef>
              <c:f>'More Charts_New'!$F$20</c:f>
              <c:strCache>
                <c:ptCount val="1"/>
                <c:pt idx="0">
                  <c:v>44.8 biochar, 94/18 N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square"/>
            <c:size val="7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8888905900658854E-2"/>
                  <c:y val="-4.471058446390176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B740-4816-B744-67211C366D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</c:spPr>
                </c15:leaderLines>
              </c:ext>
            </c:extLst>
          </c:dLbls>
          <c:xVal>
            <c:numRef>
              <c:f>'More Charts_New'!$B$20:$D$20</c:f>
              <c:numCache>
                <c:formatCode>0.0</c:formatCode>
                <c:ptCount val="3"/>
                <c:pt idx="0">
                  <c:v>42.5</c:v>
                </c:pt>
                <c:pt idx="1">
                  <c:v>13.9</c:v>
                </c:pt>
                <c:pt idx="2">
                  <c:v>9.6999999999999993</c:v>
                </c:pt>
              </c:numCache>
            </c:numRef>
          </c:xVal>
          <c:yVal>
            <c:numRef>
              <c:f>'More Charts_New'!$B$4:$D$4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B740-4816-B744-67211C366D76}"/>
            </c:ext>
          </c:extLst>
        </c:ser>
        <c:ser>
          <c:idx val="5"/>
          <c:order val="5"/>
          <c:tx>
            <c:strRef>
              <c:f>'More Charts_New'!$A$11</c:f>
              <c:strCache>
                <c:ptCount val="1"/>
                <c:pt idx="0">
                  <c:v>SE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2098885432583307E-2"/>
                  <c:y val="-3.567643115990773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B740-4816-B744-67211C366D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600" b="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errBars>
            <c:errDir val="x"/>
            <c:errBarType val="both"/>
            <c:errValType val="cust"/>
            <c:noEndCap val="0"/>
            <c:plus>
              <c:numRef>
                <c:f>'More Charts_New'!$B$23:$D$23</c:f>
                <c:numCache>
                  <c:formatCode>General</c:formatCode>
                  <c:ptCount val="3"/>
                  <c:pt idx="0">
                    <c:v>2.7349999999999999</c:v>
                  </c:pt>
                  <c:pt idx="1">
                    <c:v>0.91500000000000004</c:v>
                  </c:pt>
                  <c:pt idx="2">
                    <c:v>1.125</c:v>
                  </c:pt>
                </c:numCache>
              </c:numRef>
            </c:plus>
            <c:minus>
              <c:numRef>
                <c:f>'More Charts_New'!$B$23:$D$23</c:f>
                <c:numCache>
                  <c:formatCode>General</c:formatCode>
                  <c:ptCount val="3"/>
                  <c:pt idx="0">
                    <c:v>2.7349999999999999</c:v>
                  </c:pt>
                  <c:pt idx="1">
                    <c:v>0.91500000000000004</c:v>
                  </c:pt>
                  <c:pt idx="2">
                    <c:v>1.125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'More Charts_New'!$B$21:$D$21</c:f>
              <c:numCache>
                <c:formatCode>0.00</c:formatCode>
                <c:ptCount val="3"/>
                <c:pt idx="0">
                  <c:v>50</c:v>
                </c:pt>
                <c:pt idx="1">
                  <c:v>50</c:v>
                </c:pt>
                <c:pt idx="2">
                  <c:v>50</c:v>
                </c:pt>
              </c:numCache>
            </c:numRef>
          </c:xVal>
          <c:yVal>
            <c:numRef>
              <c:f>'More Charts_New'!$B$4:$D$4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B740-4816-B744-67211C366D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0907416"/>
        <c:axId val="360908984"/>
      </c:scatterChart>
      <c:valAx>
        <c:axId val="360907416"/>
        <c:scaling>
          <c:orientation val="minMax"/>
        </c:scaling>
        <c:delete val="0"/>
        <c:axPos val="t"/>
        <c:title>
          <c:tx>
            <c:rich>
              <a:bodyPr rot="0" vert="horz"/>
              <a:lstStyle/>
              <a:p>
                <a:pPr>
                  <a:defRPr sz="2000"/>
                </a:pPr>
                <a:r>
                  <a:rPr lang="en-US" sz="2000"/>
                  <a:t>Total Carbon (g/kg)</a:t>
                </a:r>
              </a:p>
            </c:rich>
          </c:tx>
          <c:layout>
            <c:manualLayout>
              <c:xMode val="edge"/>
              <c:yMode val="edge"/>
              <c:x val="0.37367317308537756"/>
              <c:y val="8.4286241285773805E-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cross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800"/>
            </a:pPr>
            <a:endParaRPr lang="en-US"/>
          </a:p>
        </c:txPr>
        <c:crossAx val="360908984"/>
        <c:crosses val="autoZero"/>
        <c:crossBetween val="midCat"/>
        <c:majorUnit val="10"/>
      </c:valAx>
      <c:valAx>
        <c:axId val="360908984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Depth (cm)</a:t>
                </a:r>
              </a:p>
            </c:rich>
          </c:tx>
          <c:layout>
            <c:manualLayout>
              <c:xMode val="edge"/>
              <c:yMode val="edge"/>
              <c:x val="1.8571749156495701E-3"/>
              <c:y val="0.4012339920139553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800"/>
            </a:pPr>
            <a:endParaRPr lang="en-US"/>
          </a:p>
        </c:txPr>
        <c:crossAx val="360907416"/>
        <c:crosses val="autoZero"/>
        <c:crossBetween val="midCat"/>
      </c:valAx>
      <c:spPr>
        <a:noFill/>
        <a:ln w="12700">
          <a:solidFill>
            <a:schemeClr val="tx1"/>
          </a:solidFill>
        </a:ln>
        <a:effectLst/>
      </c:spPr>
    </c:plotArea>
    <c:legend>
      <c:legendPos val="b"/>
      <c:legendEntry>
        <c:idx val="5"/>
        <c:delete val="1"/>
      </c:legendEntry>
      <c:layout>
        <c:manualLayout>
          <c:xMode val="edge"/>
          <c:yMode val="edge"/>
          <c:x val="0.37268208661417324"/>
          <c:y val="0.59851612298462697"/>
          <c:w val="0.39294330399969551"/>
          <c:h val="0.21238860388056691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800" b="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 b="1">
          <a:latin typeface="+mn-lt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602537182852144"/>
          <c:y val="0.15476745731882321"/>
          <c:w val="0.83647462817147844"/>
          <c:h val="0.8193777077589603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'More Charts_New'!$F$27</c:f>
              <c:strCache>
                <c:ptCount val="1"/>
                <c:pt idx="0">
                  <c:v>0 biochar, 18/0 N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x"/>
            <c:size val="7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Charts_New'!$B$27:$D$27</c:f>
              <c:numCache>
                <c:formatCode>0.00</c:formatCode>
                <c:ptCount val="3"/>
                <c:pt idx="0">
                  <c:v>1.18</c:v>
                </c:pt>
                <c:pt idx="1">
                  <c:v>0.89</c:v>
                </c:pt>
                <c:pt idx="2">
                  <c:v>0.85</c:v>
                </c:pt>
              </c:numCache>
            </c:numRef>
          </c:xVal>
          <c:yVal>
            <c:numRef>
              <c:f>'More Charts_New'!$B$4:$D$4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D79-4401-B80F-1E897949A8D0}"/>
            </c:ext>
          </c:extLst>
        </c:ser>
        <c:ser>
          <c:idx val="1"/>
          <c:order val="1"/>
          <c:tx>
            <c:strRef>
              <c:f>'More Charts_New'!$F$28</c:f>
              <c:strCache>
                <c:ptCount val="1"/>
                <c:pt idx="0">
                  <c:v>0 biochar, 94/18 N</c:v>
                </c:pt>
              </c:strCache>
            </c:strRef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7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Charts_New'!$B$28:$D$28</c:f>
              <c:numCache>
                <c:formatCode>0.00</c:formatCode>
                <c:ptCount val="3"/>
                <c:pt idx="0">
                  <c:v>1.1599999999999999</c:v>
                </c:pt>
                <c:pt idx="1">
                  <c:v>0.91</c:v>
                </c:pt>
                <c:pt idx="2">
                  <c:v>0.87</c:v>
                </c:pt>
              </c:numCache>
            </c:numRef>
          </c:xVal>
          <c:yVal>
            <c:numRef>
              <c:f>'More Charts_New'!$B$4:$D$4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D79-4401-B80F-1E897949A8D0}"/>
            </c:ext>
          </c:extLst>
        </c:ser>
        <c:ser>
          <c:idx val="2"/>
          <c:order val="2"/>
          <c:tx>
            <c:strRef>
              <c:f>'More Charts_New'!$F$29</c:f>
              <c:strCache>
                <c:ptCount val="1"/>
                <c:pt idx="0">
                  <c:v>11.2 biochar, 94/18 N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lgDash"/>
              <a:round/>
            </a:ln>
            <a:effectLst/>
          </c:spPr>
          <c:marker>
            <c:symbol val="circle"/>
            <c:size val="7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Charts_New'!$B$29:$D$29</c:f>
              <c:numCache>
                <c:formatCode>0.00</c:formatCode>
                <c:ptCount val="3"/>
                <c:pt idx="0">
                  <c:v>1.1299999999999999</c:v>
                </c:pt>
                <c:pt idx="1">
                  <c:v>0.9</c:v>
                </c:pt>
                <c:pt idx="2">
                  <c:v>0.95</c:v>
                </c:pt>
              </c:numCache>
            </c:numRef>
          </c:xVal>
          <c:yVal>
            <c:numRef>
              <c:f>'More Charts_New'!$B$4:$D$4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D79-4401-B80F-1E897949A8D0}"/>
            </c:ext>
          </c:extLst>
        </c:ser>
        <c:ser>
          <c:idx val="3"/>
          <c:order val="3"/>
          <c:tx>
            <c:strRef>
              <c:f>'More Charts_New'!$F$30</c:f>
              <c:strCache>
                <c:ptCount val="1"/>
                <c:pt idx="0">
                  <c:v>22.4 biochar, 94/18 N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triangle"/>
            <c:size val="7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Charts_New'!$B$30:$D$30</c:f>
              <c:numCache>
                <c:formatCode>0.00</c:formatCode>
                <c:ptCount val="3"/>
                <c:pt idx="0">
                  <c:v>1.2</c:v>
                </c:pt>
                <c:pt idx="1">
                  <c:v>0.92</c:v>
                </c:pt>
                <c:pt idx="2">
                  <c:v>0.86</c:v>
                </c:pt>
              </c:numCache>
            </c:numRef>
          </c:xVal>
          <c:yVal>
            <c:numRef>
              <c:f>'More Charts_New'!$B$4:$D$4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8D79-4401-B80F-1E897949A8D0}"/>
            </c:ext>
          </c:extLst>
        </c:ser>
        <c:ser>
          <c:idx val="4"/>
          <c:order val="4"/>
          <c:tx>
            <c:strRef>
              <c:f>'More Charts_New'!$F$31</c:f>
              <c:strCache>
                <c:ptCount val="1"/>
                <c:pt idx="0">
                  <c:v>44.8 biochar, 94/18 N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square"/>
            <c:size val="7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Charts_New'!$B$31:$D$31</c:f>
              <c:numCache>
                <c:formatCode>0.00</c:formatCode>
                <c:ptCount val="3"/>
                <c:pt idx="0">
                  <c:v>1.19</c:v>
                </c:pt>
                <c:pt idx="1">
                  <c:v>0.97</c:v>
                </c:pt>
                <c:pt idx="2">
                  <c:v>0.85</c:v>
                </c:pt>
              </c:numCache>
            </c:numRef>
          </c:xVal>
          <c:yVal>
            <c:numRef>
              <c:f>'More Charts_New'!$B$4:$D$4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8D79-4401-B80F-1E897949A8D0}"/>
            </c:ext>
          </c:extLst>
        </c:ser>
        <c:ser>
          <c:idx val="5"/>
          <c:order val="5"/>
          <c:tx>
            <c:strRef>
              <c:f>'More Charts_New'!$A$11</c:f>
              <c:strCache>
                <c:ptCount val="1"/>
                <c:pt idx="0">
                  <c:v>SE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6543525809273838E-2"/>
                  <c:y val="-3.582771229389349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8D79-4401-B80F-1E897949A8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errBars>
            <c:errDir val="x"/>
            <c:errBarType val="both"/>
            <c:errValType val="cust"/>
            <c:noEndCap val="0"/>
            <c:plus>
              <c:numRef>
                <c:f>'More Charts_New'!$B$34:$D$34</c:f>
                <c:numCache>
                  <c:formatCode>General</c:formatCode>
                  <c:ptCount val="3"/>
                  <c:pt idx="0">
                    <c:v>1.9E-2</c:v>
                  </c:pt>
                  <c:pt idx="1">
                    <c:v>1.2E-2</c:v>
                  </c:pt>
                  <c:pt idx="2">
                    <c:v>2.3E-2</c:v>
                  </c:pt>
                </c:numCache>
              </c:numRef>
            </c:plus>
            <c:minus>
              <c:numRef>
                <c:f>'More Charts_New'!$B$34:$D$34</c:f>
                <c:numCache>
                  <c:formatCode>General</c:formatCode>
                  <c:ptCount val="3"/>
                  <c:pt idx="0">
                    <c:v>1.9E-2</c:v>
                  </c:pt>
                  <c:pt idx="1">
                    <c:v>1.2E-2</c:v>
                  </c:pt>
                  <c:pt idx="2">
                    <c:v>2.3E-2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'More Charts_New'!$B$32:$D$32</c:f>
              <c:numCache>
                <c:formatCode>0.00</c:formatCode>
                <c:ptCount val="3"/>
                <c:pt idx="0">
                  <c:v>0.8</c:v>
                </c:pt>
                <c:pt idx="1">
                  <c:v>0.8</c:v>
                </c:pt>
                <c:pt idx="2">
                  <c:v>0.8</c:v>
                </c:pt>
              </c:numCache>
            </c:numRef>
          </c:xVal>
          <c:yVal>
            <c:numRef>
              <c:f>'More Charts_New'!$B$4:$D$4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8D79-4401-B80F-1E897949A8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3506232"/>
        <c:axId val="383508976"/>
      </c:scatterChart>
      <c:valAx>
        <c:axId val="383506232"/>
        <c:scaling>
          <c:orientation val="minMax"/>
          <c:min val="0.70000000000000007"/>
        </c:scaling>
        <c:delete val="0"/>
        <c:axPos val="t"/>
        <c:title>
          <c:tx>
            <c:rich>
              <a:bodyPr rot="0" vert="horz"/>
              <a:lstStyle/>
              <a:p>
                <a:pPr>
                  <a:defRPr sz="2000"/>
                </a:pPr>
                <a:r>
                  <a:rPr lang="en-US" sz="2000"/>
                  <a:t>Total Nitrogen (g/kg)</a:t>
                </a:r>
              </a:p>
            </c:rich>
          </c:tx>
          <c:layout>
            <c:manualLayout>
              <c:xMode val="edge"/>
              <c:yMode val="edge"/>
              <c:x val="0.37367300962379701"/>
              <c:y val="2.2682121056627042E-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cross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800"/>
            </a:pPr>
            <a:endParaRPr lang="en-US"/>
          </a:p>
        </c:txPr>
        <c:crossAx val="383508976"/>
        <c:crosses val="autoZero"/>
        <c:crossBetween val="midCat"/>
      </c:valAx>
      <c:valAx>
        <c:axId val="383508976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Depth (cm)</a:t>
                </a:r>
              </a:p>
            </c:rich>
          </c:tx>
          <c:layout>
            <c:manualLayout>
              <c:xMode val="edge"/>
              <c:yMode val="edge"/>
              <c:x val="7.4127296587926522E-3"/>
              <c:y val="0.3606241062143495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800"/>
            </a:pPr>
            <a:endParaRPr lang="en-US"/>
          </a:p>
        </c:txPr>
        <c:crossAx val="3835062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5"/>
        <c:delete val="1"/>
      </c:legendEntry>
      <c:layout>
        <c:manualLayout>
          <c:xMode val="edge"/>
          <c:yMode val="edge"/>
          <c:x val="0.53324299552573395"/>
          <c:y val="0.62804161979752526"/>
          <c:w val="0.42627659092812969"/>
          <c:h val="0.2173965010194281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800" b="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 b="1">
          <a:latin typeface="+mn-lt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Sheet1!$B$64:$B$68</c:f>
                <c:numCache>
                  <c:formatCode>General</c:formatCode>
                  <c:ptCount val="5"/>
                  <c:pt idx="0">
                    <c:v>0.18036855575223787</c:v>
                  </c:pt>
                  <c:pt idx="1">
                    <c:v>0.20437102869673177</c:v>
                  </c:pt>
                  <c:pt idx="2">
                    <c:v>0.18207368152430062</c:v>
                  </c:pt>
                  <c:pt idx="3">
                    <c:v>0.16505507762330496</c:v>
                  </c:pt>
                  <c:pt idx="4">
                    <c:v>0.18819173417723858</c:v>
                  </c:pt>
                </c:numCache>
              </c:numRef>
            </c:plus>
            <c:minus>
              <c:numRef>
                <c:f>Sheet1!$B$64:$B$68</c:f>
                <c:numCache>
                  <c:formatCode>General</c:formatCode>
                  <c:ptCount val="5"/>
                  <c:pt idx="0">
                    <c:v>0.18036855575223787</c:v>
                  </c:pt>
                  <c:pt idx="1">
                    <c:v>0.20437102869673177</c:v>
                  </c:pt>
                  <c:pt idx="2">
                    <c:v>0.18207368152430062</c:v>
                  </c:pt>
                  <c:pt idx="3">
                    <c:v>0.16505507762330496</c:v>
                  </c:pt>
                  <c:pt idx="4">
                    <c:v>0.18819173417723858</c:v>
                  </c:pt>
                </c:numCache>
              </c:numRef>
            </c:minus>
          </c:errBars>
          <c:cat>
            <c:numRef>
              <c:f>Sheet1!$A$48:$A$52</c:f>
              <c:numCache>
                <c:formatCode>General</c:formatCode>
                <c:ptCount val="5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</c:numCache>
            </c:numRef>
          </c:cat>
          <c:val>
            <c:numRef>
              <c:f>Sheet1!$B$48:$B$52</c:f>
              <c:numCache>
                <c:formatCode>0.00</c:formatCode>
                <c:ptCount val="5"/>
                <c:pt idx="0">
                  <c:v>5.6947222222222216</c:v>
                </c:pt>
                <c:pt idx="1">
                  <c:v>5.4148495370370382</c:v>
                </c:pt>
                <c:pt idx="2">
                  <c:v>5.257569444444445</c:v>
                </c:pt>
                <c:pt idx="3">
                  <c:v>4.8637222222222221</c:v>
                </c:pt>
                <c:pt idx="4">
                  <c:v>4.8243055555555552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1A-4578-B2C8-64B0A142B6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7654240"/>
        <c:axId val="1327662944"/>
      </c:barChart>
      <c:catAx>
        <c:axId val="1327654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327662944"/>
        <c:crosses val="autoZero"/>
        <c:auto val="1"/>
        <c:lblAlgn val="ctr"/>
        <c:lblOffset val="100"/>
        <c:noMultiLvlLbl val="0"/>
      </c:catAx>
      <c:valAx>
        <c:axId val="1327662944"/>
        <c:scaling>
          <c:orientation val="minMax"/>
          <c:min val="4"/>
        </c:scaling>
        <c:delete val="0"/>
        <c:axPos val="l"/>
        <c:numFmt formatCode="0.00" sourceLinked="1"/>
        <c:majorTickMark val="out"/>
        <c:minorTickMark val="none"/>
        <c:tickLblPos val="nextTo"/>
        <c:spPr>
          <a:ln w="3175"/>
        </c:spPr>
        <c:txPr>
          <a:bodyPr/>
          <a:lstStyle/>
          <a:p>
            <a:pPr>
              <a:defRPr sz="1400"/>
            </a:pPr>
            <a:endParaRPr lang="en-US"/>
          </a:p>
        </c:txPr>
        <c:crossAx val="1327654240"/>
        <c:crosses val="autoZero"/>
        <c:crossBetween val="between"/>
        <c:majorUnit val="0.4"/>
      </c:valAx>
    </c:plotArea>
    <c:plotVisOnly val="1"/>
    <c:dispBlanksAs val="gap"/>
    <c:showDLblsOverMax val="0"/>
  </c:chart>
  <c:txPr>
    <a:bodyPr/>
    <a:lstStyle/>
    <a:p>
      <a:pPr>
        <a:defRPr sz="6000"/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880314960629921"/>
          <c:y val="0.14817136179778906"/>
          <c:w val="0.83369685039370078"/>
          <c:h val="0.8259737423075825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'More Charts_New'!$F$38</c:f>
              <c:strCache>
                <c:ptCount val="1"/>
                <c:pt idx="0">
                  <c:v>0 biochar, 18/0 N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x"/>
            <c:size val="7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6111111111111108E-2"/>
                  <c:y val="-4.804805107772661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DD4-43D4-91C5-E7EE3BD9EA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</c:spPr>
                </c15:leaderLines>
              </c:ext>
            </c:extLst>
          </c:dLbls>
          <c:xVal>
            <c:numRef>
              <c:f>'More Charts_New'!$B$38:$D$38</c:f>
              <c:numCache>
                <c:formatCode>0.00</c:formatCode>
                <c:ptCount val="3"/>
                <c:pt idx="0">
                  <c:v>1.1299999999999999</c:v>
                </c:pt>
                <c:pt idx="1">
                  <c:v>1.28</c:v>
                </c:pt>
                <c:pt idx="2">
                  <c:v>1.25</c:v>
                </c:pt>
              </c:numCache>
            </c:numRef>
          </c:xVal>
          <c:yVal>
            <c:numRef>
              <c:f>'More Charts_New'!$B$4:$D$4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DD4-43D4-91C5-E7EE3BD9EA96}"/>
            </c:ext>
          </c:extLst>
        </c:ser>
        <c:ser>
          <c:idx val="1"/>
          <c:order val="1"/>
          <c:tx>
            <c:strRef>
              <c:f>'More Charts_New'!$F$39</c:f>
              <c:strCache>
                <c:ptCount val="1"/>
                <c:pt idx="0">
                  <c:v>0 biochar, 94/18 N</c:v>
                </c:pt>
              </c:strCache>
            </c:strRef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7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7222222222222221E-2"/>
                  <c:y val="-3.8438440862181317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0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DD4-43D4-91C5-E7EE3BD9EA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'More Charts_New'!$B$39:$D$39</c:f>
              <c:numCache>
                <c:formatCode>0.00</c:formatCode>
                <c:ptCount val="3"/>
                <c:pt idx="0">
                  <c:v>1.1000000000000001</c:v>
                </c:pt>
                <c:pt idx="1">
                  <c:v>1.25</c:v>
                </c:pt>
                <c:pt idx="2">
                  <c:v>1.26</c:v>
                </c:pt>
              </c:numCache>
            </c:numRef>
          </c:xVal>
          <c:yVal>
            <c:numRef>
              <c:f>'More Charts_New'!$B$4:$D$4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9DD4-43D4-91C5-E7EE3BD9EA96}"/>
            </c:ext>
          </c:extLst>
        </c:ser>
        <c:ser>
          <c:idx val="2"/>
          <c:order val="2"/>
          <c:tx>
            <c:strRef>
              <c:f>'More Charts_New'!$F$40</c:f>
              <c:strCache>
                <c:ptCount val="1"/>
                <c:pt idx="0">
                  <c:v>11.2 biochar, 94/18 N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lgDash"/>
              <a:round/>
            </a:ln>
            <a:effectLst/>
          </c:spPr>
          <c:marker>
            <c:symbol val="circle"/>
            <c:size val="7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6111111111111163E-2"/>
                  <c:y val="-4.1641644267363068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0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9DD4-43D4-91C5-E7EE3BD9EA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</c:spPr>
                </c15:leaderLines>
              </c:ext>
            </c:extLst>
          </c:dLbls>
          <c:xVal>
            <c:numRef>
              <c:f>'More Charts_New'!$B$40:$D$40</c:f>
              <c:numCache>
                <c:formatCode>0.00</c:formatCode>
                <c:ptCount val="3"/>
                <c:pt idx="0">
                  <c:v>1.03</c:v>
                </c:pt>
                <c:pt idx="1">
                  <c:v>1.26</c:v>
                </c:pt>
                <c:pt idx="2">
                  <c:v>1.31</c:v>
                </c:pt>
              </c:numCache>
            </c:numRef>
          </c:xVal>
          <c:yVal>
            <c:numRef>
              <c:f>'More Charts_New'!$B$4:$D$4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9DD4-43D4-91C5-E7EE3BD9EA96}"/>
            </c:ext>
          </c:extLst>
        </c:ser>
        <c:ser>
          <c:idx val="3"/>
          <c:order val="3"/>
          <c:tx>
            <c:strRef>
              <c:f>'More Charts_New'!$F$41</c:f>
              <c:strCache>
                <c:ptCount val="1"/>
                <c:pt idx="0">
                  <c:v>22.4 biochar, 94/18 N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triangle"/>
            <c:size val="7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8333333333333383E-2"/>
                  <c:y val="-3.8438440862181317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0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9DD4-43D4-91C5-E7EE3BD9EA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'More Charts_New'!$B$41:$D$41</c:f>
              <c:numCache>
                <c:formatCode>0.00</c:formatCode>
                <c:ptCount val="3"/>
                <c:pt idx="0">
                  <c:v>1.01</c:v>
                </c:pt>
                <c:pt idx="1">
                  <c:v>1.25</c:v>
                </c:pt>
                <c:pt idx="2">
                  <c:v>1.26</c:v>
                </c:pt>
              </c:numCache>
            </c:numRef>
          </c:xVal>
          <c:yVal>
            <c:numRef>
              <c:f>'More Charts_New'!$B$4:$D$4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9DD4-43D4-91C5-E7EE3BD9EA96}"/>
            </c:ext>
          </c:extLst>
        </c:ser>
        <c:ser>
          <c:idx val="4"/>
          <c:order val="4"/>
          <c:tx>
            <c:strRef>
              <c:f>'More Charts_New'!$F$42</c:f>
              <c:strCache>
                <c:ptCount val="1"/>
                <c:pt idx="0">
                  <c:v>44.8 biochar, 94/18 N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square"/>
            <c:size val="7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4444444444444446E-2"/>
                  <c:y val="-3.843844086218131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9DD4-43D4-91C5-E7EE3BD9EA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'More Charts_New'!$B$42:$D$42</c:f>
              <c:numCache>
                <c:formatCode>0.00</c:formatCode>
                <c:ptCount val="3"/>
                <c:pt idx="0">
                  <c:v>0.93</c:v>
                </c:pt>
                <c:pt idx="1">
                  <c:v>1.26</c:v>
                </c:pt>
                <c:pt idx="2">
                  <c:v>1.17</c:v>
                </c:pt>
              </c:numCache>
            </c:numRef>
          </c:xVal>
          <c:yVal>
            <c:numRef>
              <c:f>'More Charts_New'!$B$4:$D$4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9DD4-43D4-91C5-E7EE3BD9EA96}"/>
            </c:ext>
          </c:extLst>
        </c:ser>
        <c:ser>
          <c:idx val="5"/>
          <c:order val="5"/>
          <c:tx>
            <c:strRef>
              <c:f>'More Charts_New'!$A$11</c:f>
              <c:strCache>
                <c:ptCount val="1"/>
                <c:pt idx="0">
                  <c:v>SE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4876752808585186E-2"/>
                  <c:y val="-4.845096313530265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9DD4-43D4-91C5-E7EE3BD9EA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800" b="0" i="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errBars>
            <c:errDir val="x"/>
            <c:errBarType val="both"/>
            <c:errValType val="cust"/>
            <c:noEndCap val="0"/>
            <c:plus>
              <c:numRef>
                <c:f>'More Charts_New'!$B$45:$D$45</c:f>
                <c:numCache>
                  <c:formatCode>General</c:formatCode>
                  <c:ptCount val="3"/>
                  <c:pt idx="0">
                    <c:v>0.03</c:v>
                  </c:pt>
                  <c:pt idx="1">
                    <c:v>2.3E-2</c:v>
                  </c:pt>
                  <c:pt idx="2">
                    <c:v>2.4500000000000001E-2</c:v>
                  </c:pt>
                </c:numCache>
              </c:numRef>
            </c:plus>
            <c:minus>
              <c:numRef>
                <c:f>'More Charts_New'!$B$45:$D$45</c:f>
                <c:numCache>
                  <c:formatCode>General</c:formatCode>
                  <c:ptCount val="3"/>
                  <c:pt idx="0">
                    <c:v>0.03</c:v>
                  </c:pt>
                  <c:pt idx="1">
                    <c:v>2.3E-2</c:v>
                  </c:pt>
                  <c:pt idx="2">
                    <c:v>2.4500000000000001E-2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'More Charts_New'!$B$43:$D$43</c:f>
              <c:numCache>
                <c:formatCode>0.00</c:formatCode>
                <c:ptCount val="3"/>
                <c:pt idx="0">
                  <c:v>1.35</c:v>
                </c:pt>
                <c:pt idx="1">
                  <c:v>1.35</c:v>
                </c:pt>
                <c:pt idx="2">
                  <c:v>1.35</c:v>
                </c:pt>
              </c:numCache>
            </c:numRef>
          </c:xVal>
          <c:yVal>
            <c:numRef>
              <c:f>'More Charts_New'!$B$4:$D$4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9DD4-43D4-91C5-E7EE3BD9EA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3509368"/>
        <c:axId val="383510936"/>
      </c:scatterChart>
      <c:valAx>
        <c:axId val="383509368"/>
        <c:scaling>
          <c:orientation val="minMax"/>
          <c:max val="1.4"/>
          <c:min val="0.8"/>
        </c:scaling>
        <c:delete val="0"/>
        <c:axPos val="t"/>
        <c:title>
          <c:tx>
            <c:rich>
              <a:bodyPr rot="0" vert="horz"/>
              <a:lstStyle/>
              <a:p>
                <a:pPr>
                  <a:defRPr sz="2000"/>
                </a:pPr>
                <a:r>
                  <a:rPr lang="en-US" sz="2000"/>
                  <a:t>Bulk Density (g/cm3)</a:t>
                </a:r>
              </a:p>
            </c:rich>
          </c:tx>
          <c:layout>
            <c:manualLayout>
              <c:xMode val="edge"/>
              <c:yMode val="edge"/>
              <c:x val="0.37367300962379701"/>
              <c:y val="8.3901229349111588E-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cross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800"/>
            </a:pPr>
            <a:endParaRPr lang="en-US"/>
          </a:p>
        </c:txPr>
        <c:crossAx val="383510936"/>
        <c:crosses val="autoZero"/>
        <c:crossBetween val="midCat"/>
        <c:majorUnit val="0.1"/>
      </c:valAx>
      <c:valAx>
        <c:axId val="383510936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Depth (cm)</a:t>
                </a:r>
              </a:p>
            </c:rich>
          </c:tx>
          <c:layout>
            <c:manualLayout>
              <c:xMode val="edge"/>
              <c:yMode val="edge"/>
              <c:x val="7.4127296587926522E-3"/>
              <c:y val="0.39792513129981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800"/>
            </a:pPr>
            <a:endParaRPr lang="en-US"/>
          </a:p>
        </c:txPr>
        <c:crossAx val="3835093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5"/>
        <c:delete val="1"/>
      </c:legendEntry>
      <c:layout>
        <c:manualLayout>
          <c:xMode val="edge"/>
          <c:yMode val="edge"/>
          <c:x val="0.15693853893263343"/>
          <c:y val="0.56053083385942382"/>
          <c:w val="0.42072112860892386"/>
          <c:h val="0.23754426789272848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800" b="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 b="1">
          <a:latin typeface="+mn-lt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602537182852144"/>
          <c:y val="0.15476745731882321"/>
          <c:w val="0.83647462817147844"/>
          <c:h val="0.8193777077589603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'More Charts_New'!$F$27</c:f>
              <c:strCache>
                <c:ptCount val="1"/>
                <c:pt idx="0">
                  <c:v>0 biochar, 18/0 N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x"/>
            <c:size val="7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Charts_New'!$B$49:$D$49</c:f>
              <c:numCache>
                <c:formatCode>0.0</c:formatCode>
                <c:ptCount val="3"/>
                <c:pt idx="0">
                  <c:v>13.8</c:v>
                </c:pt>
                <c:pt idx="1">
                  <c:v>11.2</c:v>
                </c:pt>
                <c:pt idx="2">
                  <c:v>10</c:v>
                </c:pt>
              </c:numCache>
            </c:numRef>
          </c:xVal>
          <c:yVal>
            <c:numRef>
              <c:f>'More Charts_New'!$B$4:$D$4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F77-4690-94E6-7BBF24F2EFFD}"/>
            </c:ext>
          </c:extLst>
        </c:ser>
        <c:ser>
          <c:idx val="1"/>
          <c:order val="1"/>
          <c:tx>
            <c:strRef>
              <c:f>'More Charts_New'!$F$28</c:f>
              <c:strCache>
                <c:ptCount val="1"/>
                <c:pt idx="0">
                  <c:v>0 biochar, 94/18 N</c:v>
                </c:pt>
              </c:strCache>
            </c:strRef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7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Charts_New'!$B$50:$D$50</c:f>
              <c:numCache>
                <c:formatCode>0.0</c:formatCode>
                <c:ptCount val="3"/>
                <c:pt idx="0">
                  <c:v>12.7</c:v>
                </c:pt>
                <c:pt idx="1">
                  <c:v>11.1</c:v>
                </c:pt>
                <c:pt idx="2">
                  <c:v>9.3000000000000007</c:v>
                </c:pt>
              </c:numCache>
            </c:numRef>
          </c:xVal>
          <c:yVal>
            <c:numRef>
              <c:f>'More Charts_New'!$B$4:$D$4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F77-4690-94E6-7BBF24F2EFFD}"/>
            </c:ext>
          </c:extLst>
        </c:ser>
        <c:ser>
          <c:idx val="2"/>
          <c:order val="2"/>
          <c:tx>
            <c:strRef>
              <c:f>'More Charts_New'!$F$29</c:f>
              <c:strCache>
                <c:ptCount val="1"/>
                <c:pt idx="0">
                  <c:v>11.2 biochar, 94/18 N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lgDash"/>
              <a:round/>
            </a:ln>
            <a:effectLst/>
          </c:spPr>
          <c:marker>
            <c:symbol val="circle"/>
            <c:size val="7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Charts_New'!$B$51:$D$51</c:f>
              <c:numCache>
                <c:formatCode>0.0</c:formatCode>
                <c:ptCount val="3"/>
                <c:pt idx="0">
                  <c:v>20.8</c:v>
                </c:pt>
                <c:pt idx="1">
                  <c:v>11.2</c:v>
                </c:pt>
                <c:pt idx="2">
                  <c:v>13.4</c:v>
                </c:pt>
              </c:numCache>
            </c:numRef>
          </c:xVal>
          <c:yVal>
            <c:numRef>
              <c:f>'More Charts_New'!$B$4:$D$4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F77-4690-94E6-7BBF24F2EFFD}"/>
            </c:ext>
          </c:extLst>
        </c:ser>
        <c:ser>
          <c:idx val="3"/>
          <c:order val="3"/>
          <c:tx>
            <c:strRef>
              <c:f>'More Charts_New'!$F$30</c:f>
              <c:strCache>
                <c:ptCount val="1"/>
                <c:pt idx="0">
                  <c:v>22.4 biochar, 94/18 N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triangle"/>
            <c:size val="7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Charts_New'!$B$52:$D$52</c:f>
              <c:numCache>
                <c:formatCode>0.0</c:formatCode>
                <c:ptCount val="3"/>
                <c:pt idx="0">
                  <c:v>29.3</c:v>
                </c:pt>
                <c:pt idx="1">
                  <c:v>12.7</c:v>
                </c:pt>
                <c:pt idx="2">
                  <c:v>10.4</c:v>
                </c:pt>
              </c:numCache>
            </c:numRef>
          </c:xVal>
          <c:yVal>
            <c:numRef>
              <c:f>'More Charts_New'!$B$4:$D$4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4F77-4690-94E6-7BBF24F2EFFD}"/>
            </c:ext>
          </c:extLst>
        </c:ser>
        <c:ser>
          <c:idx val="4"/>
          <c:order val="4"/>
          <c:tx>
            <c:strRef>
              <c:f>'More Charts_New'!$F$31</c:f>
              <c:strCache>
                <c:ptCount val="1"/>
                <c:pt idx="0">
                  <c:v>44.8 biochar, 94/18 N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square"/>
            <c:size val="7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Charts_New'!$B$53:$D$53</c:f>
              <c:numCache>
                <c:formatCode>0.0</c:formatCode>
                <c:ptCount val="3"/>
                <c:pt idx="0">
                  <c:v>35.4</c:v>
                </c:pt>
                <c:pt idx="1">
                  <c:v>14</c:v>
                </c:pt>
                <c:pt idx="2">
                  <c:v>11.5</c:v>
                </c:pt>
              </c:numCache>
            </c:numRef>
          </c:xVal>
          <c:yVal>
            <c:numRef>
              <c:f>'More Charts_New'!$B$4:$D$4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4F77-4690-94E6-7BBF24F2EF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3508192"/>
        <c:axId val="383511328"/>
      </c:scatterChart>
      <c:valAx>
        <c:axId val="383508192"/>
        <c:scaling>
          <c:orientation val="minMax"/>
        </c:scaling>
        <c:delete val="0"/>
        <c:axPos val="t"/>
        <c:title>
          <c:tx>
            <c:rich>
              <a:bodyPr rot="0" vert="horz"/>
              <a:lstStyle/>
              <a:p>
                <a:pPr>
                  <a:defRPr sz="2000">
                    <a:latin typeface="+mn-lt"/>
                  </a:defRPr>
                </a:pPr>
                <a:r>
                  <a:rPr lang="en-US" sz="2000">
                    <a:latin typeface="+mn-lt"/>
                  </a:rPr>
                  <a:t>CN ratio</a:t>
                </a:r>
              </a:p>
            </c:rich>
          </c:tx>
          <c:layout>
            <c:manualLayout>
              <c:xMode val="edge"/>
              <c:yMode val="edge"/>
              <c:x val="0.47089523184601922"/>
              <c:y val="2.2682121056627029E-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cross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800">
                <a:latin typeface="+mn-lt"/>
              </a:defRPr>
            </a:pPr>
            <a:endParaRPr lang="en-US"/>
          </a:p>
        </c:txPr>
        <c:crossAx val="383511328"/>
        <c:crosses val="autoZero"/>
        <c:crossBetween val="midCat"/>
      </c:valAx>
      <c:valAx>
        <c:axId val="383511328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>
                    <a:latin typeface="+mn-lt"/>
                  </a:defRPr>
                </a:pPr>
                <a:r>
                  <a:rPr lang="en-US" sz="2000">
                    <a:latin typeface="+mn-lt"/>
                  </a:rPr>
                  <a:t>Depth (cm)</a:t>
                </a:r>
              </a:p>
            </c:rich>
          </c:tx>
          <c:layout>
            <c:manualLayout>
              <c:xMode val="edge"/>
              <c:yMode val="edge"/>
              <c:x val="7.4127296587926522E-3"/>
              <c:y val="0.3606241062143495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800">
                <a:latin typeface="+mn-lt"/>
              </a:defRPr>
            </a:pPr>
            <a:endParaRPr lang="en-US"/>
          </a:p>
        </c:txPr>
        <c:crossAx val="3835081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0885268835243025"/>
          <c:y val="0.58042250668747353"/>
          <c:w val="0.42627659092812969"/>
          <c:h val="0.2173965010194281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800" b="0">
              <a:latin typeface="+mn-lt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 Biochar Effects on Winter Wheat on Farms (2019-20)-WSARE Project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Sheet1!$X$2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Sheet1!$W$3:$W$5</c:f>
              <c:strCache>
                <c:ptCount val="3"/>
                <c:pt idx="0">
                  <c:v>Betts</c:v>
                </c:pt>
                <c:pt idx="1">
                  <c:v>Johns</c:v>
                </c:pt>
                <c:pt idx="2">
                  <c:v>Nelson</c:v>
                </c:pt>
              </c:strCache>
            </c:strRef>
          </c:cat>
          <c:val>
            <c:numRef>
              <c:f>Sheet1!$X$3:$X$5</c:f>
              <c:numCache>
                <c:formatCode>General</c:formatCode>
                <c:ptCount val="3"/>
                <c:pt idx="0">
                  <c:v>89.950992493069734</c:v>
                </c:pt>
                <c:pt idx="1">
                  <c:v>83.194633860099927</c:v>
                </c:pt>
                <c:pt idx="2">
                  <c:v>33.005072067879368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0D-4DD7-9171-19727384A6D9}"/>
            </c:ext>
          </c:extLst>
        </c:ser>
        <c:ser>
          <c:idx val="1"/>
          <c:order val="1"/>
          <c:tx>
            <c:strRef>
              <c:f>Sheet1!$Y$2</c:f>
              <c:strCache>
                <c:ptCount val="1"/>
                <c:pt idx="0">
                  <c:v>Biochar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Sheet1!$W$3:$W$5</c:f>
              <c:strCache>
                <c:ptCount val="3"/>
                <c:pt idx="0">
                  <c:v>Betts</c:v>
                </c:pt>
                <c:pt idx="1">
                  <c:v>Johns</c:v>
                </c:pt>
                <c:pt idx="2">
                  <c:v>Nelson</c:v>
                </c:pt>
              </c:strCache>
            </c:strRef>
          </c:cat>
          <c:val>
            <c:numRef>
              <c:f>Sheet1!$Y$3:$Y$5</c:f>
              <c:numCache>
                <c:formatCode>General</c:formatCode>
                <c:ptCount val="3"/>
                <c:pt idx="0">
                  <c:v>82.871309767103043</c:v>
                </c:pt>
                <c:pt idx="1">
                  <c:v>83.982504063724591</c:v>
                </c:pt>
                <c:pt idx="2">
                  <c:v>34.785212763804857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0D-4DD7-9171-19727384A6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7064544"/>
        <c:axId val="744859712"/>
      </c:barChart>
      <c:catAx>
        <c:axId val="4770645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Treatment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4859712"/>
        <c:crosses val="autoZero"/>
        <c:auto val="1"/>
        <c:lblAlgn val="ctr"/>
        <c:lblOffset val="100"/>
        <c:noMultiLvlLbl val="0"/>
      </c:catAx>
      <c:valAx>
        <c:axId val="744859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Wheat Grain Yield (bu/a)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064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793324507002994"/>
          <c:y val="0.16739063867016624"/>
          <c:w val="0.65631719158117874"/>
          <c:h val="0.7914292360707924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'More Charts_Old'!$A$5</c:f>
              <c:strCache>
                <c:ptCount val="1"/>
                <c:pt idx="0">
                  <c:v>Trt1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x"/>
            <c:size val="5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Charts_Old'!$B$5:$D$5</c:f>
              <c:numCache>
                <c:formatCode>0.00</c:formatCode>
                <c:ptCount val="3"/>
                <c:pt idx="0">
                  <c:v>5.09</c:v>
                </c:pt>
                <c:pt idx="1">
                  <c:v>5.53</c:v>
                </c:pt>
                <c:pt idx="2" formatCode="General">
                  <c:v>6.06</c:v>
                </c:pt>
              </c:numCache>
            </c:numRef>
          </c:xVal>
          <c:yVal>
            <c:numRef>
              <c:f>'More Charts_Old'!$B$4:$D$4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83D-4602-A7AC-0BDFBCA5B2F3}"/>
            </c:ext>
          </c:extLst>
        </c:ser>
        <c:ser>
          <c:idx val="1"/>
          <c:order val="1"/>
          <c:tx>
            <c:strRef>
              <c:f>'More Charts_Old'!$A$6</c:f>
              <c:strCache>
                <c:ptCount val="1"/>
                <c:pt idx="0">
                  <c:v>Trt2</c:v>
                </c:pt>
              </c:strCache>
            </c:strRef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rgbClr val="0070C0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Charts_Old'!$B$6:$D$6</c:f>
              <c:numCache>
                <c:formatCode>0.00</c:formatCode>
                <c:ptCount val="3"/>
                <c:pt idx="0">
                  <c:v>5.0199999999999996</c:v>
                </c:pt>
                <c:pt idx="1">
                  <c:v>5.28</c:v>
                </c:pt>
                <c:pt idx="2" formatCode="General">
                  <c:v>5.99</c:v>
                </c:pt>
              </c:numCache>
            </c:numRef>
          </c:xVal>
          <c:yVal>
            <c:numRef>
              <c:f>'More Charts_Old'!$B$4:$D$4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83D-4602-A7AC-0BDFBCA5B2F3}"/>
            </c:ext>
          </c:extLst>
        </c:ser>
        <c:ser>
          <c:idx val="2"/>
          <c:order val="2"/>
          <c:tx>
            <c:strRef>
              <c:f>'More Charts_Old'!$A$7</c:f>
              <c:strCache>
                <c:ptCount val="1"/>
                <c:pt idx="0">
                  <c:v>Trt3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lgDash"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Charts_Old'!$B$7:$D$7</c:f>
              <c:numCache>
                <c:formatCode>0.00</c:formatCode>
                <c:ptCount val="3"/>
                <c:pt idx="0">
                  <c:v>5.48</c:v>
                </c:pt>
                <c:pt idx="1">
                  <c:v>5.51</c:v>
                </c:pt>
                <c:pt idx="2">
                  <c:v>5.88</c:v>
                </c:pt>
              </c:numCache>
            </c:numRef>
          </c:xVal>
          <c:yVal>
            <c:numRef>
              <c:f>'More Charts_Old'!$B$4:$D$4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83D-4602-A7AC-0BDFBCA5B2F3}"/>
            </c:ext>
          </c:extLst>
        </c:ser>
        <c:ser>
          <c:idx val="3"/>
          <c:order val="3"/>
          <c:tx>
            <c:strRef>
              <c:f>'More Charts_Old'!$A$8</c:f>
              <c:strCache>
                <c:ptCount val="1"/>
                <c:pt idx="0">
                  <c:v>Trt4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triangle"/>
            <c:size val="5"/>
            <c:spPr>
              <a:solidFill>
                <a:srgbClr val="FFC000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Charts_Old'!$B$8:$D$8</c:f>
              <c:numCache>
                <c:formatCode>0.00</c:formatCode>
                <c:ptCount val="3"/>
                <c:pt idx="0">
                  <c:v>5.95</c:v>
                </c:pt>
                <c:pt idx="1">
                  <c:v>5.5</c:v>
                </c:pt>
                <c:pt idx="2">
                  <c:v>6.3</c:v>
                </c:pt>
              </c:numCache>
            </c:numRef>
          </c:xVal>
          <c:yVal>
            <c:numRef>
              <c:f>'More Charts_Old'!$B$4:$D$4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983D-4602-A7AC-0BDFBCA5B2F3}"/>
            </c:ext>
          </c:extLst>
        </c:ser>
        <c:ser>
          <c:idx val="4"/>
          <c:order val="4"/>
          <c:tx>
            <c:strRef>
              <c:f>'More Charts_Old'!$A$9</c:f>
              <c:strCache>
                <c:ptCount val="1"/>
                <c:pt idx="0">
                  <c:v>Trt5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square"/>
            <c:size val="5"/>
            <c:spPr>
              <a:solidFill>
                <a:srgbClr val="00B050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Charts_Old'!$B$9:$D$9</c:f>
              <c:numCache>
                <c:formatCode>0.00</c:formatCode>
                <c:ptCount val="3"/>
                <c:pt idx="0">
                  <c:v>5.99</c:v>
                </c:pt>
                <c:pt idx="1">
                  <c:v>5.4</c:v>
                </c:pt>
                <c:pt idx="2">
                  <c:v>6.31</c:v>
                </c:pt>
              </c:numCache>
            </c:numRef>
          </c:xVal>
          <c:yVal>
            <c:numRef>
              <c:f>'More Charts_Old'!$B$4:$D$4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983D-4602-A7AC-0BDFBCA5B2F3}"/>
            </c:ext>
          </c:extLst>
        </c:ser>
        <c:ser>
          <c:idx val="5"/>
          <c:order val="5"/>
          <c:tx>
            <c:strRef>
              <c:f>'More Charts_Old'!$A$12</c:f>
              <c:strCache>
                <c:ptCount val="1"/>
                <c:pt idx="0">
                  <c:v>SE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4876752808585186E-2"/>
                  <c:y val="-4.845096313530265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983D-4602-A7AC-0BDFBCA5B2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errBars>
            <c:errDir val="x"/>
            <c:errBarType val="both"/>
            <c:errValType val="cust"/>
            <c:noEndCap val="0"/>
            <c:plus>
              <c:numRef>
                <c:f>'More Charts_Old'!$B$13:$D$13</c:f>
                <c:numCache>
                  <c:formatCode>General</c:formatCode>
                  <c:ptCount val="3"/>
                  <c:pt idx="0">
                    <c:v>0.14499999999999999</c:v>
                  </c:pt>
                  <c:pt idx="1">
                    <c:v>0.12</c:v>
                  </c:pt>
                  <c:pt idx="2">
                    <c:v>0.12</c:v>
                  </c:pt>
                </c:numCache>
              </c:numRef>
            </c:plus>
            <c:minus>
              <c:numRef>
                <c:f>'More Charts_Old'!$B$13:$D$13</c:f>
                <c:numCache>
                  <c:formatCode>General</c:formatCode>
                  <c:ptCount val="3"/>
                  <c:pt idx="0">
                    <c:v>0.14499999999999999</c:v>
                  </c:pt>
                  <c:pt idx="1">
                    <c:v>0.12</c:v>
                  </c:pt>
                  <c:pt idx="2">
                    <c:v>0.12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'More Charts_Old'!$B$11:$D$11</c:f>
              <c:numCache>
                <c:formatCode>0.00</c:formatCode>
                <c:ptCount val="3"/>
                <c:pt idx="0">
                  <c:v>4.5</c:v>
                </c:pt>
                <c:pt idx="1">
                  <c:v>4.5</c:v>
                </c:pt>
                <c:pt idx="2">
                  <c:v>4.5</c:v>
                </c:pt>
              </c:numCache>
            </c:numRef>
          </c:xVal>
          <c:yVal>
            <c:numRef>
              <c:f>'More Charts_Old'!$B$4:$D$4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983D-4602-A7AC-0BDFBCA5B2F3}"/>
            </c:ext>
          </c:extLst>
        </c:ser>
        <c:ser>
          <c:idx val="6"/>
          <c:order val="6"/>
          <c:tx>
            <c:strRef>
              <c:f>'More Charts_Old'!$A$10</c:f>
              <c:strCache>
                <c:ptCount val="1"/>
                <c:pt idx="0">
                  <c:v>Grassland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Charts_Old'!$B$10:$D$10</c:f>
              <c:numCache>
                <c:formatCode>0.00</c:formatCode>
                <c:ptCount val="3"/>
                <c:pt idx="0">
                  <c:v>6.81</c:v>
                </c:pt>
                <c:pt idx="1">
                  <c:v>7.29</c:v>
                </c:pt>
                <c:pt idx="2">
                  <c:v>7.57</c:v>
                </c:pt>
              </c:numCache>
            </c:numRef>
          </c:xVal>
          <c:yVal>
            <c:numRef>
              <c:f>'More Charts_Old'!$B$4:$D$4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983D-4602-A7AC-0BDFBCA5B2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0909768"/>
        <c:axId val="360911336"/>
      </c:scatterChart>
      <c:valAx>
        <c:axId val="360909768"/>
        <c:scaling>
          <c:orientation val="minMax"/>
          <c:min val="4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Soil pH</a:t>
                </a:r>
              </a:p>
            </c:rich>
          </c:tx>
          <c:layout>
            <c:manualLayout>
              <c:xMode val="edge"/>
              <c:yMode val="edge"/>
              <c:x val="0.43656050081386993"/>
              <c:y val="2.4732710795707363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cross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0911336"/>
        <c:crosses val="autoZero"/>
        <c:crossBetween val="midCat"/>
      </c:valAx>
      <c:valAx>
        <c:axId val="360911336"/>
        <c:scaling>
          <c:orientation val="maxMin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Depth (cm)</a:t>
                </a:r>
              </a:p>
            </c:rich>
          </c:tx>
          <c:layout>
            <c:manualLayout>
              <c:xMode val="edge"/>
              <c:yMode val="edge"/>
              <c:x val="1.2968270499523284E-2"/>
              <c:y val="0.4363636589703235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09097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5"/>
        <c:delete val="1"/>
      </c:legendEntry>
      <c:layout>
        <c:manualLayout>
          <c:xMode val="edge"/>
          <c:yMode val="edge"/>
          <c:x val="0.7246039482151645"/>
          <c:y val="0.22994250527157761"/>
          <c:w val="0.26037258204943786"/>
          <c:h val="0.293351612298462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 b="1"/>
      </a:pPr>
      <a:endParaRPr lang="en-U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966923916729178"/>
          <c:y val="0.15869268583563401"/>
          <c:w val="0.84072294966571792"/>
          <c:h val="0.806754400763298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'More Charts_Old'!$A$5</c:f>
              <c:strCache>
                <c:ptCount val="1"/>
                <c:pt idx="0">
                  <c:v>Trt1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x"/>
            <c:size val="5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Charts_Old'!$B$17:$D$17</c:f>
              <c:numCache>
                <c:formatCode>0.0</c:formatCode>
                <c:ptCount val="3"/>
                <c:pt idx="0">
                  <c:v>16.2</c:v>
                </c:pt>
                <c:pt idx="1">
                  <c:v>9.9</c:v>
                </c:pt>
                <c:pt idx="2">
                  <c:v>8.6</c:v>
                </c:pt>
              </c:numCache>
            </c:numRef>
          </c:xVal>
          <c:yVal>
            <c:numRef>
              <c:f>'More Charts_Old'!$B$4:$D$4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92F-43AF-A1FD-128D88674F2D}"/>
            </c:ext>
          </c:extLst>
        </c:ser>
        <c:ser>
          <c:idx val="1"/>
          <c:order val="1"/>
          <c:tx>
            <c:strRef>
              <c:f>'More Charts_Old'!$A$6</c:f>
              <c:strCache>
                <c:ptCount val="1"/>
                <c:pt idx="0">
                  <c:v>Trt2</c:v>
                </c:pt>
              </c:strCache>
            </c:strRef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rgbClr val="0070C0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Charts_Old'!$B$18:$D$18</c:f>
              <c:numCache>
                <c:formatCode>0.0</c:formatCode>
                <c:ptCount val="3"/>
                <c:pt idx="0">
                  <c:v>14.8</c:v>
                </c:pt>
                <c:pt idx="1">
                  <c:v>10.1</c:v>
                </c:pt>
                <c:pt idx="2">
                  <c:v>8.1999999999999993</c:v>
                </c:pt>
              </c:numCache>
            </c:numRef>
          </c:xVal>
          <c:yVal>
            <c:numRef>
              <c:f>'More Charts_Old'!$B$4:$D$4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92F-43AF-A1FD-128D88674F2D}"/>
            </c:ext>
          </c:extLst>
        </c:ser>
        <c:ser>
          <c:idx val="2"/>
          <c:order val="2"/>
          <c:tx>
            <c:strRef>
              <c:f>'More Charts_Old'!$A$7</c:f>
              <c:strCache>
                <c:ptCount val="1"/>
                <c:pt idx="0">
                  <c:v>Trt3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lgDash"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Charts_Old'!$B$19:$D$19</c:f>
              <c:numCache>
                <c:formatCode>0.0</c:formatCode>
                <c:ptCount val="3"/>
                <c:pt idx="0">
                  <c:v>23.8</c:v>
                </c:pt>
                <c:pt idx="1">
                  <c:v>10.1</c:v>
                </c:pt>
                <c:pt idx="2">
                  <c:v>13.3</c:v>
                </c:pt>
              </c:numCache>
            </c:numRef>
          </c:xVal>
          <c:yVal>
            <c:numRef>
              <c:f>'More Charts_Old'!$B$4:$D$4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92F-43AF-A1FD-128D88674F2D}"/>
            </c:ext>
          </c:extLst>
        </c:ser>
        <c:ser>
          <c:idx val="3"/>
          <c:order val="3"/>
          <c:tx>
            <c:strRef>
              <c:f>'More Charts_Old'!$A$8</c:f>
              <c:strCache>
                <c:ptCount val="1"/>
                <c:pt idx="0">
                  <c:v>Trt4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triangle"/>
            <c:size val="5"/>
            <c:spPr>
              <a:solidFill>
                <a:srgbClr val="FFC000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Charts_Old'!$B$20:$D$20</c:f>
              <c:numCache>
                <c:formatCode>0.0</c:formatCode>
                <c:ptCount val="3"/>
                <c:pt idx="0">
                  <c:v>35.4</c:v>
                </c:pt>
                <c:pt idx="1">
                  <c:v>11.8</c:v>
                </c:pt>
                <c:pt idx="2">
                  <c:v>9</c:v>
                </c:pt>
              </c:numCache>
            </c:numRef>
          </c:xVal>
          <c:yVal>
            <c:numRef>
              <c:f>'More Charts_Old'!$B$4:$D$4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92F-43AF-A1FD-128D88674F2D}"/>
            </c:ext>
          </c:extLst>
        </c:ser>
        <c:ser>
          <c:idx val="4"/>
          <c:order val="4"/>
          <c:tx>
            <c:strRef>
              <c:f>'More Charts_Old'!$A$9</c:f>
              <c:strCache>
                <c:ptCount val="1"/>
                <c:pt idx="0">
                  <c:v>Trt5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square"/>
            <c:size val="5"/>
            <c:spPr>
              <a:solidFill>
                <a:srgbClr val="00B050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Charts_Old'!$B$21:$D$21</c:f>
              <c:numCache>
                <c:formatCode>0.0</c:formatCode>
                <c:ptCount val="3"/>
                <c:pt idx="0">
                  <c:v>42.5</c:v>
                </c:pt>
                <c:pt idx="1">
                  <c:v>13.9</c:v>
                </c:pt>
                <c:pt idx="2">
                  <c:v>9.6999999999999993</c:v>
                </c:pt>
              </c:numCache>
            </c:numRef>
          </c:xVal>
          <c:yVal>
            <c:numRef>
              <c:f>'More Charts_Old'!$B$4:$D$4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692F-43AF-A1FD-128D88674F2D}"/>
            </c:ext>
          </c:extLst>
        </c:ser>
        <c:ser>
          <c:idx val="5"/>
          <c:order val="5"/>
          <c:tx>
            <c:strRef>
              <c:f>'More Charts_Old'!$A$12</c:f>
              <c:strCache>
                <c:ptCount val="1"/>
                <c:pt idx="0">
                  <c:v>SE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4876752808585186E-2"/>
                  <c:y val="-4.845096313530265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92F-43AF-A1FD-128D88674F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errBars>
            <c:errDir val="x"/>
            <c:errBarType val="both"/>
            <c:errValType val="cust"/>
            <c:noEndCap val="0"/>
            <c:plus>
              <c:numRef>
                <c:f>'More Charts_Old'!$B$25:$D$25</c:f>
                <c:numCache>
                  <c:formatCode>General</c:formatCode>
                  <c:ptCount val="3"/>
                  <c:pt idx="0">
                    <c:v>2.7349999999999999</c:v>
                  </c:pt>
                  <c:pt idx="1">
                    <c:v>0.91500000000000004</c:v>
                  </c:pt>
                  <c:pt idx="2">
                    <c:v>1.125</c:v>
                  </c:pt>
                </c:numCache>
              </c:numRef>
            </c:plus>
            <c:minus>
              <c:numRef>
                <c:f>'More Charts_Old'!$B$25:$D$25</c:f>
                <c:numCache>
                  <c:formatCode>General</c:formatCode>
                  <c:ptCount val="3"/>
                  <c:pt idx="0">
                    <c:v>2.7349999999999999</c:v>
                  </c:pt>
                  <c:pt idx="1">
                    <c:v>0.91500000000000004</c:v>
                  </c:pt>
                  <c:pt idx="2">
                    <c:v>1.125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'More Charts_Old'!$B$23:$D$23</c:f>
              <c:numCache>
                <c:formatCode>0.00</c:formatCode>
                <c:ptCount val="3"/>
                <c:pt idx="0">
                  <c:v>50</c:v>
                </c:pt>
                <c:pt idx="1">
                  <c:v>50</c:v>
                </c:pt>
                <c:pt idx="2">
                  <c:v>50</c:v>
                </c:pt>
              </c:numCache>
            </c:numRef>
          </c:xVal>
          <c:yVal>
            <c:numRef>
              <c:f>'More Charts_Old'!$B$4:$D$4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692F-43AF-A1FD-128D88674F2D}"/>
            </c:ext>
          </c:extLst>
        </c:ser>
        <c:ser>
          <c:idx val="6"/>
          <c:order val="6"/>
          <c:tx>
            <c:strRef>
              <c:f>'More Charts_Old'!$A$10</c:f>
              <c:strCache>
                <c:ptCount val="1"/>
                <c:pt idx="0">
                  <c:v>Grassland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Charts_Old'!$B$22:$D$22</c:f>
              <c:numCache>
                <c:formatCode>0.0</c:formatCode>
                <c:ptCount val="3"/>
                <c:pt idx="0">
                  <c:v>30.5</c:v>
                </c:pt>
                <c:pt idx="1">
                  <c:v>21.6</c:v>
                </c:pt>
                <c:pt idx="2">
                  <c:v>18.2</c:v>
                </c:pt>
              </c:numCache>
            </c:numRef>
          </c:xVal>
          <c:yVal>
            <c:numRef>
              <c:f>'More Charts_Old'!$B$4:$D$4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692F-43AF-A1FD-128D88674F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0910160"/>
        <c:axId val="360913688"/>
      </c:scatterChart>
      <c:valAx>
        <c:axId val="360910160"/>
        <c:scaling>
          <c:orientation val="minMax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/>
                  <a:t>Soil Organic C (g/kg)</a:t>
                </a:r>
              </a:p>
            </c:rich>
          </c:tx>
          <c:layout>
            <c:manualLayout>
              <c:xMode val="edge"/>
              <c:yMode val="edge"/>
              <c:x val="0.37367311817799526"/>
              <c:y val="2.1203039741594727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cross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0913688"/>
        <c:crosses val="autoZero"/>
        <c:crossBetween val="midCat"/>
        <c:majorUnit val="10"/>
      </c:valAx>
      <c:valAx>
        <c:axId val="360913688"/>
        <c:scaling>
          <c:orientation val="maxMin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Depth (cm)</a:t>
                </a:r>
              </a:p>
            </c:rich>
          </c:tx>
          <c:layout>
            <c:manualLayout>
              <c:xMode val="edge"/>
              <c:yMode val="edge"/>
              <c:x val="1.2968270499523284E-2"/>
              <c:y val="0.4363636589703235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09101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5"/>
        <c:delete val="1"/>
      </c:legendEntry>
      <c:layout>
        <c:manualLayout>
          <c:xMode val="edge"/>
          <c:yMode val="edge"/>
          <c:x val="0.47748010777947508"/>
          <c:y val="0.52523422980493151"/>
          <c:w val="0.24849883461619265"/>
          <c:h val="0.368875638571689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 b="1"/>
      </a:pPr>
      <a:endParaRPr lang="en-US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861339141117998"/>
          <c:y val="0.16797610525956982"/>
          <c:w val="0.81980792517452528"/>
          <c:h val="0.806754400763298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'More Charts_Old'!$A$5</c:f>
              <c:strCache>
                <c:ptCount val="1"/>
                <c:pt idx="0">
                  <c:v>Trt1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x"/>
            <c:size val="5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Charts_Old'!$B$29:$D$29</c:f>
              <c:numCache>
                <c:formatCode>0.00</c:formatCode>
                <c:ptCount val="3"/>
                <c:pt idx="0">
                  <c:v>1.18</c:v>
                </c:pt>
                <c:pt idx="1">
                  <c:v>0.89</c:v>
                </c:pt>
                <c:pt idx="2">
                  <c:v>0.85</c:v>
                </c:pt>
              </c:numCache>
            </c:numRef>
          </c:xVal>
          <c:yVal>
            <c:numRef>
              <c:f>'More Charts_Old'!$B$4:$D$4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647-457D-93A8-A66C441DBEC7}"/>
            </c:ext>
          </c:extLst>
        </c:ser>
        <c:ser>
          <c:idx val="1"/>
          <c:order val="1"/>
          <c:tx>
            <c:strRef>
              <c:f>'More Charts_Old'!$A$6</c:f>
              <c:strCache>
                <c:ptCount val="1"/>
                <c:pt idx="0">
                  <c:v>Trt2</c:v>
                </c:pt>
              </c:strCache>
            </c:strRef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rgbClr val="0070C0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Charts_Old'!$B$30:$D$30</c:f>
              <c:numCache>
                <c:formatCode>0.00</c:formatCode>
                <c:ptCount val="3"/>
                <c:pt idx="0">
                  <c:v>1.1599999999999999</c:v>
                </c:pt>
                <c:pt idx="1">
                  <c:v>0.91</c:v>
                </c:pt>
                <c:pt idx="2">
                  <c:v>0.87</c:v>
                </c:pt>
              </c:numCache>
            </c:numRef>
          </c:xVal>
          <c:yVal>
            <c:numRef>
              <c:f>'More Charts_Old'!$B$4:$D$4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647-457D-93A8-A66C441DBEC7}"/>
            </c:ext>
          </c:extLst>
        </c:ser>
        <c:ser>
          <c:idx val="2"/>
          <c:order val="2"/>
          <c:tx>
            <c:strRef>
              <c:f>'More Charts_Old'!$A$7</c:f>
              <c:strCache>
                <c:ptCount val="1"/>
                <c:pt idx="0">
                  <c:v>Trt3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lgDash"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Charts_Old'!$B$31:$D$31</c:f>
              <c:numCache>
                <c:formatCode>0.00</c:formatCode>
                <c:ptCount val="3"/>
                <c:pt idx="0">
                  <c:v>1.1299999999999999</c:v>
                </c:pt>
                <c:pt idx="1">
                  <c:v>0.9</c:v>
                </c:pt>
                <c:pt idx="2">
                  <c:v>0.95</c:v>
                </c:pt>
              </c:numCache>
            </c:numRef>
          </c:xVal>
          <c:yVal>
            <c:numRef>
              <c:f>'More Charts_Old'!$B$4:$D$4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647-457D-93A8-A66C441DBEC7}"/>
            </c:ext>
          </c:extLst>
        </c:ser>
        <c:ser>
          <c:idx val="3"/>
          <c:order val="3"/>
          <c:tx>
            <c:strRef>
              <c:f>'More Charts_Old'!$A$8</c:f>
              <c:strCache>
                <c:ptCount val="1"/>
                <c:pt idx="0">
                  <c:v>Trt4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triangle"/>
            <c:size val="5"/>
            <c:spPr>
              <a:solidFill>
                <a:srgbClr val="FFC000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Charts_Old'!$B$32:$D$32</c:f>
              <c:numCache>
                <c:formatCode>0.00</c:formatCode>
                <c:ptCount val="3"/>
                <c:pt idx="0">
                  <c:v>1.2</c:v>
                </c:pt>
                <c:pt idx="1">
                  <c:v>0.92</c:v>
                </c:pt>
                <c:pt idx="2">
                  <c:v>0.86</c:v>
                </c:pt>
              </c:numCache>
            </c:numRef>
          </c:xVal>
          <c:yVal>
            <c:numRef>
              <c:f>'More Charts_Old'!$B$4:$D$4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647-457D-93A8-A66C441DBEC7}"/>
            </c:ext>
          </c:extLst>
        </c:ser>
        <c:ser>
          <c:idx val="4"/>
          <c:order val="4"/>
          <c:tx>
            <c:strRef>
              <c:f>'More Charts_Old'!$A$9</c:f>
              <c:strCache>
                <c:ptCount val="1"/>
                <c:pt idx="0">
                  <c:v>Trt5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square"/>
            <c:size val="5"/>
            <c:spPr>
              <a:solidFill>
                <a:srgbClr val="00B050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Charts_Old'!$B$33:$D$33</c:f>
              <c:numCache>
                <c:formatCode>0.00</c:formatCode>
                <c:ptCount val="3"/>
                <c:pt idx="0">
                  <c:v>1.19</c:v>
                </c:pt>
                <c:pt idx="1">
                  <c:v>0.97</c:v>
                </c:pt>
                <c:pt idx="2">
                  <c:v>0.85</c:v>
                </c:pt>
              </c:numCache>
            </c:numRef>
          </c:xVal>
          <c:yVal>
            <c:numRef>
              <c:f>'More Charts_Old'!$B$4:$D$4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6647-457D-93A8-A66C441DBEC7}"/>
            </c:ext>
          </c:extLst>
        </c:ser>
        <c:ser>
          <c:idx val="5"/>
          <c:order val="5"/>
          <c:tx>
            <c:strRef>
              <c:f>'More Charts_Old'!$A$12</c:f>
              <c:strCache>
                <c:ptCount val="1"/>
                <c:pt idx="0">
                  <c:v>SE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4876752808585186E-2"/>
                  <c:y val="-4.845096313530265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647-457D-93A8-A66C441DBE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errBars>
            <c:errDir val="x"/>
            <c:errBarType val="both"/>
            <c:errValType val="cust"/>
            <c:noEndCap val="0"/>
            <c:plus>
              <c:numRef>
                <c:f>'More Charts_Old'!$B$37:$D$37</c:f>
                <c:numCache>
                  <c:formatCode>General</c:formatCode>
                  <c:ptCount val="3"/>
                  <c:pt idx="0">
                    <c:v>1.9E-2</c:v>
                  </c:pt>
                  <c:pt idx="1">
                    <c:v>1.2E-2</c:v>
                  </c:pt>
                  <c:pt idx="2">
                    <c:v>2.3E-2</c:v>
                  </c:pt>
                </c:numCache>
              </c:numRef>
            </c:plus>
            <c:minus>
              <c:numRef>
                <c:f>'More Charts_Old'!$B$37:$D$37</c:f>
                <c:numCache>
                  <c:formatCode>General</c:formatCode>
                  <c:ptCount val="3"/>
                  <c:pt idx="0">
                    <c:v>1.9E-2</c:v>
                  </c:pt>
                  <c:pt idx="1">
                    <c:v>1.2E-2</c:v>
                  </c:pt>
                  <c:pt idx="2">
                    <c:v>2.3E-2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'More Charts_Old'!$B$35:$D$35</c:f>
              <c:numCache>
                <c:formatCode>0.00</c:formatCode>
                <c:ptCount val="3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</c:numCache>
            </c:numRef>
          </c:xVal>
          <c:yVal>
            <c:numRef>
              <c:f>'More Charts_Old'!$B$4:$D$4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6647-457D-93A8-A66C441DBEC7}"/>
            </c:ext>
          </c:extLst>
        </c:ser>
        <c:ser>
          <c:idx val="6"/>
          <c:order val="6"/>
          <c:tx>
            <c:strRef>
              <c:f>'More Charts_Old'!$A$10</c:f>
              <c:strCache>
                <c:ptCount val="1"/>
                <c:pt idx="0">
                  <c:v>Grassland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Charts_Old'!$B$34:$D$34</c:f>
              <c:numCache>
                <c:formatCode>0.00</c:formatCode>
                <c:ptCount val="3"/>
                <c:pt idx="0">
                  <c:v>2.63</c:v>
                </c:pt>
                <c:pt idx="1">
                  <c:v>1.87</c:v>
                </c:pt>
                <c:pt idx="2">
                  <c:v>1.57</c:v>
                </c:pt>
              </c:numCache>
            </c:numRef>
          </c:xVal>
          <c:yVal>
            <c:numRef>
              <c:f>'More Charts_Old'!$B$4:$D$4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6647-457D-93A8-A66C441DBE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0907808"/>
        <c:axId val="360911728"/>
      </c:scatterChart>
      <c:valAx>
        <c:axId val="360907808"/>
        <c:scaling>
          <c:orientation val="minMax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Total N (g/kg)</a:t>
                </a:r>
              </a:p>
            </c:rich>
          </c:tx>
          <c:layout>
            <c:manualLayout>
              <c:xMode val="edge"/>
              <c:yMode val="edge"/>
              <c:x val="0.37367311817799526"/>
              <c:y val="2.1203039741594727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cross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0911728"/>
        <c:crosses val="autoZero"/>
        <c:crossBetween val="midCat"/>
      </c:valAx>
      <c:valAx>
        <c:axId val="360911728"/>
        <c:scaling>
          <c:orientation val="maxMin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Depth (cm)</a:t>
                </a:r>
              </a:p>
            </c:rich>
          </c:tx>
          <c:layout>
            <c:manualLayout>
              <c:xMode val="edge"/>
              <c:yMode val="edge"/>
              <c:x val="7.6491037024627234E-3"/>
              <c:y val="0.4450216450216450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09078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5"/>
        <c:delete val="1"/>
      </c:legendEntry>
      <c:layout>
        <c:manualLayout>
          <c:xMode val="edge"/>
          <c:yMode val="edge"/>
          <c:x val="0.68663044687828412"/>
          <c:y val="0.62316682005658375"/>
          <c:w val="0.2165838778131457"/>
          <c:h val="0.34506612809762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 b="1"/>
      </a:pPr>
      <a:endParaRPr lang="en-US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409870202099456"/>
          <c:y val="0.16739061980189929"/>
          <c:w val="0.81980792517452528"/>
          <c:h val="0.806754400763298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'More Charts_Old'!$A$5</c:f>
              <c:strCache>
                <c:ptCount val="1"/>
                <c:pt idx="0">
                  <c:v>Trt1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x"/>
            <c:size val="5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Charts_Old'!$B$41:$D$41</c:f>
              <c:numCache>
                <c:formatCode>0.00</c:formatCode>
                <c:ptCount val="3"/>
                <c:pt idx="0">
                  <c:v>1.1299999999999999</c:v>
                </c:pt>
                <c:pt idx="1">
                  <c:v>1.28</c:v>
                </c:pt>
                <c:pt idx="2">
                  <c:v>1.25</c:v>
                </c:pt>
              </c:numCache>
            </c:numRef>
          </c:xVal>
          <c:yVal>
            <c:numRef>
              <c:f>'More Charts_Old'!$B$4:$D$4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65A-49AD-B79E-58B8482696A1}"/>
            </c:ext>
          </c:extLst>
        </c:ser>
        <c:ser>
          <c:idx val="1"/>
          <c:order val="1"/>
          <c:tx>
            <c:strRef>
              <c:f>'More Charts_Old'!$A$6</c:f>
              <c:strCache>
                <c:ptCount val="1"/>
                <c:pt idx="0">
                  <c:v>Trt2</c:v>
                </c:pt>
              </c:strCache>
            </c:strRef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rgbClr val="0070C0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Charts_Old'!$B$42:$D$42</c:f>
              <c:numCache>
                <c:formatCode>0.00</c:formatCode>
                <c:ptCount val="3"/>
                <c:pt idx="0">
                  <c:v>1.1000000000000001</c:v>
                </c:pt>
                <c:pt idx="1">
                  <c:v>1.25</c:v>
                </c:pt>
                <c:pt idx="2">
                  <c:v>1.26</c:v>
                </c:pt>
              </c:numCache>
            </c:numRef>
          </c:xVal>
          <c:yVal>
            <c:numRef>
              <c:f>'More Charts_Old'!$B$4:$D$4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65A-49AD-B79E-58B8482696A1}"/>
            </c:ext>
          </c:extLst>
        </c:ser>
        <c:ser>
          <c:idx val="2"/>
          <c:order val="2"/>
          <c:tx>
            <c:strRef>
              <c:f>'More Charts_Old'!$A$7</c:f>
              <c:strCache>
                <c:ptCount val="1"/>
                <c:pt idx="0">
                  <c:v>Trt3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lgDash"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Charts_Old'!$B$43:$D$43</c:f>
              <c:numCache>
                <c:formatCode>0.00</c:formatCode>
                <c:ptCount val="3"/>
                <c:pt idx="0">
                  <c:v>1.03</c:v>
                </c:pt>
                <c:pt idx="1">
                  <c:v>1.26</c:v>
                </c:pt>
                <c:pt idx="2">
                  <c:v>1.31</c:v>
                </c:pt>
              </c:numCache>
            </c:numRef>
          </c:xVal>
          <c:yVal>
            <c:numRef>
              <c:f>'More Charts_Old'!$B$4:$D$4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65A-49AD-B79E-58B8482696A1}"/>
            </c:ext>
          </c:extLst>
        </c:ser>
        <c:ser>
          <c:idx val="3"/>
          <c:order val="3"/>
          <c:tx>
            <c:strRef>
              <c:f>'More Charts_Old'!$A$8</c:f>
              <c:strCache>
                <c:ptCount val="1"/>
                <c:pt idx="0">
                  <c:v>Trt4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triangle"/>
            <c:size val="5"/>
            <c:spPr>
              <a:solidFill>
                <a:srgbClr val="FFC000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Charts_Old'!$B$44:$D$44</c:f>
              <c:numCache>
                <c:formatCode>0.00</c:formatCode>
                <c:ptCount val="3"/>
                <c:pt idx="0">
                  <c:v>1.01</c:v>
                </c:pt>
                <c:pt idx="1">
                  <c:v>1.25</c:v>
                </c:pt>
                <c:pt idx="2">
                  <c:v>1.26</c:v>
                </c:pt>
              </c:numCache>
            </c:numRef>
          </c:xVal>
          <c:yVal>
            <c:numRef>
              <c:f>'More Charts_Old'!$B$4:$D$4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065A-49AD-B79E-58B8482696A1}"/>
            </c:ext>
          </c:extLst>
        </c:ser>
        <c:ser>
          <c:idx val="4"/>
          <c:order val="4"/>
          <c:tx>
            <c:strRef>
              <c:f>'More Charts_Old'!$A$9</c:f>
              <c:strCache>
                <c:ptCount val="1"/>
                <c:pt idx="0">
                  <c:v>Trt5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square"/>
            <c:size val="5"/>
            <c:spPr>
              <a:solidFill>
                <a:srgbClr val="00B050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Charts_Old'!$B$45:$D$45</c:f>
              <c:numCache>
                <c:formatCode>0.00</c:formatCode>
                <c:ptCount val="3"/>
                <c:pt idx="0">
                  <c:v>0.93</c:v>
                </c:pt>
                <c:pt idx="1">
                  <c:v>1.26</c:v>
                </c:pt>
                <c:pt idx="2">
                  <c:v>1.17</c:v>
                </c:pt>
              </c:numCache>
            </c:numRef>
          </c:xVal>
          <c:yVal>
            <c:numRef>
              <c:f>'More Charts_Old'!$B$4:$D$4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065A-49AD-B79E-58B8482696A1}"/>
            </c:ext>
          </c:extLst>
        </c:ser>
        <c:ser>
          <c:idx val="5"/>
          <c:order val="5"/>
          <c:tx>
            <c:strRef>
              <c:f>'More Charts_Old'!$A$12</c:f>
              <c:strCache>
                <c:ptCount val="1"/>
                <c:pt idx="0">
                  <c:v>SE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4876752808585186E-2"/>
                  <c:y val="-4.845096313530265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65A-49AD-B79E-58B8482696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errBars>
            <c:errDir val="x"/>
            <c:errBarType val="both"/>
            <c:errValType val="cust"/>
            <c:noEndCap val="0"/>
            <c:plus>
              <c:numRef>
                <c:f>'More Charts_Old'!$B$49:$D$49</c:f>
                <c:numCache>
                  <c:formatCode>General</c:formatCode>
                  <c:ptCount val="3"/>
                  <c:pt idx="0">
                    <c:v>0.03</c:v>
                  </c:pt>
                  <c:pt idx="1">
                    <c:v>2.3E-2</c:v>
                  </c:pt>
                  <c:pt idx="2">
                    <c:v>2.4500000000000001E-2</c:v>
                  </c:pt>
                </c:numCache>
              </c:numRef>
            </c:plus>
            <c:minus>
              <c:numRef>
                <c:f>'More Charts_Old'!$B$49:$D$49</c:f>
                <c:numCache>
                  <c:formatCode>General</c:formatCode>
                  <c:ptCount val="3"/>
                  <c:pt idx="0">
                    <c:v>0.03</c:v>
                  </c:pt>
                  <c:pt idx="1">
                    <c:v>2.3E-2</c:v>
                  </c:pt>
                  <c:pt idx="2">
                    <c:v>2.4500000000000001E-2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'More Charts_Old'!$B$47:$D$47</c:f>
              <c:numCache>
                <c:formatCode>0.00</c:formatCode>
                <c:ptCount val="3"/>
                <c:pt idx="0">
                  <c:v>1.4</c:v>
                </c:pt>
                <c:pt idx="1">
                  <c:v>1.4</c:v>
                </c:pt>
                <c:pt idx="2">
                  <c:v>1.4</c:v>
                </c:pt>
              </c:numCache>
            </c:numRef>
          </c:xVal>
          <c:yVal>
            <c:numRef>
              <c:f>'More Charts_Old'!$B$4:$D$4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065A-49AD-B79E-58B8482696A1}"/>
            </c:ext>
          </c:extLst>
        </c:ser>
        <c:ser>
          <c:idx val="6"/>
          <c:order val="6"/>
          <c:tx>
            <c:strRef>
              <c:f>'More Charts_Old'!$A$10</c:f>
              <c:strCache>
                <c:ptCount val="1"/>
                <c:pt idx="0">
                  <c:v>Grassland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'More Charts_Old'!$B$46:$D$46</c:f>
              <c:numCache>
                <c:formatCode>0.00</c:formatCode>
                <c:ptCount val="3"/>
                <c:pt idx="0">
                  <c:v>1.1599999999999999</c:v>
                </c:pt>
                <c:pt idx="1">
                  <c:v>1.22</c:v>
                </c:pt>
                <c:pt idx="2">
                  <c:v>1.23</c:v>
                </c:pt>
              </c:numCache>
            </c:numRef>
          </c:xVal>
          <c:yVal>
            <c:numRef>
              <c:f>'More Charts_Old'!$B$4:$D$4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065A-49AD-B79E-58B8482696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0908200"/>
        <c:axId val="360913296"/>
      </c:scatterChart>
      <c:valAx>
        <c:axId val="360908200"/>
        <c:scaling>
          <c:orientation val="minMax"/>
          <c:max val="1.5"/>
          <c:min val="0.8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Bulk density (g</a:t>
                </a:r>
                <a:r>
                  <a:rPr lang="en-US" sz="2000" baseline="0"/>
                  <a:t>/cm3</a:t>
                </a:r>
                <a:r>
                  <a:rPr lang="en-US" sz="2000"/>
                  <a:t>)</a:t>
                </a:r>
              </a:p>
            </c:rich>
          </c:tx>
          <c:layout>
            <c:manualLayout>
              <c:xMode val="edge"/>
              <c:yMode val="edge"/>
              <c:x val="0.37367311817799526"/>
              <c:y val="2.1203039741594727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cross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0913296"/>
        <c:crosses val="autoZero"/>
        <c:crossBetween val="midCat"/>
        <c:majorUnit val="0.1"/>
      </c:valAx>
      <c:valAx>
        <c:axId val="360913296"/>
        <c:scaling>
          <c:orientation val="maxMin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Depth (cm)</a:t>
                </a:r>
              </a:p>
            </c:rich>
          </c:tx>
          <c:layout>
            <c:manualLayout>
              <c:xMode val="edge"/>
              <c:yMode val="edge"/>
              <c:x val="1.2968270499523284E-2"/>
              <c:y val="0.4363636589703235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09082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5"/>
        <c:delete val="1"/>
      </c:legendEntry>
      <c:layout>
        <c:manualLayout>
          <c:xMode val="edge"/>
          <c:yMode val="edge"/>
          <c:x val="0.14582742720850642"/>
          <c:y val="0.56053094034605788"/>
          <c:w val="0.24849883461619265"/>
          <c:h val="0.368875638571689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 b="1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E780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Sheet1!$C$64:$C$68</c:f>
                <c:numCache>
                  <c:formatCode>General</c:formatCode>
                  <c:ptCount val="5"/>
                  <c:pt idx="0">
                    <c:v>0.11930456165364786</c:v>
                  </c:pt>
                  <c:pt idx="1">
                    <c:v>0.15268583091748464</c:v>
                  </c:pt>
                  <c:pt idx="2">
                    <c:v>0.16669145660317786</c:v>
                  </c:pt>
                  <c:pt idx="3">
                    <c:v>0.1637772620290549</c:v>
                  </c:pt>
                  <c:pt idx="4">
                    <c:v>0.19390775607211747</c:v>
                  </c:pt>
                </c:numCache>
              </c:numRef>
            </c:plus>
            <c:minus>
              <c:numRef>
                <c:f>Sheet1!$C$64:$C$68</c:f>
                <c:numCache>
                  <c:formatCode>General</c:formatCode>
                  <c:ptCount val="5"/>
                  <c:pt idx="0">
                    <c:v>0.11930456165364786</c:v>
                  </c:pt>
                  <c:pt idx="1">
                    <c:v>0.15268583091748464</c:v>
                  </c:pt>
                  <c:pt idx="2">
                    <c:v>0.16669145660317786</c:v>
                  </c:pt>
                  <c:pt idx="3">
                    <c:v>0.1637772620290549</c:v>
                  </c:pt>
                  <c:pt idx="4">
                    <c:v>0.19390775607211747</c:v>
                  </c:pt>
                </c:numCache>
              </c:numRef>
            </c:minus>
          </c:errBars>
          <c:cat>
            <c:numRef>
              <c:f>Sheet1!$A$48:$A$52</c:f>
              <c:numCache>
                <c:formatCode>General</c:formatCode>
                <c:ptCount val="5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</c:numCache>
            </c:numRef>
          </c:cat>
          <c:val>
            <c:numRef>
              <c:f>Sheet1!$C$48:$C$52</c:f>
              <c:numCache>
                <c:formatCode>0.00</c:formatCode>
                <c:ptCount val="5"/>
                <c:pt idx="0">
                  <c:v>5.7108333333333334</c:v>
                </c:pt>
                <c:pt idx="1">
                  <c:v>5.4477777777777776</c:v>
                </c:pt>
                <c:pt idx="2">
                  <c:v>5.2540509259259274</c:v>
                </c:pt>
                <c:pt idx="3">
                  <c:v>4.999305555555555</c:v>
                </c:pt>
                <c:pt idx="4">
                  <c:v>4.8977777777777778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F1-4837-A7AF-ED26C7D472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7662400"/>
        <c:axId val="1327653696"/>
      </c:barChart>
      <c:catAx>
        <c:axId val="1327662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27653696"/>
        <c:crosses val="autoZero"/>
        <c:auto val="1"/>
        <c:lblAlgn val="ctr"/>
        <c:lblOffset val="100"/>
        <c:noMultiLvlLbl val="0"/>
      </c:catAx>
      <c:valAx>
        <c:axId val="1327653696"/>
        <c:scaling>
          <c:orientation val="minMax"/>
          <c:min val="4"/>
        </c:scaling>
        <c:delete val="0"/>
        <c:axPos val="l"/>
        <c:numFmt formatCode="0.00" sourceLinked="1"/>
        <c:majorTickMark val="out"/>
        <c:minorTickMark val="none"/>
        <c:tickLblPos val="nextTo"/>
        <c:crossAx val="1327662400"/>
        <c:crosses val="autoZero"/>
        <c:crossBetween val="between"/>
        <c:majorUnit val="0.4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Sheet1!$D$64:$D$68</c:f>
                <c:numCache>
                  <c:formatCode>General</c:formatCode>
                  <c:ptCount val="5"/>
                  <c:pt idx="0">
                    <c:v>0.10660652409863666</c:v>
                  </c:pt>
                  <c:pt idx="1">
                    <c:v>0.1459078662375026</c:v>
                  </c:pt>
                  <c:pt idx="2">
                    <c:v>0.13669959152257369</c:v>
                  </c:pt>
                  <c:pt idx="3">
                    <c:v>0.14998876591918375</c:v>
                  </c:pt>
                  <c:pt idx="4">
                    <c:v>0.22375198542225283</c:v>
                  </c:pt>
                </c:numCache>
              </c:numRef>
            </c:plus>
            <c:minus>
              <c:numRef>
                <c:f>Sheet1!$D$64:$D$68</c:f>
                <c:numCache>
                  <c:formatCode>General</c:formatCode>
                  <c:ptCount val="5"/>
                  <c:pt idx="0">
                    <c:v>0.10660652409863666</c:v>
                  </c:pt>
                  <c:pt idx="1">
                    <c:v>0.1459078662375026</c:v>
                  </c:pt>
                  <c:pt idx="2">
                    <c:v>0.13669959152257369</c:v>
                  </c:pt>
                  <c:pt idx="3">
                    <c:v>0.14998876591918375</c:v>
                  </c:pt>
                  <c:pt idx="4">
                    <c:v>0.22375198542225283</c:v>
                  </c:pt>
                </c:numCache>
              </c:numRef>
            </c:minus>
          </c:errBars>
          <c:cat>
            <c:numRef>
              <c:f>Sheet1!$A$48:$A$52</c:f>
              <c:numCache>
                <c:formatCode>General</c:formatCode>
                <c:ptCount val="5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</c:numCache>
            </c:numRef>
          </c:cat>
          <c:val>
            <c:numRef>
              <c:f>Sheet1!$D$48:$D$52</c:f>
              <c:numCache>
                <c:formatCode>0.00</c:formatCode>
                <c:ptCount val="5"/>
                <c:pt idx="0">
                  <c:v>6.144166666666667</c:v>
                </c:pt>
                <c:pt idx="1">
                  <c:v>6.1434490740740735</c:v>
                </c:pt>
                <c:pt idx="2">
                  <c:v>6.0644444444444447</c:v>
                </c:pt>
                <c:pt idx="3">
                  <c:v>5.9162499999999998</c:v>
                </c:pt>
                <c:pt idx="4">
                  <c:v>6.0208333333333321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60-4458-A617-10F5104FFB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7655328"/>
        <c:axId val="1327655872"/>
      </c:barChart>
      <c:catAx>
        <c:axId val="1327655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327655872"/>
        <c:crosses val="autoZero"/>
        <c:auto val="1"/>
        <c:lblAlgn val="ctr"/>
        <c:lblOffset val="100"/>
        <c:noMultiLvlLbl val="0"/>
      </c:catAx>
      <c:valAx>
        <c:axId val="1327655872"/>
        <c:scaling>
          <c:orientation val="minMax"/>
          <c:min val="4"/>
        </c:scaling>
        <c:delete val="0"/>
        <c:axPos val="l"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327655328"/>
        <c:crosses val="autoZero"/>
        <c:crossBetween val="between"/>
        <c:majorUnit val="0.4"/>
      </c:valAx>
    </c:plotArea>
    <c:plotVisOnly val="1"/>
    <c:dispBlanksAs val="gap"/>
    <c:showDLblsOverMax val="0"/>
  </c:chart>
  <c:txPr>
    <a:bodyPr/>
    <a:lstStyle/>
    <a:p>
      <a:pPr>
        <a:defRPr sz="60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130872177511521"/>
          <c:y val="5.6516234081850879E-2"/>
          <c:w val="0.82290965978729458"/>
          <c:h val="0.7539287450179839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errBars>
            <c:errBarType val="both"/>
            <c:errValType val="cust"/>
            <c:noEndCap val="0"/>
            <c:plus>
              <c:numRef>
                <c:f>Sheet1!$E$64:$E$68</c:f>
                <c:numCache>
                  <c:formatCode>General</c:formatCode>
                  <c:ptCount val="5"/>
                  <c:pt idx="0">
                    <c:v>0.12962290287558179</c:v>
                  </c:pt>
                  <c:pt idx="1">
                    <c:v>0.16972977093131944</c:v>
                  </c:pt>
                  <c:pt idx="2">
                    <c:v>0.13534243188972134</c:v>
                  </c:pt>
                  <c:pt idx="3">
                    <c:v>0.18623527708619456</c:v>
                  </c:pt>
                  <c:pt idx="4">
                    <c:v>0.1521677959568464</c:v>
                  </c:pt>
                </c:numCache>
              </c:numRef>
            </c:plus>
            <c:minus>
              <c:numRef>
                <c:f>Sheet1!$E$64:$E$68</c:f>
                <c:numCache>
                  <c:formatCode>General</c:formatCode>
                  <c:ptCount val="5"/>
                  <c:pt idx="0">
                    <c:v>0.12962290287558179</c:v>
                  </c:pt>
                  <c:pt idx="1">
                    <c:v>0.16972977093131944</c:v>
                  </c:pt>
                  <c:pt idx="2">
                    <c:v>0.13534243188972134</c:v>
                  </c:pt>
                  <c:pt idx="3">
                    <c:v>0.18623527708619456</c:v>
                  </c:pt>
                  <c:pt idx="4">
                    <c:v>0.1521677959568464</c:v>
                  </c:pt>
                </c:numCache>
              </c:numRef>
            </c:minus>
          </c:errBars>
          <c:cat>
            <c:numRef>
              <c:f>Sheet1!$A$48:$A$52</c:f>
              <c:numCache>
                <c:formatCode>General</c:formatCode>
                <c:ptCount val="5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</c:numCache>
            </c:numRef>
          </c:cat>
          <c:val>
            <c:numRef>
              <c:f>Sheet1!$E$48:$E$52</c:f>
              <c:numCache>
                <c:formatCode>0.00</c:formatCode>
                <c:ptCount val="5"/>
                <c:pt idx="0">
                  <c:v>6.5480555555555551</c:v>
                </c:pt>
                <c:pt idx="1">
                  <c:v>6.5974351851851862</c:v>
                </c:pt>
                <c:pt idx="2">
                  <c:v>6.5940972222222225</c:v>
                </c:pt>
                <c:pt idx="3">
                  <c:v>6.5158333333333331</c:v>
                </c:pt>
                <c:pt idx="4">
                  <c:v>6.6319444444444438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C7-449D-A38E-0B89E6810A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7663488"/>
        <c:axId val="1327665664"/>
      </c:barChart>
      <c:catAx>
        <c:axId val="1327663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27665664"/>
        <c:crosses val="autoZero"/>
        <c:auto val="1"/>
        <c:lblAlgn val="ctr"/>
        <c:lblOffset val="100"/>
        <c:noMultiLvlLbl val="0"/>
      </c:catAx>
      <c:valAx>
        <c:axId val="1327665664"/>
        <c:scaling>
          <c:orientation val="minMax"/>
          <c:min val="4"/>
        </c:scaling>
        <c:delete val="0"/>
        <c:axPos val="l"/>
        <c:numFmt formatCode="0.00" sourceLinked="1"/>
        <c:majorTickMark val="out"/>
        <c:minorTickMark val="none"/>
        <c:tickLblPos val="nextTo"/>
        <c:crossAx val="1327663488"/>
        <c:crosses val="autoZero"/>
        <c:crossBetween val="between"/>
        <c:majorUnit val="0.4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174278215223098"/>
          <c:y val="4.8361800928730068E-2"/>
          <c:w val="0.73518763331841097"/>
          <c:h val="0.763549139690872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Sheet2!$M$42</c:f>
              <c:strCache>
                <c:ptCount val="1"/>
                <c:pt idx="0">
                  <c:v>pH (0-20 cm)</c:v>
                </c:pt>
              </c:strCache>
            </c:strRef>
          </c:tx>
          <c:spPr>
            <a:solidFill>
              <a:srgbClr val="A22D18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388-406B-A833-551D5F6C80BC}"/>
                </c:ext>
              </c:extLst>
            </c:dLbl>
            <c:dLbl>
              <c:idx val="1"/>
              <c:layout>
                <c:manualLayout>
                  <c:x val="1.78372352285395E-2"/>
                  <c:y val="9.85221674876848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388-406B-A833-551D5F6C80BC}"/>
                </c:ext>
              </c:extLst>
            </c:dLbl>
            <c:dLbl>
              <c:idx val="2"/>
              <c:layout>
                <c:manualLayout>
                  <c:x val="-2.22965440356745E-3"/>
                  <c:y val="-9.8522167487685303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D388-406B-A833-551D5F6C80BC}"/>
                </c:ext>
              </c:extLst>
            </c:dLbl>
            <c:dLbl>
              <c:idx val="3"/>
              <c:layout>
                <c:manualLayout>
                  <c:x val="2.22965440356745E-3"/>
                  <c:y val="-9.8522167487685303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388-406B-A833-551D5F6C80BC}"/>
                </c:ext>
              </c:extLst>
            </c:dLbl>
            <c:dLbl>
              <c:idx val="4"/>
              <c:layout>
                <c:manualLayout>
                  <c:x val="-1.6350610075851799E-16"/>
                  <c:y val="-1.970443349753690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D388-406B-A833-551D5F6C80B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Sheet2!$M$51:$M$55</c:f>
                <c:numCache>
                  <c:formatCode>General</c:formatCode>
                  <c:ptCount val="5"/>
                  <c:pt idx="0">
                    <c:v>6.1170518939458997E-2</c:v>
                  </c:pt>
                  <c:pt idx="1">
                    <c:v>7.2883926267954494E-2</c:v>
                  </c:pt>
                  <c:pt idx="2">
                    <c:v>7.7372799469108702E-2</c:v>
                  </c:pt>
                  <c:pt idx="3">
                    <c:v>6.7122620256154106E-2</c:v>
                  </c:pt>
                  <c:pt idx="4">
                    <c:v>7.7995731840705906E-2</c:v>
                  </c:pt>
                </c:numCache>
              </c:numRef>
            </c:plus>
            <c:minus>
              <c:numRef>
                <c:f>Sheet2!$M$51:$M$55</c:f>
                <c:numCache>
                  <c:formatCode>General</c:formatCode>
                  <c:ptCount val="5"/>
                  <c:pt idx="0">
                    <c:v>6.1170518939458997E-2</c:v>
                  </c:pt>
                  <c:pt idx="1">
                    <c:v>7.2883926267954494E-2</c:v>
                  </c:pt>
                  <c:pt idx="2">
                    <c:v>7.7372799469108702E-2</c:v>
                  </c:pt>
                  <c:pt idx="3">
                    <c:v>6.7122620256154106E-2</c:v>
                  </c:pt>
                  <c:pt idx="4">
                    <c:v>7.7995731840705906E-2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Sheet2!$L$43:$L$47</c:f>
              <c:strCache>
                <c:ptCount val="5"/>
                <c:pt idx="0">
                  <c:v>0</c:v>
                </c:pt>
                <c:pt idx="1">
                  <c:v>45</c:v>
                </c:pt>
                <c:pt idx="2">
                  <c:v>90</c:v>
                </c:pt>
                <c:pt idx="3">
                  <c:v>135</c:v>
                </c:pt>
                <c:pt idx="4">
                  <c:v>180</c:v>
                </c:pt>
              </c:strCache>
            </c:strRef>
          </c:cat>
          <c:val>
            <c:numRef>
              <c:f>Sheet2!$M$43:$M$47</c:f>
              <c:numCache>
                <c:formatCode>0.000</c:formatCode>
                <c:ptCount val="5"/>
                <c:pt idx="0">
                  <c:v>5.7027777777777766</c:v>
                </c:pt>
                <c:pt idx="1">
                  <c:v>5.431313657407407</c:v>
                </c:pt>
                <c:pt idx="2">
                  <c:v>5.2465972222222224</c:v>
                </c:pt>
                <c:pt idx="3">
                  <c:v>4.9315138888888903</c:v>
                </c:pt>
                <c:pt idx="4">
                  <c:v>4.8610416666666669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388-406B-A833-551D5F6C80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402650928"/>
        <c:axId val="-402648752"/>
      </c:barChart>
      <c:lineChart>
        <c:grouping val="standard"/>
        <c:varyColors val="0"/>
        <c:ser>
          <c:idx val="1"/>
          <c:order val="1"/>
          <c:tx>
            <c:strRef>
              <c:f>Sheet2!$N$42</c:f>
              <c:strCache>
                <c:ptCount val="1"/>
                <c:pt idx="0">
                  <c:v>Yield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1.1148272017837199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D388-406B-A833-551D5F6C80BC}"/>
                </c:ext>
              </c:extLst>
            </c:dLbl>
            <c:dLbl>
              <c:idx val="1"/>
              <c:layout>
                <c:manualLayout>
                  <c:x val="-2.22965440356745E-2"/>
                  <c:y val="-6.239737274220030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D388-406B-A833-551D5F6C80BC}"/>
                </c:ext>
              </c:extLst>
            </c:dLbl>
            <c:dLbl>
              <c:idx val="2"/>
              <c:layout>
                <c:manualLayout>
                  <c:x val="-2.6755852842809399E-2"/>
                  <c:y val="-6.568144499178990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D388-406B-A833-551D5F6C80BC}"/>
                </c:ext>
              </c:extLst>
            </c:dLbl>
            <c:dLbl>
              <c:idx val="3"/>
              <c:layout>
                <c:manualLayout>
                  <c:x val="-8.1753050379258996E-17"/>
                  <c:y val="-3.940886699507389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D388-406B-A833-551D5F6C80BC}"/>
                </c:ext>
              </c:extLst>
            </c:dLbl>
            <c:dLbl>
              <c:idx val="4"/>
              <c:layout>
                <c:manualLayout>
                  <c:x val="-2.6755852842809399E-2"/>
                  <c:y val="-6.896551724137929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D388-406B-A833-551D5F6C80B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Sheet2!$N$51:$N$55</c:f>
                <c:numCache>
                  <c:formatCode>General</c:formatCode>
                  <c:ptCount val="5"/>
                  <c:pt idx="0">
                    <c:v>5.9758224301939201E-2</c:v>
                  </c:pt>
                  <c:pt idx="1">
                    <c:v>8.3636598670743106E-2</c:v>
                  </c:pt>
                  <c:pt idx="2">
                    <c:v>0.10344674778870901</c:v>
                  </c:pt>
                  <c:pt idx="3">
                    <c:v>0.10555002643814999</c:v>
                  </c:pt>
                  <c:pt idx="4">
                    <c:v>0.100174100674972</c:v>
                  </c:pt>
                </c:numCache>
              </c:numRef>
            </c:plus>
            <c:minus>
              <c:numRef>
                <c:f>Sheet2!$N$51:$N$55</c:f>
                <c:numCache>
                  <c:formatCode>General</c:formatCode>
                  <c:ptCount val="5"/>
                  <c:pt idx="0">
                    <c:v>5.9758224301939201E-2</c:v>
                  </c:pt>
                  <c:pt idx="1">
                    <c:v>8.3636598670743106E-2</c:v>
                  </c:pt>
                  <c:pt idx="2">
                    <c:v>0.10344674778870901</c:v>
                  </c:pt>
                  <c:pt idx="3">
                    <c:v>0.10555002643814999</c:v>
                  </c:pt>
                  <c:pt idx="4">
                    <c:v>0.100174100674972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Sheet2!$L$43:$L$47</c:f>
              <c:strCache>
                <c:ptCount val="5"/>
                <c:pt idx="0">
                  <c:v>0</c:v>
                </c:pt>
                <c:pt idx="1">
                  <c:v>45</c:v>
                </c:pt>
                <c:pt idx="2">
                  <c:v>90</c:v>
                </c:pt>
                <c:pt idx="3">
                  <c:v>135</c:v>
                </c:pt>
                <c:pt idx="4">
                  <c:v>180</c:v>
                </c:pt>
              </c:strCache>
            </c:strRef>
          </c:cat>
          <c:val>
            <c:numRef>
              <c:f>Sheet2!$N$43:$N$47</c:f>
              <c:numCache>
                <c:formatCode>0.000</c:formatCode>
                <c:ptCount val="5"/>
                <c:pt idx="0">
                  <c:v>2.984915493055555</c:v>
                </c:pt>
                <c:pt idx="1">
                  <c:v>4.0869592777777752</c:v>
                </c:pt>
                <c:pt idx="2">
                  <c:v>4.3242766388888878</c:v>
                </c:pt>
                <c:pt idx="3">
                  <c:v>4.445063534722224</c:v>
                </c:pt>
                <c:pt idx="4">
                  <c:v>4.337166916666666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D388-406B-A833-551D5F6C80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402647120"/>
        <c:axId val="-402649296"/>
      </c:lineChart>
      <c:catAx>
        <c:axId val="-40265092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dirty="0"/>
                  <a:t>Fertilizer N rate (kg ha</a:t>
                </a:r>
                <a:r>
                  <a:rPr lang="en-US" baseline="30000" dirty="0"/>
                  <a:t>-1</a:t>
                </a:r>
                <a:r>
                  <a:rPr lang="en-US" dirty="0"/>
                  <a:t> 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402648752"/>
        <c:crosses val="autoZero"/>
        <c:auto val="1"/>
        <c:lblAlgn val="ctr"/>
        <c:lblOffset val="100"/>
        <c:noMultiLvlLbl val="0"/>
      </c:catAx>
      <c:valAx>
        <c:axId val="-402648752"/>
        <c:scaling>
          <c:orientation val="minMax"/>
          <c:max val="6.5"/>
          <c:min val="4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soil pH</a:t>
                </a:r>
              </a:p>
            </c:rich>
          </c:tx>
          <c:layout>
            <c:manualLayout>
              <c:xMode val="edge"/>
              <c:yMode val="edge"/>
              <c:x val="9.3840769903761993E-3"/>
              <c:y val="0.3496104476302159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402650928"/>
        <c:crosses val="autoZero"/>
        <c:crossBetween val="between"/>
        <c:majorUnit val="0.5"/>
      </c:valAx>
      <c:valAx>
        <c:axId val="-402649296"/>
        <c:scaling>
          <c:orientation val="minMax"/>
          <c:max val="5"/>
          <c:min val="2.5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Wheat yield (Mg ha</a:t>
                </a:r>
                <a:r>
                  <a:rPr lang="en-US" baseline="30000" dirty="0"/>
                  <a:t>-1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0.94323201327775197"/>
              <c:y val="0.193014702949365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402647120"/>
        <c:crosses val="max"/>
        <c:crossBetween val="between"/>
      </c:valAx>
      <c:catAx>
        <c:axId val="-4026471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4026492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107720909886299"/>
          <c:y val="3.7615193934091497E-2"/>
          <c:w val="0.41167747413926198"/>
          <c:h val="7.76376357210668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  <a:latin typeface="+mn-lt"/>
          <a:cs typeface="Times New Roman" panose="02020603050405020304" pitchFamily="18" charset="0"/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247531206989073"/>
          <c:y val="0.24155181789282595"/>
          <c:w val="0.82530244492764437"/>
          <c:h val="0.651048883160403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Sheet1!$D$10</c:f>
              <c:strCache>
                <c:ptCount val="1"/>
                <c:pt idx="0">
                  <c:v>Butterfield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Sheet1!$C$11:$C$15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Sheet1!$D$11:$D$15</c:f>
              <c:numCache>
                <c:formatCode>General</c:formatCode>
                <c:ptCount val="5"/>
                <c:pt idx="0">
                  <c:v>2</c:v>
                </c:pt>
                <c:pt idx="1">
                  <c:v>2.81</c:v>
                </c:pt>
                <c:pt idx="2">
                  <c:v>3.98</c:v>
                </c:pt>
                <c:pt idx="3">
                  <c:v>4.43</c:v>
                </c:pt>
                <c:pt idx="4">
                  <c:v>4.67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17-4518-860F-F6FE4EDC84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6326704"/>
        <c:axId val="466324408"/>
      </c:barChart>
      <c:catAx>
        <c:axId val="4663267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Biochar Treatment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324408"/>
        <c:crosses val="autoZero"/>
        <c:auto val="1"/>
        <c:lblAlgn val="ctr"/>
        <c:lblOffset val="100"/>
        <c:noMultiLvlLbl val="0"/>
      </c:catAx>
      <c:valAx>
        <c:axId val="466324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Wheat Yields (g/pot)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326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Sheet1!$D$17</c:f>
              <c:strCache>
                <c:ptCount val="1"/>
                <c:pt idx="0">
                  <c:v>Carman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Sheet1!$C$18:$C$22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Sheet1!$D$18:$D$22</c:f>
              <c:numCache>
                <c:formatCode>General</c:formatCode>
                <c:ptCount val="5"/>
                <c:pt idx="0">
                  <c:v>0.98</c:v>
                </c:pt>
                <c:pt idx="1">
                  <c:v>1.74</c:v>
                </c:pt>
                <c:pt idx="2">
                  <c:v>1.44</c:v>
                </c:pt>
                <c:pt idx="3">
                  <c:v>1.56</c:v>
                </c:pt>
                <c:pt idx="4">
                  <c:v>2.2400000000000002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B8-440D-BFF7-F9A736F532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5756584"/>
        <c:axId val="535760192"/>
      </c:barChart>
      <c:catAx>
        <c:axId val="5357565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Biochar Treatment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5760192"/>
        <c:crosses val="autoZero"/>
        <c:auto val="1"/>
        <c:lblAlgn val="ctr"/>
        <c:lblOffset val="100"/>
        <c:noMultiLvlLbl val="0"/>
      </c:catAx>
      <c:valAx>
        <c:axId val="535760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Wheat Yields (g/plot)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5756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Sheet1!$D$24</c:f>
              <c:strCache>
                <c:ptCount val="1"/>
                <c:pt idx="0">
                  <c:v>Dawson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Sheet1!$C$25:$C$29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Sheet1!$D$25:$D$29</c:f>
              <c:numCache>
                <c:formatCode>General</c:formatCode>
                <c:ptCount val="5"/>
                <c:pt idx="0">
                  <c:v>2.09</c:v>
                </c:pt>
                <c:pt idx="1">
                  <c:v>2.95</c:v>
                </c:pt>
                <c:pt idx="2">
                  <c:v>3.57</c:v>
                </c:pt>
                <c:pt idx="3">
                  <c:v>3.65</c:v>
                </c:pt>
                <c:pt idx="4">
                  <c:v>6.22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04-4B55-A4B6-8BBE8DDC4B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6981752"/>
        <c:axId val="544666008"/>
      </c:barChart>
      <c:catAx>
        <c:axId val="4769817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Biochar Treatment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4666008"/>
        <c:crosses val="autoZero"/>
        <c:auto val="1"/>
        <c:lblAlgn val="ctr"/>
        <c:lblOffset val="100"/>
        <c:noMultiLvlLbl val="0"/>
      </c:catAx>
      <c:valAx>
        <c:axId val="544666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Wheat yields (g/plot)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6981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5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74.13127" units="1/cm"/>
          <inkml:channelProperty channel="Y" name="resolution" value="37.03704" units="1/cm"/>
          <inkml:channelProperty channel="T" name="resolution" value="1" units="1/dev"/>
        </inkml:channelProperties>
      </inkml:inkSource>
      <inkml:timestamp xml:id="ts0" timeString="2022-10-12T01:41:48.15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11987 6492 0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B1E47-A47B-4B27-8BFB-32DC9DA0CC62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70257-BCEE-451C-AF04-D2FEF7A50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14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topic of my presentation is </a:t>
            </a:r>
            <a:r>
              <a:rPr lang="en-US" dirty="0">
                <a:solidFill>
                  <a:schemeClr val="bg1"/>
                </a:solidFill>
              </a:rPr>
              <a:t>Biochar: A</a:t>
            </a:r>
            <a:r>
              <a:rPr lang="en-US" dirty="0"/>
              <a:t> </a:t>
            </a:r>
            <a:r>
              <a:rPr lang="en-US" dirty="0">
                <a:solidFill>
                  <a:schemeClr val="bg2"/>
                </a:solidFill>
              </a:rPr>
              <a:t>Win-Win for Agriculture, Forestry, and Environment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I have been working on biochar since</a:t>
            </a:r>
            <a:r>
              <a:rPr lang="en-US" baseline="0" dirty="0">
                <a:solidFill>
                  <a:schemeClr val="bg2"/>
                </a:solidFill>
              </a:rPr>
              <a:t> 2012 and based on the results, I think biochar has a potential to increase agricultural productivity, reduce forest fires, and mitigate climate change effects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56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</a:t>
            </a:r>
            <a:r>
              <a:rPr lang="en-US" baseline="0" dirty="0"/>
              <a:t> are observing increasing acidity in our dryland wheat systems in growers fields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Soil pH in soils sampled from growers’ fields in Umatilla is now around 5 in the top foot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Soils from cemeteries, where no N has been applied, have soil pH above 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2AE7C-D5DB-4C7B-99E4-E36A0B8F3A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1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Soil pH has</a:t>
            </a:r>
            <a:r>
              <a:rPr lang="en-US" baseline="0" dirty="0"/>
              <a:t> reached below 5 </a:t>
            </a:r>
            <a:r>
              <a:rPr lang="en-US" dirty="0"/>
              <a:t>in the top 4 inches in these fields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53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observed a</a:t>
            </a:r>
            <a:r>
              <a:rPr lang="en-US" baseline="0" dirty="0"/>
              <a:t> similar situation in Sherman County fields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Most fields have pH below 5 in the top 4 inches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Soils from cemeteries, where no N has been applied, have soil pH above 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57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soil pH drops below 5, deficiencies </a:t>
            </a:r>
            <a:r>
              <a:rPr lang="en-US" baseline="0" dirty="0"/>
              <a:t> of </a:t>
            </a:r>
            <a:r>
              <a:rPr lang="en-US" dirty="0"/>
              <a:t>N, P, K, Ca, S, Mg occurs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concentrations of Aluminum, Iron, and Manganese increase resulting in toxicity for the plant roots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2AE7C-D5DB-4C7B-99E4-E36A0B8F3A52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235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pH regulates nutrient availability with most nutrients available at pH values near neutral, i.e. 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Nutrient availability decreases as the pH decreases or as soil acidity increases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31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Deficiencies (N, P, K, Ca, S, Mg) and Toxicity of Aluminum, Iron, and Manganese negatively affects soil and plant health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Soil acidity affects the microbial communities required for a health soil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Some</a:t>
            </a:r>
            <a:r>
              <a:rPr lang="en-US" baseline="0" dirty="0"/>
              <a:t> plant diseases such Cephalosporium and weeds such as cheat grass increase as soil acidity increases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efficacy of some herbicides may be affected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43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Overall, increasing soil acidity reduce soil and crop health and ultimately crop</a:t>
            </a:r>
            <a:r>
              <a:rPr lang="en-US" baseline="0" dirty="0"/>
              <a:t> yields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96A2A-19D0-4229-88EC-61E35937F3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628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Biochar increases 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Soil organic carbon</a:t>
            </a:r>
          </a:p>
          <a:p>
            <a:pPr lvl="1"/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soil water holding capacity,</a:t>
            </a:r>
          </a:p>
          <a:p>
            <a:pPr lvl="1"/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cation exchange capacity, </a:t>
            </a:r>
          </a:p>
          <a:p>
            <a:pPr lvl="1"/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nutrient retention capacity</a:t>
            </a:r>
          </a:p>
          <a:p>
            <a:pPr lvl="1"/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fertilizer use efficiency</a:t>
            </a:r>
          </a:p>
          <a:p>
            <a:pPr lvl="1"/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soil microbial populations (mycorrhizae, rhizobia) 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</a:rPr>
              <a:t>Liming agent</a:t>
            </a:r>
          </a:p>
          <a:p>
            <a:pPr lvl="1"/>
            <a:r>
              <a:rPr lang="en-US" sz="2000" dirty="0"/>
              <a:t>Enhanced sorption of organics (herbicides, pesticides, enzymes) (Good? Bad?)</a:t>
            </a:r>
          </a:p>
          <a:p>
            <a:pPr lvl="1"/>
            <a:r>
              <a:rPr lang="en-US" sz="2000" dirty="0"/>
              <a:t>Some evidence for increased </a:t>
            </a:r>
            <a:r>
              <a:rPr lang="en-US" sz="2000" dirty="0" err="1"/>
              <a:t>mycorrhizal</a:t>
            </a:r>
            <a:r>
              <a:rPr lang="en-US" sz="2000" dirty="0"/>
              <a:t> populations, </a:t>
            </a:r>
            <a:r>
              <a:rPr lang="en-US" sz="2000" dirty="0" err="1"/>
              <a:t>rhizobial</a:t>
            </a:r>
            <a:r>
              <a:rPr lang="en-US" sz="2000" dirty="0"/>
              <a:t> infection rates</a:t>
            </a:r>
          </a:p>
          <a:p>
            <a:pPr lvl="1"/>
            <a:r>
              <a:rPr lang="en-US" sz="2000" dirty="0"/>
              <a:t>Used as carrier for </a:t>
            </a:r>
            <a:r>
              <a:rPr lang="en-US" sz="2000" dirty="0" err="1"/>
              <a:t>microbially</a:t>
            </a:r>
            <a:r>
              <a:rPr lang="en-US" sz="2000" dirty="0"/>
              <a:t>-based environmental remediation</a:t>
            </a:r>
          </a:p>
          <a:p>
            <a:pPr lvl="1"/>
            <a:r>
              <a:rPr lang="en-US" sz="2000" dirty="0"/>
              <a:t>Lowers bulk density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02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Working with Matt King an others in Wallowa County, we conducted greenhouse studies using soils from 5 growers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baseline="0" dirty="0"/>
              <a:t> treatments were as follows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grew wheat in pots and assessed yields and other parameters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768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 is the soil analysis results of the farms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Melville had very high SOM and it appears that this negatively affected whet yields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61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What is Biochar?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Biochar is charcoal produced from pyrolysis (combustion at low oxygen levels) and carbonization of biomass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Pyrolysis and carbonization occur at temperatures from 200 to 1000° C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Biomass from crop and tree residues can be used as feedstock for biochar production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Resistant to decomposition (50% C, half-life 100-1000 years), that to say, if biochar is applied to the soil, it</a:t>
            </a:r>
            <a:r>
              <a:rPr lang="en-US" baseline="0" dirty="0"/>
              <a:t> would take 100 to 1000 years before half of is decomposes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488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749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703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313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616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Increasing biochar increased soil pH by</a:t>
            </a:r>
            <a:r>
              <a:rPr lang="en-US" baseline="0" dirty="0"/>
              <a:t> about 0.2 units from 5.8 to slightly above 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And </a:t>
            </a:r>
            <a:r>
              <a:rPr lang="en-US" dirty="0"/>
              <a:t>grain yield by almost a ton/ha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779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Biochar was only applied in 2012 but we continued to monitor yields in the second year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was a wheat – pea rotation, so we monitored the yields of peas after wheat and observed that pea yields were also increased in</a:t>
            </a:r>
            <a:r>
              <a:rPr lang="en-US" baseline="0" dirty="0"/>
              <a:t> plots with biochar except for the highest rate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wanted to continue the work at the farm by in the following year the grower harvested without informing us and so we lost the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then decided to start another experiment at the Pendleton Station where we have more control of the plots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482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initiated another biochar experiment in 2013</a:t>
            </a:r>
            <a:r>
              <a:rPr lang="en-US" baseline="0" dirty="0"/>
              <a:t> at CBARC with the following rates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937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is the 5 ton</a:t>
            </a:r>
            <a:r>
              <a:rPr lang="en-US" baseline="0" dirty="0"/>
              <a:t> /a 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393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20 ton/a rate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disked it in but a lot remain visible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Biochar was applied only in</a:t>
            </a:r>
            <a:r>
              <a:rPr lang="en-US" baseline="0" dirty="0"/>
              <a:t> 2013 and never applied again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This experiment is in its 10 year but the results I am showing are for 8 year. Didn’t get the time to add 2020 and 2021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705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graph shows the effect of biochar rates on wheat yields</a:t>
            </a:r>
          </a:p>
          <a:p>
            <a:endParaRPr lang="en-US" dirty="0"/>
          </a:p>
          <a:p>
            <a:r>
              <a:rPr lang="en-US" dirty="0"/>
              <a:t>Overall, increasing biochar increased wheat yields</a:t>
            </a:r>
          </a:p>
          <a:p>
            <a:endParaRPr lang="en-US" dirty="0"/>
          </a:p>
          <a:p>
            <a:r>
              <a:rPr lang="en-US" dirty="0"/>
              <a:t>5 tons per acre was optimum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85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Today I will present the work I am doing with biochar on Dryland Wheat Production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Major Constrains in Dryland Wheat Production in the PNW   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Soil organic matter (carbon) decline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Increasing soil acidity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554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graph shows</a:t>
            </a:r>
            <a:r>
              <a:rPr lang="en-US" baseline="0" dirty="0"/>
              <a:t> biochar effects on pH and wheat grain yield with 5 tons/a as the optimum rate (in blue)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Biochar increased soil pH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Biochar effects on pH and grain yield have persisted for 8 years. The experiment continues to see how long the effects will last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70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graph shows the effect of biochar rates on pea yields</a:t>
            </a:r>
          </a:p>
          <a:p>
            <a:endParaRPr lang="en-US" dirty="0"/>
          </a:p>
          <a:p>
            <a:r>
              <a:rPr lang="en-US" dirty="0"/>
              <a:t>Overall, increasing biochar increased pea yields</a:t>
            </a:r>
          </a:p>
          <a:p>
            <a:endParaRPr lang="en-US" dirty="0"/>
          </a:p>
          <a:p>
            <a:r>
              <a:rPr lang="en-US" dirty="0"/>
              <a:t>5 tons per acre was optimum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075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observed</a:t>
            </a:r>
            <a:r>
              <a:rPr lang="en-US" baseline="0" dirty="0"/>
              <a:t> the same results in peas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In fact you can see the differences during in-season crop growth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Overall, the reduction of soil acidity and the increase SOC  may have increased crop yields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087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figure shows Google Earth picture showing spring pea growth under different biochar rates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differences in</a:t>
            </a:r>
            <a:r>
              <a:rPr lang="en-US" baseline="0" dirty="0"/>
              <a:t> growth of spring peas is very evident from google earth photo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 more the biochar, the more the growth of the peas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0392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 is another look at pH taking into account soil depth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pH increased with increase in biochar rates in the top 4 inch or 10</a:t>
            </a:r>
            <a:r>
              <a:rPr lang="en-US" baseline="0" dirty="0"/>
              <a:t> cm which is the layer we incorporated the biochar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That indicates alkaline biochar can be a great liming agent and one that is applied every 8 years for now. The experiment is still on going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629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Obviously SOC increased with increase in biochar application rates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in addition to reducing soil acidity, alkaline biochar reduces</a:t>
            </a:r>
            <a:r>
              <a:rPr lang="en-US" baseline="0" dirty="0"/>
              <a:t> soil acidity; killing two birds with one stone so to say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817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did not expect ant N contribution from this biochar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baseline="0" dirty="0"/>
              <a:t> analysis showed that the biochar we used had only 0.18 %N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217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Buk</a:t>
            </a:r>
            <a:r>
              <a:rPr lang="en-US" baseline="0" dirty="0"/>
              <a:t> density decreases with increases with biochar rates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Very important given the compaction cause by heavy machinery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325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CN</a:t>
            </a:r>
            <a:r>
              <a:rPr lang="en-US" baseline="0" dirty="0"/>
              <a:t> ratio is higher with higher biochar application rates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This may tie up N and reduce yields at higher rates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This is the reason it maybe necessary to charge the biochar with nutrients before application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381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-Experiment </a:t>
            </a:r>
            <a:r>
              <a:rPr lang="en-US" dirty="0"/>
              <a:t>on-going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83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have about 4.5 million acres of dryland wheat in the PNW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Most of the dryland regions do not receive</a:t>
            </a:r>
            <a:r>
              <a:rPr lang="en-US" baseline="0" dirty="0"/>
              <a:t> enough precipitation to grow a crop every year (9-12 inches)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So fallowing one year to conserve soil moisture is practiced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Typically the fallow conserves about 30% of precipitation and this amount plus crop-year precipitation is enough to produce high and reliable yields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downside is that by growing one crop in two years, there is not enough residue returns to maintain or build up SOC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As  a result, the WW-SF system has been depleting SOC over the years and some systems have lost more than 50% of SOC present when cultivation began in the 1800s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296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Studies show that biochar can be the solution to both SOC depletion, soil acidification, climate change mitigation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However, there is need to “match” the biochar to the soil. Our soils are acidic and need </a:t>
            </a:r>
            <a:r>
              <a:rPr lang="en-US" b="1" i="1" dirty="0"/>
              <a:t>alkaline biochar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the biochar we used had a pH of 10</a:t>
            </a:r>
            <a:endParaRPr lang="en-US" b="1" i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Biochar source and cost remain prohibitive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Luckily our farms are in proximity to the forests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Biochar used in studies was produced by Biological Carbon using Douglas Fir feedstock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718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Producing biochar from forest</a:t>
            </a:r>
            <a:r>
              <a:rPr lang="en-US" baseline="0" dirty="0"/>
              <a:t> waste</a:t>
            </a:r>
            <a:r>
              <a:rPr lang="en-US" dirty="0"/>
              <a:t> helps reduce the fuel load responsible</a:t>
            </a:r>
            <a:r>
              <a:rPr lang="en-US" baseline="0" dirty="0"/>
              <a:t> for the fires that are getting worse and worse use to climate change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045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is reported that 1 Kg of wood contains about 450 to 500 gm of Carbon.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means 1 Kg of wood is holding about 1.65 to 1.80 Kg of CO2.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is how wood or forest act as carbon sink.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Similarly burning of 1 kg of wood will generate 1.65 to 1.80 Kg of CO2.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492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we produce biochar from forest waste instead of burning this biomass, we can reduce CO2 emissions and mitigate climate change effects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274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 Reduction 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CO2  : Biochar could offset a maximum of 12% of anthropogenic GHG emissions on an annual basis. Over the course of 100 years, this amounts to a total of roughly 130 </a:t>
            </a:r>
            <a:r>
              <a:rPr lang="en-US" dirty="0" err="1"/>
              <a:t>petagrams</a:t>
            </a:r>
            <a:r>
              <a:rPr lang="en-US" dirty="0"/>
              <a:t> (106 metric tons) of CO2-equivalents.  (Woolf et al, 2010),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Win-Win for Agriculture, Forests, and Environment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498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600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140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925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WW-SF system losses SOC because of producing about half the biomass needed to maintain SOC while the annual cropping system produces enough residue to maintain SOC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975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Given the expense of biochar at that time,</a:t>
            </a:r>
            <a:r>
              <a:rPr lang="en-US" baseline="0" dirty="0"/>
              <a:t> we were trying to use as little as we could but get some benefits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In this case we observed faster germination in seed coated with biochar, and that can make a difference in dryland agriculture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If seed remain in the soil for too long without germinating, they can be susceptible to fungal or bacterial infection and die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26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6612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This is a graph of the Crop Residue Long-term Experiment at CBARC Pendleton showing soil organic carbon (SOC) trends under winter wheat – summer fallow (WW-SF) system starting in the 1930s to the present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Soil organic carbon is decreasing in all WW-SF practices except where cattle manure is being applied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A94C8D-FFF9-4A46-B494-271D7501FFB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49721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Except for Melville soils, increasing</a:t>
            </a:r>
            <a:r>
              <a:rPr lang="en-US" baseline="0" dirty="0"/>
              <a:t> biochar increased wheat biomass and grain yields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think adding biochar to a soil already high in SOM negatively affected grain yields when biochar was applied above 5 tons/a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59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Compared to the Grass Pasture (represented as GP in this graph) ,</a:t>
            </a:r>
            <a:r>
              <a:rPr lang="en-US" baseline="0" dirty="0"/>
              <a:t> an area in proximity to the experiment, all WW-SF practices are losing SOC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AA475-4035-4B6F-BAFB-14E0BD591DAF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701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observe similar trends in WW-SF fields in Sherman and Umatilla Counties where we sampled</a:t>
            </a:r>
            <a:r>
              <a:rPr lang="en-US" baseline="0" dirty="0"/>
              <a:t> WW-SF and compared with the cemeteries that have not been cultivated since the start of settlements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need 5000 to 6500 </a:t>
            </a:r>
            <a:r>
              <a:rPr lang="en-US" dirty="0" err="1"/>
              <a:t>lbs</a:t>
            </a:r>
            <a:r>
              <a:rPr lang="en-US" dirty="0"/>
              <a:t> of crop residues annually to maintain SOC; The WW-SF system produces half this amount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2AE7C-D5DB-4C7B-99E4-E36A0B8F3A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82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another LTE of W-P rotation, we see that SOC is maintained and even increased in this rotation.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is because we are growing a crop each year and injecting and retaining enough biomass to maintain SOC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94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Another major problem we are running into is increasing soil acidity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 of nitrogen (N) fertilizers containing ammonium-N is the primary reasons for increasing soil acidity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Examples of ammoniacal N fertilizers include Ammonium Nitrate, Anhydrous Ammonia, Urea, UAN Solutions, </a:t>
            </a:r>
            <a:r>
              <a:rPr lang="en-US" dirty="0" err="1"/>
              <a:t>Diammonium</a:t>
            </a:r>
            <a:r>
              <a:rPr lang="en-US" dirty="0"/>
              <a:t> Phosphate (DAP), Ammonium Sulfate, </a:t>
            </a:r>
            <a:r>
              <a:rPr lang="en-US" dirty="0" err="1"/>
              <a:t>Monoammonium</a:t>
            </a:r>
            <a:r>
              <a:rPr lang="en-US" dirty="0"/>
              <a:t> Phosphate (MAP)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Alternatively</a:t>
            </a:r>
            <a:r>
              <a:rPr lang="en-US" baseline="0" dirty="0"/>
              <a:t> Potassium Nitrate and Calcium nitrate do not cause acidity but are very expensive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Process: </a:t>
            </a:r>
            <a:r>
              <a:rPr lang="en-US" dirty="0"/>
              <a:t>As the ammonium-N in fertilizers undergoes nitrification (conversion of ammonium to nitrate in soils by bacteria), hydrogen (H+) is released, which can increase acidity.  As the percentage of ammonium increases in a given fertilizer the acidifying potential will also be increased, thus reducing </a:t>
            </a:r>
            <a:r>
              <a:rPr lang="en-US" dirty="0" err="1"/>
              <a:t>pH.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0257-BCEE-451C-AF04-D2FEF7A504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61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78927-9229-42D6-AFC2-DC3ACE2AE53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88CE-FDA8-4901-851D-C03C4681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0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78927-9229-42D6-AFC2-DC3ACE2AE53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88CE-FDA8-4901-851D-C03C4681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9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78927-9229-42D6-AFC2-DC3ACE2AE53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88CE-FDA8-4901-851D-C03C4681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5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78927-9229-42D6-AFC2-DC3ACE2AE53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88CE-FDA8-4901-851D-C03C4681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46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78927-9229-42D6-AFC2-DC3ACE2AE53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88CE-FDA8-4901-851D-C03C4681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0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78927-9229-42D6-AFC2-DC3ACE2AE53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88CE-FDA8-4901-851D-C03C4681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9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78927-9229-42D6-AFC2-DC3ACE2AE53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88CE-FDA8-4901-851D-C03C4681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5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78927-9229-42D6-AFC2-DC3ACE2AE53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88CE-FDA8-4901-851D-C03C4681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5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78927-9229-42D6-AFC2-DC3ACE2AE53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88CE-FDA8-4901-851D-C03C4681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6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78927-9229-42D6-AFC2-DC3ACE2AE53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88CE-FDA8-4901-851D-C03C4681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5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78927-9229-42D6-AFC2-DC3ACE2AE53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88CE-FDA8-4901-851D-C03C4681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8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78927-9229-42D6-AFC2-DC3ACE2AE53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888CE-FDA8-4901-851D-C03C4681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76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mailto:stephen.machado@oregonstate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0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chart" Target="../charts/char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customXml" Target="../ink/ink1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902" y="0"/>
            <a:ext cx="1037519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13181"/>
            <a:ext cx="7772400" cy="208099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Biochar: A</a:t>
            </a:r>
            <a:r>
              <a:rPr lang="en-US" dirty="0"/>
              <a:t> </a:t>
            </a:r>
            <a:r>
              <a:rPr lang="en-US" dirty="0">
                <a:solidFill>
                  <a:schemeClr val="bg2"/>
                </a:solidFill>
              </a:rPr>
              <a:t>Win-Win for Agriculture, Forestry, and the Environment</a:t>
            </a:r>
            <a:br>
              <a:rPr lang="en-US" dirty="0">
                <a:solidFill>
                  <a:schemeClr val="bg2"/>
                </a:solidFill>
              </a:rPr>
            </a:b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667000"/>
            <a:ext cx="8686800" cy="2245157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Stephen Machado</a:t>
            </a:r>
          </a:p>
          <a:p>
            <a:r>
              <a:rPr lang="en-US" dirty="0">
                <a:solidFill>
                  <a:schemeClr val="bg1"/>
                </a:solidFill>
              </a:rPr>
              <a:t>Oregon State University</a:t>
            </a:r>
          </a:p>
          <a:p>
            <a:r>
              <a:rPr lang="en-US" dirty="0">
                <a:solidFill>
                  <a:schemeClr val="bg1"/>
                </a:solidFill>
              </a:rPr>
              <a:t>OSU – Columbia Basin Agricultural Research Center</a:t>
            </a:r>
          </a:p>
          <a:p>
            <a:r>
              <a:rPr lang="en-US" sz="2600" dirty="0">
                <a:solidFill>
                  <a:schemeClr val="bg1"/>
                </a:solidFill>
                <a:hlinkClick r:id="rId4"/>
              </a:rPr>
              <a:t>stephen.machado@oregonstate.edu</a:t>
            </a:r>
            <a:endParaRPr lang="en-US" sz="2600" dirty="0">
              <a:solidFill>
                <a:schemeClr val="bg1"/>
              </a:solidFill>
            </a:endParaRPr>
          </a:p>
          <a:p>
            <a:r>
              <a:rPr lang="en-US" sz="2600" dirty="0">
                <a:solidFill>
                  <a:schemeClr val="bg1"/>
                </a:solidFill>
              </a:rPr>
              <a:t>541 278 4416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5257800"/>
            <a:ext cx="510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Resource Advisory Councils Meeting </a:t>
            </a:r>
          </a:p>
          <a:p>
            <a:r>
              <a:rPr lang="en-US" dirty="0">
                <a:solidFill>
                  <a:schemeClr val="bg1"/>
                </a:solidFill>
              </a:rPr>
              <a:t>The John Day/Snake RAC and the SE Oregon RAC, October 20, 2022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3889" y="380493"/>
            <a:ext cx="571690" cy="5992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3230" y="4874057"/>
            <a:ext cx="2786113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2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4436"/>
    </mc:Choice>
    <mc:Fallback xmlns="">
      <p:transition spd="slow" advTm="3443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2610968"/>
              </p:ext>
            </p:extLst>
          </p:nvPr>
        </p:nvGraphicFramePr>
        <p:xfrm>
          <a:off x="993648" y="1492534"/>
          <a:ext cx="7156703" cy="4867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0.0 Graph" r:id="rId3" imgW="6179400" imgH="4203360" progId="SigmaPlotGraphicObject.9">
                  <p:embed/>
                </p:oleObj>
              </mc:Choice>
              <mc:Fallback>
                <p:oleObj name="SPW 10.0 Graph" r:id="rId3" imgW="6179400" imgH="4203360" progId="SigmaPlotGraphicObject.9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3648" y="1492534"/>
                        <a:ext cx="7156703" cy="48679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H="1">
            <a:off x="5207284" y="1492534"/>
            <a:ext cx="7655" cy="3735161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41" y="228600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2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2858"/>
    </mc:Choice>
    <mc:Fallback xmlns="">
      <p:transition spd="slow" advTm="12858"/>
    </mc:Fallback>
  </mc:AlternateContent>
  <p:extLst>
    <p:ext uri="{3A86A75C-4F4B-4683-9AE1-C65F6400EC91}">
      <p14:laserTraceLst xmlns:p14="http://schemas.microsoft.com/office/powerpoint/2010/main">
        <p14:tracePtLst>
          <p14:tracePt t="5615" x="4662488" y="1130300"/>
          <p14:tracePt t="5624" x="4892675" y="1720850"/>
          <p14:tracePt t="5632" x="5137150" y="2376488"/>
          <p14:tracePt t="5640" x="5354638" y="2876550"/>
          <p14:tracePt t="5648" x="5510213" y="3287713"/>
          <p14:tracePt t="5656" x="5689600" y="3660775"/>
          <p14:tracePt t="5664" x="5843588" y="4057650"/>
          <p14:tracePt t="5672" x="5894388" y="4314825"/>
          <p14:tracePt t="5680" x="5919788" y="4508500"/>
          <p14:tracePt t="5688" x="5946775" y="4687888"/>
          <p14:tracePt t="5697" x="5997575" y="4879975"/>
          <p14:tracePt t="5704" x="6035675" y="5073650"/>
          <p14:tracePt t="5712" x="6088063" y="5253038"/>
          <p14:tracePt t="5720" x="6138863" y="5329238"/>
          <p14:tracePt t="5728" x="6164263" y="5419725"/>
          <p14:tracePt t="5736" x="6176963" y="5483225"/>
          <p14:tracePt t="5744" x="6189663" y="5510213"/>
          <p14:tracePt t="5753" x="6189663" y="5535613"/>
          <p14:tracePt t="5760" x="6202363" y="5561013"/>
          <p14:tracePt t="5768" x="6202363" y="5586413"/>
          <p14:tracePt t="5776" x="6202363" y="5599113"/>
          <p14:tracePt t="5784" x="6202363" y="5611813"/>
          <p14:tracePt t="5791" x="6216650" y="5651500"/>
          <p14:tracePt t="5828" x="6216650" y="5664200"/>
          <p14:tracePt t="5835" x="6216650" y="5676900"/>
          <p14:tracePt t="5861" x="6216650" y="5689600"/>
          <p14:tracePt t="5869" x="6216650" y="5702300"/>
          <p14:tracePt t="5924" x="6216650" y="5715000"/>
          <p14:tracePt t="6004" x="6189663" y="5715000"/>
          <p14:tracePt t="6012" x="6176963" y="5715000"/>
          <p14:tracePt t="6084" x="6164263" y="5715000"/>
          <p14:tracePt t="6132" x="6151563" y="5715000"/>
          <p14:tracePt t="6139" x="6138863" y="5715000"/>
          <p14:tracePt t="6148" x="6126163" y="5715000"/>
          <p14:tracePt t="6156" x="6113463" y="5715000"/>
          <p14:tracePt t="6168" x="6088063" y="5715000"/>
          <p14:tracePt t="6186" x="6075363" y="5715000"/>
          <p14:tracePt t="6193" x="6061075" y="5715000"/>
          <p14:tracePt t="6201" x="6048375" y="5715000"/>
          <p14:tracePt t="6209" x="6022975" y="5676900"/>
          <p14:tracePt t="6217" x="6010275" y="5611813"/>
          <p14:tracePt t="6225" x="5997575" y="5483225"/>
          <p14:tracePt t="6232" x="5972175" y="5291138"/>
          <p14:tracePt t="6240" x="5959475" y="5099050"/>
          <p14:tracePt t="6249" x="5919788" y="4791075"/>
          <p14:tracePt t="6256" x="5907088" y="4559300"/>
          <p14:tracePt t="6265" x="5843588" y="4225925"/>
          <p14:tracePt t="6272" x="5765800" y="3802063"/>
          <p14:tracePt t="6282" x="5676900" y="3249613"/>
          <p14:tracePt t="6288" x="5483225" y="2671763"/>
          <p14:tracePt t="6296" x="5407025" y="2298700"/>
          <p14:tracePt t="6304" x="5265738" y="1925638"/>
          <p14:tracePt t="6312" x="5240338" y="1733550"/>
          <p14:tracePt t="6320" x="5200650" y="1617663"/>
          <p14:tracePt t="6330" x="5149850" y="1516063"/>
          <p14:tracePt t="6337" x="5099050" y="1412875"/>
          <p14:tracePt t="6345" x="5046663" y="1322388"/>
          <p14:tracePt t="6352" x="5033963" y="1296988"/>
          <p14:tracePt t="6360" x="5021263" y="1271588"/>
          <p14:tracePt t="6426" x="5008563" y="1271588"/>
          <p14:tracePt t="6434" x="4995863" y="1271588"/>
          <p14:tracePt t="6441" x="4995863" y="1296988"/>
          <p14:tracePt t="6457" x="4983163" y="1309688"/>
          <p14:tracePt t="6473" x="4983163" y="1322388"/>
          <p14:tracePt t="6613" x="4970463" y="1335088"/>
          <p14:tracePt t="6621" x="4970463" y="1347788"/>
          <p14:tracePt t="6628" x="4970463" y="1374775"/>
          <p14:tracePt t="6636" x="4970463" y="1476375"/>
          <p14:tracePt t="6644" x="4970463" y="1566863"/>
          <p14:tracePt t="6652" x="4970463" y="1695450"/>
          <p14:tracePt t="6660" x="4995863" y="1887538"/>
          <p14:tracePt t="6668" x="5033963" y="2222500"/>
          <p14:tracePt t="6676" x="5046663" y="2452688"/>
          <p14:tracePt t="6684" x="5073650" y="2646363"/>
          <p14:tracePt t="6692" x="5086350" y="2979738"/>
          <p14:tracePt t="6700" x="5086350" y="3209925"/>
          <p14:tracePt t="6708" x="5086350" y="3532188"/>
          <p14:tracePt t="6717" x="5086350" y="3775075"/>
          <p14:tracePt t="6725" x="5086350" y="4057650"/>
          <p14:tracePt t="6735" x="5086350" y="4289425"/>
          <p14:tracePt t="6741" x="5086350" y="4508500"/>
          <p14:tracePt t="6750" x="5086350" y="4700588"/>
          <p14:tracePt t="6757" x="5086350" y="4892675"/>
          <p14:tracePt t="6768" x="5086350" y="4983163"/>
          <p14:tracePt t="6774" x="5086350" y="5086350"/>
          <p14:tracePt t="6780" x="5086350" y="5149850"/>
          <p14:tracePt t="6788" x="5086350" y="5175250"/>
          <p14:tracePt t="6804" x="5086350" y="5200650"/>
          <p14:tracePt t="6812" x="5086350" y="5213350"/>
          <p14:tracePt t="6836" x="5086350" y="5227638"/>
          <p14:tracePt t="6852" x="5086350" y="5240338"/>
          <p14:tracePt t="6885" x="5086350" y="5278438"/>
          <p14:tracePt t="6893" x="5086350" y="5291138"/>
          <p14:tracePt t="6900" x="5086350" y="5316538"/>
          <p14:tracePt t="6908" x="5086350" y="5381625"/>
          <p14:tracePt t="6916" x="5086350" y="5483225"/>
          <p14:tracePt t="6924" x="5086350" y="5573713"/>
          <p14:tracePt t="6936" x="5086350" y="5689600"/>
          <p14:tracePt t="6944" x="5086350" y="5765800"/>
          <p14:tracePt t="6965" x="5086350" y="5907088"/>
          <p14:tracePt t="6967" x="5099050" y="5946775"/>
          <p14:tracePt t="6975" x="5111750" y="5959475"/>
          <p14:tracePt t="7029" x="5124450" y="5959475"/>
          <p14:tracePt t="7037" x="5124450" y="5946775"/>
          <p14:tracePt t="7045" x="5137150" y="5868988"/>
          <p14:tracePt t="7053" x="5149850" y="5765800"/>
          <p14:tracePt t="7061" x="5149850" y="5651500"/>
          <p14:tracePt t="7069" x="5175250" y="5561013"/>
          <p14:tracePt t="7077" x="5187950" y="5432425"/>
          <p14:tracePt t="7085" x="5187950" y="5368925"/>
          <p14:tracePt t="7093" x="5187950" y="5303838"/>
          <p14:tracePt t="7100" x="5200650" y="5278438"/>
          <p14:tracePt t="7108" x="5200650" y="5253038"/>
          <p14:tracePt t="7116" x="5200650" y="5227638"/>
          <p14:tracePt t="7124" x="5200650" y="5213350"/>
          <p14:tracePt t="7131" x="5200650" y="5187950"/>
          <p14:tracePt t="7156" x="5200650" y="5175250"/>
          <p14:tracePt t="7167" x="5200650" y="5162550"/>
          <p14:tracePt t="7349" x="5200650" y="5187950"/>
          <p14:tracePt t="7357" x="5200650" y="5200650"/>
          <p14:tracePt t="7367" x="5200650" y="5213350"/>
          <p14:tracePt t="7381" x="5187950" y="5227638"/>
          <p14:tracePt t="7396" x="5187950" y="5240338"/>
          <p14:tracePt t="7428" x="5187950" y="5253038"/>
          <p14:tracePt t="7508" x="5175250" y="5253038"/>
          <p14:tracePt t="7516" x="5175250" y="5240338"/>
          <p14:tracePt t="7523" x="5175250" y="5227638"/>
          <p14:tracePt t="7540" x="5162550" y="5213350"/>
          <p14:tracePt t="7548" x="5162550" y="5200650"/>
          <p14:tracePt t="7556" x="5162550" y="5187950"/>
          <p14:tracePt t="7781" x="5162550" y="5175250"/>
          <p14:tracePt t="7884" x="5162550" y="5187950"/>
          <p14:tracePt t="7977" x="5175250" y="5200650"/>
          <p14:tracePt t="7993" x="5187950" y="5187950"/>
          <p14:tracePt t="8003" x="5200650" y="5149850"/>
          <p14:tracePt t="8010" x="5200650" y="5124450"/>
          <p14:tracePt t="8025" x="5200650" y="5111750"/>
          <p14:tracePt t="8033" x="5200650" y="5099050"/>
          <p14:tracePt t="8040" x="5213350" y="5086350"/>
          <p14:tracePt t="8104" x="5213350" y="5124450"/>
          <p14:tracePt t="8112" x="5227638" y="5124450"/>
          <p14:tracePt t="8120" x="5227638" y="5149850"/>
          <p14:tracePt t="8136" x="5227638" y="5175250"/>
          <p14:tracePt t="8144" x="5227638" y="5187950"/>
          <p14:tracePt t="8224" x="5227638" y="5162550"/>
          <p14:tracePt t="8232" x="5227638" y="5149850"/>
          <p14:tracePt t="8240" x="5227638" y="5124450"/>
          <p14:tracePt t="8248" x="5227638" y="5111750"/>
          <p14:tracePt t="8257" x="5227638" y="5099050"/>
          <p14:tracePt t="8266" x="5227638" y="5086350"/>
          <p14:tracePt t="8273" x="5227638" y="5073650"/>
          <p14:tracePt t="8360" x="5227638" y="5099050"/>
          <p14:tracePt t="8370" x="5227638" y="5111750"/>
          <p14:tracePt t="8377" x="5227638" y="5124450"/>
          <p14:tracePt t="8387" x="5227638" y="5137150"/>
          <p14:tracePt t="8393" x="5227638" y="5149850"/>
          <p14:tracePt t="8403" x="5227638" y="5162550"/>
          <p14:tracePt t="8440" x="5227638" y="5175250"/>
          <p14:tracePt t="8472" x="5213350" y="5162550"/>
          <p14:tracePt t="8480" x="5200650" y="5149850"/>
          <p14:tracePt t="8488" x="5200650" y="5137150"/>
          <p14:tracePt t="8496" x="5200650" y="5111750"/>
          <p14:tracePt t="8520" x="5200650" y="5099050"/>
          <p14:tracePt t="8601" x="5200650" y="5111750"/>
          <p14:tracePt t="8609" x="5175250" y="5137150"/>
          <p14:tracePt t="8620" x="5162550" y="5137150"/>
          <p14:tracePt t="8625" x="5162550" y="5149850"/>
          <p14:tracePt t="8634" x="5162550" y="5162550"/>
          <p14:tracePt t="8648" x="5162550" y="5175250"/>
          <p14:tracePt t="11676" x="5086350" y="5253038"/>
          <p14:tracePt t="11684" x="5073650" y="5253038"/>
          <p14:tracePt t="11692" x="4764088" y="5457825"/>
          <p14:tracePt t="11699" x="4725988" y="5483225"/>
          <p14:tracePt t="11708" x="4521200" y="5611813"/>
          <p14:tracePt t="11715" x="4006850" y="5894388"/>
          <p14:tracePt t="11724" x="3479800" y="6242050"/>
          <p14:tracePt t="11732" x="2684463" y="662622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529869"/>
              </p:ext>
            </p:extLst>
          </p:nvPr>
        </p:nvGraphicFramePr>
        <p:xfrm>
          <a:off x="792075" y="754410"/>
          <a:ext cx="8177102" cy="5562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0.0 Graph" r:id="rId3" imgW="6179400" imgH="4203360" progId="SigmaPlotGraphicObject.9">
                  <p:embed/>
                </p:oleObj>
              </mc:Choice>
              <mc:Fallback>
                <p:oleObj name="SPW 10.0 Graph" r:id="rId3" imgW="6179400" imgH="4203360" progId="SigmaPlotGraphicObject.9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2075" y="754410"/>
                        <a:ext cx="8177102" cy="55620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Arrow Connector 3"/>
          <p:cNvCxnSpPr/>
          <p:nvPr/>
        </p:nvCxnSpPr>
        <p:spPr>
          <a:xfrm>
            <a:off x="4962355" y="1500188"/>
            <a:ext cx="15308" cy="3811701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385" y="155121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4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6625"/>
    </mc:Choice>
    <mc:Fallback xmlns="">
      <p:transition spd="slow" advTm="16625"/>
    </mc:Fallback>
  </mc:AlternateContent>
  <p:extLst>
    <p:ext uri="{3A86A75C-4F4B-4683-9AE1-C65F6400EC91}">
      <p14:laserTraceLst xmlns:p14="http://schemas.microsoft.com/office/powerpoint/2010/main">
        <p14:tracePtLst>
          <p14:tracePt t="737" x="923925" y="6356350"/>
          <p14:tracePt t="745" x="1682750" y="6267450"/>
          <p14:tracePt t="753" x="2389188" y="6048375"/>
          <p14:tracePt t="761" x="2876550" y="5856288"/>
          <p14:tracePt t="769" x="3365500" y="5702300"/>
          <p14:tracePt t="777" x="3789363" y="5483225"/>
          <p14:tracePt t="785" x="4198938" y="5303838"/>
          <p14:tracePt t="793" x="4456113" y="5137150"/>
          <p14:tracePt t="801" x="4764088" y="4945063"/>
          <p14:tracePt t="809" x="4970463" y="4738688"/>
          <p14:tracePt t="816" x="5175250" y="4533900"/>
          <p14:tracePt t="825" x="5291138" y="4418013"/>
          <p14:tracePt t="833" x="5341938" y="4302125"/>
          <p14:tracePt t="841" x="5432425" y="4122738"/>
          <p14:tracePt t="849" x="5483225" y="3994150"/>
          <p14:tracePt t="857" x="5510213" y="3878263"/>
          <p14:tracePt t="865" x="5561013" y="3736975"/>
          <p14:tracePt t="873" x="5599113" y="3621088"/>
          <p14:tracePt t="880" x="5624513" y="3557588"/>
          <p14:tracePt t="889" x="5651500" y="3479800"/>
          <p14:tracePt t="897" x="5664200" y="3416300"/>
          <p14:tracePt t="905" x="5664200" y="3403600"/>
          <p14:tracePt t="914" x="5676900" y="3378200"/>
          <p14:tracePt t="1033" x="5689600" y="3378200"/>
          <p14:tracePt t="1049" x="5702300" y="3365500"/>
          <p14:tracePt t="1057" x="5740400" y="3365500"/>
          <p14:tracePt t="1065" x="5805488" y="3338513"/>
          <p14:tracePt t="1073" x="5919788" y="3325813"/>
          <p14:tracePt t="1082" x="6035675" y="3300413"/>
          <p14:tracePt t="1089" x="6126163" y="3287713"/>
          <p14:tracePt t="1097" x="6189663" y="3249613"/>
          <p14:tracePt t="1105" x="6280150" y="3236913"/>
          <p14:tracePt t="1113" x="6356350" y="3184525"/>
          <p14:tracePt t="1121" x="6396038" y="3146425"/>
          <p14:tracePt t="1129" x="6408738" y="3121025"/>
          <p14:tracePt t="1137" x="6434138" y="3095625"/>
          <p14:tracePt t="1153" x="6446838" y="3068638"/>
          <p14:tracePt t="1161" x="6459538" y="2979738"/>
          <p14:tracePt t="1169" x="6459538" y="2851150"/>
          <p14:tracePt t="1177" x="6459538" y="2838450"/>
          <p14:tracePt t="1185" x="6459538" y="2813050"/>
          <p14:tracePt t="1233" x="6459538" y="2800350"/>
          <p14:tracePt t="1249" x="6446838" y="2800350"/>
          <p14:tracePt t="1257" x="6434138" y="2800350"/>
          <p14:tracePt t="1265" x="6396038" y="2813050"/>
          <p14:tracePt t="1273" x="6370638" y="2825750"/>
          <p14:tracePt t="1297" x="6305550" y="2838450"/>
          <p14:tracePt t="1305" x="6267450" y="2851150"/>
          <p14:tracePt t="1313" x="6242050" y="2876550"/>
          <p14:tracePt t="1321" x="6216650" y="2889250"/>
          <p14:tracePt t="1329" x="6138863" y="2927350"/>
          <p14:tracePt t="1337" x="6113463" y="2954338"/>
          <p14:tracePt t="1345" x="6022975" y="3030538"/>
          <p14:tracePt t="1353" x="5997575" y="3055938"/>
          <p14:tracePt t="1361" x="5907088" y="3095625"/>
          <p14:tracePt t="1369" x="5818188" y="3197225"/>
          <p14:tracePt t="1377" x="5715000" y="3275013"/>
          <p14:tracePt t="1385" x="5611813" y="3365500"/>
          <p14:tracePt t="1393" x="5522913" y="3403600"/>
          <p14:tracePt t="1401" x="5407025" y="3506788"/>
          <p14:tracePt t="1409" x="5278438" y="3595688"/>
          <p14:tracePt t="1417" x="5187950" y="3673475"/>
          <p14:tracePt t="1425" x="5099050" y="3711575"/>
          <p14:tracePt t="1433" x="4995863" y="3749675"/>
          <p14:tracePt t="1441" x="4970463" y="3762375"/>
          <p14:tracePt t="1449" x="4905375" y="3840163"/>
          <p14:tracePt t="1457" x="4879975" y="3852863"/>
          <p14:tracePt t="1465" x="4854575" y="3852863"/>
          <p14:tracePt t="1473" x="4854575" y="3865563"/>
          <p14:tracePt t="1489" x="4841875" y="3878263"/>
          <p14:tracePt t="1633" x="4829175" y="3890963"/>
          <p14:tracePt t="1761" x="4816475" y="3890963"/>
          <p14:tracePt t="1809" x="4803775" y="3890963"/>
          <p14:tracePt t="4809" x="4803775" y="3968750"/>
          <p14:tracePt t="4818" x="4803775" y="3981450"/>
          <p14:tracePt t="4825" x="4803775" y="4070350"/>
          <p14:tracePt t="4835" x="4816475" y="4070350"/>
          <p14:tracePt t="4841" x="4816475" y="4084638"/>
          <p14:tracePt t="4849" x="4816475" y="4097338"/>
          <p14:tracePt t="4857" x="4816475" y="4110038"/>
          <p14:tracePt t="4873" x="4829175" y="4122738"/>
          <p14:tracePt t="4905" x="4829175" y="4135438"/>
          <p14:tracePt t="4921" x="4829175" y="4148138"/>
          <p14:tracePt t="4929" x="4829175" y="4160838"/>
          <p14:tracePt t="4986" x="4841875" y="4097338"/>
          <p14:tracePt t="4994" x="4879975" y="3994150"/>
          <p14:tracePt t="5002" x="4905375" y="3878263"/>
          <p14:tracePt t="5010" x="4945063" y="3633788"/>
          <p14:tracePt t="5019" x="4983163" y="3390900"/>
          <p14:tracePt t="5026" x="5021263" y="3262313"/>
          <p14:tracePt t="5034" x="5033963" y="3043238"/>
          <p14:tracePt t="5041" x="5059363" y="2813050"/>
          <p14:tracePt t="5049" x="5059363" y="2593975"/>
          <p14:tracePt t="5057" x="5059363" y="2363788"/>
          <p14:tracePt t="5073" x="5059363" y="2195513"/>
          <p14:tracePt t="5081" x="5059363" y="2081213"/>
          <p14:tracePt t="5089" x="5059363" y="1849438"/>
          <p14:tracePt t="5097" x="5059363" y="1746250"/>
          <p14:tracePt t="5105" x="5059363" y="1708150"/>
          <p14:tracePt t="5113" x="5059363" y="1670050"/>
          <p14:tracePt t="5121" x="5046663" y="1644650"/>
          <p14:tracePt t="5129" x="5046663" y="1604963"/>
          <p14:tracePt t="5154" x="5046663" y="1592263"/>
          <p14:tracePt t="5259" x="5046663" y="1579563"/>
          <p14:tracePt t="5267" x="5046663" y="1566863"/>
          <p14:tracePt t="5274" x="5046663" y="1554163"/>
          <p14:tracePt t="5283" x="5046663" y="1541463"/>
          <p14:tracePt t="5290" x="5046663" y="1528763"/>
          <p14:tracePt t="5297" x="5046663" y="1516063"/>
          <p14:tracePt t="5305" x="5046663" y="1489075"/>
          <p14:tracePt t="5313" x="5046663" y="1476375"/>
          <p14:tracePt t="5321" x="5046663" y="1463675"/>
          <p14:tracePt t="5337" x="5033963" y="1463675"/>
          <p14:tracePt t="5385" x="5021263" y="1463675"/>
          <p14:tracePt t="5401" x="5021263" y="1476375"/>
          <p14:tracePt t="5409" x="5008563" y="1489075"/>
          <p14:tracePt t="5417" x="5008563" y="1503363"/>
          <p14:tracePt t="5425" x="5008563" y="1516063"/>
          <p14:tracePt t="5547" x="4995863" y="1528763"/>
          <p14:tracePt t="5707" x="4995863" y="1516063"/>
          <p14:tracePt t="5961" x="4995863" y="1503363"/>
          <p14:tracePt t="5993" x="4995863" y="1489075"/>
          <p14:tracePt t="6009" x="4995863" y="1476375"/>
          <p14:tracePt t="6025" x="4995863" y="1463675"/>
          <p14:tracePt t="6733" x="4983163" y="1450975"/>
          <p14:tracePt t="6781" x="4970463" y="1463675"/>
          <p14:tracePt t="7301" x="4957763" y="1463675"/>
          <p14:tracePt t="7317" x="4957763" y="1489075"/>
          <p14:tracePt t="7325" x="4957763" y="1503363"/>
          <p14:tracePt t="7334" x="4957763" y="1566863"/>
          <p14:tracePt t="7341" x="4932363" y="1644650"/>
          <p14:tracePt t="7350" x="4932363" y="1682750"/>
          <p14:tracePt t="7357" x="4918075" y="1746250"/>
          <p14:tracePt t="7366" x="4918075" y="1849438"/>
          <p14:tracePt t="7373" x="4905375" y="1939925"/>
          <p14:tracePt t="7381" x="4905375" y="2066925"/>
          <p14:tracePt t="7389" x="4905375" y="2182813"/>
          <p14:tracePt t="7397" x="4905375" y="2286000"/>
          <p14:tracePt t="7405" x="4905375" y="2376488"/>
          <p14:tracePt t="7413" x="4905375" y="2439988"/>
          <p14:tracePt t="7421" x="4905375" y="2452688"/>
          <p14:tracePt t="7429" x="4905375" y="2505075"/>
          <p14:tracePt t="7437" x="4879975" y="2543175"/>
          <p14:tracePt t="7445" x="4879975" y="2555875"/>
          <p14:tracePt t="7455" x="4879975" y="2581275"/>
          <p14:tracePt t="7462" x="4879975" y="2606675"/>
          <p14:tracePt t="7472" x="4879975" y="2619375"/>
          <p14:tracePt t="7478" x="4867275" y="2646363"/>
          <p14:tracePt t="7487" x="4867275" y="2671763"/>
          <p14:tracePt t="7494" x="4854575" y="2697163"/>
          <p14:tracePt t="7501" x="4854575" y="2735263"/>
          <p14:tracePt t="7509" x="4854575" y="2760663"/>
          <p14:tracePt t="7519" x="4854575" y="2787650"/>
          <p14:tracePt t="7526" x="4854575" y="2851150"/>
          <p14:tracePt t="7534" x="4854575" y="2914650"/>
          <p14:tracePt t="7541" x="4854575" y="2954338"/>
          <p14:tracePt t="7549" x="4841875" y="2992438"/>
          <p14:tracePt t="7565" x="4841875" y="3030538"/>
          <p14:tracePt t="7574" x="4841875" y="3055938"/>
          <p14:tracePt t="7590" x="4829175" y="3095625"/>
          <p14:tracePt t="7605" x="4803775" y="3121025"/>
          <p14:tracePt t="7613" x="4803775" y="3133725"/>
          <p14:tracePt t="7621" x="4803775" y="3146425"/>
          <p14:tracePt t="7629" x="4803775" y="3159125"/>
          <p14:tracePt t="7637" x="4803775" y="3171825"/>
          <p14:tracePt t="7670" x="4803775" y="3184525"/>
          <p14:tracePt t="7726" x="4803775" y="3095625"/>
          <p14:tracePt t="7734" x="4803775" y="2992438"/>
          <p14:tracePt t="7742" x="4803775" y="2876550"/>
          <p14:tracePt t="7750" x="4803775" y="2787650"/>
          <p14:tracePt t="7757" x="4816475" y="2659063"/>
          <p14:tracePt t="7765" x="4816475" y="2632075"/>
          <p14:tracePt t="7773" x="4816475" y="2505075"/>
          <p14:tracePt t="7781" x="4829175" y="2401888"/>
          <p14:tracePt t="7789" x="4829175" y="2286000"/>
          <p14:tracePt t="7797" x="4829175" y="2260600"/>
          <p14:tracePt t="7805" x="4854575" y="2157413"/>
          <p14:tracePt t="7813" x="4854575" y="2054225"/>
          <p14:tracePt t="7821" x="4854575" y="1939925"/>
          <p14:tracePt t="7829" x="4854575" y="1836738"/>
          <p14:tracePt t="7837" x="4854575" y="1798638"/>
          <p14:tracePt t="7845" x="4854575" y="1733550"/>
          <p14:tracePt t="7853" x="4854575" y="1720850"/>
          <p14:tracePt t="7861" x="4854575" y="1695450"/>
          <p14:tracePt t="7871" x="4854575" y="1682750"/>
          <p14:tracePt t="7878" x="4867275" y="1682750"/>
          <p14:tracePt t="8005" x="4879975" y="1670050"/>
          <p14:tracePt t="8039" x="4879975" y="1657350"/>
          <p14:tracePt t="8069" x="4879975" y="1644650"/>
          <p14:tracePt t="8085" x="4892675" y="1630363"/>
          <p14:tracePt t="8093" x="4892675" y="1617663"/>
          <p14:tracePt t="8100" x="4905375" y="1604963"/>
          <p14:tracePt t="8165" x="4918075" y="1592263"/>
          <p14:tracePt t="8189" x="4932363" y="1592263"/>
          <p14:tracePt t="8197" x="4957763" y="1592263"/>
          <p14:tracePt t="8205" x="4983163" y="1592263"/>
          <p14:tracePt t="8213" x="5021263" y="1592263"/>
          <p14:tracePt t="8221" x="5046663" y="1592263"/>
          <p14:tracePt t="8229" x="5162550" y="1592263"/>
          <p14:tracePt t="8237" x="5291138" y="1592263"/>
          <p14:tracePt t="8245" x="5483225" y="1592263"/>
          <p14:tracePt t="8253" x="5664200" y="1579563"/>
          <p14:tracePt t="8261" x="5765800" y="1579563"/>
          <p14:tracePt t="8270" x="5907088" y="1541463"/>
          <p14:tracePt t="8277" x="5972175" y="1528763"/>
          <p14:tracePt t="8287" x="6010275" y="1528763"/>
          <p14:tracePt t="8294" x="6035675" y="1516063"/>
          <p14:tracePt t="8302" x="6075363" y="1516063"/>
          <p14:tracePt t="8310" x="6088063" y="1503363"/>
          <p14:tracePt t="8471" x="6075363" y="1516063"/>
          <p14:tracePt t="8480" x="6061075" y="1528763"/>
          <p14:tracePt t="8487" x="6035675" y="1541463"/>
          <p14:tracePt t="8494" x="5972175" y="1592263"/>
          <p14:tracePt t="8503" x="5934075" y="1617663"/>
          <p14:tracePt t="8509" x="5907088" y="1630363"/>
          <p14:tracePt t="8521" x="5868988" y="1657350"/>
          <p14:tracePt t="8529" x="5830888" y="1682750"/>
          <p14:tracePt t="8537" x="5805488" y="1708150"/>
          <p14:tracePt t="8545" x="5765800" y="1720850"/>
          <p14:tracePt t="8554" x="5727700" y="1733550"/>
          <p14:tracePt t="8561" x="5702300" y="1746250"/>
          <p14:tracePt t="8570" x="5676900" y="1746250"/>
          <p14:tracePt t="8577" x="5651500" y="1771650"/>
          <p14:tracePt t="8585" x="5611813" y="1784350"/>
          <p14:tracePt t="8593" x="5599113" y="1798638"/>
          <p14:tracePt t="8602" x="5586413" y="1811338"/>
          <p14:tracePt t="8609" x="5548313" y="1811338"/>
          <p14:tracePt t="8618" x="5522913" y="1824038"/>
          <p14:tracePt t="8626" x="5495925" y="1824038"/>
          <p14:tracePt t="8633" x="5470525" y="1824038"/>
          <p14:tracePt t="8642" x="5457825" y="1836738"/>
          <p14:tracePt t="8649" x="5445125" y="1836738"/>
          <p14:tracePt t="8657" x="5432425" y="1836738"/>
          <p14:tracePt t="8665" x="5419725" y="1836738"/>
          <p14:tracePt t="8674" x="5419725" y="1849438"/>
          <p14:tracePt t="8682" x="5394325" y="1862138"/>
          <p14:tracePt t="8690" x="5381625" y="1874838"/>
          <p14:tracePt t="8697" x="5354638" y="1900238"/>
          <p14:tracePt t="8705" x="5341938" y="1925638"/>
          <p14:tracePt t="8713" x="5316538" y="1939925"/>
          <p14:tracePt t="8721" x="5316538" y="1952625"/>
          <p14:tracePt t="8729" x="5303838" y="1978025"/>
          <p14:tracePt t="8737" x="5303838" y="1990725"/>
          <p14:tracePt t="8745" x="5278438" y="2028825"/>
          <p14:tracePt t="8754" x="5253038" y="2066925"/>
          <p14:tracePt t="8761" x="5240338" y="2106613"/>
          <p14:tracePt t="8770" x="5227638" y="2132013"/>
          <p14:tracePt t="8778" x="5187950" y="2170113"/>
          <p14:tracePt t="8786" x="5175250" y="2208213"/>
          <p14:tracePt t="8794" x="5149850" y="2247900"/>
          <p14:tracePt t="8801" x="5149850" y="2273300"/>
          <p14:tracePt t="8809" x="5149850" y="2336800"/>
          <p14:tracePt t="8817" x="5111750" y="2414588"/>
          <p14:tracePt t="8825" x="5111750" y="2478088"/>
          <p14:tracePt t="8832" x="5099050" y="2568575"/>
          <p14:tracePt t="8841" x="5086350" y="2646363"/>
          <p14:tracePt t="8849" x="5086350" y="2747963"/>
          <p14:tracePt t="8858" x="5086350" y="2851150"/>
          <p14:tracePt t="8866" x="5086350" y="2992438"/>
          <p14:tracePt t="8873" x="5086350" y="3121025"/>
          <p14:tracePt t="8881" x="5086350" y="3287713"/>
          <p14:tracePt t="8889" x="5086350" y="3479800"/>
          <p14:tracePt t="8897" x="5086350" y="3648075"/>
          <p14:tracePt t="8906" x="5086350" y="3865563"/>
          <p14:tracePt t="8913" x="5086350" y="4032250"/>
          <p14:tracePt t="8922" x="5086350" y="4225925"/>
          <p14:tracePt t="8929" x="5073650" y="4352925"/>
          <p14:tracePt t="8938" x="5033963" y="4481513"/>
          <p14:tracePt t="8945" x="5033963" y="4597400"/>
          <p14:tracePt t="8954" x="5033963" y="4725988"/>
          <p14:tracePt t="8961" x="5033963" y="4829175"/>
          <p14:tracePt t="8969" x="5033963" y="4945063"/>
          <p14:tracePt t="8977" x="5033963" y="5046663"/>
          <p14:tracePt t="8985" x="5033963" y="5137150"/>
          <p14:tracePt t="8993" x="5033963" y="5240338"/>
          <p14:tracePt t="9001" x="5033963" y="5303838"/>
          <p14:tracePt t="9009" x="5033963" y="5419725"/>
          <p14:tracePt t="9018" x="5033963" y="5483225"/>
          <p14:tracePt t="9025" x="5033963" y="5548313"/>
          <p14:tracePt t="9033" x="5008563" y="5586413"/>
          <p14:tracePt t="9041" x="5008563" y="5611813"/>
          <p14:tracePt t="9082" x="5008563" y="5624513"/>
          <p14:tracePt t="9114" x="4995863" y="5637213"/>
          <p14:tracePt t="9130" x="4983163" y="5637213"/>
          <p14:tracePt t="9139" x="4970463" y="5651500"/>
          <p14:tracePt t="9275" x="4970463" y="5624513"/>
          <p14:tracePt t="9282" x="4970463" y="5611813"/>
          <p14:tracePt t="9289" x="4970463" y="5548313"/>
          <p14:tracePt t="9297" x="4970463" y="5483225"/>
          <p14:tracePt t="9305" x="4970463" y="5394325"/>
          <p14:tracePt t="9313" x="4970463" y="5303838"/>
          <p14:tracePt t="9322" x="4970463" y="5240338"/>
          <p14:tracePt t="9329" x="4983163" y="5162550"/>
          <p14:tracePt t="9338" x="4983163" y="5137150"/>
          <p14:tracePt t="9345" x="4983163" y="5111750"/>
          <p14:tracePt t="9354" x="4983163" y="5099050"/>
          <p14:tracePt t="9361" x="4983163" y="5086350"/>
          <p14:tracePt t="9373" x="4983163" y="5073650"/>
          <p14:tracePt t="9474" x="4983163" y="5086350"/>
          <p14:tracePt t="9482" x="4983163" y="5099050"/>
          <p14:tracePt t="9498" x="4983163" y="5111750"/>
          <p14:tracePt t="9737" x="4983163" y="5124450"/>
          <p14:tracePt t="9747" x="4983163" y="5162550"/>
          <p14:tracePt t="9755" x="4983163" y="5187950"/>
          <p14:tracePt t="9762" x="4983163" y="5200650"/>
          <p14:tracePt t="9771" x="4983163" y="5227638"/>
          <p14:tracePt t="9787" x="4983163" y="5240338"/>
          <p14:tracePt t="9794" x="4983163" y="5253038"/>
          <p14:tracePt t="9930" x="4983163" y="5240338"/>
          <p14:tracePt t="9977" x="4983163" y="5227638"/>
          <p14:tracePt t="10043" x="4983163" y="5240338"/>
          <p14:tracePt t="10058" x="4983163" y="5265738"/>
          <p14:tracePt t="10065" x="4983163" y="5278438"/>
          <p14:tracePt t="10073" x="4983163" y="5291138"/>
          <p14:tracePt t="10090" x="4983163" y="5303838"/>
          <p14:tracePt t="10201" x="4983163" y="5291138"/>
          <p14:tracePt t="10217" x="4983163" y="5278438"/>
          <p14:tracePt t="10233" x="4983163" y="5265738"/>
          <p14:tracePt t="10297" x="4970463" y="5265738"/>
          <p14:tracePt t="10313" x="4970463" y="5278438"/>
          <p14:tracePt t="10322" x="4970463" y="5316538"/>
          <p14:tracePt t="10329" x="4945063" y="5354638"/>
          <p14:tracePt t="10337" x="4945063" y="5368925"/>
          <p14:tracePt t="10345" x="4945063" y="5394325"/>
          <p14:tracePt t="10353" x="4945063" y="5407025"/>
          <p14:tracePt t="10451" x="4945063" y="5368925"/>
          <p14:tracePt t="10466" x="4945063" y="5341938"/>
          <p14:tracePt t="10476" x="4945063" y="5329238"/>
          <p14:tracePt t="10490" x="4945063" y="5316538"/>
          <p14:tracePt t="10569" x="4932363" y="5316538"/>
          <p14:tracePt t="10577" x="4932363" y="5329238"/>
          <p14:tracePt t="10585" x="4932363" y="5354638"/>
          <p14:tracePt t="10601" x="4918075" y="5394325"/>
          <p14:tracePt t="10610" x="4918075" y="5407025"/>
          <p14:tracePt t="10745" x="4918075" y="5381625"/>
          <p14:tracePt t="10795" x="4932363" y="5368925"/>
          <p14:tracePt t="10803" x="4945063" y="5368925"/>
          <p14:tracePt t="10811" x="4957763" y="5381625"/>
          <p14:tracePt t="10819" x="4970463" y="5419725"/>
          <p14:tracePt t="10826" x="4970463" y="5457825"/>
          <p14:tracePt t="10835" x="4970463" y="5470525"/>
          <p14:tracePt t="10843" x="4970463" y="5510213"/>
          <p14:tracePt t="10851" x="4983163" y="5535613"/>
          <p14:tracePt t="10866" x="4983163" y="5548313"/>
          <p14:tracePt t="10905" x="4983163" y="5510213"/>
          <p14:tracePt t="10913" x="4983163" y="5495925"/>
          <p14:tracePt t="10923" x="4983163" y="5419725"/>
          <p14:tracePt t="10929" x="4983163" y="5341938"/>
          <p14:tracePt t="10937" x="4983163" y="5253038"/>
          <p14:tracePt t="10946" x="4983163" y="5227638"/>
          <p14:tracePt t="10962" x="4983163" y="5200650"/>
          <p14:tracePt t="10970" x="4983163" y="5162550"/>
          <p14:tracePt t="10986" x="4983163" y="5149850"/>
          <p14:tracePt t="10994" x="4983163" y="5137150"/>
          <p14:tracePt t="11002" x="4983163" y="5124450"/>
          <p14:tracePt t="11083" x="4983163" y="5149850"/>
          <p14:tracePt t="11091" x="4983163" y="5227638"/>
          <p14:tracePt t="11098" x="5021263" y="5303838"/>
          <p14:tracePt t="11110" x="5021263" y="5341938"/>
          <p14:tracePt t="11114" x="5046663" y="5368925"/>
          <p14:tracePt t="11131" x="5099050" y="5407025"/>
          <p14:tracePt t="11139" x="5111750" y="5419725"/>
          <p14:tracePt t="11177" x="5124450" y="5419725"/>
          <p14:tracePt t="11185" x="5137150" y="5407025"/>
          <p14:tracePt t="11193" x="5137150" y="5394325"/>
          <p14:tracePt t="11201" x="5149850" y="5381625"/>
          <p14:tracePt t="11213" x="5149850" y="5368925"/>
          <p14:tracePt t="11245" x="5162550" y="5354638"/>
          <p14:tracePt t="11262" x="5162550" y="5341938"/>
          <p14:tracePt t="11290" x="5175250" y="5341938"/>
          <p14:tracePt t="11355" x="5175250" y="5354638"/>
          <p14:tracePt t="11465" x="5187950" y="5354638"/>
          <p14:tracePt t="11514" x="5200650" y="5341938"/>
          <p14:tracePt t="12757" x="5187950" y="5354638"/>
          <p14:tracePt t="12949" x="5175250" y="5368925"/>
          <p14:tracePt t="12981" x="5175250" y="5381625"/>
          <p14:tracePt t="12997" x="5162550" y="5381625"/>
          <p14:tracePt t="13013" x="5149850" y="5394325"/>
          <p14:tracePt t="13189" x="5137150" y="5394325"/>
          <p14:tracePt t="13197" x="5111750" y="5407025"/>
          <p14:tracePt t="13205" x="5073650" y="5419725"/>
          <p14:tracePt t="13221" x="5059363" y="5419725"/>
          <p14:tracePt t="13229" x="5033963" y="5432425"/>
          <p14:tracePt t="13237" x="4957763" y="5457825"/>
          <p14:tracePt t="13245" x="4932363" y="5470525"/>
          <p14:tracePt t="13254" x="4829175" y="5510213"/>
          <p14:tracePt t="13262" x="4700588" y="5599113"/>
          <p14:tracePt t="13270" x="4610100" y="5637213"/>
          <p14:tracePt t="13278" x="4494213" y="5689600"/>
          <p14:tracePt t="13285" x="4367213" y="5740400"/>
          <p14:tracePt t="13293" x="4225925" y="5765800"/>
          <p14:tracePt t="13301" x="3994150" y="5894388"/>
          <p14:tracePt t="13309" x="3749675" y="6022975"/>
          <p14:tracePt t="13317" x="3506788" y="6126163"/>
          <p14:tracePt t="13325" x="3313113" y="6176963"/>
          <p14:tracePt t="13333" x="3121025" y="6229350"/>
          <p14:tracePt t="13341" x="2941638" y="6280150"/>
          <p14:tracePt t="13349" x="2825750" y="6330950"/>
          <p14:tracePt t="13357" x="2735263" y="6383338"/>
          <p14:tracePt t="13366" x="2697163" y="6396038"/>
          <p14:tracePt t="13376" x="2684463" y="6408738"/>
          <p14:tracePt t="13398" x="2684463" y="6421438"/>
          <p14:tracePt t="13526" x="2684463" y="6434138"/>
          <p14:tracePt t="13533" x="2671763" y="6472238"/>
          <p14:tracePt t="13541" x="2632075" y="6537325"/>
          <p14:tracePt t="13550" x="2619375" y="6562725"/>
          <p14:tracePt t="13561" x="2568575" y="6638925"/>
          <p14:tracePt t="13568" x="2530475" y="6729413"/>
          <p14:tracePt t="13578" x="2401888" y="6845300"/>
          <p14:tracePt t="14517" x="873125" y="6845300"/>
          <p14:tracePt t="14525" x="860425" y="6845300"/>
          <p14:tracePt t="14533" x="835025" y="6845300"/>
          <p14:tracePt t="14541" x="822325" y="6845300"/>
          <p14:tracePt t="14549" x="809625" y="6819900"/>
          <p14:tracePt t="14557" x="796925" y="6819900"/>
          <p14:tracePt t="14565" x="757238" y="6807200"/>
          <p14:tracePt t="14573" x="744538" y="6807200"/>
          <p14:tracePt t="14581" x="706438" y="6807200"/>
          <p14:tracePt t="14589" x="693738" y="68072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6746491"/>
              </p:ext>
            </p:extLst>
          </p:nvPr>
        </p:nvGraphicFramePr>
        <p:xfrm>
          <a:off x="1219199" y="751688"/>
          <a:ext cx="7238489" cy="5623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0.0 Graph" r:id="rId3" imgW="7718400" imgH="5996520" progId="SigmaPlotGraphicObject.9">
                  <p:embed/>
                </p:oleObj>
              </mc:Choice>
              <mc:Fallback>
                <p:oleObj name="SPW 10.0 Graph" r:id="rId3" imgW="7718400" imgH="5996520" progId="SigmaPlotGraphicObject.9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9199" y="751688"/>
                        <a:ext cx="7238489" cy="56231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>
          <a:xfrm>
            <a:off x="5276170" y="1706847"/>
            <a:ext cx="53579" cy="3638347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52399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1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608"/>
    </mc:Choice>
    <mc:Fallback xmlns="">
      <p:transition spd="slow" advTm="6608"/>
    </mc:Fallback>
  </mc:AlternateContent>
  <p:extLst>
    <p:ext uri="{3A86A75C-4F4B-4683-9AE1-C65F6400EC91}">
      <p14:laserTraceLst xmlns:p14="http://schemas.microsoft.com/office/powerpoint/2010/main">
        <p14:tracePtLst>
          <p14:tracePt t="1079" x="641350" y="4816475"/>
          <p14:tracePt t="1090" x="963613" y="4546600"/>
          <p14:tracePt t="1098" x="1362075" y="4276725"/>
          <p14:tracePt t="1106" x="1644650" y="4148138"/>
          <p14:tracePt t="1114" x="1824038" y="4044950"/>
          <p14:tracePt t="1122" x="2028825" y="3930650"/>
          <p14:tracePt t="1130" x="2170113" y="3878263"/>
          <p14:tracePt t="1138" x="2273300" y="3827463"/>
          <p14:tracePt t="1146" x="2452688" y="3775075"/>
          <p14:tracePt t="1158" x="2543175" y="3762375"/>
          <p14:tracePt t="1166" x="2632075" y="3736975"/>
          <p14:tracePt t="1174" x="2747963" y="3711575"/>
          <p14:tracePt t="1186" x="2863850" y="3686175"/>
          <p14:tracePt t="1191" x="2954338" y="3686175"/>
          <p14:tracePt t="1199" x="3055938" y="3648075"/>
          <p14:tracePt t="1207" x="3171825" y="3633788"/>
          <p14:tracePt t="1215" x="3275013" y="3633788"/>
          <p14:tracePt t="1223" x="3365500" y="3633788"/>
          <p14:tracePt t="1231" x="3467100" y="3633788"/>
          <p14:tracePt t="1239" x="3544888" y="3621088"/>
          <p14:tracePt t="1247" x="3621088" y="3595688"/>
          <p14:tracePt t="1255" x="3686175" y="3595688"/>
          <p14:tracePt t="1263" x="3698875" y="3595688"/>
          <p14:tracePt t="1270" x="3736975" y="3582988"/>
          <p14:tracePt t="1278" x="3749675" y="3582988"/>
          <p14:tracePt t="1286" x="3762375" y="3570288"/>
          <p14:tracePt t="1294" x="3775075" y="3570288"/>
          <p14:tracePt t="1302" x="3789363" y="3570288"/>
          <p14:tracePt t="1310" x="3814763" y="3570288"/>
          <p14:tracePt t="1318" x="3852863" y="3570288"/>
          <p14:tracePt t="1326" x="3865563" y="3570288"/>
          <p14:tracePt t="1334" x="3878263" y="3582988"/>
          <p14:tracePt t="1342" x="3916363" y="3608388"/>
          <p14:tracePt t="1352" x="3930650" y="3608388"/>
          <p14:tracePt t="1359" x="3943350" y="3608388"/>
          <p14:tracePt t="1368" x="3968750" y="3621088"/>
          <p14:tracePt t="1375" x="3994150" y="3633788"/>
          <p14:tracePt t="1390" x="4019550" y="3648075"/>
          <p14:tracePt t="1398" x="4032250" y="3648075"/>
          <p14:tracePt t="1406" x="4070350" y="3648075"/>
          <p14:tracePt t="1414" x="4084638" y="3648075"/>
          <p14:tracePt t="1422" x="4110038" y="3673475"/>
          <p14:tracePt t="1430" x="4135438" y="3673475"/>
          <p14:tracePt t="1438" x="4211638" y="3698875"/>
          <p14:tracePt t="1446" x="4289425" y="3711575"/>
          <p14:tracePt t="1456" x="4352925" y="3724275"/>
          <p14:tracePt t="1463" x="4430713" y="3749675"/>
          <p14:tracePt t="1471" x="4521200" y="3775075"/>
          <p14:tracePt t="1479" x="4559300" y="3789363"/>
          <p14:tracePt t="1486" x="4584700" y="3802063"/>
          <p14:tracePt t="1494" x="4610100" y="3802063"/>
          <p14:tracePt t="1502" x="4649788" y="3814763"/>
          <p14:tracePt t="1510" x="4662488" y="3814763"/>
          <p14:tracePt t="1762" x="4675188" y="3827463"/>
          <p14:tracePt t="1794" x="4700588" y="3865563"/>
          <p14:tracePt t="1802" x="4713288" y="3865563"/>
          <p14:tracePt t="2122" x="4725988" y="3878263"/>
          <p14:tracePt t="2202" x="4738688" y="3878263"/>
          <p14:tracePt t="2442" x="4764088" y="3878263"/>
          <p14:tracePt t="2451" x="4776788" y="3878263"/>
          <p14:tracePt t="2458" x="4791075" y="3878263"/>
          <p14:tracePt t="2466" x="4816475" y="3865563"/>
          <p14:tracePt t="2482" x="4816475" y="3852863"/>
          <p14:tracePt t="2490" x="4829175" y="3827463"/>
          <p14:tracePt t="2498" x="4841875" y="3802063"/>
          <p14:tracePt t="2506" x="4854575" y="3736975"/>
          <p14:tracePt t="2514" x="4892675" y="3621088"/>
          <p14:tracePt t="2522" x="4892675" y="3608388"/>
          <p14:tracePt t="2534" x="4905375" y="3582988"/>
          <p14:tracePt t="2538" x="4918075" y="3570288"/>
          <p14:tracePt t="2546" x="4918075" y="3544888"/>
          <p14:tracePt t="2554" x="4945063" y="3479800"/>
          <p14:tracePt t="2562" x="4957763" y="3454400"/>
          <p14:tracePt t="2570" x="4957763" y="3429000"/>
          <p14:tracePt t="2578" x="4970463" y="3390900"/>
          <p14:tracePt t="2590" x="4970463" y="3365500"/>
          <p14:tracePt t="2598" x="4983163" y="3338513"/>
          <p14:tracePt t="2606" x="4995863" y="3325813"/>
          <p14:tracePt t="2614" x="4995863" y="3313113"/>
          <p14:tracePt t="2622" x="4995863" y="3300413"/>
          <p14:tracePt t="2630" x="5008563" y="3275013"/>
          <p14:tracePt t="2638" x="5008563" y="3249613"/>
          <p14:tracePt t="2646" x="5021263" y="3171825"/>
          <p14:tracePt t="2654" x="5046663" y="3146425"/>
          <p14:tracePt t="2662" x="5059363" y="3082925"/>
          <p14:tracePt t="2670" x="5059363" y="3043238"/>
          <p14:tracePt t="2678" x="5099050" y="2979738"/>
          <p14:tracePt t="2686" x="5137150" y="2876550"/>
          <p14:tracePt t="2694" x="5162550" y="2787650"/>
          <p14:tracePt t="2702" x="5200650" y="2697163"/>
          <p14:tracePt t="2710" x="5240338" y="2606675"/>
          <p14:tracePt t="2717" x="5278438" y="2490788"/>
          <p14:tracePt t="2726" x="5291138" y="2376488"/>
          <p14:tracePt t="2734" x="5303838" y="2311400"/>
          <p14:tracePt t="2742" x="5329238" y="2235200"/>
          <p14:tracePt t="2750" x="5368925" y="2119313"/>
          <p14:tracePt t="2758" x="5368925" y="2054225"/>
          <p14:tracePt t="2766" x="5381625" y="1952625"/>
          <p14:tracePt t="2774" x="5381625" y="1887538"/>
          <p14:tracePt t="2782" x="5381625" y="1862138"/>
          <p14:tracePt t="2790" x="5381625" y="1836738"/>
          <p14:tracePt t="2806" x="5394325" y="1771650"/>
          <p14:tracePt t="2842" x="5394325" y="1784350"/>
          <p14:tracePt t="2852" x="5394325" y="1798638"/>
          <p14:tracePt t="2858" x="5381625" y="1811338"/>
          <p14:tracePt t="2866" x="5341938" y="1912938"/>
          <p14:tracePt t="2874" x="5253038" y="2028825"/>
          <p14:tracePt t="2882" x="5227638" y="2106613"/>
          <p14:tracePt t="2890" x="5200650" y="2195513"/>
          <p14:tracePt t="2898" x="5187950" y="2273300"/>
          <p14:tracePt t="2906" x="5149850" y="2376488"/>
          <p14:tracePt t="2914" x="5149850" y="2414588"/>
          <p14:tracePt t="2922" x="5124450" y="2505075"/>
          <p14:tracePt t="2930" x="5111750" y="2530475"/>
          <p14:tracePt t="2938" x="5111750" y="2568575"/>
          <p14:tracePt t="2946" x="5111750" y="2581275"/>
          <p14:tracePt t="3034" x="5111750" y="2568575"/>
          <p14:tracePt t="3042" x="5124450" y="2543175"/>
          <p14:tracePt t="3050" x="5137150" y="2530475"/>
          <p14:tracePt t="3058" x="5137150" y="2465388"/>
          <p14:tracePt t="3066" x="5137150" y="2389188"/>
          <p14:tracePt t="3074" x="5149850" y="2298700"/>
          <p14:tracePt t="3082" x="5162550" y="2273300"/>
          <p14:tracePt t="3090" x="5162550" y="2260600"/>
          <p14:tracePt t="3102" x="5162550" y="2235200"/>
          <p14:tracePt t="3118" x="5162550" y="2208213"/>
          <p14:tracePt t="3196" x="5162550" y="2247900"/>
          <p14:tracePt t="3204" x="5162550" y="2349500"/>
          <p14:tracePt t="3212" x="5162550" y="2439988"/>
          <p14:tracePt t="3219" x="5175250" y="2606675"/>
          <p14:tracePt t="3226" x="5175250" y="2941638"/>
          <p14:tracePt t="3235" x="5253038" y="3313113"/>
          <p14:tracePt t="3242" x="5303838" y="3519488"/>
          <p14:tracePt t="3250" x="5303838" y="3749675"/>
          <p14:tracePt t="3258" x="5303838" y="3916363"/>
          <p14:tracePt t="3266" x="5303838" y="4084638"/>
          <p14:tracePt t="3274" x="5303838" y="4198938"/>
          <p14:tracePt t="3282" x="5303838" y="4302125"/>
          <p14:tracePt t="3290" x="5303838" y="4392613"/>
          <p14:tracePt t="3298" x="5303838" y="4456113"/>
          <p14:tracePt t="3308" x="5303838" y="4521200"/>
          <p14:tracePt t="3316" x="5303838" y="4584700"/>
          <p14:tracePt t="3323" x="5303838" y="4649788"/>
          <p14:tracePt t="3331" x="5303838" y="4725988"/>
          <p14:tracePt t="3338" x="5303838" y="4803775"/>
          <p14:tracePt t="3346" x="5303838" y="4841875"/>
          <p14:tracePt t="3354" x="5303838" y="4905375"/>
          <p14:tracePt t="3362" x="5303838" y="4970463"/>
          <p14:tracePt t="3374" x="5303838" y="5008563"/>
          <p14:tracePt t="3382" x="5303838" y="5073650"/>
          <p14:tracePt t="3390" x="5303838" y="5137150"/>
          <p14:tracePt t="3398" x="5303838" y="5200650"/>
          <p14:tracePt t="3408" x="5303838" y="5265738"/>
          <p14:tracePt t="3416" x="5303838" y="5278438"/>
          <p14:tracePt t="3423" x="5303838" y="5303838"/>
          <p14:tracePt t="3431" x="5303838" y="5316538"/>
          <p14:tracePt t="3439" x="5303838" y="5329238"/>
          <p14:tracePt t="3447" x="5303838" y="5341938"/>
          <p14:tracePt t="3514" x="5303838" y="5329238"/>
          <p14:tracePt t="3522" x="5303838" y="5316538"/>
          <p14:tracePt t="3530" x="5303838" y="5303838"/>
          <p14:tracePt t="3538" x="5303838" y="5278438"/>
          <p14:tracePt t="3546" x="5303838" y="5253038"/>
          <p14:tracePt t="3554" x="5303838" y="5240338"/>
          <p14:tracePt t="3562" x="5303838" y="5227638"/>
          <p14:tracePt t="3578" x="5303838" y="5213350"/>
          <p14:tracePt t="3586" x="5303838" y="5200650"/>
          <p14:tracePt t="3626" x="5303838" y="5187950"/>
          <p14:tracePt t="3827" x="5303838" y="5200650"/>
          <p14:tracePt t="3835" x="5303838" y="5227638"/>
          <p14:tracePt t="3843" x="5303838" y="5265738"/>
          <p14:tracePt t="3859" x="5303838" y="5291138"/>
          <p14:tracePt t="3867" x="5303838" y="5316538"/>
          <p14:tracePt t="3874" x="5303838" y="5329238"/>
          <p14:tracePt t="3882" x="5303838" y="5368925"/>
          <p14:tracePt t="3890" x="5303838" y="5445125"/>
          <p14:tracePt t="3898" x="5303838" y="5561013"/>
          <p14:tracePt t="3906" x="5303838" y="5689600"/>
          <p14:tracePt t="3914" x="5303838" y="5765800"/>
          <p14:tracePt t="3922" x="5303838" y="5843588"/>
          <p14:tracePt t="3930" x="5303838" y="5868988"/>
          <p14:tracePt t="3938" x="5303838" y="5907088"/>
          <p14:tracePt t="4190" x="5303838" y="5894388"/>
          <p14:tracePt t="4198" x="5303838" y="5881688"/>
          <p14:tracePt t="4207" x="5303838" y="5868988"/>
          <p14:tracePt t="4223" x="5303838" y="5856288"/>
          <p14:tracePt t="4231" x="5303838" y="5843588"/>
          <p14:tracePt t="4239" x="5303838" y="5830888"/>
          <p14:tracePt t="4247" x="5303838" y="5818188"/>
          <p14:tracePt t="4256" x="5303838" y="5805488"/>
          <p14:tracePt t="4263" x="5303838" y="5792788"/>
          <p14:tracePt t="4271" x="5303838" y="5778500"/>
          <p14:tracePt t="4278" x="5303838" y="5753100"/>
          <p14:tracePt t="4286" x="5303838" y="5740400"/>
          <p14:tracePt t="4294" x="5303838" y="5676900"/>
          <p14:tracePt t="4302" x="5303838" y="5637213"/>
          <p14:tracePt t="4310" x="5303838" y="5624513"/>
          <p14:tracePt t="4319" x="5303838" y="5611813"/>
          <p14:tracePt t="4326" x="5303838" y="5573713"/>
          <p14:tracePt t="4334" x="5303838" y="5561013"/>
          <p14:tracePt t="4342" x="5303838" y="5548313"/>
          <p14:tracePt t="4435" x="5303838" y="5535613"/>
          <p14:tracePt t="4560" x="5303838" y="5522913"/>
          <p14:tracePt t="4575" x="5303838" y="5510213"/>
          <p14:tracePt t="4606" x="5303838" y="5495925"/>
          <p14:tracePt t="5052" x="5303838" y="5470525"/>
          <p14:tracePt t="5060" x="5303838" y="5457825"/>
          <p14:tracePt t="5067" x="5303838" y="5381625"/>
          <p14:tracePt t="5074" x="5303838" y="5368925"/>
          <p14:tracePt t="5082" x="5303838" y="5354638"/>
          <p14:tracePt t="5507" x="5291138" y="5368925"/>
          <p14:tracePt t="5515" x="5265738" y="5368925"/>
          <p14:tracePt t="5524" x="5200650" y="5419725"/>
          <p14:tracePt t="5531" x="5162550" y="5457825"/>
          <p14:tracePt t="5539" x="5059363" y="5495925"/>
          <p14:tracePt t="5547" x="4983163" y="5573713"/>
          <p14:tracePt t="5556" x="4867275" y="5702300"/>
          <p14:tracePt t="5562" x="4751388" y="5778500"/>
          <p14:tracePt t="5570" x="4572000" y="5868988"/>
          <p14:tracePt t="5578" x="4367213" y="5984875"/>
          <p14:tracePt t="5587" x="4186238" y="6035675"/>
          <p14:tracePt t="5594" x="3956050" y="6126163"/>
          <p14:tracePt t="5602" x="3686175" y="6242050"/>
          <p14:tracePt t="5610" x="3351213" y="6280150"/>
          <p14:tracePt t="5618" x="2954338" y="6305550"/>
          <p14:tracePt t="5626" x="2505075" y="6330950"/>
          <p14:tracePt t="5634" x="2066925" y="6330950"/>
          <p14:tracePt t="5642" x="1450975" y="6356350"/>
          <p14:tracePt t="5650" x="923925" y="6356350"/>
          <p14:tracePt t="5658" x="577850" y="6356350"/>
          <p14:tracePt t="5666" x="128588" y="638333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737436"/>
            <a:ext cx="7425663" cy="573209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2057400" y="1941197"/>
            <a:ext cx="152400" cy="416848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38147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6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2577"/>
    </mc:Choice>
    <mc:Fallback xmlns="">
      <p:transition spd="slow" advTm="32577"/>
    </mc:Fallback>
  </mc:AlternateContent>
  <p:extLst>
    <p:ext uri="{3A86A75C-4F4B-4683-9AE1-C65F6400EC91}">
      <p14:laserTraceLst xmlns:p14="http://schemas.microsoft.com/office/powerpoint/2010/main">
        <p14:tracePtLst>
          <p14:tracePt t="1339" x="1065213" y="4032250"/>
          <p14:tracePt t="1347" x="1720850" y="3570288"/>
          <p14:tracePt t="1355" x="2336800" y="3108325"/>
          <p14:tracePt t="1363" x="3030538" y="2697163"/>
          <p14:tracePt t="1371" x="3429000" y="2414588"/>
          <p14:tracePt t="1379" x="3916363" y="2041525"/>
          <p14:tracePt t="1387" x="4238625" y="1758950"/>
          <p14:tracePt t="1396" x="4481513" y="1541463"/>
          <p14:tracePt t="1405" x="4675188" y="1387475"/>
          <p14:tracePt t="1412" x="4764088" y="1309688"/>
          <p14:tracePt t="1419" x="4791075" y="1284288"/>
          <p14:tracePt t="1428" x="4816475" y="1258888"/>
          <p14:tracePt t="1435" x="4829175" y="1258888"/>
          <p14:tracePt t="1635" x="4829175" y="1271588"/>
          <p14:tracePt t="1643" x="4829175" y="1362075"/>
          <p14:tracePt t="1651" x="4829175" y="1489075"/>
          <p14:tracePt t="1659" x="4867275" y="1617663"/>
          <p14:tracePt t="1667" x="4945063" y="1695450"/>
          <p14:tracePt t="1675" x="4957763" y="1708150"/>
          <p14:tracePt t="1691" x="4957763" y="1720850"/>
          <p14:tracePt t="1725" x="4957763" y="1733550"/>
          <p14:tracePt t="1733" x="4957763" y="1771650"/>
          <p14:tracePt t="1741" x="4957763" y="1798638"/>
          <p14:tracePt t="1748" x="4957763" y="1836738"/>
          <p14:tracePt t="1757" x="4957763" y="1912938"/>
          <p14:tracePt t="1765" x="4957763" y="1978025"/>
          <p14:tracePt t="1772" x="4957763" y="2066925"/>
          <p14:tracePt t="1779" x="4957763" y="2182813"/>
          <p14:tracePt t="1788" x="4957763" y="2208213"/>
          <p14:tracePt t="1796" x="4957763" y="2363788"/>
          <p14:tracePt t="1804" x="4957763" y="2490788"/>
          <p14:tracePt t="1812" x="4918075" y="2684463"/>
          <p14:tracePt t="1819" x="4879975" y="2863850"/>
          <p14:tracePt t="1828" x="4841875" y="3030538"/>
          <p14:tracePt t="1836" x="4791075" y="3209925"/>
          <p14:tracePt t="1844" x="4776788" y="3325813"/>
          <p14:tracePt t="1852" x="4738688" y="3416300"/>
          <p14:tracePt t="1859" x="4725988" y="3506788"/>
          <p14:tracePt t="1869" x="4713288" y="3570288"/>
          <p14:tracePt t="1876" x="4713288" y="3633788"/>
          <p14:tracePt t="1884" x="4687888" y="3660775"/>
          <p14:tracePt t="1892" x="4687888" y="3673475"/>
          <p14:tracePt t="1915" x="4687888" y="3686175"/>
          <p14:tracePt t="1931" x="4675188" y="3686175"/>
          <p14:tracePt t="1968" x="4649788" y="3686175"/>
          <p14:tracePt t="1971" x="4635500" y="3648075"/>
          <p14:tracePt t="1980" x="4610100" y="3608388"/>
          <p14:tracePt t="1988" x="4610100" y="3570288"/>
          <p14:tracePt t="1996" x="4610100" y="3506788"/>
          <p14:tracePt t="2004" x="4610100" y="3479800"/>
          <p14:tracePt t="2011" x="4610100" y="3454400"/>
          <p14:tracePt t="2019" x="4610100" y="3429000"/>
          <p14:tracePt t="2027" x="4610100" y="3416300"/>
          <p14:tracePt t="2043" x="4610100" y="3403600"/>
          <p14:tracePt t="2052" x="4610100" y="3390900"/>
          <p14:tracePt t="2269" x="4610100" y="3403600"/>
          <p14:tracePt t="2277" x="4610100" y="3416300"/>
          <p14:tracePt t="2299" x="4610100" y="3429000"/>
          <p14:tracePt t="2307" x="4610100" y="3454400"/>
          <p14:tracePt t="2331" x="4610100" y="3467100"/>
          <p14:tracePt t="2347" x="4610100" y="3479800"/>
          <p14:tracePt t="2587" x="4635500" y="3479800"/>
          <p14:tracePt t="2619" x="4649788" y="3479800"/>
          <p14:tracePt t="2627" x="4662488" y="3467100"/>
          <p14:tracePt t="2843" x="4675188" y="3467100"/>
          <p14:tracePt t="2860" x="4687888" y="3479800"/>
          <p14:tracePt t="3003" x="4687888" y="3492500"/>
          <p14:tracePt t="3021" x="4700588" y="3519488"/>
          <p14:tracePt t="3038" x="4700588" y="3557588"/>
          <p14:tracePt t="3044" x="4713288" y="3570288"/>
          <p14:tracePt t="3054" x="4725988" y="3608388"/>
          <p14:tracePt t="3061" x="4725988" y="3621088"/>
          <p14:tracePt t="3068" x="4725988" y="3633788"/>
          <p14:tracePt t="3084" x="4725988" y="3660775"/>
          <p14:tracePt t="3092" x="4725988" y="3673475"/>
          <p14:tracePt t="3099" x="4725988" y="3698875"/>
          <p14:tracePt t="3107" x="4725988" y="3736975"/>
          <p14:tracePt t="3115" x="4725988" y="3762375"/>
          <p14:tracePt t="3123" x="4725988" y="3789363"/>
          <p14:tracePt t="3132" x="4725988" y="3827463"/>
          <p14:tracePt t="3140" x="4725988" y="3840163"/>
          <p14:tracePt t="3148" x="4725988" y="3865563"/>
          <p14:tracePt t="3156" x="4725988" y="3878263"/>
          <p14:tracePt t="3323" x="4713288" y="3878263"/>
          <p14:tracePt t="3371" x="4700588" y="3878263"/>
          <p14:tracePt t="3403" x="4687888" y="3878263"/>
          <p14:tracePt t="3419" x="4675188" y="3878263"/>
          <p14:tracePt t="3452" x="4662488" y="3878263"/>
          <p14:tracePt t="3468" x="4635500" y="3878263"/>
          <p14:tracePt t="3483" x="4622800" y="3878263"/>
          <p14:tracePt t="3491" x="4610100" y="3878263"/>
          <p14:tracePt t="3507" x="4546600" y="3878263"/>
          <p14:tracePt t="3515" x="4533900" y="3865563"/>
          <p14:tracePt t="3531" x="4508500" y="3865563"/>
          <p14:tracePt t="3539" x="4494213" y="3865563"/>
          <p14:tracePt t="3547" x="4456113" y="3852863"/>
          <p14:tracePt t="3555" x="4430713" y="3827463"/>
          <p14:tracePt t="3563" x="4418013" y="3827463"/>
          <p14:tracePt t="3572" x="4392613" y="3814763"/>
          <p14:tracePt t="3579" x="4392613" y="3789363"/>
          <p14:tracePt t="3587" x="4352925" y="3749675"/>
          <p14:tracePt t="3611" x="4340225" y="3749675"/>
          <p14:tracePt t="3665" x="4327525" y="3749675"/>
          <p14:tracePt t="3697" x="4314825" y="3749675"/>
          <p14:tracePt t="3711" x="4302125" y="3762375"/>
          <p14:tracePt t="3720" x="4289425" y="3762375"/>
          <p14:tracePt t="3759" x="4276725" y="3762375"/>
          <p14:tracePt t="3855" x="4264025" y="3762375"/>
          <p14:tracePt t="3887" x="4251325" y="3762375"/>
          <p14:tracePt t="3919" x="4238625" y="3762375"/>
          <p14:tracePt t="3967" x="4225925" y="3762375"/>
          <p14:tracePt t="3975" x="4211638" y="3762375"/>
          <p14:tracePt t="3983" x="4198938" y="3762375"/>
          <p14:tracePt t="3991" x="4186238" y="3762375"/>
          <p14:tracePt t="4000" x="4173538" y="3775075"/>
          <p14:tracePt t="4016" x="4160838" y="3775075"/>
          <p14:tracePt t="4025" x="4148138" y="3775075"/>
          <p14:tracePt t="4032" x="4135438" y="3775075"/>
          <p14:tracePt t="4065" x="4122738" y="3789363"/>
          <p14:tracePt t="4074" x="4110038" y="3789363"/>
          <p14:tracePt t="4112" x="4097338" y="3789363"/>
          <p14:tracePt t="4143" x="4084638" y="3789363"/>
          <p14:tracePt t="4151" x="4070350" y="3789363"/>
          <p14:tracePt t="4191" x="4057650" y="3789363"/>
          <p14:tracePt t="4223" x="4044950" y="3775075"/>
          <p14:tracePt t="4241" x="4019550" y="3775075"/>
          <p14:tracePt t="4464" x="3994150" y="3775075"/>
          <p14:tracePt t="4471" x="3981450" y="3775075"/>
          <p14:tracePt t="4751" x="3981450" y="3802063"/>
          <p14:tracePt t="4783" x="3981450" y="3814763"/>
          <p14:tracePt t="4791" x="3981450" y="3827463"/>
          <p14:tracePt t="4927" x="3981450" y="3840163"/>
          <p14:tracePt t="4961" x="3981450" y="3852863"/>
          <p14:tracePt t="5041" x="3981450" y="3865563"/>
          <p14:tracePt t="6519" x="3994150" y="3865563"/>
          <p14:tracePt t="6536" x="4006850" y="3865563"/>
          <p14:tracePt t="6543" x="4019550" y="3865563"/>
          <p14:tracePt t="6552" x="4032250" y="3865563"/>
          <p14:tracePt t="6568" x="4044950" y="3852863"/>
          <p14:tracePt t="6576" x="4057650" y="3852863"/>
          <p14:tracePt t="6801" x="4070350" y="3840163"/>
          <p14:tracePt t="6943" x="4084638" y="3840163"/>
          <p14:tracePt t="7009" x="4084638" y="3827463"/>
          <p14:tracePt t="7023" x="4084638" y="3814763"/>
          <p14:tracePt t="7047" x="4097338" y="3802063"/>
          <p14:tracePt t="7087" x="4097338" y="3789363"/>
          <p14:tracePt t="7103" x="4097338" y="3775075"/>
          <p14:tracePt t="7151" x="4110038" y="3775075"/>
          <p14:tracePt t="7185" x="4122738" y="3775075"/>
          <p14:tracePt t="7192" x="4122738" y="3762375"/>
          <p14:tracePt t="7216" x="4135438" y="3762375"/>
          <p14:tracePt t="7409" x="4148138" y="3749675"/>
          <p14:tracePt t="7432" x="4160838" y="3736975"/>
          <p14:tracePt t="7456" x="4173538" y="3724275"/>
          <p14:tracePt t="7488" x="4186238" y="3711575"/>
          <p14:tracePt t="7647" x="4198938" y="3698875"/>
          <p14:tracePt t="7663" x="4211638" y="3686175"/>
          <p14:tracePt t="7679" x="4211638" y="3673475"/>
          <p14:tracePt t="7695" x="4225925" y="3660775"/>
          <p14:tracePt t="7711" x="4238625" y="3648075"/>
          <p14:tracePt t="7727" x="4251325" y="3648075"/>
          <p14:tracePt t="8176" x="4251325" y="3633788"/>
          <p14:tracePt t="8191" x="4251325" y="3621088"/>
          <p14:tracePt t="8223" x="4276725" y="3595688"/>
          <p14:tracePt t="8231" x="4289425" y="3582988"/>
          <p14:tracePt t="8273" x="4302125" y="3570288"/>
          <p14:tracePt t="8289" x="4314825" y="3557588"/>
          <p14:tracePt t="8551" x="4314825" y="3544888"/>
          <p14:tracePt t="8863" x="4314825" y="3532188"/>
          <p14:tracePt t="8871" x="4314825" y="3519488"/>
          <p14:tracePt t="8879" x="4302125" y="3519488"/>
          <p14:tracePt t="8887" x="4276725" y="3519488"/>
          <p14:tracePt t="8895" x="4238625" y="3519488"/>
          <p14:tracePt t="8903" x="4225925" y="3519488"/>
          <p14:tracePt t="8912" x="4211638" y="3519488"/>
          <p14:tracePt t="8920" x="4198938" y="3519488"/>
          <p14:tracePt t="8936" x="4173538" y="3519488"/>
          <p14:tracePt t="8958" x="4148138" y="3544888"/>
          <p14:tracePt t="8963" x="4135438" y="3544888"/>
          <p14:tracePt t="8979" x="4122738" y="3544888"/>
          <p14:tracePt t="8987" x="4110038" y="3544888"/>
          <p14:tracePt t="9013" x="4097338" y="3557588"/>
          <p14:tracePt t="9067" x="4097338" y="3570288"/>
          <p14:tracePt t="9075" x="4097338" y="3582988"/>
          <p14:tracePt t="9093" x="4110038" y="3582988"/>
          <p14:tracePt t="9100" x="4135438" y="3582988"/>
          <p14:tracePt t="9117" x="4148138" y="3595688"/>
          <p14:tracePt t="9128" x="4160838" y="3608388"/>
          <p14:tracePt t="9141" x="4173538" y="3608388"/>
          <p14:tracePt t="9379" x="4186238" y="3608388"/>
          <p14:tracePt t="9443" x="4198938" y="3608388"/>
          <p14:tracePt t="9493" x="4211638" y="3595688"/>
          <p14:tracePt t="9510" x="4225925" y="3595688"/>
          <p14:tracePt t="9556" x="4238625" y="3595688"/>
          <p14:tracePt t="9572" x="4238625" y="3582988"/>
          <p14:tracePt t="9685" x="4264025" y="3570288"/>
          <p14:tracePt t="9692" x="4276725" y="3570288"/>
          <p14:tracePt t="9716" x="4340225" y="3544888"/>
          <p14:tracePt t="9725" x="4352925" y="3532188"/>
          <p14:tracePt t="9731" x="4367213" y="3519488"/>
          <p14:tracePt t="9739" x="4379913" y="3519488"/>
          <p14:tracePt t="9747" x="4392613" y="3506788"/>
          <p14:tracePt t="9755" x="4405313" y="3506788"/>
          <p14:tracePt t="9763" x="4430713" y="3506788"/>
          <p14:tracePt t="9771" x="4430713" y="3492500"/>
          <p14:tracePt t="9779" x="4456113" y="3479800"/>
          <p14:tracePt t="9787" x="4468813" y="3479800"/>
          <p14:tracePt t="9875" x="4456113" y="3467100"/>
          <p14:tracePt t="9885" x="4443413" y="3467100"/>
          <p14:tracePt t="9894" x="4418013" y="3467100"/>
          <p14:tracePt t="9900" x="4379913" y="3467100"/>
          <p14:tracePt t="9916" x="4340225" y="3467100"/>
          <p14:tracePt t="9924" x="4314825" y="3467100"/>
          <p14:tracePt t="9931" x="4302125" y="3467100"/>
          <p14:tracePt t="9940" x="4276725" y="3467100"/>
          <p14:tracePt t="9959" x="4238625" y="3467100"/>
          <p14:tracePt t="9963" x="4211638" y="3467100"/>
          <p14:tracePt t="9971" x="4173538" y="3467100"/>
          <p14:tracePt t="9979" x="4135438" y="3479800"/>
          <p14:tracePt t="9987" x="4070350" y="3479800"/>
          <p14:tracePt t="9996" x="4057650" y="3479800"/>
          <p14:tracePt t="10004" x="4032250" y="3492500"/>
          <p14:tracePt t="10012" x="4006850" y="3519488"/>
          <p14:tracePt t="10020" x="3981450" y="3532188"/>
          <p14:tracePt t="10027" x="3968750" y="3544888"/>
          <p14:tracePt t="10035" x="3956050" y="3557588"/>
          <p14:tracePt t="10043" x="3930650" y="3582988"/>
          <p14:tracePt t="10059" x="3916363" y="3595688"/>
          <p14:tracePt t="10067" x="3916363" y="3608388"/>
          <p14:tracePt t="10075" x="3916363" y="3621088"/>
          <p14:tracePt t="10083" x="3916363" y="3633788"/>
          <p14:tracePt t="10091" x="3903663" y="3648075"/>
          <p14:tracePt t="10099" x="3890963" y="3660775"/>
          <p14:tracePt t="10108" x="3890963" y="3673475"/>
          <p14:tracePt t="10115" x="3890963" y="3686175"/>
          <p14:tracePt t="10123" x="3878263" y="3698875"/>
          <p14:tracePt t="10131" x="3865563" y="3698875"/>
          <p14:tracePt t="10139" x="3852863" y="3724275"/>
          <p14:tracePt t="10151" x="3827463" y="3724275"/>
          <p14:tracePt t="10159" x="3802063" y="3736975"/>
          <p14:tracePt t="10167" x="3775075" y="3736975"/>
          <p14:tracePt t="10175" x="3686175" y="3736975"/>
          <p14:tracePt t="10183" x="3595688" y="3736975"/>
          <p14:tracePt t="10191" x="3506788" y="3698875"/>
          <p14:tracePt t="10199" x="3390900" y="3621088"/>
          <p14:tracePt t="10208" x="3275013" y="3492500"/>
          <p14:tracePt t="10215" x="3146425" y="3390900"/>
          <p14:tracePt t="10223" x="3055938" y="3287713"/>
          <p14:tracePt t="10231" x="2914650" y="3209925"/>
          <p14:tracePt t="10239" x="2787650" y="3068638"/>
          <p14:tracePt t="10249" x="2697163" y="2979738"/>
          <p14:tracePt t="10256" x="2606675" y="2901950"/>
          <p14:tracePt t="10264" x="2517775" y="2876550"/>
          <p14:tracePt t="10272" x="2517775" y="2863850"/>
          <p14:tracePt t="10281" x="2478088" y="2851150"/>
          <p14:tracePt t="10288" x="2465388" y="2851150"/>
          <p14:tracePt t="10295" x="2452688" y="2851150"/>
          <p14:tracePt t="10303" x="2414588" y="2851150"/>
          <p14:tracePt t="10311" x="2389188" y="2851150"/>
          <p14:tracePt t="10319" x="2324100" y="2851150"/>
          <p14:tracePt t="10327" x="2247900" y="2851150"/>
          <p14:tracePt t="10335" x="2208213" y="2851150"/>
          <p14:tracePt t="10343" x="2144713" y="2851150"/>
          <p14:tracePt t="10360" x="2106613" y="2851150"/>
          <p14:tracePt t="10368" x="2093913" y="2838450"/>
          <p14:tracePt t="10378" x="2081213" y="2825750"/>
          <p14:tracePt t="10384" x="2081213" y="2813050"/>
          <p14:tracePt t="10435" x="2081213" y="2825750"/>
          <p14:tracePt t="10443" x="2157413" y="2941638"/>
          <p14:tracePt t="10451" x="2208213" y="3197225"/>
          <p14:tracePt t="10459" x="2260600" y="3570288"/>
          <p14:tracePt t="10467" x="2376488" y="3956050"/>
          <p14:tracePt t="10475" x="2530475" y="4367213"/>
          <p14:tracePt t="10484" x="2646363" y="4725988"/>
          <p14:tracePt t="10495" x="2800350" y="5086350"/>
          <p14:tracePt t="10500" x="2863850" y="5432425"/>
          <p14:tracePt t="10508" x="2954338" y="5561013"/>
          <p14:tracePt t="10516" x="3043238" y="5792788"/>
          <p14:tracePt t="10524" x="3133725" y="5907088"/>
          <p14:tracePt t="10532" x="3133725" y="5946775"/>
          <p14:tracePt t="10540" x="3133725" y="5959475"/>
          <p14:tracePt t="10556" x="3121025" y="5984875"/>
          <p14:tracePt t="10563" x="3108325" y="5997575"/>
          <p14:tracePt t="10571" x="3043238" y="5997575"/>
          <p14:tracePt t="10579" x="2979738" y="5997575"/>
          <p14:tracePt t="10587" x="2901950" y="5997575"/>
          <p14:tracePt t="10595" x="2838450" y="5997575"/>
          <p14:tracePt t="10603" x="2800350" y="5984875"/>
          <p14:tracePt t="10611" x="2787650" y="5972175"/>
          <p14:tracePt t="10619" x="2709863" y="5946775"/>
          <p14:tracePt t="10627" x="2697163" y="5934075"/>
          <p14:tracePt t="10635" x="2632075" y="5919788"/>
          <p14:tracePt t="10643" x="2530475" y="5881688"/>
          <p14:tracePt t="10651" x="2465388" y="5856288"/>
          <p14:tracePt t="10659" x="2376488" y="5830888"/>
          <p14:tracePt t="10667" x="2286000" y="5818188"/>
          <p14:tracePt t="10675" x="2170113" y="5792788"/>
          <p14:tracePt t="10683" x="2093913" y="5765800"/>
          <p14:tracePt t="10693" x="2028825" y="5765800"/>
          <p14:tracePt t="10700" x="2016125" y="5765800"/>
          <p14:tracePt t="10803" x="2016125" y="5778500"/>
          <p14:tracePt t="10835" x="2016125" y="5792788"/>
          <p14:tracePt t="10843" x="2054225" y="5792788"/>
          <p14:tracePt t="10869" x="2066925" y="5792788"/>
          <p14:tracePt t="10885" x="2081213" y="5792788"/>
          <p14:tracePt t="10899" x="2106613" y="5792788"/>
          <p14:tracePt t="10908" x="2144713" y="5778500"/>
          <p14:tracePt t="10915" x="2208213" y="5778500"/>
          <p14:tracePt t="10924" x="2311400" y="5778500"/>
          <p14:tracePt t="10931" x="2401888" y="5778500"/>
          <p14:tracePt t="10939" x="2593975" y="5778500"/>
          <p14:tracePt t="10959" x="2992438" y="5778500"/>
          <p14:tracePt t="10963" x="3184525" y="5765800"/>
          <p14:tracePt t="10971" x="3313113" y="5753100"/>
          <p14:tracePt t="10979" x="3351213" y="5740400"/>
          <p14:tracePt t="10987" x="3365500" y="5740400"/>
          <p14:tracePt t="11011" x="3378200" y="5727700"/>
          <p14:tracePt t="11092" x="3365500" y="5727700"/>
          <p14:tracePt t="11099" x="3351213" y="5727700"/>
          <p14:tracePt t="11107" x="3338513" y="5727700"/>
          <p14:tracePt t="11123" x="3313113" y="5727700"/>
          <p14:tracePt t="11131" x="3287713" y="5740400"/>
          <p14:tracePt t="11139" x="3275013" y="5740400"/>
          <p14:tracePt t="11147" x="3236913" y="5753100"/>
          <p14:tracePt t="11155" x="3224213" y="5765800"/>
          <p14:tracePt t="11163" x="3197225" y="5778500"/>
          <p14:tracePt t="11171" x="3184525" y="5778500"/>
          <p14:tracePt t="11179" x="3159125" y="5792788"/>
          <p14:tracePt t="11187" x="3121025" y="5818188"/>
          <p14:tracePt t="11195" x="3082925" y="5830888"/>
          <p14:tracePt t="11203" x="3017838" y="5856288"/>
          <p14:tracePt t="11211" x="2954338" y="5868988"/>
          <p14:tracePt t="11219" x="2838450" y="5868988"/>
          <p14:tracePt t="11227" x="2709863" y="5919788"/>
          <p14:tracePt t="11236" x="2593975" y="5919788"/>
          <p14:tracePt t="11244" x="2490788" y="5919788"/>
          <p14:tracePt t="11252" x="2376488" y="5934075"/>
          <p14:tracePt t="11262" x="2311400" y="5934075"/>
          <p14:tracePt t="11268" x="2222500" y="5934075"/>
          <p14:tracePt t="11278" x="2195513" y="5934075"/>
          <p14:tracePt t="11284" x="2170113" y="5934075"/>
          <p14:tracePt t="11293" x="2157413" y="5934075"/>
          <p14:tracePt t="11299" x="2144713" y="5934075"/>
          <p14:tracePt t="11307" x="2119313" y="5934075"/>
          <p14:tracePt t="11324" x="2106613" y="5934075"/>
          <p14:tracePt t="11445" x="2093913" y="5934075"/>
          <p14:tracePt t="11481" x="2081213" y="5934075"/>
          <p14:tracePt t="11495" x="2081213" y="5919788"/>
          <p14:tracePt t="11511" x="2081213" y="5894388"/>
          <p14:tracePt t="11519" x="2081213" y="5881688"/>
          <p14:tracePt t="11527" x="2081213" y="5856288"/>
          <p14:tracePt t="11535" x="2081213" y="5830888"/>
          <p14:tracePt t="11543" x="2081213" y="5792788"/>
          <p14:tracePt t="11551" x="2081213" y="5753100"/>
          <p14:tracePt t="11560" x="2081213" y="5740400"/>
          <p14:tracePt t="11567" x="2081213" y="5727700"/>
          <p14:tracePt t="11576" x="2081213" y="5702300"/>
          <p14:tracePt t="11583" x="2093913" y="5689600"/>
          <p14:tracePt t="11603" x="2119313" y="5664200"/>
          <p14:tracePt t="11611" x="2132013" y="5651500"/>
          <p14:tracePt t="11703" x="2132013" y="5664200"/>
          <p14:tracePt t="11711" x="2132013" y="5702300"/>
          <p14:tracePt t="11719" x="2132013" y="5727700"/>
          <p14:tracePt t="11727" x="2132013" y="5740400"/>
          <p14:tracePt t="11737" x="2132013" y="5778500"/>
          <p14:tracePt t="11746" x="2132013" y="5792788"/>
          <p14:tracePt t="11752" x="2132013" y="5805488"/>
          <p14:tracePt t="11763" x="2132013" y="5818188"/>
          <p14:tracePt t="11845" x="2132013" y="5765800"/>
          <p14:tracePt t="11862" x="2132013" y="5702300"/>
          <p14:tracePt t="11869" x="2132013" y="5689600"/>
          <p14:tracePt t="11879" x="2132013" y="5651500"/>
          <p14:tracePt t="11885" x="2132013" y="5637213"/>
          <p14:tracePt t="11892" x="2132013" y="5624513"/>
          <p14:tracePt t="11900" x="2132013" y="5611813"/>
          <p14:tracePt t="11908" x="2132013" y="5599113"/>
          <p14:tracePt t="11973" x="2157413" y="5651500"/>
          <p14:tracePt t="11981" x="2157413" y="5676900"/>
          <p14:tracePt t="11988" x="2182813" y="5778500"/>
          <p14:tracePt t="11996" x="2182813" y="5805488"/>
          <p14:tracePt t="12007" x="2182813" y="5830888"/>
          <p14:tracePt t="12015" x="2182813" y="5868988"/>
          <p14:tracePt t="12023" x="2195513" y="5868988"/>
          <p14:tracePt t="12128" x="2195513" y="5856288"/>
          <p14:tracePt t="12136" x="2195513" y="5843588"/>
          <p14:tracePt t="12145" x="2195513" y="5830888"/>
          <p14:tracePt t="12152" x="2195513" y="5765800"/>
          <p14:tracePt t="12162" x="2195513" y="5753100"/>
          <p14:tracePt t="12168" x="2195513" y="5676900"/>
          <p14:tracePt t="12178" x="2195513" y="5561013"/>
          <p14:tracePt t="12183" x="2208213" y="5457825"/>
          <p14:tracePt t="12191" x="2260600" y="5149850"/>
          <p14:tracePt t="12199" x="2273300" y="4957763"/>
          <p14:tracePt t="12207" x="2311400" y="4622800"/>
          <p14:tracePt t="12215" x="2336800" y="4173538"/>
          <p14:tracePt t="12223" x="2363788" y="3557588"/>
          <p14:tracePt t="12231" x="2363788" y="3030538"/>
          <p14:tracePt t="12239" x="2363788" y="2593975"/>
          <p14:tracePt t="12248" x="2363788" y="2286000"/>
          <p14:tracePt t="12256" x="2363788" y="2119313"/>
          <p14:tracePt t="12265" x="2363788" y="2028825"/>
          <p14:tracePt t="12272" x="2363788" y="1990725"/>
          <p14:tracePt t="12344" x="2363788" y="2003425"/>
          <p14:tracePt t="12352" x="2336800" y="2041525"/>
          <p14:tracePt t="12361" x="2324100" y="2066925"/>
          <p14:tracePt t="12368" x="2311400" y="2144713"/>
          <p14:tracePt t="12377" x="2311400" y="2157413"/>
          <p14:tracePt t="12384" x="2298700" y="2195513"/>
          <p14:tracePt t="12392" x="2298700" y="2222500"/>
          <p14:tracePt t="12439" x="2324100" y="2222500"/>
          <p14:tracePt t="12447" x="2389188" y="2157413"/>
          <p14:tracePt t="12455" x="2414588" y="2132013"/>
          <p14:tracePt t="12464" x="2439988" y="2093913"/>
          <p14:tracePt t="12471" x="2452688" y="2066925"/>
          <p14:tracePt t="12480" x="2465388" y="2041525"/>
          <p14:tracePt t="12487" x="2465388" y="2028825"/>
          <p14:tracePt t="12583" x="2452688" y="2041525"/>
          <p14:tracePt t="12615" x="2439988" y="2054225"/>
          <p14:tracePt t="12623" x="2427288" y="2054225"/>
          <p14:tracePt t="12663" x="2414588" y="2054225"/>
          <p14:tracePt t="12680" x="2401888" y="2054225"/>
          <p14:tracePt t="12687" x="2389188" y="2054225"/>
          <p14:tracePt t="12696" x="2376488" y="2054225"/>
          <p14:tracePt t="12703" x="2336800" y="2054225"/>
          <p14:tracePt t="12711" x="2311400" y="2041525"/>
          <p14:tracePt t="12719" x="2286000" y="2041525"/>
          <p14:tracePt t="12727" x="2222500" y="2041525"/>
          <p14:tracePt t="12735" x="2144713" y="2028825"/>
          <p14:tracePt t="12743" x="2119313" y="2028825"/>
          <p14:tracePt t="12751" x="2081213" y="2028825"/>
          <p14:tracePt t="12760" x="2066925" y="2028825"/>
          <p14:tracePt t="12767" x="2054225" y="2028825"/>
          <p14:tracePt t="12775" x="2041525" y="2028825"/>
          <p14:tracePt t="12783" x="2028825" y="2028825"/>
          <p14:tracePt t="12791" x="2016125" y="2041525"/>
          <p14:tracePt t="12799" x="2003425" y="2041525"/>
          <p14:tracePt t="12807" x="1978025" y="2066925"/>
          <p14:tracePt t="12815" x="1952625" y="2093913"/>
          <p14:tracePt t="12823" x="1939925" y="2132013"/>
          <p14:tracePt t="12831" x="1912938" y="2157413"/>
          <p14:tracePt t="12839" x="1887538" y="2235200"/>
          <p14:tracePt t="12847" x="1874838" y="2260600"/>
          <p14:tracePt t="12855" x="1824038" y="2336800"/>
          <p14:tracePt t="12863" x="1784350" y="2427288"/>
          <p14:tracePt t="12871" x="1784350" y="2452688"/>
          <p14:tracePt t="12880" x="1746250" y="2517775"/>
          <p14:tracePt t="12888" x="1733550" y="2555875"/>
          <p14:tracePt t="12896" x="1708150" y="2619375"/>
          <p14:tracePt t="12903" x="1670050" y="2697163"/>
          <p14:tracePt t="12911" x="1670050" y="2760663"/>
          <p14:tracePt t="12919" x="1657350" y="2825750"/>
          <p14:tracePt t="12927" x="1630363" y="2901950"/>
          <p14:tracePt t="12935" x="1630363" y="2992438"/>
          <p14:tracePt t="12943" x="1617663" y="3082925"/>
          <p14:tracePt t="12951" x="1617663" y="3146425"/>
          <p14:tracePt t="12960" x="1617663" y="3236913"/>
          <p14:tracePt t="12978" x="1617663" y="3403600"/>
          <p14:tracePt t="12984" x="1617663" y="3467100"/>
          <p14:tracePt t="12992" x="1617663" y="3557588"/>
          <p14:tracePt t="13000" x="1630363" y="3633788"/>
          <p14:tracePt t="13008" x="1657350" y="3724275"/>
          <p14:tracePt t="13019" x="1682750" y="3802063"/>
          <p14:tracePt t="13027" x="1695450" y="3865563"/>
          <p14:tracePt t="13035" x="1695450" y="3930650"/>
          <p14:tracePt t="13043" x="1695450" y="3943350"/>
          <p14:tracePt t="13051" x="1720850" y="3956050"/>
          <p14:tracePt t="13059" x="1733550" y="3968750"/>
          <p14:tracePt t="13079" x="1733550" y="3981450"/>
          <p14:tracePt t="13096" x="1746250" y="3981450"/>
          <p14:tracePt t="13104" x="1771650" y="3981450"/>
          <p14:tracePt t="13112" x="1811338" y="3981450"/>
          <p14:tracePt t="13120" x="1887538" y="3956050"/>
          <p14:tracePt t="13129" x="1978025" y="3916363"/>
          <p14:tracePt t="13136" x="2081213" y="3903663"/>
          <p14:tracePt t="13146" x="2119313" y="3890963"/>
          <p14:tracePt t="13151" x="2182813" y="3865563"/>
          <p14:tracePt t="13161" x="2222500" y="3852863"/>
          <p14:tracePt t="13167" x="2260600" y="3827463"/>
          <p14:tracePt t="13175" x="2298700" y="3814763"/>
          <p14:tracePt t="13183" x="2311400" y="3802063"/>
          <p14:tracePt t="13191" x="2363788" y="3724275"/>
          <p14:tracePt t="13199" x="2389188" y="3633788"/>
          <p14:tracePt t="13207" x="2414588" y="3544888"/>
          <p14:tracePt t="13215" x="2478088" y="3338513"/>
          <p14:tracePt t="13223" x="2478088" y="3171825"/>
          <p14:tracePt t="13231" x="2490788" y="2979738"/>
          <p14:tracePt t="13240" x="2490788" y="2851150"/>
          <p14:tracePt t="13248" x="2490788" y="2747963"/>
          <p14:tracePt t="13257" x="2490788" y="2619375"/>
          <p14:tracePt t="13265" x="2490788" y="2530475"/>
          <p14:tracePt t="13272" x="2490788" y="2439988"/>
          <p14:tracePt t="13280" x="2490788" y="2401888"/>
          <p14:tracePt t="13288" x="2490788" y="2336800"/>
          <p14:tracePt t="13296" x="2478088" y="2273300"/>
          <p14:tracePt t="13303" x="2452688" y="2235200"/>
          <p14:tracePt t="13311" x="2439988" y="2157413"/>
          <p14:tracePt t="13319" x="2401888" y="2016125"/>
          <p14:tracePt t="13327" x="2376488" y="1925638"/>
          <p14:tracePt t="13335" x="2324100" y="1836738"/>
          <p14:tracePt t="13344" x="2298700" y="1746250"/>
          <p14:tracePt t="13351" x="2273300" y="1670050"/>
          <p14:tracePt t="13359" x="2235200" y="1630363"/>
          <p14:tracePt t="13367" x="2157413" y="1604963"/>
          <p14:tracePt t="13375" x="2081213" y="1554163"/>
          <p14:tracePt t="13383" x="2041525" y="1528763"/>
          <p14:tracePt t="13391" x="1952625" y="1516063"/>
          <p14:tracePt t="13399" x="1874838" y="1489075"/>
          <p14:tracePt t="13407" x="1784350" y="1476375"/>
          <p14:tracePt t="13415" x="1771650" y="1476375"/>
          <p14:tracePt t="13424" x="1758950" y="1476375"/>
          <p14:tracePt t="13432" x="1746250" y="1476375"/>
          <p14:tracePt t="13448" x="1733550" y="1476375"/>
          <p14:tracePt t="13456" x="1720850" y="1476375"/>
          <p14:tracePt t="13464" x="1695450" y="1476375"/>
          <p14:tracePt t="13472" x="1682750" y="1476375"/>
          <p14:tracePt t="13480" x="1630363" y="1554163"/>
          <p14:tracePt t="13487" x="1617663" y="1644650"/>
          <p14:tracePt t="13495" x="1592263" y="1784350"/>
          <p14:tracePt t="13503" x="1528763" y="1952625"/>
          <p14:tracePt t="13511" x="1476375" y="2157413"/>
          <p14:tracePt t="13519" x="1425575" y="2349500"/>
          <p14:tracePt t="13527" x="1374775" y="2543175"/>
          <p14:tracePt t="13535" x="1335088" y="2735263"/>
          <p14:tracePt t="13544" x="1309688" y="2876550"/>
          <p14:tracePt t="13551" x="1309688" y="3043238"/>
          <p14:tracePt t="13559" x="1284288" y="3159125"/>
          <p14:tracePt t="13567" x="1284288" y="3262313"/>
          <p14:tracePt t="13575" x="1284288" y="3351213"/>
          <p14:tracePt t="13583" x="1284288" y="3416300"/>
          <p14:tracePt t="13591" x="1284288" y="3454400"/>
          <p14:tracePt t="13599" x="1284288" y="3479800"/>
          <p14:tracePt t="13607" x="1284288" y="3544888"/>
          <p14:tracePt t="13615" x="1296988" y="3570288"/>
          <p14:tracePt t="13623" x="1322388" y="3633788"/>
          <p14:tracePt t="13631" x="1335088" y="3660775"/>
          <p14:tracePt t="13639" x="1374775" y="3698875"/>
          <p14:tracePt t="13647" x="1425575" y="3775075"/>
          <p14:tracePt t="13655" x="1438275" y="3814763"/>
          <p14:tracePt t="13663" x="1463675" y="3878263"/>
          <p14:tracePt t="13671" x="1476375" y="3903663"/>
          <p14:tracePt t="13679" x="1516063" y="3916363"/>
          <p14:tracePt t="13687" x="1592263" y="3956050"/>
          <p14:tracePt t="13695" x="1617663" y="3968750"/>
          <p14:tracePt t="13703" x="1657350" y="3981450"/>
          <p14:tracePt t="13711" x="1695450" y="4006850"/>
          <p14:tracePt t="13719" x="1708150" y="4006850"/>
          <p14:tracePt t="13727" x="1733550" y="4019550"/>
          <p14:tracePt t="13735" x="1746250" y="4032250"/>
          <p14:tracePt t="13744" x="1758950" y="4032250"/>
          <p14:tracePt t="13751" x="1771650" y="4032250"/>
          <p14:tracePt t="13759" x="1784350" y="4032250"/>
          <p14:tracePt t="13767" x="1798638" y="4032250"/>
          <p14:tracePt t="13775" x="1836738" y="4019550"/>
          <p14:tracePt t="13784" x="1912938" y="3981450"/>
          <p14:tracePt t="13792" x="1978025" y="3930650"/>
          <p14:tracePt t="13800" x="2081213" y="3852863"/>
          <p14:tracePt t="13807" x="2157413" y="3749675"/>
          <p14:tracePt t="13816" x="2273300" y="3608388"/>
          <p14:tracePt t="13824" x="2349500" y="3479800"/>
          <p14:tracePt t="13835" x="2465388" y="3236913"/>
          <p14:tracePt t="13843" x="2505075" y="3068638"/>
          <p14:tracePt t="13851" x="2555875" y="2889250"/>
          <p14:tracePt t="13859" x="2568575" y="2760663"/>
          <p14:tracePt t="13867" x="2593975" y="2671763"/>
          <p14:tracePt t="13875" x="2606675" y="2543175"/>
          <p14:tracePt t="13883" x="2606675" y="2452688"/>
          <p14:tracePt t="13891" x="2606675" y="2324100"/>
          <p14:tracePt t="13899" x="2606675" y="2222500"/>
          <p14:tracePt t="13907" x="2606675" y="2106613"/>
          <p14:tracePt t="13915" x="2581275" y="1978025"/>
          <p14:tracePt t="13923" x="2530475" y="1798638"/>
          <p14:tracePt t="13931" x="2439988" y="1657350"/>
          <p14:tracePt t="13939" x="2336800" y="1541463"/>
          <p14:tracePt t="13947" x="2247900" y="1425575"/>
          <p14:tracePt t="13963" x="2041525" y="1258888"/>
          <p14:tracePt t="13972" x="1965325" y="1220788"/>
          <p14:tracePt t="13979" x="1874838" y="1130300"/>
          <p14:tracePt t="13988" x="1771650" y="1092200"/>
          <p14:tracePt t="13996" x="1682750" y="1039813"/>
          <p14:tracePt t="14004" x="1657350" y="1027113"/>
          <p14:tracePt t="14020" x="1644650" y="1027113"/>
          <p14:tracePt t="14039" x="1630363" y="1027113"/>
          <p14:tracePt t="14047" x="1617663" y="1027113"/>
          <p14:tracePt t="14055" x="1592263" y="1039813"/>
          <p14:tracePt t="14063" x="1554163" y="1065213"/>
          <p14:tracePt t="14071" x="1528763" y="1181100"/>
          <p14:tracePt t="14079" x="1476375" y="1296988"/>
          <p14:tracePt t="14087" x="1362075" y="1503363"/>
          <p14:tracePt t="14095" x="1271588" y="1644650"/>
          <p14:tracePt t="14103" x="1181100" y="1836738"/>
          <p14:tracePt t="14111" x="1130300" y="1978025"/>
          <p14:tracePt t="14119" x="1079500" y="2144713"/>
          <p14:tracePt t="14127" x="1052513" y="2286000"/>
          <p14:tracePt t="14135" x="1027113" y="2452688"/>
          <p14:tracePt t="14143" x="1027113" y="2568575"/>
          <p14:tracePt t="14151" x="1014413" y="2697163"/>
          <p14:tracePt t="14159" x="1014413" y="2825750"/>
          <p14:tracePt t="14168" x="1014413" y="2914650"/>
          <p14:tracePt t="14176" x="1014413" y="3005138"/>
          <p14:tracePt t="14184" x="1027113" y="3108325"/>
          <p14:tracePt t="14192" x="1052513" y="3184525"/>
          <p14:tracePt t="14200" x="1079500" y="3275013"/>
          <p14:tracePt t="14208" x="1104900" y="3351213"/>
          <p14:tracePt t="14216" x="1130300" y="3416300"/>
          <p14:tracePt t="14223" x="1168400" y="3454400"/>
          <p14:tracePt t="14231" x="1258888" y="3557588"/>
          <p14:tracePt t="14239" x="1296988" y="3633788"/>
          <p14:tracePt t="14247" x="1322388" y="3648075"/>
          <p14:tracePt t="14255" x="1362075" y="3673475"/>
          <p14:tracePt t="14263" x="1374775" y="3686175"/>
          <p14:tracePt t="14279" x="1412875" y="3698875"/>
          <p14:tracePt t="14296" x="1425575" y="3698875"/>
          <p14:tracePt t="14313" x="1450975" y="3698875"/>
          <p14:tracePt t="14321" x="1450975" y="3686175"/>
          <p14:tracePt t="14332" x="1476375" y="3633788"/>
          <p14:tracePt t="14340" x="1516063" y="3532188"/>
          <p14:tracePt t="14348" x="1592263" y="3441700"/>
          <p14:tracePt t="14355" x="1644650" y="3300413"/>
          <p14:tracePt t="14363" x="1695450" y="3171825"/>
          <p14:tracePt t="14371" x="1720850" y="3082925"/>
          <p14:tracePt t="14379" x="1811338" y="2979738"/>
          <p14:tracePt t="14387" x="1836738" y="2941638"/>
          <p14:tracePt t="14395" x="1836738" y="2927350"/>
          <p14:tracePt t="14404" x="1849438" y="2927350"/>
          <p14:tracePt t="14413" x="1874838" y="2914650"/>
          <p14:tracePt t="14420" x="1900238" y="2914650"/>
          <p14:tracePt t="14430" x="1925638" y="2914650"/>
          <p14:tracePt t="14436" x="2016125" y="2914650"/>
          <p14:tracePt t="14445" x="2157413" y="2914650"/>
          <p14:tracePt t="14453" x="2349500" y="2954338"/>
          <p14:tracePt t="14460" x="2543175" y="3005138"/>
          <p14:tracePt t="14468" x="2747963" y="3121025"/>
          <p14:tracePt t="14475" x="2941638" y="3209925"/>
          <p14:tracePt t="14484" x="3146425" y="3249613"/>
          <p14:tracePt t="14495" x="3275013" y="3275013"/>
          <p14:tracePt t="14503" x="3365500" y="3313113"/>
          <p14:tracePt t="14515" x="3429000" y="3313113"/>
          <p14:tracePt t="14523" x="3441700" y="3313113"/>
          <p14:tracePt t="14531" x="3454400" y="3313113"/>
          <p14:tracePt t="14547" x="3479800" y="3313113"/>
          <p14:tracePt t="14555" x="3519488" y="3300413"/>
          <p14:tracePt t="14563" x="3557588" y="3262313"/>
          <p14:tracePt t="14571" x="3633788" y="3184525"/>
          <p14:tracePt t="14579" x="3724275" y="3133725"/>
          <p14:tracePt t="14587" x="3840163" y="3082925"/>
          <p14:tracePt t="14595" x="4044950" y="2992438"/>
          <p14:tracePt t="14603" x="4148138" y="2941638"/>
          <p14:tracePt t="14611" x="4264025" y="2889250"/>
          <p14:tracePt t="14619" x="4367213" y="2813050"/>
          <p14:tracePt t="14628" x="4405313" y="2800350"/>
          <p14:tracePt t="14635" x="4468813" y="2760663"/>
          <p14:tracePt t="14643" x="4494213" y="2760663"/>
          <p14:tracePt t="14651" x="4494213" y="2747963"/>
          <p14:tracePt t="14659" x="4508500" y="2747963"/>
          <p14:tracePt t="14667" x="4533900" y="2735263"/>
          <p14:tracePt t="14675" x="4533900" y="2722563"/>
          <p14:tracePt t="14692" x="4559300" y="2697163"/>
          <p14:tracePt t="14701" x="4572000" y="2697163"/>
          <p14:tracePt t="14708" x="4597400" y="2697163"/>
          <p14:tracePt t="14716" x="4635500" y="2697163"/>
          <p14:tracePt t="14724" x="4675188" y="2697163"/>
          <p14:tracePt t="14732" x="4687888" y="2684463"/>
          <p14:tracePt t="14740" x="4713288" y="2684463"/>
          <p14:tracePt t="14748" x="4751388" y="2659063"/>
          <p14:tracePt t="14756" x="4776788" y="2646363"/>
          <p14:tracePt t="14764" x="4791075" y="2646363"/>
          <p14:tracePt t="14771" x="4816475" y="2619375"/>
          <p14:tracePt t="14779" x="4879975" y="2593975"/>
          <p14:tracePt t="14787" x="4918075" y="2555875"/>
          <p14:tracePt t="14795" x="4957763" y="2543175"/>
          <p14:tracePt t="14804" x="4995863" y="2505075"/>
          <p14:tracePt t="14813" x="5021263" y="2465388"/>
          <p14:tracePt t="14820" x="5046663" y="2439988"/>
          <p14:tracePt t="14830" x="5059363" y="2427288"/>
          <p14:tracePt t="14838" x="5086350" y="2401888"/>
          <p14:tracePt t="14844" x="5111750" y="2376488"/>
          <p14:tracePt t="14852" x="5124450" y="2363788"/>
          <p14:tracePt t="14869" x="5149850" y="2349500"/>
          <p14:tracePt t="14876" x="5149850" y="2336800"/>
          <p14:tracePt t="14927" x="5162550" y="2324100"/>
          <p14:tracePt t="14975" x="5162550" y="2298700"/>
          <p14:tracePt t="14983" x="5162550" y="2286000"/>
          <p14:tracePt t="14991" x="5162550" y="2260600"/>
          <p14:tracePt t="14999" x="5162550" y="2247900"/>
          <p14:tracePt t="15015" x="5162550" y="2222500"/>
          <p14:tracePt t="15027" x="5162550" y="2208213"/>
          <p14:tracePt t="15035" x="5137150" y="2195513"/>
          <p14:tracePt t="15043" x="5111750" y="2182813"/>
          <p14:tracePt t="15051" x="5086350" y="2170113"/>
          <p14:tracePt t="15059" x="5059363" y="2157413"/>
          <p14:tracePt t="15067" x="5033963" y="2144713"/>
          <p14:tracePt t="15075" x="4970463" y="2132013"/>
          <p14:tracePt t="15083" x="4932363" y="2106613"/>
          <p14:tracePt t="15091" x="4905375" y="2106613"/>
          <p14:tracePt t="15099" x="4892675" y="2106613"/>
          <p14:tracePt t="15107" x="4867275" y="2106613"/>
          <p14:tracePt t="15115" x="4829175" y="2106613"/>
          <p14:tracePt t="15123" x="4803775" y="2106613"/>
          <p14:tracePt t="15131" x="4791075" y="2106613"/>
          <p14:tracePt t="15139" x="4764088" y="2106613"/>
          <p14:tracePt t="15147" x="4751388" y="2106613"/>
          <p14:tracePt t="15156" x="4725988" y="2106613"/>
          <p14:tracePt t="15172" x="4700588" y="2106613"/>
          <p14:tracePt t="15180" x="4687888" y="2106613"/>
          <p14:tracePt t="15188" x="4662488" y="2132013"/>
          <p14:tracePt t="15197" x="4622800" y="2157413"/>
          <p14:tracePt t="15204" x="4584700" y="2182813"/>
          <p14:tracePt t="15213" x="4546600" y="2208213"/>
          <p14:tracePt t="15220" x="4521200" y="2222500"/>
          <p14:tracePt t="15227" x="4481513" y="2260600"/>
          <p14:tracePt t="15235" x="4443413" y="2286000"/>
          <p14:tracePt t="15243" x="4367213" y="2324100"/>
          <p14:tracePt t="15251" x="4327525" y="2401888"/>
          <p14:tracePt t="15260" x="4314825" y="2414588"/>
          <p14:tracePt t="15276" x="4289425" y="2439988"/>
          <p14:tracePt t="15284" x="4264025" y="2465388"/>
          <p14:tracePt t="15292" x="4186238" y="2543175"/>
          <p14:tracePt t="15302" x="4173538" y="2568575"/>
          <p14:tracePt t="15308" x="4160838" y="2568575"/>
          <p14:tracePt t="15316" x="4122738" y="2606675"/>
          <p14:tracePt t="15324" x="4110038" y="2632075"/>
          <p14:tracePt t="15332" x="4057650" y="2697163"/>
          <p14:tracePt t="15340" x="4044950" y="2735263"/>
          <p14:tracePt t="15348" x="4032250" y="2800350"/>
          <p14:tracePt t="15356" x="3994150" y="2876550"/>
          <p14:tracePt t="15363" x="3956050" y="2967038"/>
          <p14:tracePt t="15371" x="3916363" y="3043238"/>
          <p14:tracePt t="15379" x="3903663" y="3108325"/>
          <p14:tracePt t="15387" x="3890963" y="3146425"/>
          <p14:tracePt t="15395" x="3865563" y="3184525"/>
          <p14:tracePt t="15405" x="3865563" y="3209925"/>
          <p14:tracePt t="15415" x="3865563" y="3249613"/>
          <p14:tracePt t="15421" x="3827463" y="3313113"/>
          <p14:tracePt t="15428" x="3827463" y="3338513"/>
          <p14:tracePt t="15436" x="3827463" y="3378200"/>
          <p14:tracePt t="15444" x="3827463" y="3390900"/>
          <p14:tracePt t="15452" x="3827463" y="3454400"/>
          <p14:tracePt t="15459" x="3814763" y="3532188"/>
          <p14:tracePt t="15467" x="3814763" y="3557588"/>
          <p14:tracePt t="15475" x="3814763" y="3595688"/>
          <p14:tracePt t="15483" x="3814763" y="3633788"/>
          <p14:tracePt t="15491" x="3814763" y="3648075"/>
          <p14:tracePt t="15500" x="3814763" y="3673475"/>
          <p14:tracePt t="15507" x="3814763" y="3698875"/>
          <p14:tracePt t="15515" x="3814763" y="3711575"/>
          <p14:tracePt t="15525" x="3827463" y="3749675"/>
          <p14:tracePt t="15533" x="3852863" y="3775075"/>
          <p14:tracePt t="15540" x="3890963" y="3814763"/>
          <p14:tracePt t="15548" x="3930650" y="3890963"/>
          <p14:tracePt t="15555" x="3968750" y="3916363"/>
          <p14:tracePt t="15563" x="4032250" y="3943350"/>
          <p14:tracePt t="15571" x="4110038" y="3956050"/>
          <p14:tracePt t="15579" x="4173538" y="3968750"/>
          <p14:tracePt t="15587" x="4251325" y="4006850"/>
          <p14:tracePt t="15595" x="4314825" y="4019550"/>
          <p14:tracePt t="15604" x="4327525" y="4019550"/>
          <p14:tracePt t="15612" x="4340225" y="4032250"/>
          <p14:tracePt t="15620" x="4367213" y="4032250"/>
          <p14:tracePt t="15628" x="4392613" y="4044950"/>
          <p14:tracePt t="15636" x="4405313" y="4044950"/>
          <p14:tracePt t="15652" x="4418013" y="4044950"/>
          <p14:tracePt t="15660" x="4430713" y="4044950"/>
          <p14:tracePt t="15668" x="4456113" y="4044950"/>
          <p14:tracePt t="15676" x="4521200" y="4019550"/>
          <p14:tracePt t="15684" x="4559300" y="4006850"/>
          <p14:tracePt t="15692" x="4635500" y="3968750"/>
          <p14:tracePt t="15700" x="4662488" y="3956050"/>
          <p14:tracePt t="15707" x="4700588" y="3943350"/>
          <p14:tracePt t="15715" x="4738688" y="3916363"/>
          <p14:tracePt t="15723" x="4776788" y="3890963"/>
          <p14:tracePt t="15731" x="4803775" y="3878263"/>
          <p14:tracePt t="15739" x="4841875" y="3852863"/>
          <p14:tracePt t="15747" x="4879975" y="3840163"/>
          <p14:tracePt t="15756" x="4892675" y="3840163"/>
          <p14:tracePt t="15763" x="4892675" y="3827463"/>
          <p14:tracePt t="15772" x="4918075" y="3802063"/>
          <p14:tracePt t="15780" x="4932363" y="3802063"/>
          <p14:tracePt t="15797" x="4970463" y="3762375"/>
          <p14:tracePt t="15804" x="4983163" y="3749675"/>
          <p14:tracePt t="15812" x="4995863" y="3749675"/>
          <p14:tracePt t="15820" x="5046663" y="3660775"/>
          <p14:tracePt t="15827" x="5046663" y="3648075"/>
          <p14:tracePt t="15835" x="5059363" y="3570288"/>
          <p14:tracePt t="15843" x="5086350" y="3479800"/>
          <p14:tracePt t="15851" x="5111750" y="3467100"/>
          <p14:tracePt t="15859" x="5111750" y="3365500"/>
          <p14:tracePt t="15867" x="5149850" y="3249613"/>
          <p14:tracePt t="15875" x="5162550" y="3159125"/>
          <p14:tracePt t="15887" x="5200650" y="3068638"/>
          <p14:tracePt t="15896" x="5200650" y="2941638"/>
          <p14:tracePt t="15904" x="5200650" y="2825750"/>
          <p14:tracePt t="15911" x="5200650" y="2697163"/>
          <p14:tracePt t="15920" x="5200650" y="2593975"/>
          <p14:tracePt t="15928" x="5200650" y="2465388"/>
          <p14:tracePt t="15936" x="5200650" y="2336800"/>
          <p14:tracePt t="15943" x="5175250" y="2208213"/>
          <p14:tracePt t="15951" x="5124450" y="2093913"/>
          <p14:tracePt t="15963" x="5073650" y="1952625"/>
          <p14:tracePt t="15967" x="5046663" y="1862138"/>
          <p14:tracePt t="15976" x="4995863" y="1746250"/>
          <p14:tracePt t="15984" x="4970463" y="1657350"/>
          <p14:tracePt t="15992" x="4918075" y="1579563"/>
          <p14:tracePt t="16000" x="4905375" y="1516063"/>
          <p14:tracePt t="16008" x="4879975" y="1476375"/>
          <p14:tracePt t="16015" x="4854575" y="1450975"/>
          <p14:tracePt t="16023" x="4841875" y="1438275"/>
          <p14:tracePt t="16031" x="4829175" y="1425575"/>
          <p14:tracePt t="16039" x="4791075" y="1412875"/>
          <p14:tracePt t="16047" x="4776788" y="1412875"/>
          <p14:tracePt t="16055" x="4738688" y="1400175"/>
          <p14:tracePt t="16063" x="4700588" y="1387475"/>
          <p14:tracePt t="16079" x="4662488" y="1387475"/>
          <p14:tracePt t="16088" x="4622800" y="1374775"/>
          <p14:tracePt t="16097" x="4610100" y="1374775"/>
          <p14:tracePt t="16104" x="4572000" y="1374775"/>
          <p14:tracePt t="16112" x="4546600" y="1374775"/>
          <p14:tracePt t="16120" x="4533900" y="1374775"/>
          <p14:tracePt t="16128" x="4508500" y="1374775"/>
          <p14:tracePt t="16143" x="4494213" y="1374775"/>
          <p14:tracePt t="16151" x="4468813" y="1374775"/>
          <p14:tracePt t="16159" x="4456113" y="1387475"/>
          <p14:tracePt t="16167" x="4430713" y="1400175"/>
          <p14:tracePt t="16175" x="4392613" y="1425575"/>
          <p14:tracePt t="16183" x="4352925" y="1503363"/>
          <p14:tracePt t="16191" x="4302125" y="1579563"/>
          <p14:tracePt t="16199" x="4251325" y="1720850"/>
          <p14:tracePt t="16208" x="4225925" y="1746250"/>
          <p14:tracePt t="16216" x="4198938" y="1849438"/>
          <p14:tracePt t="16224" x="4173538" y="1965325"/>
          <p14:tracePt t="16232" x="4148138" y="2003425"/>
          <p14:tracePt t="16239" x="4148138" y="2081213"/>
          <p14:tracePt t="16247" x="4135438" y="2195513"/>
          <p14:tracePt t="16255" x="4135438" y="2260600"/>
          <p14:tracePt t="16263" x="4097338" y="2349500"/>
          <p14:tracePt t="16272" x="4097338" y="2414588"/>
          <p14:tracePt t="16281" x="4097338" y="2478088"/>
          <p14:tracePt t="16288" x="4097338" y="2593975"/>
          <p14:tracePt t="16297" x="4097338" y="2697163"/>
          <p14:tracePt t="16304" x="4097338" y="2813050"/>
          <p14:tracePt t="16312" x="4097338" y="2889250"/>
          <p14:tracePt t="16320" x="4097338" y="3017838"/>
          <p14:tracePt t="16328" x="4097338" y="3133725"/>
          <p14:tracePt t="16336" x="4097338" y="3262313"/>
          <p14:tracePt t="16344" x="4097338" y="3351213"/>
          <p14:tracePt t="16352" x="4135438" y="3441700"/>
          <p14:tracePt t="16359" x="4186238" y="3582988"/>
          <p14:tracePt t="16367" x="4198938" y="3648075"/>
          <p14:tracePt t="16375" x="4225925" y="3673475"/>
          <p14:tracePt t="16383" x="4264025" y="3736975"/>
          <p14:tracePt t="16391" x="4264025" y="3749675"/>
          <p14:tracePt t="16399" x="4302125" y="3775075"/>
          <p14:tracePt t="16407" x="4367213" y="3789363"/>
          <p14:tracePt t="16415" x="4430713" y="3802063"/>
          <p14:tracePt t="16423" x="4521200" y="3802063"/>
          <p14:tracePt t="16431" x="4635500" y="3827463"/>
          <p14:tracePt t="16439" x="4725988" y="3827463"/>
          <p14:tracePt t="16447" x="4892675" y="3827463"/>
          <p14:tracePt t="16455" x="5008563" y="3865563"/>
          <p14:tracePt t="16463" x="5099050" y="3865563"/>
          <p14:tracePt t="16472" x="5124450" y="3878263"/>
          <p14:tracePt t="16481" x="5162550" y="3878263"/>
          <p14:tracePt t="16488" x="5187950" y="3878263"/>
          <p14:tracePt t="16503" x="5200650" y="3878263"/>
          <p14:tracePt t="16893" x="5213350" y="3878263"/>
          <p14:tracePt t="16940" x="5213350" y="3890963"/>
          <p14:tracePt t="17396" x="5200650" y="3890963"/>
          <p14:tracePt t="18343" x="5213350" y="3878263"/>
          <p14:tracePt t="18361" x="5213350" y="3865563"/>
          <p14:tracePt t="18377" x="5227638" y="3852863"/>
          <p14:tracePt t="18935" x="5213350" y="3852863"/>
          <p14:tracePt t="18943" x="5200650" y="3852863"/>
          <p14:tracePt t="18983" x="5187950" y="3852863"/>
          <p14:tracePt t="19583" x="5175250" y="3865563"/>
          <p14:tracePt t="19607" x="5162550" y="3878263"/>
          <p14:tracePt t="20217" x="5149850" y="3865563"/>
          <p14:tracePt t="20226" x="5137150" y="3865563"/>
          <p14:tracePt t="20232" x="5124450" y="3865563"/>
          <p14:tracePt t="20239" x="5086350" y="3878263"/>
          <p14:tracePt t="20248" x="5008563" y="3968750"/>
          <p14:tracePt t="20255" x="4932363" y="4084638"/>
          <p14:tracePt t="20264" x="4829175" y="4225925"/>
          <p14:tracePt t="20271" x="4713288" y="4430713"/>
          <p14:tracePt t="20279" x="4610100" y="4610100"/>
          <p14:tracePt t="20287" x="4443413" y="4879975"/>
          <p14:tracePt t="20295" x="4160838" y="5200650"/>
          <p14:tracePt t="20303" x="3930650" y="5419725"/>
          <p14:tracePt t="20311" x="3633788" y="5689600"/>
          <p14:tracePt t="20319" x="3390900" y="5830888"/>
          <p14:tracePt t="20331" x="3082925" y="6022975"/>
          <p14:tracePt t="20339" x="2876550" y="6126163"/>
          <p14:tracePt t="20347" x="2517775" y="6254750"/>
          <p14:tracePt t="20355" x="2311400" y="6254750"/>
          <p14:tracePt t="20363" x="2119313" y="6254750"/>
          <p14:tracePt t="20371" x="1939925" y="6254750"/>
          <p14:tracePt t="20379" x="1836738" y="6229350"/>
          <p14:tracePt t="20387" x="1720850" y="6202363"/>
          <p14:tracePt t="20395" x="1644650" y="6151563"/>
          <p14:tracePt t="20403" x="1592263" y="6061075"/>
          <p14:tracePt t="20411" x="1566863" y="5972175"/>
          <p14:tracePt t="20419" x="1554163" y="5881688"/>
          <p14:tracePt t="20427" x="1516063" y="5765800"/>
          <p14:tracePt t="20436" x="1503363" y="5676900"/>
          <p14:tracePt t="20444" x="1450975" y="5495925"/>
          <p14:tracePt t="20452" x="1412875" y="5381625"/>
          <p14:tracePt t="20460" x="1387475" y="5253038"/>
          <p14:tracePt t="20468" x="1347788" y="5137150"/>
          <p14:tracePt t="20476" x="1296988" y="5021263"/>
          <p14:tracePt t="20484" x="1284288" y="4932363"/>
          <p14:tracePt t="20492" x="1284288" y="4841875"/>
          <p14:tracePt t="20507" x="1271588" y="4829175"/>
          <p14:tracePt t="20535" x="1246188" y="4829175"/>
          <p14:tracePt t="20551" x="1206500" y="4879975"/>
          <p14:tracePt t="20559" x="1206500" y="4945063"/>
          <p14:tracePt t="20567" x="1155700" y="5059363"/>
          <p14:tracePt t="20575" x="1143000" y="5124450"/>
          <p14:tracePt t="20584" x="1143000" y="5187950"/>
          <p14:tracePt t="20592" x="1130300" y="5278438"/>
          <p14:tracePt t="20601" x="1130300" y="5316538"/>
          <p14:tracePt t="20608" x="1117600" y="5381625"/>
          <p14:tracePt t="20618" x="1104900" y="5419725"/>
          <p14:tracePt t="20624" x="1104900" y="5432425"/>
          <p14:tracePt t="20648" x="1104900" y="5445125"/>
          <p14:tracePt t="20711" x="1130300" y="5419725"/>
          <p14:tracePt t="20719" x="1246188" y="5316538"/>
          <p14:tracePt t="20727" x="1284288" y="5291138"/>
          <p14:tracePt t="20737" x="1425575" y="5111750"/>
          <p14:tracePt t="20744" x="1541463" y="4983163"/>
          <p14:tracePt t="20753" x="1682750" y="4867275"/>
          <p14:tracePt t="20761" x="1862138" y="4776788"/>
          <p14:tracePt t="20768" x="1978025" y="4725988"/>
          <p14:tracePt t="20776" x="2093913" y="4687888"/>
          <p14:tracePt t="20783" x="2157413" y="4675188"/>
          <p14:tracePt t="20919" x="2157413" y="4649788"/>
          <p14:tracePt t="20927" x="2144713" y="4622800"/>
          <p14:tracePt t="20935" x="2144713" y="4610100"/>
          <p14:tracePt t="20943" x="2144713" y="4597400"/>
          <p14:tracePt t="20952" x="2144713" y="4584700"/>
          <p14:tracePt t="21020" x="2144713" y="4559300"/>
          <p14:tracePt t="21027" x="2144713" y="4546600"/>
          <p14:tracePt t="21044" x="2157413" y="4533900"/>
          <p14:tracePt t="21051" x="2170113" y="4508500"/>
          <p14:tracePt t="21059" x="2182813" y="4508500"/>
          <p14:tracePt t="21067" x="2195513" y="4494213"/>
          <p14:tracePt t="21075" x="2208213" y="4468813"/>
          <p14:tracePt t="21084" x="2222500" y="4456113"/>
          <p14:tracePt t="21092" x="2222500" y="4443413"/>
          <p14:tracePt t="21101" x="2222500" y="4430713"/>
          <p14:tracePt t="21116" x="2222500" y="4418013"/>
          <p14:tracePt t="21133" x="2222500" y="4392613"/>
          <p14:tracePt t="21149" x="2208213" y="4352925"/>
          <p14:tracePt t="21155" x="2182813" y="4327525"/>
          <p14:tracePt t="21171" x="2144713" y="4314825"/>
          <p14:tracePt t="21179" x="2119313" y="4289425"/>
          <p14:tracePt t="21187" x="2106613" y="4289425"/>
          <p14:tracePt t="21195" x="2081213" y="4276725"/>
          <p14:tracePt t="21203" x="2041525" y="4264025"/>
          <p14:tracePt t="21219" x="2028825" y="4264025"/>
          <p14:tracePt t="21227" x="2003425" y="4264025"/>
          <p14:tracePt t="21339" x="1990725" y="4264025"/>
          <p14:tracePt t="21355" x="1978025" y="4251325"/>
          <p14:tracePt t="21371" x="1978025" y="4238625"/>
          <p14:tracePt t="21451" x="1978025" y="4225925"/>
          <p14:tracePt t="21581" x="1990725" y="4225925"/>
          <p14:tracePt t="21597" x="2003425" y="4225925"/>
          <p14:tracePt t="21603" x="2028825" y="4225925"/>
          <p14:tracePt t="21611" x="2041525" y="4211638"/>
          <p14:tracePt t="21620" x="2066925" y="4198938"/>
          <p14:tracePt t="21627" x="2093913" y="4198938"/>
          <p14:tracePt t="21744" x="2081213" y="4198938"/>
          <p14:tracePt t="21751" x="2066925" y="4198938"/>
          <p14:tracePt t="21759" x="2028825" y="4198938"/>
          <p14:tracePt t="21767" x="1965325" y="4198938"/>
          <p14:tracePt t="21775" x="1900238" y="4198938"/>
          <p14:tracePt t="21784" x="1862138" y="4198938"/>
          <p14:tracePt t="21791" x="1784350" y="4198938"/>
          <p14:tracePt t="21800" x="1771650" y="4198938"/>
          <p14:tracePt t="21807" x="1746250" y="4198938"/>
          <p14:tracePt t="21816" x="1708150" y="4198938"/>
          <p14:tracePt t="21824" x="1670050" y="4198938"/>
          <p14:tracePt t="21832" x="1644650" y="4211638"/>
          <p14:tracePt t="21841" x="1617663" y="4251325"/>
          <p14:tracePt t="21848" x="1579563" y="4276725"/>
          <p14:tracePt t="21856" x="1541463" y="4314825"/>
          <p14:tracePt t="21864" x="1438275" y="4418013"/>
          <p14:tracePt t="21871" x="1387475" y="4508500"/>
          <p14:tracePt t="21879" x="1347788" y="4584700"/>
          <p14:tracePt t="21888" x="1258888" y="4700588"/>
          <p14:tracePt t="21895" x="1220788" y="4803775"/>
          <p14:tracePt t="21903" x="1181100" y="4892675"/>
          <p14:tracePt t="21911" x="1155700" y="5059363"/>
          <p14:tracePt t="21919" x="1130300" y="5175250"/>
          <p14:tracePt t="21927" x="1079500" y="5316538"/>
          <p14:tracePt t="21935" x="1079500" y="5341938"/>
          <p14:tracePt t="21943" x="1065213" y="5445125"/>
          <p14:tracePt t="21951" x="1065213" y="5548313"/>
          <p14:tracePt t="21967" x="1065213" y="5702300"/>
          <p14:tracePt t="21975" x="1065213" y="5765800"/>
          <p14:tracePt t="21984" x="1065213" y="5805488"/>
          <p14:tracePt t="21991" x="1065213" y="5868988"/>
          <p14:tracePt t="22001" x="1065213" y="5894388"/>
          <p14:tracePt t="22016" x="1065213" y="5907088"/>
          <p14:tracePt t="22024" x="1065213" y="5919788"/>
          <p14:tracePt t="22032" x="1092200" y="5934075"/>
          <p14:tracePt t="22048" x="1130300" y="5946775"/>
          <p14:tracePt t="22056" x="1193800" y="5959475"/>
          <p14:tracePt t="22064" x="1233488" y="5972175"/>
          <p14:tracePt t="22071" x="1296988" y="5972175"/>
          <p14:tracePt t="22079" x="1362075" y="5984875"/>
          <p14:tracePt t="22088" x="1450975" y="6022975"/>
          <p14:tracePt t="22095" x="1528763" y="6035675"/>
          <p14:tracePt t="22103" x="1554163" y="6035675"/>
          <p14:tracePt t="22112" x="1644650" y="6061075"/>
          <p14:tracePt t="22119" x="1682750" y="6075363"/>
          <p14:tracePt t="22127" x="1708150" y="6075363"/>
          <p14:tracePt t="22135" x="1811338" y="6075363"/>
          <p14:tracePt t="22143" x="1874838" y="6088063"/>
          <p14:tracePt t="22151" x="1900238" y="6088063"/>
          <p14:tracePt t="22159" x="1965325" y="6088063"/>
          <p14:tracePt t="22168" x="2003425" y="6088063"/>
          <p14:tracePt t="22176" x="2028825" y="6088063"/>
          <p14:tracePt t="22185" x="2119313" y="6048375"/>
          <p14:tracePt t="22192" x="2144713" y="6022975"/>
          <p14:tracePt t="22200" x="2208213" y="5984875"/>
          <p14:tracePt t="22207" x="2247900" y="5959475"/>
          <p14:tracePt t="22215" x="2286000" y="5934075"/>
          <p14:tracePt t="22224" x="2311400" y="5907088"/>
          <p14:tracePt t="22231" x="2376488" y="5881688"/>
          <p14:tracePt t="22240" x="2452688" y="5856288"/>
          <p14:tracePt t="22247" x="2543175" y="5805488"/>
          <p14:tracePt t="22256" x="2606675" y="5792788"/>
          <p14:tracePt t="22263" x="2684463" y="5765800"/>
          <p14:tracePt t="22272" x="2747963" y="5753100"/>
          <p14:tracePt t="22279" x="2773363" y="5753100"/>
          <p14:tracePt t="22287" x="2800350" y="5740400"/>
          <p14:tracePt t="22296" x="2813050" y="5727700"/>
          <p14:tracePt t="22304" x="2889250" y="5715000"/>
          <p14:tracePt t="22311" x="2901950" y="5689600"/>
          <p14:tracePt t="22319" x="2927350" y="5676900"/>
          <p14:tracePt t="22327" x="2992438" y="5637213"/>
          <p14:tracePt t="22335" x="3005138" y="5624513"/>
          <p14:tracePt t="22343" x="3030538" y="5573713"/>
          <p14:tracePt t="22351" x="3055938" y="5495925"/>
          <p14:tracePt t="22360" x="3095625" y="5407025"/>
          <p14:tracePt t="22369" x="3095625" y="5368925"/>
          <p14:tracePt t="22377" x="3121025" y="5291138"/>
          <p14:tracePt t="22386" x="3133725" y="5200650"/>
          <p14:tracePt t="22392" x="3159125" y="5124450"/>
          <p14:tracePt t="22400" x="3171825" y="5046663"/>
          <p14:tracePt t="22409" x="3171825" y="4970463"/>
          <p14:tracePt t="22416" x="3184525" y="4932363"/>
          <p14:tracePt t="22424" x="3197225" y="4867275"/>
          <p14:tracePt t="22432" x="3197225" y="4829175"/>
          <p14:tracePt t="22441" x="3209925" y="4764088"/>
          <p14:tracePt t="22448" x="3209925" y="4738688"/>
          <p14:tracePt t="22456" x="3209925" y="4662488"/>
          <p14:tracePt t="22464" x="3209925" y="4622800"/>
          <p14:tracePt t="22472" x="3209925" y="4597400"/>
          <p14:tracePt t="22480" x="3209925" y="4572000"/>
          <p14:tracePt t="22488" x="3209925" y="4533900"/>
          <p14:tracePt t="22496" x="3209925" y="4508500"/>
          <p14:tracePt t="22503" x="3184525" y="4481513"/>
          <p14:tracePt t="22511" x="3159125" y="4418013"/>
          <p14:tracePt t="22519" x="3146425" y="4392613"/>
          <p14:tracePt t="22527" x="3108325" y="4352925"/>
          <p14:tracePt t="22535" x="3068638" y="4314825"/>
          <p14:tracePt t="22543" x="3030538" y="4276725"/>
          <p14:tracePt t="22551" x="2954338" y="4238625"/>
          <p14:tracePt t="22559" x="2889250" y="4198938"/>
          <p14:tracePt t="22568" x="2813050" y="4160838"/>
          <p14:tracePt t="22576" x="2773363" y="4135438"/>
          <p14:tracePt t="22585" x="2709863" y="4110038"/>
          <p14:tracePt t="22592" x="2671763" y="4070350"/>
          <p14:tracePt t="22600" x="2632075" y="4057650"/>
          <p14:tracePt t="22608" x="2606675" y="4032250"/>
          <p14:tracePt t="22616" x="2568575" y="4019550"/>
          <p14:tracePt t="22623" x="2555875" y="4006850"/>
          <p14:tracePt t="22631" x="2530475" y="3994150"/>
          <p14:tracePt t="22639" x="2490788" y="3981450"/>
          <p14:tracePt t="22655" x="2427288" y="3981450"/>
          <p14:tracePt t="22663" x="2401888" y="3981450"/>
          <p14:tracePt t="22671" x="2376488" y="3981450"/>
          <p14:tracePt t="22679" x="2286000" y="3968750"/>
          <p14:tracePt t="22688" x="2260600" y="3968750"/>
          <p14:tracePt t="22696" x="2235200" y="3968750"/>
          <p14:tracePt t="22704" x="2170113" y="3968750"/>
          <p14:tracePt t="22712" x="2106613" y="3968750"/>
          <p14:tracePt t="22721" x="2041525" y="3968750"/>
          <p14:tracePt t="22728" x="2003425" y="3994150"/>
          <p14:tracePt t="22737" x="1912938" y="4019550"/>
          <p14:tracePt t="22744" x="1874838" y="4057650"/>
          <p14:tracePt t="22754" x="1771650" y="4135438"/>
          <p14:tracePt t="22760" x="1695450" y="4186238"/>
          <p14:tracePt t="22770" x="1670050" y="4225925"/>
          <p14:tracePt t="22775" x="1566863" y="4327525"/>
          <p14:tracePt t="22783" x="1489075" y="4367213"/>
          <p14:tracePt t="22791" x="1412875" y="4443413"/>
          <p14:tracePt t="22799" x="1387475" y="4468813"/>
          <p14:tracePt t="22807" x="1374775" y="4508500"/>
          <p14:tracePt t="22815" x="1347788" y="4546600"/>
          <p14:tracePt t="22823" x="1322388" y="4610100"/>
          <p14:tracePt t="22831" x="1309688" y="4649788"/>
          <p14:tracePt t="22839" x="1309688" y="4662488"/>
          <p14:tracePt t="22851" x="1309688" y="4725988"/>
          <p14:tracePt t="22859" x="1309688" y="4791075"/>
          <p14:tracePt t="22868" x="1309688" y="4918075"/>
          <p14:tracePt t="22876" x="1309688" y="4983163"/>
          <p14:tracePt t="22885" x="1309688" y="5073650"/>
          <p14:tracePt t="22892" x="1309688" y="5162550"/>
          <p14:tracePt t="22900" x="1309688" y="5291138"/>
          <p14:tracePt t="22907" x="1309688" y="5394325"/>
          <p14:tracePt t="22915" x="1309688" y="5510213"/>
          <p14:tracePt t="22923" x="1309688" y="5611813"/>
          <p14:tracePt t="22931" x="1309688" y="5676900"/>
          <p14:tracePt t="22939" x="1335088" y="5778500"/>
          <p14:tracePt t="22947" x="1347788" y="5805488"/>
          <p14:tracePt t="22967" x="1387475" y="5881688"/>
          <p14:tracePt t="22971" x="1425575" y="5907088"/>
          <p14:tracePt t="22979" x="1450975" y="5934075"/>
          <p14:tracePt t="22987" x="1489075" y="5934075"/>
          <p14:tracePt t="22995" x="1554163" y="5972175"/>
          <p14:tracePt t="23003" x="1592263" y="5972175"/>
          <p14:tracePt t="23011" x="1708150" y="5984875"/>
          <p14:tracePt t="23019" x="1798638" y="5997575"/>
          <p14:tracePt t="23027" x="1874838" y="5997575"/>
          <p14:tracePt t="23035" x="2016125" y="5997575"/>
          <p14:tracePt t="23043" x="2081213" y="5997575"/>
          <p14:tracePt t="23051" x="2247900" y="5997575"/>
          <p14:tracePt t="23059" x="2363788" y="5934075"/>
          <p14:tracePt t="23068" x="2439988" y="5843588"/>
          <p14:tracePt t="23075" x="2478088" y="5818188"/>
          <p14:tracePt t="23083" x="2530475" y="5715000"/>
          <p14:tracePt t="23091" x="2555875" y="5599113"/>
          <p14:tracePt t="23099" x="2593975" y="5535613"/>
          <p14:tracePt t="23107" x="2619375" y="5445125"/>
          <p14:tracePt t="23115" x="2632075" y="5419725"/>
          <p14:tracePt t="23123" x="2646363" y="5354638"/>
          <p14:tracePt t="23131" x="2659063" y="5316538"/>
          <p14:tracePt t="23139" x="2671763" y="5278438"/>
          <p14:tracePt t="23147" x="2671763" y="5253038"/>
          <p14:tracePt t="23155" x="2671763" y="5213350"/>
          <p14:tracePt t="23163" x="2671763" y="5175250"/>
          <p14:tracePt t="23171" x="2671763" y="5149850"/>
          <p14:tracePt t="23179" x="2671763" y="5111750"/>
          <p14:tracePt t="23187" x="2671763" y="5086350"/>
          <p14:tracePt t="23195" x="2671763" y="5073650"/>
          <p14:tracePt t="23203" x="2671763" y="5046663"/>
          <p14:tracePt t="23211" x="2671763" y="5033963"/>
          <p14:tracePt t="23219" x="2659063" y="5033963"/>
          <p14:tracePt t="23227" x="2659063" y="5021263"/>
          <p14:tracePt t="23315" x="2646363" y="5021263"/>
          <p14:tracePt t="23332" x="2632075" y="5021263"/>
          <p14:tracePt t="23340" x="2619375" y="5033963"/>
          <p14:tracePt t="23348" x="2619375" y="5046663"/>
          <p14:tracePt t="23364" x="2619375" y="5059363"/>
          <p14:tracePt t="23379" x="2619375" y="5073650"/>
          <p14:tracePt t="23427" x="2619375" y="5086350"/>
          <p14:tracePt t="23443" x="2632075" y="5086350"/>
          <p14:tracePt t="23459" x="2646363" y="5086350"/>
          <p14:tracePt t="23476" x="2659063" y="5059363"/>
          <p14:tracePt t="23484" x="2684463" y="5046663"/>
          <p14:tracePt t="23508" x="2697163" y="5046663"/>
          <p14:tracePt t="23516" x="2697163" y="5033963"/>
          <p14:tracePt t="23524" x="2697163" y="5021263"/>
          <p14:tracePt t="23540" x="2722563" y="5008563"/>
          <p14:tracePt t="23548" x="2747963" y="4970463"/>
          <p14:tracePt t="23555" x="2760663" y="4957763"/>
          <p14:tracePt t="23563" x="2773363" y="4945063"/>
          <p14:tracePt t="23571" x="2800350" y="4905375"/>
          <p14:tracePt t="23579" x="2813050" y="4867275"/>
          <p14:tracePt t="23587" x="2838450" y="4829175"/>
          <p14:tracePt t="23595" x="2863850" y="4764088"/>
          <p14:tracePt t="23603" x="2889250" y="4725988"/>
          <p14:tracePt t="23611" x="2914650" y="4649788"/>
          <p14:tracePt t="23619" x="2927350" y="4559300"/>
          <p14:tracePt t="23627" x="2941638" y="4443413"/>
          <p14:tracePt t="23636" x="2941638" y="4340225"/>
          <p14:tracePt t="23644" x="2941638" y="4225925"/>
          <p14:tracePt t="23653" x="2941638" y="4122738"/>
          <p14:tracePt t="23660" x="2889250" y="3981450"/>
          <p14:tracePt t="23668" x="2863850" y="3943350"/>
          <p14:tracePt t="23676" x="2825750" y="3878263"/>
          <p14:tracePt t="23684" x="2787650" y="3840163"/>
          <p14:tracePt t="23693" x="2697163" y="3814763"/>
          <p14:tracePt t="23700" x="2632075" y="3802063"/>
          <p14:tracePt t="23707" x="2593975" y="3802063"/>
          <p14:tracePt t="23715" x="2517775" y="3802063"/>
          <p14:tracePt t="23723" x="2478088" y="3802063"/>
          <p14:tracePt t="23731" x="2439988" y="3802063"/>
          <p14:tracePt t="23739" x="2349500" y="3878263"/>
          <p14:tracePt t="23748" x="2273300" y="3956050"/>
          <p14:tracePt t="23757" x="2144713" y="4135438"/>
          <p14:tracePt t="23768" x="2041525" y="4276725"/>
          <p14:tracePt t="23775" x="1965325" y="4379913"/>
          <p14:tracePt t="23783" x="1912938" y="4494213"/>
          <p14:tracePt t="23791" x="1862138" y="4584700"/>
          <p14:tracePt t="23799" x="1849438" y="4622800"/>
          <p14:tracePt t="23807" x="1836738" y="4649788"/>
          <p14:tracePt t="23827" x="1836738" y="4662488"/>
          <p14:tracePt t="23835" x="1836738" y="4675188"/>
          <p14:tracePt t="23939" x="1836738" y="4687888"/>
          <p14:tracePt t="23955" x="1836738" y="4700588"/>
          <p14:tracePt t="23963" x="1836738" y="4713288"/>
          <p14:tracePt t="23971" x="1836738" y="4725988"/>
          <p14:tracePt t="23987" x="1836738" y="4751388"/>
          <p14:tracePt t="23995" x="1836738" y="4764088"/>
          <p14:tracePt t="24003" x="1836738" y="4776788"/>
          <p14:tracePt t="24011" x="1836738" y="4791075"/>
          <p14:tracePt t="24019" x="1836738" y="4816475"/>
          <p14:tracePt t="24035" x="1836738" y="4829175"/>
          <p14:tracePt t="24044" x="1836738" y="4841875"/>
          <p14:tracePt t="24060" x="1836738" y="4854575"/>
          <p14:tracePt t="24068" x="1836738" y="4867275"/>
          <p14:tracePt t="24076" x="1836738" y="4879975"/>
          <p14:tracePt t="24084" x="1836738" y="4892675"/>
          <p14:tracePt t="24091" x="1836738" y="4918075"/>
          <p14:tracePt t="24107" x="1836738" y="4945063"/>
          <p14:tracePt t="24115" x="1836738" y="4970463"/>
          <p14:tracePt t="24123" x="1824038" y="5008563"/>
          <p14:tracePt t="24131" x="1824038" y="5021263"/>
          <p14:tracePt t="24139" x="1824038" y="5073650"/>
          <p14:tracePt t="24152" x="1824038" y="5137150"/>
          <p14:tracePt t="24160" x="1824038" y="5213350"/>
          <p14:tracePt t="24168" x="1824038" y="5278438"/>
          <p14:tracePt t="24176" x="1824038" y="5341938"/>
          <p14:tracePt t="24184" x="1824038" y="5381625"/>
          <p14:tracePt t="24192" x="1824038" y="5432425"/>
          <p14:tracePt t="24200" x="1824038" y="5510213"/>
          <p14:tracePt t="24208" x="1824038" y="5522913"/>
          <p14:tracePt t="24216" x="1824038" y="5548313"/>
          <p14:tracePt t="24223" x="1824038" y="5561013"/>
          <p14:tracePt t="24561" x="1824038" y="5573713"/>
          <p14:tracePt t="24799" x="1824038" y="5599113"/>
          <p14:tracePt t="24807" x="1824038" y="5611813"/>
          <p14:tracePt t="24815" x="1824038" y="5637213"/>
          <p14:tracePt t="24823" x="1836738" y="5637213"/>
          <p14:tracePt t="24831" x="1849438" y="5664200"/>
          <p14:tracePt t="24839" x="1849438" y="5676900"/>
          <p14:tracePt t="24847" x="1862138" y="5689600"/>
          <p14:tracePt t="24855" x="1887538" y="5715000"/>
          <p14:tracePt t="24863" x="1900238" y="5727700"/>
          <p14:tracePt t="24871" x="1912938" y="5740400"/>
          <p14:tracePt t="24880" x="1952625" y="5740400"/>
          <p14:tracePt t="24889" x="1978025" y="5765800"/>
          <p14:tracePt t="24896" x="1990725" y="5765800"/>
          <p14:tracePt t="24906" x="2028825" y="5765800"/>
          <p14:tracePt t="24912" x="2066925" y="5765800"/>
          <p14:tracePt t="24921" x="2106613" y="5765800"/>
          <p14:tracePt t="24928" x="2132013" y="5765800"/>
          <p14:tracePt t="24938" x="2144713" y="5765800"/>
          <p14:tracePt t="24944" x="2157413" y="5765800"/>
          <p14:tracePt t="24952" x="2195513" y="5765800"/>
          <p14:tracePt t="24971" x="2336800" y="5689600"/>
          <p14:tracePt t="24975" x="2376488" y="5676900"/>
          <p14:tracePt t="24983" x="2414588" y="5637213"/>
          <p14:tracePt t="24991" x="2490788" y="5548313"/>
          <p14:tracePt t="24999" x="2568575" y="5470525"/>
          <p14:tracePt t="25007" x="2606675" y="5432425"/>
          <p14:tracePt t="25015" x="2697163" y="5341938"/>
          <p14:tracePt t="25023" x="2787650" y="5240338"/>
          <p14:tracePt t="25031" x="2863850" y="5162550"/>
          <p14:tracePt t="25039" x="2901950" y="5124450"/>
          <p14:tracePt t="25047" x="2941638" y="5046663"/>
          <p14:tracePt t="25055" x="2979738" y="4957763"/>
          <p14:tracePt t="25065" x="2979738" y="4932363"/>
          <p14:tracePt t="25072" x="3005138" y="4867275"/>
          <p14:tracePt t="25081" x="3017838" y="4829175"/>
          <p14:tracePt t="25090" x="3030538" y="4803775"/>
          <p14:tracePt t="25095" x="3055938" y="4713288"/>
          <p14:tracePt t="25103" x="3068638" y="4675188"/>
          <p14:tracePt t="25111" x="3108325" y="4572000"/>
          <p14:tracePt t="25120" x="3133725" y="4508500"/>
          <p14:tracePt t="25127" x="3146425" y="4468813"/>
          <p14:tracePt t="25135" x="3146425" y="4430713"/>
          <p14:tracePt t="25143" x="3171825" y="4418013"/>
          <p14:tracePt t="25151" x="3171825" y="4379913"/>
          <p14:tracePt t="25159" x="3171825" y="4340225"/>
          <p14:tracePt t="25167" x="3171825" y="4314825"/>
          <p14:tracePt t="25175" x="3184525" y="4314825"/>
          <p14:tracePt t="25183" x="3184525" y="4276725"/>
          <p14:tracePt t="25191" x="3197225" y="4264025"/>
          <p14:tracePt t="25208" x="3197225" y="4251325"/>
          <p14:tracePt t="25288" x="3197225" y="4327525"/>
          <p14:tracePt t="25295" x="3197225" y="4418013"/>
          <p14:tracePt t="25305" x="3197225" y="4546600"/>
          <p14:tracePt t="25312" x="3197225" y="4662488"/>
          <p14:tracePt t="25321" x="3209925" y="4829175"/>
          <p14:tracePt t="25328" x="3262313" y="5008563"/>
          <p14:tracePt t="25336" x="3287713" y="5111750"/>
          <p14:tracePt t="25343" x="3338513" y="5227638"/>
          <p14:tracePt t="25351" x="3378200" y="5341938"/>
          <p14:tracePt t="25359" x="3416300" y="5432425"/>
          <p14:tracePt t="25367" x="3441700" y="5548313"/>
          <p14:tracePt t="25375" x="3467100" y="5548313"/>
          <p14:tracePt t="25383" x="3506788" y="5586413"/>
          <p14:tracePt t="25391" x="3506788" y="5599113"/>
          <p14:tracePt t="25448" x="3519488" y="5599113"/>
          <p14:tracePt t="25456" x="3532188" y="5599113"/>
          <p14:tracePt t="25464" x="3544888" y="5599113"/>
          <p14:tracePt t="25473" x="3557588" y="5599113"/>
          <p14:tracePt t="25480" x="3557588" y="5586413"/>
          <p14:tracePt t="25490" x="3557588" y="5573713"/>
          <p14:tracePt t="25496" x="3557588" y="5535613"/>
          <p14:tracePt t="25506" x="3557588" y="5510213"/>
          <p14:tracePt t="25511" x="3557588" y="5495925"/>
          <p14:tracePt t="25520" x="3557588" y="5470525"/>
          <p14:tracePt t="25527" x="3557588" y="5457825"/>
          <p14:tracePt t="25535" x="3532188" y="5419725"/>
          <p14:tracePt t="25545" x="3532188" y="5407025"/>
          <p14:tracePt t="25552" x="3532188" y="5394325"/>
          <p14:tracePt t="25560" x="3519488" y="5316538"/>
          <p14:tracePt t="25567" x="3506788" y="5291138"/>
          <p14:tracePt t="25575" x="3506788" y="5227638"/>
          <p14:tracePt t="25583" x="3506788" y="5149850"/>
          <p14:tracePt t="25591" x="3506788" y="5046663"/>
          <p14:tracePt t="25599" x="3506788" y="4918075"/>
          <p14:tracePt t="25607" x="3506788" y="4791075"/>
          <p14:tracePt t="25615" x="3532188" y="4662488"/>
          <p14:tracePt t="25625" x="3544888" y="4481513"/>
          <p14:tracePt t="25632" x="3608388" y="4289425"/>
          <p14:tracePt t="25640" x="3698875" y="4097338"/>
          <p14:tracePt t="25648" x="3724275" y="3956050"/>
          <p14:tracePt t="25656" x="3775075" y="3865563"/>
          <p14:tracePt t="25664" x="3878263" y="3724275"/>
          <p14:tracePt t="25673" x="3903663" y="3686175"/>
          <p14:tracePt t="25680" x="3943350" y="3648075"/>
          <p14:tracePt t="25689" x="3968750" y="3621088"/>
          <p14:tracePt t="25720" x="3994150" y="3633788"/>
          <p14:tracePt t="25727" x="4006850" y="3648075"/>
          <p14:tracePt t="25735" x="4032250" y="3711575"/>
          <p14:tracePt t="25744" x="4057650" y="3903663"/>
          <p14:tracePt t="25752" x="4097338" y="4097338"/>
          <p14:tracePt t="25761" x="4110038" y="4327525"/>
          <p14:tracePt t="25768" x="4211638" y="4508500"/>
          <p14:tracePt t="25775" x="4211638" y="4725988"/>
          <p14:tracePt t="25784" x="4211638" y="4892675"/>
          <p14:tracePt t="25791" x="4211638" y="5099050"/>
          <p14:tracePt t="25799" x="4211638" y="5187950"/>
          <p14:tracePt t="25809" x="4211638" y="5316538"/>
          <p14:tracePt t="25820" x="4173538" y="5394325"/>
          <p14:tracePt t="25828" x="4135438" y="5470525"/>
          <p14:tracePt t="25835" x="4097338" y="5510213"/>
          <p14:tracePt t="25843" x="4070350" y="5522913"/>
          <p14:tracePt t="25851" x="4044950" y="5522913"/>
          <p14:tracePt t="25859" x="4006850" y="5522913"/>
          <p14:tracePt t="25868" x="3981450" y="5522913"/>
          <p14:tracePt t="25876" x="3956050" y="5522913"/>
          <p14:tracePt t="25884" x="3916363" y="5483225"/>
          <p14:tracePt t="25892" x="3890963" y="5457825"/>
          <p14:tracePt t="25899" x="3852863" y="5394325"/>
          <p14:tracePt t="25907" x="3814763" y="5354638"/>
          <p14:tracePt t="25915" x="3775075" y="5316538"/>
          <p14:tracePt t="25923" x="3736975" y="5278438"/>
          <p14:tracePt t="25931" x="3736975" y="5265738"/>
          <p14:tracePt t="25939" x="3711575" y="5253038"/>
          <p14:tracePt t="25992" x="3673475" y="5278438"/>
          <p14:tracePt t="26000" x="3673475" y="5291138"/>
          <p14:tracePt t="26008" x="3660775" y="5354638"/>
          <p14:tracePt t="26016" x="3633788" y="5457825"/>
          <p14:tracePt t="26023" x="3621088" y="5522913"/>
          <p14:tracePt t="26031" x="3608388" y="5561013"/>
          <p14:tracePt t="26039" x="3595688" y="5599113"/>
          <p14:tracePt t="26047" x="3582988" y="5624513"/>
          <p14:tracePt t="26055" x="3570288" y="5651500"/>
          <p14:tracePt t="26063" x="3557588" y="5676900"/>
          <p14:tracePt t="26087" x="3544888" y="5689600"/>
          <p14:tracePt t="26112" x="3532188" y="5702300"/>
          <p14:tracePt t="26128" x="3519488" y="5702300"/>
          <p14:tracePt t="26135" x="3506788" y="5702300"/>
          <p14:tracePt t="26144" x="3492500" y="5702300"/>
          <p14:tracePt t="26159" x="3467100" y="5651500"/>
          <p14:tracePt t="26167" x="3454400" y="5573713"/>
          <p14:tracePt t="26176" x="3454400" y="5407025"/>
          <p14:tracePt t="26183" x="3441700" y="5213350"/>
          <p14:tracePt t="26195" x="3441700" y="5021263"/>
          <p14:tracePt t="26204" x="3441700" y="4803775"/>
          <p14:tracePt t="26211" x="3441700" y="4675188"/>
          <p14:tracePt t="26219" x="3479800" y="4559300"/>
          <p14:tracePt t="26227" x="3506788" y="4468813"/>
          <p14:tracePt t="26235" x="3532188" y="4443413"/>
          <p14:tracePt t="26247" x="3557588" y="4430713"/>
          <p14:tracePt t="26255" x="3582988" y="4430713"/>
          <p14:tracePt t="26263" x="3673475" y="4418013"/>
          <p14:tracePt t="26271" x="3736975" y="4418013"/>
          <p14:tracePt t="26279" x="3814763" y="4443413"/>
          <p14:tracePt t="26287" x="3916363" y="4584700"/>
          <p14:tracePt t="26295" x="4006850" y="4725988"/>
          <p14:tracePt t="26304" x="4097338" y="4892675"/>
          <p14:tracePt t="26311" x="4122738" y="5008563"/>
          <p14:tracePt t="26319" x="4122738" y="5099050"/>
          <p14:tracePt t="26327" x="4135438" y="5137150"/>
          <p14:tracePt t="26335" x="4135438" y="5227638"/>
          <p14:tracePt t="26343" x="4135438" y="5303838"/>
          <p14:tracePt t="26351" x="4135438" y="5329238"/>
          <p14:tracePt t="26359" x="4122738" y="5432425"/>
          <p14:tracePt t="26367" x="4070350" y="5510213"/>
          <p14:tracePt t="26376" x="3994150" y="5586413"/>
          <p14:tracePt t="26384" x="3916363" y="5637213"/>
          <p14:tracePt t="26392" x="3903663" y="5651500"/>
          <p14:tracePt t="26400" x="3865563" y="5676900"/>
          <p14:tracePt t="26407" x="3827463" y="5689600"/>
          <p14:tracePt t="26415" x="3789363" y="5702300"/>
          <p14:tracePt t="26423" x="3775075" y="5702300"/>
          <p14:tracePt t="26431" x="3762375" y="5702300"/>
          <p14:tracePt t="26439" x="3724275" y="5702300"/>
          <p14:tracePt t="26447" x="3660775" y="5702300"/>
          <p14:tracePt t="26455" x="3595688" y="5702300"/>
          <p14:tracePt t="26464" x="3506788" y="5702300"/>
          <p14:tracePt t="26472" x="3467100" y="5702300"/>
          <p14:tracePt t="26479" x="3378200" y="5676900"/>
          <p14:tracePt t="26488" x="3351213" y="5676900"/>
          <p14:tracePt t="26495" x="3287713" y="5651500"/>
          <p14:tracePt t="26504" x="3249613" y="5651500"/>
          <p14:tracePt t="26511" x="3224213" y="5651500"/>
          <p14:tracePt t="26600" x="3209925" y="5651500"/>
          <p14:tracePt t="26608" x="3197225" y="5651500"/>
          <p14:tracePt t="26721" x="3184525" y="5637213"/>
          <p14:tracePt t="26737" x="3184525" y="5611813"/>
          <p14:tracePt t="26744" x="3184525" y="5599113"/>
          <p14:tracePt t="26753" x="3184525" y="5573713"/>
          <p14:tracePt t="26760" x="3184525" y="5535613"/>
          <p14:tracePt t="26768" x="3184525" y="5495925"/>
          <p14:tracePt t="26775" x="3184525" y="5483225"/>
          <p14:tracePt t="26783" x="3184525" y="5470525"/>
          <p14:tracePt t="26791" x="3184525" y="5432425"/>
          <p14:tracePt t="26799" x="3197225" y="5407025"/>
          <p14:tracePt t="26807" x="3197225" y="5394325"/>
          <p14:tracePt t="26815" x="3197225" y="5381625"/>
          <p14:tracePt t="26823" x="3209925" y="5368925"/>
          <p14:tracePt t="26831" x="3224213" y="5329238"/>
          <p14:tracePt t="26839" x="3236913" y="5316538"/>
          <p14:tracePt t="26856" x="3236913" y="5303838"/>
          <p14:tracePt t="27685" x="3224213" y="5316538"/>
          <p14:tracePt t="27724" x="3224213" y="5329238"/>
          <p14:tracePt t="27755" x="3209925" y="5329238"/>
          <p14:tracePt t="27763" x="3197225" y="5341938"/>
          <p14:tracePt t="27787" x="3184525" y="5354638"/>
          <p14:tracePt t="27795" x="3159125" y="5368925"/>
          <p14:tracePt t="27803" x="3146425" y="5368925"/>
          <p14:tracePt t="27979" x="3159125" y="5368925"/>
          <p14:tracePt t="27995" x="3171825" y="5368925"/>
          <p14:tracePt t="28043" x="3184525" y="5368925"/>
          <p14:tracePt t="28075" x="3197225" y="5368925"/>
          <p14:tracePt t="28124" x="3209925" y="5368925"/>
          <p14:tracePt t="28205" x="3224213" y="5368925"/>
          <p14:tracePt t="28235" x="3236913" y="5341938"/>
          <p14:tracePt t="28243" x="3236913" y="5329238"/>
          <p14:tracePt t="28251" x="3275013" y="5265738"/>
          <p14:tracePt t="28259" x="3275013" y="5253038"/>
          <p14:tracePt t="28275" x="3287713" y="5227638"/>
          <p14:tracePt t="28283" x="3300413" y="5200650"/>
          <p14:tracePt t="28299" x="3300413" y="5175250"/>
          <p14:tracePt t="28307" x="3325813" y="5149850"/>
          <p14:tracePt t="28315" x="3351213" y="5086350"/>
          <p14:tracePt t="28323" x="3378200" y="5059363"/>
          <p14:tracePt t="28331" x="3403600" y="4995863"/>
          <p14:tracePt t="28339" x="3416300" y="4983163"/>
          <p14:tracePt t="28347" x="3441700" y="4932363"/>
          <p14:tracePt t="28356" x="3467100" y="4892675"/>
          <p14:tracePt t="28363" x="3479800" y="4854575"/>
          <p14:tracePt t="28372" x="3479800" y="4841875"/>
          <p14:tracePt t="28379" x="3532188" y="4751388"/>
          <p14:tracePt t="28387" x="3582988" y="4635500"/>
          <p14:tracePt t="28395" x="3621088" y="4546600"/>
          <p14:tracePt t="28403" x="3633788" y="4468813"/>
          <p14:tracePt t="28411" x="3673475" y="4352925"/>
          <p14:tracePt t="28419" x="3673475" y="4276725"/>
          <p14:tracePt t="28427" x="3711575" y="4198938"/>
          <p14:tracePt t="28435" x="3724275" y="4122738"/>
          <p14:tracePt t="28443" x="3736975" y="4097338"/>
          <p14:tracePt t="28451" x="3749675" y="4057650"/>
          <p14:tracePt t="28459" x="3749675" y="4032250"/>
          <p14:tracePt t="28467" x="3749675" y="4019550"/>
          <p14:tracePt t="28479" x="3749675" y="4006850"/>
          <p14:tracePt t="28539" x="3736975" y="4006850"/>
          <p14:tracePt t="28547" x="3724275" y="4006850"/>
          <p14:tracePt t="28556" x="3660775" y="4044950"/>
          <p14:tracePt t="28563" x="3595688" y="4084638"/>
          <p14:tracePt t="28571" x="3506788" y="4160838"/>
          <p14:tracePt t="28579" x="3429000" y="4238625"/>
          <p14:tracePt t="28587" x="3390900" y="4276725"/>
          <p14:tracePt t="28595" x="3300413" y="4379913"/>
          <p14:tracePt t="28603" x="3287713" y="4392613"/>
          <p14:tracePt t="28611" x="3262313" y="4405313"/>
          <p14:tracePt t="28619" x="3224213" y="4481513"/>
          <p14:tracePt t="28627" x="3209925" y="4481513"/>
          <p14:tracePt t="28635" x="3209925" y="4494213"/>
          <p14:tracePt t="28643" x="3197225" y="4494213"/>
          <p14:tracePt t="28797" x="3184525" y="4494213"/>
          <p14:tracePt t="28835" x="3184525" y="4481513"/>
          <p14:tracePt t="28843" x="3184525" y="4468813"/>
          <p14:tracePt t="28851" x="3171825" y="4468813"/>
          <p14:tracePt t="28875" x="3159125" y="4456113"/>
          <p14:tracePt t="29037" x="3159125" y="4443413"/>
          <p14:tracePt t="29052" x="3146425" y="4430713"/>
          <p14:tracePt t="29076" x="3146425" y="4418013"/>
          <p14:tracePt t="29099" x="3133725" y="4405313"/>
          <p14:tracePt t="29171" x="3133725" y="4392613"/>
          <p14:tracePt t="29195" x="3121025" y="4379913"/>
          <p14:tracePt t="29243" x="3095625" y="4379913"/>
          <p14:tracePt t="29251" x="3082925" y="4379913"/>
          <p14:tracePt t="29275" x="3082925" y="4392613"/>
          <p14:tracePt t="29292" x="3068638" y="4392613"/>
          <p14:tracePt t="29355" x="3068638" y="4405313"/>
          <p14:tracePt t="29363" x="3068638" y="4430713"/>
          <p14:tracePt t="29387" x="3068638" y="4443413"/>
          <p14:tracePt t="29547" x="3068638" y="4456113"/>
          <p14:tracePt t="29579" x="3082925" y="4443413"/>
          <p14:tracePt t="29796" x="3082925" y="4456113"/>
          <p14:tracePt t="29803" x="3043238" y="4468813"/>
          <p14:tracePt t="29811" x="3030538" y="4468813"/>
          <p14:tracePt t="29819" x="3017838" y="4481513"/>
          <p14:tracePt t="29827" x="3005138" y="4494213"/>
          <p14:tracePt t="29835" x="2979738" y="4521200"/>
          <p14:tracePt t="29843" x="2941638" y="4546600"/>
          <p14:tracePt t="29851" x="2927350" y="4559300"/>
          <p14:tracePt t="29867" x="2901950" y="4584700"/>
          <p14:tracePt t="29883" x="2889250" y="4622800"/>
          <p14:tracePt t="29891" x="2889250" y="4635500"/>
          <p14:tracePt t="29900" x="2876550" y="4635500"/>
          <p14:tracePt t="29963" x="2876550" y="4649788"/>
          <p14:tracePt t="30141" x="2863850" y="4662488"/>
          <p14:tracePt t="30487" x="2863850" y="4675188"/>
          <p14:tracePt t="30495" x="2863850" y="4687888"/>
          <p14:tracePt t="30503" x="2851150" y="4713288"/>
          <p14:tracePt t="30512" x="2838450" y="4725988"/>
          <p14:tracePt t="30520" x="2838450" y="4738688"/>
          <p14:tracePt t="30551" x="2825750" y="4751388"/>
          <p14:tracePt t="30559" x="2825750" y="4764088"/>
          <p14:tracePt t="30568" x="2813050" y="4776788"/>
          <p14:tracePt t="30599" x="2813050" y="4791075"/>
          <p14:tracePt t="30607" x="2773363" y="4816475"/>
          <p14:tracePt t="30631" x="2773363" y="4841875"/>
          <p14:tracePt t="30639" x="2760663" y="4854575"/>
          <p14:tracePt t="30647" x="2747963" y="4867275"/>
          <p14:tracePt t="30655" x="2735263" y="4892675"/>
          <p14:tracePt t="30663" x="2709863" y="4932363"/>
          <p14:tracePt t="30679" x="2671763" y="4970463"/>
          <p14:tracePt t="30695" x="2659063" y="5008563"/>
          <p14:tracePt t="30703" x="2659063" y="5021263"/>
          <p14:tracePt t="30711" x="2646363" y="5033963"/>
          <p14:tracePt t="30719" x="2632075" y="5046663"/>
          <p14:tracePt t="30727" x="2619375" y="5059363"/>
          <p14:tracePt t="30807" x="2619375" y="5073650"/>
          <p14:tracePt t="30969" x="2606675" y="5073650"/>
          <p14:tracePt t="30983" x="2593975" y="5059363"/>
          <p14:tracePt t="30991" x="2593975" y="5046663"/>
          <p14:tracePt t="30999" x="2568575" y="5021263"/>
          <p14:tracePt t="31008" x="2530475" y="4945063"/>
          <p14:tracePt t="31015" x="2490788" y="4867275"/>
          <p14:tracePt t="31023" x="2389188" y="4751388"/>
          <p14:tracePt t="31031" x="2273300" y="4700588"/>
          <p14:tracePt t="31039" x="2106613" y="4700588"/>
          <p14:tracePt t="31047" x="1862138" y="4700588"/>
          <p14:tracePt t="31057" x="1554163" y="4751388"/>
          <p14:tracePt t="31065" x="1104900" y="4970463"/>
          <p14:tracePt t="31073" x="782638" y="5240338"/>
          <p14:tracePt t="31080" x="461963" y="5483225"/>
          <p14:tracePt t="31089" x="192088" y="580548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80"/>
          <p:cNvGraphicFramePr>
            <a:graphicFrameLocks noGrp="1"/>
          </p:cNvGraphicFramePr>
          <p:nvPr/>
        </p:nvGraphicFramePr>
        <p:xfrm>
          <a:off x="1594587" y="1630306"/>
          <a:ext cx="6016059" cy="4140822"/>
        </p:xfrm>
        <a:graphic>
          <a:graphicData uri="http://schemas.openxmlformats.org/drawingml/2006/table">
            <a:tbl>
              <a:tblPr/>
              <a:tblGrid>
                <a:gridCol w="1049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4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6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9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64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0137">
                <a:tc rowSpan="2">
                  <a:txBody>
                    <a:bodyPr/>
                    <a:lstStyle>
                      <a:lvl1pPr eaLnBrk="0" hangingPunct="0"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2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1pPr>
                      <a:lvl2pPr marL="165100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2pPr>
                      <a:lvl3pPr marL="3444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3pPr>
                      <a:lvl4pPr marL="5095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4pPr>
                      <a:lvl5pPr marL="688975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5pPr>
                      <a:lvl6pPr marL="11461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6pPr>
                      <a:lvl7pPr marL="16033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7pPr>
                      <a:lvl8pPr marL="20605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8pPr>
                      <a:lvl9pPr marL="25177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Soil pH</a:t>
                      </a:r>
                    </a:p>
                  </a:txBody>
                  <a:tcPr marL="57865" marR="57865" marT="28932" marB="289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2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1pPr>
                      <a:lvl2pPr marL="165100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2pPr>
                      <a:lvl3pPr marL="3444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3pPr>
                      <a:lvl4pPr marL="5095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4pPr>
                      <a:lvl5pPr marL="688975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5pPr>
                      <a:lvl6pPr marL="11461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6pPr>
                      <a:lvl7pPr marL="16033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7pPr>
                      <a:lvl8pPr marL="20605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8pPr>
                      <a:lvl9pPr marL="25177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% Fertilizer Efficiency</a:t>
                      </a:r>
                    </a:p>
                  </a:txBody>
                  <a:tcPr marL="57865" marR="57865" marT="28932" marB="2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2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1pPr>
                      <a:lvl2pPr marL="165100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2pPr>
                      <a:lvl3pPr marL="3444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3pPr>
                      <a:lvl4pPr marL="5095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4pPr>
                      <a:lvl5pPr marL="688975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5pPr>
                      <a:lvl6pPr marL="11461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6pPr>
                      <a:lvl7pPr marL="16033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7pPr>
                      <a:lvl8pPr marL="20605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8pPr>
                      <a:lvl9pPr marL="25177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% Fertilizer Unavailable</a:t>
                      </a:r>
                    </a:p>
                  </a:txBody>
                  <a:tcPr marL="57865" marR="57865" marT="28932" marB="2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1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2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1pPr>
                      <a:lvl2pPr marL="165100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2pPr>
                      <a:lvl3pPr marL="3444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3pPr>
                      <a:lvl4pPr marL="5095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4pPr>
                      <a:lvl5pPr marL="688975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5pPr>
                      <a:lvl6pPr marL="11461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6pPr>
                      <a:lvl7pPr marL="16033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7pPr>
                      <a:lvl8pPr marL="20605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8pPr>
                      <a:lvl9pPr marL="25177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N</a:t>
                      </a:r>
                    </a:p>
                  </a:txBody>
                  <a:tcPr marL="57865" marR="57865" marT="28932" marB="2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2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1pPr>
                      <a:lvl2pPr marL="165100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2pPr>
                      <a:lvl3pPr marL="3444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3pPr>
                      <a:lvl4pPr marL="5095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4pPr>
                      <a:lvl5pPr marL="688975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5pPr>
                      <a:lvl6pPr marL="11461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6pPr>
                      <a:lvl7pPr marL="16033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7pPr>
                      <a:lvl8pPr marL="20605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8pPr>
                      <a:lvl9pPr marL="25177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P</a:t>
                      </a:r>
                    </a:p>
                  </a:txBody>
                  <a:tcPr marL="57865" marR="57865" marT="28932" marB="2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2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1pPr>
                      <a:lvl2pPr marL="165100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2pPr>
                      <a:lvl3pPr marL="3444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3pPr>
                      <a:lvl4pPr marL="5095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4pPr>
                      <a:lvl5pPr marL="688975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5pPr>
                      <a:lvl6pPr marL="11461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6pPr>
                      <a:lvl7pPr marL="16033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7pPr>
                      <a:lvl8pPr marL="20605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8pPr>
                      <a:lvl9pPr marL="25177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K</a:t>
                      </a:r>
                    </a:p>
                  </a:txBody>
                  <a:tcPr marL="57865" marR="57865" marT="28932" marB="2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137">
                <a:tc>
                  <a:txBody>
                    <a:bodyPr/>
                    <a:lstStyle>
                      <a:lvl1pPr eaLnBrk="0" hangingPunct="0"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2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1pPr>
                      <a:lvl2pPr marL="165100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2pPr>
                      <a:lvl3pPr marL="3444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3pPr>
                      <a:lvl4pPr marL="5095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4pPr>
                      <a:lvl5pPr marL="688975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5pPr>
                      <a:lvl6pPr marL="11461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6pPr>
                      <a:lvl7pPr marL="16033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7pPr>
                      <a:lvl8pPr marL="20605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8pPr>
                      <a:lvl9pPr marL="25177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5.0</a:t>
                      </a:r>
                    </a:p>
                  </a:txBody>
                  <a:tcPr marL="57865" marR="57865" marT="28932" marB="289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2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1pPr>
                      <a:lvl2pPr marL="165100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2pPr>
                      <a:lvl3pPr marL="3444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3pPr>
                      <a:lvl4pPr marL="5095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4pPr>
                      <a:lvl5pPr marL="688975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5pPr>
                      <a:lvl6pPr marL="11461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6pPr>
                      <a:lvl7pPr marL="16033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7pPr>
                      <a:lvl8pPr marL="20605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8pPr>
                      <a:lvl9pPr marL="25177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53</a:t>
                      </a:r>
                    </a:p>
                  </a:txBody>
                  <a:tcPr marL="57865" marR="57865" marT="28932" marB="2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2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1pPr>
                      <a:lvl2pPr marL="165100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2pPr>
                      <a:lvl3pPr marL="3444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3pPr>
                      <a:lvl4pPr marL="5095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4pPr>
                      <a:lvl5pPr marL="688975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5pPr>
                      <a:lvl6pPr marL="11461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6pPr>
                      <a:lvl7pPr marL="16033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7pPr>
                      <a:lvl8pPr marL="20605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8pPr>
                      <a:lvl9pPr marL="25177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34</a:t>
                      </a:r>
                    </a:p>
                  </a:txBody>
                  <a:tcPr marL="57865" marR="57865" marT="28932" marB="2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2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1pPr>
                      <a:lvl2pPr marL="165100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2pPr>
                      <a:lvl3pPr marL="3444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3pPr>
                      <a:lvl4pPr marL="5095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4pPr>
                      <a:lvl5pPr marL="688975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5pPr>
                      <a:lvl6pPr marL="11461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6pPr>
                      <a:lvl7pPr marL="16033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7pPr>
                      <a:lvl8pPr marL="20605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8pPr>
                      <a:lvl9pPr marL="25177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52</a:t>
                      </a:r>
                    </a:p>
                  </a:txBody>
                  <a:tcPr marL="57865" marR="57865" marT="28932" marB="2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2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1pPr>
                      <a:lvl2pPr marL="165100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2pPr>
                      <a:lvl3pPr marL="3444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3pPr>
                      <a:lvl4pPr marL="5095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4pPr>
                      <a:lvl5pPr marL="688975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5pPr>
                      <a:lvl6pPr marL="11461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6pPr>
                      <a:lvl7pPr marL="16033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7pPr>
                      <a:lvl8pPr marL="20605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8pPr>
                      <a:lvl9pPr marL="25177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alt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54</a:t>
                      </a:r>
                    </a:p>
                  </a:txBody>
                  <a:tcPr marL="57865" marR="57865" marT="28932" marB="2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137">
                <a:tc>
                  <a:txBody>
                    <a:bodyPr/>
                    <a:lstStyle>
                      <a:lvl1pPr eaLnBrk="0" hangingPunct="0"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2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1pPr>
                      <a:lvl2pPr marL="165100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2pPr>
                      <a:lvl3pPr marL="3444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3pPr>
                      <a:lvl4pPr marL="5095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4pPr>
                      <a:lvl5pPr marL="688975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5pPr>
                      <a:lvl6pPr marL="11461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6pPr>
                      <a:lvl7pPr marL="16033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7pPr>
                      <a:lvl8pPr marL="20605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8pPr>
                      <a:lvl9pPr marL="25177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5.5</a:t>
                      </a:r>
                    </a:p>
                  </a:txBody>
                  <a:tcPr marL="57865" marR="57865" marT="28932" marB="289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2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1pPr>
                      <a:lvl2pPr marL="165100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2pPr>
                      <a:lvl3pPr marL="3444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3pPr>
                      <a:lvl4pPr marL="5095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4pPr>
                      <a:lvl5pPr marL="688975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5pPr>
                      <a:lvl6pPr marL="11461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6pPr>
                      <a:lvl7pPr marL="16033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7pPr>
                      <a:lvl8pPr marL="20605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8pPr>
                      <a:lvl9pPr marL="25177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77</a:t>
                      </a:r>
                    </a:p>
                  </a:txBody>
                  <a:tcPr marL="57865" marR="57865" marT="28932" marB="2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2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1pPr>
                      <a:lvl2pPr marL="165100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2pPr>
                      <a:lvl3pPr marL="3444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3pPr>
                      <a:lvl4pPr marL="5095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4pPr>
                      <a:lvl5pPr marL="688975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5pPr>
                      <a:lvl6pPr marL="11461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6pPr>
                      <a:lvl7pPr marL="16033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7pPr>
                      <a:lvl8pPr marL="20605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8pPr>
                      <a:lvl9pPr marL="25177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48</a:t>
                      </a:r>
                    </a:p>
                  </a:txBody>
                  <a:tcPr marL="57865" marR="57865" marT="28932" marB="2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2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1pPr>
                      <a:lvl2pPr marL="165100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2pPr>
                      <a:lvl3pPr marL="3444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3pPr>
                      <a:lvl4pPr marL="5095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4pPr>
                      <a:lvl5pPr marL="688975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5pPr>
                      <a:lvl6pPr marL="11461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6pPr>
                      <a:lvl7pPr marL="16033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7pPr>
                      <a:lvl8pPr marL="20605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8pPr>
                      <a:lvl9pPr marL="25177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77</a:t>
                      </a:r>
                    </a:p>
                  </a:txBody>
                  <a:tcPr marL="57865" marR="57865" marT="28932" marB="2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2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1pPr>
                      <a:lvl2pPr marL="165100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2pPr>
                      <a:lvl3pPr marL="3444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3pPr>
                      <a:lvl4pPr marL="5095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4pPr>
                      <a:lvl5pPr marL="688975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5pPr>
                      <a:lvl6pPr marL="11461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6pPr>
                      <a:lvl7pPr marL="16033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7pPr>
                      <a:lvl8pPr marL="20605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8pPr>
                      <a:lvl9pPr marL="25177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alt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33</a:t>
                      </a:r>
                    </a:p>
                  </a:txBody>
                  <a:tcPr marL="57865" marR="57865" marT="28932" marB="2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0137">
                <a:tc>
                  <a:txBody>
                    <a:bodyPr/>
                    <a:lstStyle>
                      <a:lvl1pPr eaLnBrk="0" hangingPunct="0"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2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1pPr>
                      <a:lvl2pPr marL="165100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2pPr>
                      <a:lvl3pPr marL="3444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3pPr>
                      <a:lvl4pPr marL="5095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4pPr>
                      <a:lvl5pPr marL="688975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5pPr>
                      <a:lvl6pPr marL="11461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6pPr>
                      <a:lvl7pPr marL="16033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7pPr>
                      <a:lvl8pPr marL="20605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8pPr>
                      <a:lvl9pPr marL="25177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6.0</a:t>
                      </a:r>
                    </a:p>
                  </a:txBody>
                  <a:tcPr marL="57865" marR="57865" marT="28932" marB="289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2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1pPr>
                      <a:lvl2pPr marL="165100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2pPr>
                      <a:lvl3pPr marL="3444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3pPr>
                      <a:lvl4pPr marL="5095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4pPr>
                      <a:lvl5pPr marL="688975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5pPr>
                      <a:lvl6pPr marL="11461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6pPr>
                      <a:lvl7pPr marL="16033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7pPr>
                      <a:lvl8pPr marL="20605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8pPr>
                      <a:lvl9pPr marL="25177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89</a:t>
                      </a:r>
                    </a:p>
                  </a:txBody>
                  <a:tcPr marL="57865" marR="57865" marT="28932" marB="2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2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1pPr>
                      <a:lvl2pPr marL="165100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2pPr>
                      <a:lvl3pPr marL="3444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3pPr>
                      <a:lvl4pPr marL="5095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4pPr>
                      <a:lvl5pPr marL="688975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5pPr>
                      <a:lvl6pPr marL="11461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6pPr>
                      <a:lvl7pPr marL="16033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7pPr>
                      <a:lvl8pPr marL="20605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8pPr>
                      <a:lvl9pPr marL="25177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52</a:t>
                      </a:r>
                    </a:p>
                  </a:txBody>
                  <a:tcPr marL="57865" marR="57865" marT="28932" marB="2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2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1pPr>
                      <a:lvl2pPr marL="165100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2pPr>
                      <a:lvl3pPr marL="3444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3pPr>
                      <a:lvl4pPr marL="5095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4pPr>
                      <a:lvl5pPr marL="688975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5pPr>
                      <a:lvl6pPr marL="11461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6pPr>
                      <a:lvl7pPr marL="16033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7pPr>
                      <a:lvl8pPr marL="20605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8pPr>
                      <a:lvl9pPr marL="25177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100</a:t>
                      </a:r>
                    </a:p>
                  </a:txBody>
                  <a:tcPr marL="57865" marR="57865" marT="28932" marB="2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2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1pPr>
                      <a:lvl2pPr marL="165100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2pPr>
                      <a:lvl3pPr marL="3444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3pPr>
                      <a:lvl4pPr marL="5095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4pPr>
                      <a:lvl5pPr marL="688975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5pPr>
                      <a:lvl6pPr marL="11461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6pPr>
                      <a:lvl7pPr marL="16033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7pPr>
                      <a:lvl8pPr marL="20605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8pPr>
                      <a:lvl9pPr marL="25177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alt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20</a:t>
                      </a:r>
                    </a:p>
                  </a:txBody>
                  <a:tcPr marL="57865" marR="57865" marT="28932" marB="2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0137">
                <a:tc>
                  <a:txBody>
                    <a:bodyPr/>
                    <a:lstStyle>
                      <a:lvl1pPr eaLnBrk="0" hangingPunct="0"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2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1pPr>
                      <a:lvl2pPr marL="165100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2pPr>
                      <a:lvl3pPr marL="3444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3pPr>
                      <a:lvl4pPr marL="5095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4pPr>
                      <a:lvl5pPr marL="688975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5pPr>
                      <a:lvl6pPr marL="11461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6pPr>
                      <a:lvl7pPr marL="16033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7pPr>
                      <a:lvl8pPr marL="20605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8pPr>
                      <a:lvl9pPr marL="25177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7.0</a:t>
                      </a:r>
                    </a:p>
                  </a:txBody>
                  <a:tcPr marL="57865" marR="57865" marT="28932" marB="289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2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1pPr>
                      <a:lvl2pPr marL="165100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2pPr>
                      <a:lvl3pPr marL="3444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3pPr>
                      <a:lvl4pPr marL="5095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4pPr>
                      <a:lvl5pPr marL="688975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5pPr>
                      <a:lvl6pPr marL="11461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6pPr>
                      <a:lvl7pPr marL="16033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7pPr>
                      <a:lvl8pPr marL="20605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8pPr>
                      <a:lvl9pPr marL="25177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100</a:t>
                      </a:r>
                    </a:p>
                  </a:txBody>
                  <a:tcPr marL="57865" marR="57865" marT="28932" marB="2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2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1pPr>
                      <a:lvl2pPr marL="165100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2pPr>
                      <a:lvl3pPr marL="3444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3pPr>
                      <a:lvl4pPr marL="5095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4pPr>
                      <a:lvl5pPr marL="688975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5pPr>
                      <a:lvl6pPr marL="11461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6pPr>
                      <a:lvl7pPr marL="16033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7pPr>
                      <a:lvl8pPr marL="20605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8pPr>
                      <a:lvl9pPr marL="25177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100</a:t>
                      </a:r>
                    </a:p>
                  </a:txBody>
                  <a:tcPr marL="57865" marR="57865" marT="28932" marB="2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2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1pPr>
                      <a:lvl2pPr marL="165100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2pPr>
                      <a:lvl3pPr marL="3444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3pPr>
                      <a:lvl4pPr marL="5095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4pPr>
                      <a:lvl5pPr marL="688975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5pPr>
                      <a:lvl6pPr marL="11461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6pPr>
                      <a:lvl7pPr marL="16033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7pPr>
                      <a:lvl8pPr marL="20605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8pPr>
                      <a:lvl9pPr marL="25177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100</a:t>
                      </a:r>
                    </a:p>
                  </a:txBody>
                  <a:tcPr marL="57865" marR="57865" marT="28932" marB="2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2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1pPr>
                      <a:lvl2pPr marL="165100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2pPr>
                      <a:lvl3pPr marL="3444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3pPr>
                      <a:lvl4pPr marL="509588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4pPr>
                      <a:lvl5pPr marL="688975" eaLnBrk="0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5pPr>
                      <a:lvl6pPr marL="11461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6pPr>
                      <a:lvl7pPr marL="16033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7pPr>
                      <a:lvl8pPr marL="20605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8pPr>
                      <a:lvl9pPr marL="2517775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alt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0</a:t>
                      </a:r>
                    </a:p>
                  </a:txBody>
                  <a:tcPr marL="57865" marR="57865" marT="28932" marB="289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1229490" y="1016285"/>
            <a:ext cx="6654404" cy="994172"/>
          </a:xfrm>
          <a:prstGeom prst="rect">
            <a:avLst/>
          </a:prstGeom>
        </p:spPr>
        <p:txBody>
          <a:bodyPr/>
          <a:lstStyle>
            <a:lvl1pPr algn="l" defTabSz="29260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/>
              <a:t>Low pH Effects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28600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3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2934"/>
    </mc:Choice>
    <mc:Fallback xmlns="">
      <p:transition spd="slow" advTm="12934"/>
    </mc:Fallback>
  </mc:AlternateContent>
  <p:extLst>
    <p:ext uri="{3A86A75C-4F4B-4683-9AE1-C65F6400EC91}">
      <p14:laserTraceLst xmlns:p14="http://schemas.microsoft.com/office/powerpoint/2010/main">
        <p14:tracePtLst>
          <p14:tracePt t="1554" x="769938" y="6638925"/>
          <p14:tracePt t="1563" x="1206500" y="6511925"/>
          <p14:tracePt t="1571" x="1695450" y="6370638"/>
          <p14:tracePt t="1578" x="2247900" y="6229350"/>
          <p14:tracePt t="1585" x="2659063" y="6048375"/>
          <p14:tracePt t="1593" x="2876550" y="6022975"/>
          <p14:tracePt t="1602" x="3068638" y="5984875"/>
          <p14:tracePt t="1609" x="3171825" y="5946775"/>
          <p14:tracePt t="1617" x="3197225" y="5946775"/>
          <p14:tracePt t="1625" x="3209925" y="5946775"/>
          <p14:tracePt t="1706" x="3197225" y="5959475"/>
          <p14:tracePt t="1745" x="3197225" y="5972175"/>
          <p14:tracePt t="1985" x="3184525" y="5984875"/>
          <p14:tracePt t="2000" x="3171825" y="5984875"/>
          <p14:tracePt t="2008" x="3159125" y="6010275"/>
          <p14:tracePt t="2081" x="3146425" y="6010275"/>
          <p14:tracePt t="2097" x="3133725" y="6010275"/>
          <p14:tracePt t="2113" x="3108325" y="6010275"/>
          <p14:tracePt t="2121" x="3095625" y="6010275"/>
          <p14:tracePt t="2128" x="3082925" y="6035675"/>
          <p14:tracePt t="2137" x="3068638" y="6035675"/>
          <p14:tracePt t="2144" x="3055938" y="6048375"/>
          <p14:tracePt t="2153" x="3030538" y="6048375"/>
          <p14:tracePt t="2209" x="3017838" y="6048375"/>
          <p14:tracePt t="2233" x="3005138" y="6048375"/>
          <p14:tracePt t="2241" x="2992438" y="6035675"/>
          <p14:tracePt t="2250" x="2979738" y="6022975"/>
          <p14:tracePt t="2265" x="2954338" y="5959475"/>
          <p14:tracePt t="2272" x="2927350" y="5946775"/>
          <p14:tracePt t="2284" x="2889250" y="5919788"/>
          <p14:tracePt t="2290" x="2863850" y="5881688"/>
          <p14:tracePt t="2298" x="2825750" y="5868988"/>
          <p14:tracePt t="2306" x="2800350" y="5830888"/>
          <p14:tracePt t="2317" x="2722563" y="5792788"/>
          <p14:tracePt t="2322" x="2722563" y="5765800"/>
          <p14:tracePt t="2331" x="2684463" y="5727700"/>
          <p14:tracePt t="2338" x="2659063" y="5715000"/>
          <p14:tracePt t="2345" x="2646363" y="5702300"/>
          <p14:tracePt t="2403" x="2632075" y="5702300"/>
          <p14:tracePt t="2433" x="2619375" y="5702300"/>
          <p14:tracePt t="2441" x="2606675" y="5702300"/>
          <p14:tracePt t="2450" x="2593975" y="5702300"/>
          <p14:tracePt t="2457" x="2581275" y="5702300"/>
          <p14:tracePt t="2466" x="2555875" y="5702300"/>
          <p14:tracePt t="2473" x="2543175" y="5702300"/>
          <p14:tracePt t="2482" x="2517775" y="5702300"/>
          <p14:tracePt t="2490" x="2505075" y="5702300"/>
          <p14:tracePt t="2497" x="2490788" y="5702300"/>
          <p14:tracePt t="2521" x="2478088" y="5702300"/>
          <p14:tracePt t="2529" x="2439988" y="5702300"/>
          <p14:tracePt t="2537" x="2414588" y="5702300"/>
          <p14:tracePt t="2545" x="2401888" y="5702300"/>
          <p14:tracePt t="2553" x="2376488" y="5702300"/>
          <p14:tracePt t="2561" x="2349500" y="5689600"/>
          <p14:tracePt t="2569" x="2336800" y="5689600"/>
          <p14:tracePt t="2577" x="2311400" y="5676900"/>
          <p14:tracePt t="2585" x="2298700" y="5676900"/>
          <p14:tracePt t="2593" x="2286000" y="5676900"/>
          <p14:tracePt t="2601" x="2260600" y="5651500"/>
          <p14:tracePt t="2608" x="2247900" y="5637213"/>
          <p14:tracePt t="2617" x="2235200" y="5637213"/>
          <p14:tracePt t="2625" x="2235200" y="5624513"/>
          <p14:tracePt t="2633" x="2222500" y="5611813"/>
          <p14:tracePt t="2641" x="2208213" y="5599113"/>
          <p14:tracePt t="2650" x="2208213" y="5586413"/>
          <p14:tracePt t="2657" x="2208213" y="5561013"/>
          <p14:tracePt t="2666" x="2195513" y="5561013"/>
          <p14:tracePt t="2673" x="2195513" y="5535613"/>
          <p14:tracePt t="2689" x="2195513" y="5495925"/>
          <p14:tracePt t="2697" x="2195513" y="5483225"/>
          <p14:tracePt t="2713" x="2195513" y="5470525"/>
          <p14:tracePt t="2914" x="2195513" y="5457825"/>
          <p14:tracePt t="2930" x="2182813" y="5457825"/>
          <p14:tracePt t="2945" x="2182813" y="5470525"/>
          <p14:tracePt t="3170" x="2182813" y="5457825"/>
          <p14:tracePt t="3186" x="2182813" y="5445125"/>
          <p14:tracePt t="3194" x="2182813" y="5432425"/>
          <p14:tracePt t="3202" x="2195513" y="5419725"/>
          <p14:tracePt t="3209" x="2195513" y="5407025"/>
          <p14:tracePt t="3217" x="2195513" y="5381625"/>
          <p14:tracePt t="3225" x="2195513" y="5368925"/>
          <p14:tracePt t="3232" x="2195513" y="5354638"/>
          <p14:tracePt t="3241" x="2195513" y="5341938"/>
          <p14:tracePt t="3249" x="2195513" y="5329238"/>
          <p14:tracePt t="3257" x="2195513" y="5303838"/>
          <p14:tracePt t="3265" x="2195513" y="5291138"/>
          <p14:tracePt t="3275" x="2208213" y="5253038"/>
          <p14:tracePt t="3283" x="2208213" y="5240338"/>
          <p14:tracePt t="3290" x="2208213" y="5227638"/>
          <p14:tracePt t="3299" x="2222500" y="5200650"/>
          <p14:tracePt t="3306" x="2222500" y="5187950"/>
          <p14:tracePt t="3314" x="2222500" y="5162550"/>
          <p14:tracePt t="3321" x="2222500" y="5124450"/>
          <p14:tracePt t="3329" x="2222500" y="5099050"/>
          <p14:tracePt t="3337" x="2222500" y="5008563"/>
          <p14:tracePt t="3345" x="2222500" y="4983163"/>
          <p14:tracePt t="3352" x="2235200" y="4905375"/>
          <p14:tracePt t="3360" x="2235200" y="4829175"/>
          <p14:tracePt t="3368" x="2235200" y="4738688"/>
          <p14:tracePt t="3376" x="2235200" y="4675188"/>
          <p14:tracePt t="3385" x="2235200" y="4610100"/>
          <p14:tracePt t="3394" x="2235200" y="4481513"/>
          <p14:tracePt t="3401" x="2235200" y="4392613"/>
          <p14:tracePt t="3420" x="2235200" y="4198938"/>
          <p14:tracePt t="3426" x="2235200" y="4160838"/>
          <p14:tracePt t="3435" x="2235200" y="4122738"/>
          <p14:tracePt t="3450" x="2235200" y="4097338"/>
          <p14:tracePt t="3457" x="2235200" y="4084638"/>
          <p14:tracePt t="3465" x="2235200" y="4070350"/>
          <p14:tracePt t="3473" x="2235200" y="4032250"/>
          <p14:tracePt t="3481" x="2235200" y="4019550"/>
          <p14:tracePt t="3489" x="2235200" y="3968750"/>
          <p14:tracePt t="3497" x="2235200" y="3930650"/>
          <p14:tracePt t="3506" x="2235200" y="3903663"/>
          <p14:tracePt t="3513" x="2235200" y="3814763"/>
          <p14:tracePt t="3522" x="2235200" y="3749675"/>
          <p14:tracePt t="3530" x="2235200" y="3686175"/>
          <p14:tracePt t="3537" x="2235200" y="3648075"/>
          <p14:tracePt t="3544" x="2235200" y="3621088"/>
          <p14:tracePt t="3553" x="2235200" y="3557588"/>
          <p14:tracePt t="3560" x="2235200" y="3519488"/>
          <p14:tracePt t="3569" x="2235200" y="3454400"/>
          <p14:tracePt t="3577" x="2235200" y="3416300"/>
          <p14:tracePt t="3604" x="2235200" y="3403600"/>
          <p14:tracePt t="3613" x="2235200" y="3378200"/>
          <p14:tracePt t="3621" x="2235200" y="3351213"/>
          <p14:tracePt t="3628" x="2235200" y="3338513"/>
          <p14:tracePt t="3653" x="2235200" y="3325813"/>
          <p14:tracePt t="4869" x="2298700" y="3313113"/>
          <p14:tracePt t="4885" x="2684463" y="3275013"/>
          <p14:tracePt t="4893" x="2760663" y="3275013"/>
          <p14:tracePt t="4900" x="3108325" y="3275013"/>
          <p14:tracePt t="4909" x="3544888" y="3275013"/>
          <p14:tracePt t="4918" x="3943350" y="3275013"/>
          <p14:tracePt t="4925" x="4379913" y="3275013"/>
          <p14:tracePt t="4934" x="4725988" y="3275013"/>
          <p14:tracePt t="4941" x="5033963" y="3275013"/>
          <p14:tracePt t="4949" x="5253038" y="3275013"/>
          <p14:tracePt t="4957" x="5354638" y="3275013"/>
          <p14:tracePt t="4965" x="5432425" y="3249613"/>
          <p14:tracePt t="4973" x="5445125" y="3236913"/>
          <p14:tracePt t="5086" x="5445125" y="3249613"/>
          <p14:tracePt t="5093" x="5445125" y="3275013"/>
          <p14:tracePt t="5102" x="5432425" y="3313113"/>
          <p14:tracePt t="5109" x="5419725" y="3429000"/>
          <p14:tracePt t="5119" x="5381625" y="3544888"/>
          <p14:tracePt t="5125" x="5341938" y="3724275"/>
          <p14:tracePt t="5134" x="5303838" y="3890963"/>
          <p14:tracePt t="5141" x="5253038" y="4070350"/>
          <p14:tracePt t="5148" x="5200650" y="4264025"/>
          <p14:tracePt t="5156" x="5162550" y="4508500"/>
          <p14:tracePt t="5164" x="5099050" y="4764088"/>
          <p14:tracePt t="5172" x="5033963" y="5099050"/>
          <p14:tracePt t="5180" x="5033963" y="5495925"/>
          <p14:tracePt t="5189" x="5033963" y="5727700"/>
          <p14:tracePt t="5196" x="5033963" y="5919788"/>
          <p14:tracePt t="5204" x="5033963" y="6113463"/>
          <p14:tracePt t="5212" x="5086350" y="6254750"/>
          <p14:tracePt t="5220" x="5137150" y="6343650"/>
          <p14:tracePt t="5228" x="5175250" y="6383338"/>
          <p14:tracePt t="5237" x="5200650" y="6408738"/>
          <p14:tracePt t="5245" x="5227638" y="6421438"/>
          <p14:tracePt t="5252" x="5253038" y="6421438"/>
          <p14:tracePt t="5261" x="5291138" y="6421438"/>
          <p14:tracePt t="5269" x="5394325" y="6421438"/>
          <p14:tracePt t="5277" x="5419725" y="6421438"/>
          <p14:tracePt t="5285" x="5457825" y="6421438"/>
          <p14:tracePt t="5293" x="5573713" y="6343650"/>
          <p14:tracePt t="5301" x="5715000" y="6267450"/>
          <p14:tracePt t="5309" x="5894388" y="6176963"/>
          <p14:tracePt t="5318" x="6022975" y="6138863"/>
          <p14:tracePt t="5325" x="6242050" y="6010275"/>
          <p14:tracePt t="5337" x="6421438" y="5881688"/>
          <p14:tracePt t="5345" x="6626225" y="5727700"/>
          <p14:tracePt t="5352" x="6870700" y="5510213"/>
          <p14:tracePt t="5361" x="6999288" y="5381625"/>
          <p14:tracePt t="5369" x="7024688" y="5341938"/>
          <p14:tracePt t="5377" x="7037388" y="5316538"/>
          <p14:tracePt t="5385" x="7050088" y="5303838"/>
          <p14:tracePt t="5393" x="7050088" y="5291138"/>
          <p14:tracePt t="5437" x="6999288" y="5291138"/>
          <p14:tracePt t="5446" x="6908800" y="5291138"/>
          <p14:tracePt t="5454" x="6780213" y="5303838"/>
          <p14:tracePt t="5462" x="6665913" y="5354638"/>
          <p14:tracePt t="5470" x="6550025" y="5445125"/>
          <p14:tracePt t="5477" x="6408738" y="5548313"/>
          <p14:tracePt t="5485" x="6318250" y="5573713"/>
          <p14:tracePt t="5494" x="6176963" y="5664200"/>
          <p14:tracePt t="5503" x="6088063" y="5689600"/>
          <p14:tracePt t="5511" x="5997575" y="5727700"/>
          <p14:tracePt t="5520" x="5919788" y="5765800"/>
          <p14:tracePt t="5526" x="5881688" y="5765800"/>
          <p14:tracePt t="5534" x="5792788" y="5792788"/>
          <p14:tracePt t="5542" x="5727700" y="5805488"/>
          <p14:tracePt t="5550" x="5637213" y="5805488"/>
          <p14:tracePt t="5557" x="5548313" y="5805488"/>
          <p14:tracePt t="5565" x="5483225" y="5805488"/>
          <p14:tracePt t="5573" x="5470525" y="5805488"/>
          <p14:tracePt t="5581" x="5407025" y="5805488"/>
          <p14:tracePt t="5589" x="5394325" y="5805488"/>
          <p14:tracePt t="5597" x="5368925" y="5805488"/>
          <p14:tracePt t="5637" x="5354638" y="5805488"/>
          <p14:tracePt t="5653" x="5354638" y="5792788"/>
          <p14:tracePt t="5661" x="5354638" y="5740400"/>
          <p14:tracePt t="5669" x="5368925" y="5727700"/>
          <p14:tracePt t="5677" x="5432425" y="5689600"/>
          <p14:tracePt t="5684" x="5470525" y="5676900"/>
          <p14:tracePt t="5693" x="5561013" y="5637213"/>
          <p14:tracePt t="5701" x="5624513" y="5637213"/>
          <p14:tracePt t="5709" x="5715000" y="5637213"/>
          <p14:tracePt t="5717" x="5753100" y="5624513"/>
          <p14:tracePt t="5733" x="5765800" y="5624513"/>
          <p14:tracePt t="5821" x="5702300" y="5624513"/>
          <p14:tracePt t="5829" x="5510213" y="5637213"/>
          <p14:tracePt t="5836" x="5394325" y="5676900"/>
          <p14:tracePt t="5849" x="5227638" y="5676900"/>
          <p14:tracePt t="5857" x="5008563" y="5664200"/>
          <p14:tracePt t="5865" x="4829175" y="5637213"/>
          <p14:tracePt t="5873" x="4713288" y="5586413"/>
          <p14:tracePt t="5880" x="4649788" y="5561013"/>
          <p14:tracePt t="5889" x="4572000" y="5548313"/>
          <p14:tracePt t="5897" x="4481513" y="5495925"/>
          <p14:tracePt t="5905" x="4392613" y="5483225"/>
          <p14:tracePt t="5913" x="4327525" y="5470525"/>
          <p14:tracePt t="5921" x="4289425" y="5470525"/>
          <p14:tracePt t="5957" x="4367213" y="5470525"/>
          <p14:tracePt t="5966" x="4494213" y="5445125"/>
          <p14:tracePt t="5973" x="4687888" y="5445125"/>
          <p14:tracePt t="5981" x="4879975" y="5432425"/>
          <p14:tracePt t="5989" x="5099050" y="5394325"/>
          <p14:tracePt t="5997" x="5329238" y="5381625"/>
          <p14:tracePt t="6005" x="5573713" y="5354638"/>
          <p14:tracePt t="6013" x="5805488" y="5341938"/>
          <p14:tracePt t="6021" x="6100763" y="5316538"/>
          <p14:tracePt t="6029" x="6459538" y="5200650"/>
          <p14:tracePt t="6037" x="6678613" y="5162550"/>
          <p14:tracePt t="6045" x="6858000" y="5059363"/>
          <p14:tracePt t="6052" x="6986588" y="4970463"/>
          <p14:tracePt t="6060" x="7077075" y="4892675"/>
          <p14:tracePt t="6068" x="7102475" y="4854575"/>
          <p14:tracePt t="6078" x="7115175" y="4829175"/>
          <p14:tracePt t="6093" x="7127875" y="4803775"/>
          <p14:tracePt t="6105" x="7127875" y="4791075"/>
          <p14:tracePt t="6161" x="7089775" y="4841875"/>
          <p14:tracePt t="6169" x="7062788" y="4879975"/>
          <p14:tracePt t="6177" x="7024688" y="4945063"/>
          <p14:tracePt t="6185" x="6948488" y="5033963"/>
          <p14:tracePt t="6193" x="6896100" y="5137150"/>
          <p14:tracePt t="6201" x="6794500" y="5265738"/>
          <p14:tracePt t="6209" x="6704013" y="5354638"/>
          <p14:tracePt t="6216" x="6613525" y="5457825"/>
          <p14:tracePt t="6225" x="6524625" y="5561013"/>
          <p14:tracePt t="6233" x="6484938" y="5599113"/>
          <p14:tracePt t="6242" x="6408738" y="5676900"/>
          <p14:tracePt t="6249" x="6370638" y="5715000"/>
          <p14:tracePt t="6337" x="6383338" y="5702300"/>
          <p14:tracePt t="6344" x="6383338" y="5689600"/>
          <p14:tracePt t="6353" x="6396038" y="5664200"/>
          <p14:tracePt t="6365" x="6396038" y="5651500"/>
          <p14:tracePt t="6457" x="6383338" y="5702300"/>
          <p14:tracePt t="6465" x="6343650" y="5740400"/>
          <p14:tracePt t="6473" x="6305550" y="5778500"/>
          <p14:tracePt t="6481" x="6267450" y="5818188"/>
          <p14:tracePt t="6490" x="6176963" y="5856288"/>
          <p14:tracePt t="6498" x="6061075" y="5868988"/>
          <p14:tracePt t="6506" x="5934075" y="5907088"/>
          <p14:tracePt t="6515" x="5805488" y="5907088"/>
          <p14:tracePt t="6522" x="5689600" y="5907088"/>
          <p14:tracePt t="6529" x="5624513" y="5907088"/>
          <p14:tracePt t="6537" x="5535613" y="5919788"/>
          <p14:tracePt t="6594" x="5548313" y="5907088"/>
          <p14:tracePt t="6603" x="5561013" y="5881688"/>
          <p14:tracePt t="6610" x="5637213" y="5868988"/>
          <p14:tracePt t="6618" x="5664200" y="5843588"/>
          <p14:tracePt t="6627" x="5753100" y="5818188"/>
          <p14:tracePt t="6634" x="5843588" y="5805488"/>
          <p14:tracePt t="6643" x="5934075" y="5805488"/>
          <p14:tracePt t="6650" x="6061075" y="5765800"/>
          <p14:tracePt t="6659" x="6189663" y="5753100"/>
          <p14:tracePt t="6666" x="6305550" y="5753100"/>
          <p14:tracePt t="6673" x="6472238" y="5740400"/>
          <p14:tracePt t="6681" x="6562725" y="5740400"/>
          <p14:tracePt t="6690" x="6665913" y="5740400"/>
          <p14:tracePt t="6697" x="6754813" y="5740400"/>
          <p14:tracePt t="6705" x="6780213" y="5740400"/>
          <p14:tracePt t="6859" x="6794500" y="5740400"/>
          <p14:tracePt t="6874" x="6807200" y="5740400"/>
          <p14:tracePt t="6890" x="6819900" y="5740400"/>
          <p14:tracePt t="6921" x="6858000" y="5715000"/>
          <p14:tracePt t="6929" x="6870700" y="5702300"/>
          <p14:tracePt t="6937" x="6883400" y="5689600"/>
          <p14:tracePt t="6945" x="6908800" y="5651500"/>
          <p14:tracePt t="6953" x="6908800" y="5637213"/>
          <p14:tracePt t="6961" x="6935788" y="5611813"/>
          <p14:tracePt t="6970" x="6948488" y="5573713"/>
          <p14:tracePt t="6977" x="6948488" y="5561013"/>
          <p14:tracePt t="6987" x="6961188" y="5561013"/>
          <p14:tracePt t="6993" x="6961188" y="5548313"/>
          <p14:tracePt t="7001" x="6961188" y="5535613"/>
          <p14:tracePt t="7849" x="6961188" y="5522913"/>
          <p14:tracePt t="7858" x="6961188" y="5510213"/>
          <p14:tracePt t="7865" x="6961188" y="5495925"/>
          <p14:tracePt t="7881" x="6973888" y="5470525"/>
          <p14:tracePt t="7889" x="6973888" y="5457825"/>
          <p14:tracePt t="7993" x="6986588" y="5445125"/>
          <p14:tracePt t="8177" x="6986588" y="5432425"/>
          <p14:tracePt t="8184" x="6986588" y="5407025"/>
          <p14:tracePt t="8193" x="6986588" y="5394325"/>
          <p14:tracePt t="8205" x="6986588" y="5368925"/>
          <p14:tracePt t="8212" x="6986588" y="5354638"/>
          <p14:tracePt t="8221" x="6986588" y="5329238"/>
          <p14:tracePt t="8229" x="6986588" y="5303838"/>
          <p14:tracePt t="8237" x="6999288" y="5265738"/>
          <p14:tracePt t="8244" x="6999288" y="5253038"/>
          <p14:tracePt t="8253" x="6999288" y="5227638"/>
          <p14:tracePt t="8261" x="7011988" y="5187950"/>
          <p14:tracePt t="8269" x="7011988" y="5124450"/>
          <p14:tracePt t="8277" x="7011988" y="5086350"/>
          <p14:tracePt t="8284" x="7011988" y="5073650"/>
          <p14:tracePt t="8293" x="7011988" y="5059363"/>
          <p14:tracePt t="8301" x="7011988" y="5046663"/>
          <p14:tracePt t="8308" x="7011988" y="5033963"/>
          <p14:tracePt t="8317" x="7011988" y="5021263"/>
          <p14:tracePt t="8333" x="7011988" y="5008563"/>
          <p14:tracePt t="8365" x="7011988" y="4995863"/>
          <p14:tracePt t="8373" x="7011988" y="4983163"/>
          <p14:tracePt t="8389" x="7011988" y="4957763"/>
          <p14:tracePt t="8404" x="7011988" y="4932363"/>
          <p14:tracePt t="8405" x="7024688" y="4918075"/>
          <p14:tracePt t="8413" x="7024688" y="4892675"/>
          <p14:tracePt t="8420" x="7024688" y="4879975"/>
          <p14:tracePt t="8436" x="7024688" y="4854575"/>
          <p14:tracePt t="8445" x="7037388" y="4829175"/>
          <p14:tracePt t="8461" x="7037388" y="4816475"/>
          <p14:tracePt t="8477" x="7037388" y="4803775"/>
          <p14:tracePt t="8484" x="7037388" y="4764088"/>
          <p14:tracePt t="8492" x="7037388" y="4700588"/>
          <p14:tracePt t="8500" x="7050088" y="4622800"/>
          <p14:tracePt t="8508" x="7050088" y="4546600"/>
          <p14:tracePt t="8516" x="7089775" y="4430713"/>
          <p14:tracePt t="8524" x="7102475" y="4302125"/>
          <p14:tracePt t="8532" x="7115175" y="4186238"/>
          <p14:tracePt t="8540" x="7127875" y="4148138"/>
          <p14:tracePt t="8548" x="7140575" y="4122738"/>
          <p14:tracePt t="8556" x="7140575" y="4097338"/>
          <p14:tracePt t="8564" x="7140575" y="3994150"/>
          <p14:tracePt t="8572" x="7140575" y="3981450"/>
          <p14:tracePt t="8580" x="7140575" y="3916363"/>
          <p14:tracePt t="8588" x="7140575" y="3878263"/>
          <p14:tracePt t="8596" x="7153275" y="3814763"/>
          <p14:tracePt t="8604" x="7165975" y="3775075"/>
          <p14:tracePt t="8612" x="7165975" y="3686175"/>
          <p14:tracePt t="8620" x="7165975" y="3570288"/>
          <p14:tracePt t="8628" x="7165975" y="3479800"/>
          <p14:tracePt t="8637" x="7165975" y="3378200"/>
          <p14:tracePt t="8644" x="7165975" y="3287713"/>
          <p14:tracePt t="8653" x="7165975" y="3224213"/>
          <p14:tracePt t="8660" x="7165975" y="3184525"/>
          <p14:tracePt t="8668" x="7165975" y="3159125"/>
          <p14:tracePt t="8676" x="7165975" y="3121025"/>
          <p14:tracePt t="8696" x="7165975" y="3095625"/>
          <p14:tracePt t="8717" x="7165975" y="3068638"/>
          <p14:tracePt t="8724" x="7165975" y="3055938"/>
          <p14:tracePt t="8732" x="7165975" y="3043238"/>
          <p14:tracePt t="8740" x="7165975" y="3030538"/>
          <p14:tracePt t="10388" x="7153275" y="3030538"/>
          <p14:tracePt t="10404" x="7050088" y="3030538"/>
          <p14:tracePt t="10412" x="7024688" y="3030538"/>
          <p14:tracePt t="10422" x="7011988" y="3030538"/>
          <p14:tracePt t="10437" x="6999288" y="3030538"/>
          <p14:tracePt t="11594" x="6986588" y="3030538"/>
          <p14:tracePt t="11610" x="6973888" y="3030538"/>
          <p14:tracePt t="11618" x="6961188" y="3030538"/>
          <p14:tracePt t="11627" x="6908800" y="3017838"/>
          <p14:tracePt t="11634" x="6896100" y="3017838"/>
          <p14:tracePt t="11642" x="6883400" y="3017838"/>
          <p14:tracePt t="11657" x="6870700" y="3017838"/>
          <p14:tracePt t="11674" x="6819900" y="2992438"/>
          <p14:tracePt t="11681" x="6807200" y="2979738"/>
          <p14:tracePt t="11689" x="6780213" y="2954338"/>
          <p14:tracePt t="11697" x="6767513" y="2941638"/>
          <p14:tracePt t="11705" x="6742113" y="2941638"/>
          <p14:tracePt t="11714" x="6678613" y="2927350"/>
          <p14:tracePt t="11723" x="6600825" y="2876550"/>
          <p14:tracePt t="11730" x="6497638" y="2851150"/>
          <p14:tracePt t="11739" x="6318250" y="2851150"/>
          <p14:tracePt t="11745" x="6113463" y="2851150"/>
          <p14:tracePt t="11753" x="5818188" y="2851150"/>
          <p14:tracePt t="11761" x="5407025" y="3005138"/>
          <p14:tracePt t="11769" x="4776788" y="3300413"/>
          <p14:tracePt t="11777" x="4352925" y="3519488"/>
          <p14:tracePt t="11791" x="3814763" y="3968750"/>
          <p14:tracePt t="11797" x="3325813" y="4405313"/>
          <p14:tracePt t="11805" x="3030538" y="4662488"/>
          <p14:tracePt t="11812" x="2659063" y="5187950"/>
          <p14:tracePt t="11820" x="2439988" y="5651500"/>
          <p14:tracePt t="11830" x="2106613" y="62928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566" y="857251"/>
            <a:ext cx="6654404" cy="994172"/>
          </a:xfrm>
        </p:spPr>
        <p:txBody>
          <a:bodyPr/>
          <a:lstStyle/>
          <a:p>
            <a:pPr algn="ctr"/>
            <a:r>
              <a:rPr lang="en-US" dirty="0"/>
              <a:t>Low pH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3566" y="1715309"/>
            <a:ext cx="7146557" cy="3872125"/>
          </a:xfrm>
        </p:spPr>
        <p:txBody>
          <a:bodyPr>
            <a:normAutofit fontScale="62500" lnSpcReduction="20000"/>
          </a:bodyPr>
          <a:lstStyle/>
          <a:p>
            <a:r>
              <a:rPr lang="en-US" sz="2648" b="1" dirty="0"/>
              <a:t>Plant Health</a:t>
            </a:r>
          </a:p>
          <a:p>
            <a:pPr lvl="1"/>
            <a:r>
              <a:rPr lang="en-US" dirty="0"/>
              <a:t>Deficiencies (N, P, K, Ca, S, Mg)</a:t>
            </a:r>
          </a:p>
          <a:p>
            <a:pPr lvl="1"/>
            <a:r>
              <a:rPr lang="en-US" dirty="0"/>
              <a:t>Toxicity (Aluminum, Iron, Manganese)</a:t>
            </a:r>
          </a:p>
          <a:p>
            <a:pPr lvl="1"/>
            <a:endParaRPr lang="en-US" dirty="0"/>
          </a:p>
          <a:p>
            <a:r>
              <a:rPr lang="en-US" sz="2648" b="1" dirty="0"/>
              <a:t>Microbial Community </a:t>
            </a:r>
          </a:p>
          <a:p>
            <a:pPr lvl="1"/>
            <a:r>
              <a:rPr lang="en-US" dirty="0"/>
              <a:t>Rhizobia</a:t>
            </a:r>
          </a:p>
          <a:p>
            <a:endParaRPr lang="en-US" dirty="0"/>
          </a:p>
          <a:p>
            <a:r>
              <a:rPr lang="en-US" sz="2648" b="1" dirty="0"/>
              <a:t>Plant Diseases</a:t>
            </a:r>
          </a:p>
          <a:p>
            <a:pPr lvl="1"/>
            <a:r>
              <a:rPr lang="en-US" dirty="0"/>
              <a:t>Cephalosporium</a:t>
            </a:r>
          </a:p>
          <a:p>
            <a:endParaRPr lang="en-US" dirty="0"/>
          </a:p>
          <a:p>
            <a:r>
              <a:rPr lang="en-US" sz="2648" b="1" dirty="0"/>
              <a:t>Herbicides</a:t>
            </a:r>
          </a:p>
          <a:p>
            <a:pPr lvl="1"/>
            <a:r>
              <a:rPr lang="en-US" dirty="0" err="1"/>
              <a:t>Triazine</a:t>
            </a:r>
            <a:endParaRPr lang="en-US" dirty="0"/>
          </a:p>
          <a:p>
            <a:pPr lvl="1"/>
            <a:r>
              <a:rPr lang="en-US" dirty="0"/>
              <a:t>Sulfonylurea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851423"/>
            <a:ext cx="3473276" cy="38807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52400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0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2980"/>
    </mc:Choice>
    <mc:Fallback xmlns="">
      <p:transition spd="slow" advTm="42980"/>
    </mc:Fallback>
  </mc:AlternateContent>
  <p:extLst>
    <p:ext uri="{3A86A75C-4F4B-4683-9AE1-C65F6400EC91}">
      <p14:laserTraceLst xmlns:p14="http://schemas.microsoft.com/office/powerpoint/2010/main">
        <p14:tracePtLst>
          <p14:tracePt t="1770" x="950913" y="5778500"/>
          <p14:tracePt t="1778" x="1476375" y="5432425"/>
          <p14:tracePt t="1786" x="1900238" y="5149850"/>
          <p14:tracePt t="1794" x="2106613" y="4957763"/>
          <p14:tracePt t="1802" x="2363788" y="4700588"/>
          <p14:tracePt t="1810" x="2606675" y="4456113"/>
          <p14:tracePt t="1818" x="2760663" y="4264025"/>
          <p14:tracePt t="1825" x="2813050" y="4135438"/>
          <p14:tracePt t="1834" x="2863850" y="3994150"/>
          <p14:tracePt t="1841" x="2914650" y="3903663"/>
          <p14:tracePt t="1849" x="2927350" y="3814763"/>
          <p14:tracePt t="1858" x="2954338" y="3711575"/>
          <p14:tracePt t="1867" x="2954338" y="3686175"/>
          <p14:tracePt t="1874" x="2954338" y="3660775"/>
          <p14:tracePt t="1883" x="2967038" y="3648075"/>
          <p14:tracePt t="1890" x="2979738" y="3621088"/>
          <p14:tracePt t="1899" x="2979738" y="3608388"/>
          <p14:tracePt t="1906" x="2992438" y="3595688"/>
          <p14:tracePt t="1914" x="2992438" y="3582988"/>
          <p14:tracePt t="1923" x="2992438" y="3557588"/>
          <p14:tracePt t="1930" x="2992438" y="3544888"/>
          <p14:tracePt t="1938" x="3005138" y="3532188"/>
          <p14:tracePt t="1945" x="3005138" y="3519488"/>
          <p14:tracePt t="1954" x="3017838" y="3506788"/>
          <p14:tracePt t="1964" x="3017838" y="3492500"/>
          <p14:tracePt t="2146" x="3030538" y="3492500"/>
          <p14:tracePt t="2154" x="3043238" y="3492500"/>
          <p14:tracePt t="2162" x="3082925" y="3492500"/>
          <p14:tracePt t="2170" x="3159125" y="3492500"/>
          <p14:tracePt t="2179" x="3275013" y="3467100"/>
          <p14:tracePt t="2186" x="3403600" y="3416300"/>
          <p14:tracePt t="2194" x="3492500" y="3390900"/>
          <p14:tracePt t="2202" x="3621088" y="3300413"/>
          <p14:tracePt t="2210" x="3749675" y="3197225"/>
          <p14:tracePt t="2218" x="3827463" y="3159125"/>
          <p14:tracePt t="2226" x="3956050" y="3017838"/>
          <p14:tracePt t="2234" x="4070350" y="2889250"/>
          <p14:tracePt t="2242" x="4160838" y="2800350"/>
          <p14:tracePt t="2250" x="4264025" y="2684463"/>
          <p14:tracePt t="2258" x="4302125" y="2581275"/>
          <p14:tracePt t="2266" x="4352925" y="2465388"/>
          <p14:tracePt t="2274" x="4379913" y="2401888"/>
          <p14:tracePt t="2285" x="4392613" y="2311400"/>
          <p14:tracePt t="2291" x="4430713" y="2235200"/>
          <p14:tracePt t="2300" x="4443413" y="2170113"/>
          <p14:tracePt t="2307" x="4456113" y="2132013"/>
          <p14:tracePt t="2314" x="4456113" y="2119313"/>
          <p14:tracePt t="2322" x="4468813" y="2093913"/>
          <p14:tracePt t="2330" x="4468813" y="2081213"/>
          <p14:tracePt t="2338" x="4468813" y="2054225"/>
          <p14:tracePt t="2354" x="4481513" y="2028825"/>
          <p14:tracePt t="2363" x="4481513" y="2016125"/>
          <p14:tracePt t="2386" x="4481513" y="2003425"/>
          <p14:tracePt t="2394" x="4494213" y="1990725"/>
          <p14:tracePt t="2419" x="4494213" y="1978025"/>
          <p14:tracePt t="2435" x="4508500" y="1952625"/>
          <p14:tracePt t="2443" x="4521200" y="1952625"/>
          <p14:tracePt t="2450" x="4533900" y="1939925"/>
          <p14:tracePt t="2466" x="4559300" y="1912938"/>
          <p14:tracePt t="2473" x="4584700" y="1900238"/>
          <p14:tracePt t="2482" x="4649788" y="1874838"/>
          <p14:tracePt t="2490" x="4662488" y="1874838"/>
          <p14:tracePt t="2499" x="4675188" y="1874838"/>
          <p14:tracePt t="2506" x="4738688" y="1874838"/>
          <p14:tracePt t="2515" x="4816475" y="1874838"/>
          <p14:tracePt t="2523" x="4892675" y="1874838"/>
          <p14:tracePt t="2530" x="4983163" y="1874838"/>
          <p14:tracePt t="2538" x="5046663" y="1874838"/>
          <p14:tracePt t="2547" x="5137150" y="1874838"/>
          <p14:tracePt t="2554" x="5227638" y="1836738"/>
          <p14:tracePt t="2564" x="5291138" y="1836738"/>
          <p14:tracePt t="2571" x="5329238" y="1836738"/>
          <p14:tracePt t="2581" x="5368925" y="1836738"/>
          <p14:tracePt t="2585" x="5381625" y="1824038"/>
          <p14:tracePt t="2594" x="5394325" y="1824038"/>
          <p14:tracePt t="2601" x="5432425" y="1811338"/>
          <p14:tracePt t="2617" x="5457825" y="1798638"/>
          <p14:tracePt t="2629" x="5483225" y="1771650"/>
          <p14:tracePt t="2637" x="5483225" y="1758950"/>
          <p14:tracePt t="2645" x="5510213" y="1746250"/>
          <p14:tracePt t="2653" x="5599113" y="1708150"/>
          <p14:tracePt t="2661" x="5599113" y="1695450"/>
          <p14:tracePt t="2669" x="5624513" y="1670050"/>
          <p14:tracePt t="2678" x="5637213" y="1670050"/>
          <p14:tracePt t="2685" x="5664200" y="1644650"/>
          <p14:tracePt t="2694" x="5676900" y="1630363"/>
          <p14:tracePt t="2833" x="5689600" y="1617663"/>
          <p14:tracePt t="2841" x="5702300" y="1617663"/>
          <p14:tracePt t="2849" x="5727700" y="1617663"/>
          <p14:tracePt t="2857" x="5740400" y="1617663"/>
          <p14:tracePt t="2865" x="5753100" y="1617663"/>
          <p14:tracePt t="2873" x="5765800" y="1617663"/>
          <p14:tracePt t="2881" x="5765800" y="1604963"/>
          <p14:tracePt t="2898" x="5778500" y="1604963"/>
          <p14:tracePt t="2906" x="5792788" y="1604963"/>
          <p14:tracePt t="2922" x="5805488" y="1604963"/>
          <p14:tracePt t="2930" x="5818188" y="1604963"/>
          <p14:tracePt t="2938" x="5830888" y="1604963"/>
          <p14:tracePt t="2945" x="5856288" y="1604963"/>
          <p14:tracePt t="2954" x="5881688" y="1604963"/>
          <p14:tracePt t="2962" x="5894388" y="1604963"/>
          <p14:tracePt t="2970" x="5919788" y="1604963"/>
          <p14:tracePt t="2979" x="5934075" y="1604963"/>
          <p14:tracePt t="2986" x="5984875" y="1592263"/>
          <p14:tracePt t="2994" x="5997575" y="1592263"/>
          <p14:tracePt t="3010" x="5997575" y="1579563"/>
          <p14:tracePt t="3018" x="6035675" y="1579563"/>
          <p14:tracePt t="3026" x="6048375" y="1579563"/>
          <p14:tracePt t="3042" x="6048375" y="1566863"/>
          <p14:tracePt t="3051" x="6048375" y="1554163"/>
          <p14:tracePt t="3058" x="6061075" y="1541463"/>
          <p14:tracePt t="3075" x="6075363" y="1541463"/>
          <p14:tracePt t="3091" x="6075363" y="1528763"/>
          <p14:tracePt t="3106" x="6075363" y="1516063"/>
          <p14:tracePt t="3122" x="6088063" y="1489075"/>
          <p14:tracePt t="3130" x="6088063" y="1476375"/>
          <p14:tracePt t="3150" x="6088063" y="1450975"/>
          <p14:tracePt t="3158" x="6075363" y="1412875"/>
          <p14:tracePt t="3166" x="6061075" y="1374775"/>
          <p14:tracePt t="3174" x="6010275" y="1309688"/>
          <p14:tracePt t="3182" x="5997575" y="1284288"/>
          <p14:tracePt t="3190" x="5919788" y="1246188"/>
          <p14:tracePt t="3198" x="5830888" y="1220788"/>
          <p14:tracePt t="3206" x="5715000" y="1181100"/>
          <p14:tracePt t="3214" x="5624513" y="1155700"/>
          <p14:tracePt t="3222" x="5457825" y="1130300"/>
          <p14:tracePt t="3230" x="5368925" y="1117600"/>
          <p14:tracePt t="3238" x="5227638" y="1104900"/>
          <p14:tracePt t="3246" x="5099050" y="1104900"/>
          <p14:tracePt t="3254" x="4995863" y="1104900"/>
          <p14:tracePt t="3263" x="4905375" y="1104900"/>
          <p14:tracePt t="3270" x="4803775" y="1104900"/>
          <p14:tracePt t="3278" x="4764088" y="1104900"/>
          <p14:tracePt t="3286" x="4662488" y="1104900"/>
          <p14:tracePt t="3294" x="4635500" y="1117600"/>
          <p14:tracePt t="3302" x="4533900" y="1117600"/>
          <p14:tracePt t="3310" x="4494213" y="1130300"/>
          <p14:tracePt t="3318" x="4430713" y="1130300"/>
          <p14:tracePt t="3326" x="4392613" y="1130300"/>
          <p14:tracePt t="3334" x="4314825" y="1155700"/>
          <p14:tracePt t="3342" x="4276725" y="1155700"/>
          <p14:tracePt t="3350" x="4238625" y="1168400"/>
          <p14:tracePt t="3358" x="4148138" y="1181100"/>
          <p14:tracePt t="3366" x="4084638" y="1181100"/>
          <p14:tracePt t="3374" x="3968750" y="1193800"/>
          <p14:tracePt t="3382" x="3878263" y="1193800"/>
          <p14:tracePt t="3390" x="3749675" y="1220788"/>
          <p14:tracePt t="3398" x="3582988" y="1233488"/>
          <p14:tracePt t="3406" x="3378200" y="1271588"/>
          <p14:tracePt t="3413" x="3209925" y="1271588"/>
          <p14:tracePt t="3422" x="3030538" y="1322388"/>
          <p14:tracePt t="3429" x="2825750" y="1374775"/>
          <p14:tracePt t="3438" x="2619375" y="1425575"/>
          <p14:tracePt t="3446" x="2490788" y="1476375"/>
          <p14:tracePt t="3454" x="2389188" y="1554163"/>
          <p14:tracePt t="3463" x="2247900" y="1670050"/>
          <p14:tracePt t="3470" x="2119313" y="1746250"/>
          <p14:tracePt t="3477" x="1978025" y="1849438"/>
          <p14:tracePt t="3486" x="1849438" y="1952625"/>
          <p14:tracePt t="3494" x="1670050" y="2066925"/>
          <p14:tracePt t="3502" x="1579563" y="2106613"/>
          <p14:tracePt t="3510" x="1476375" y="2208213"/>
          <p14:tracePt t="3518" x="1335088" y="2311400"/>
          <p14:tracePt t="3525" x="1296988" y="2389188"/>
          <p14:tracePt t="3534" x="1220788" y="2490788"/>
          <p14:tracePt t="3542" x="1181100" y="2530475"/>
          <p14:tracePt t="3550" x="1130300" y="2619375"/>
          <p14:tracePt t="3558" x="1052513" y="2722563"/>
          <p14:tracePt t="3566" x="1014413" y="2838450"/>
          <p14:tracePt t="3574" x="989013" y="2927350"/>
          <p14:tracePt t="3582" x="963613" y="3095625"/>
          <p14:tracePt t="3590" x="963613" y="3209925"/>
          <p14:tracePt t="3598" x="950913" y="3338513"/>
          <p14:tracePt t="3606" x="950913" y="3441700"/>
          <p14:tracePt t="3614" x="976313" y="3532188"/>
          <p14:tracePt t="3622" x="1014413" y="3648075"/>
          <p14:tracePt t="3630" x="1052513" y="3686175"/>
          <p14:tracePt t="3638" x="1130300" y="3736975"/>
          <p14:tracePt t="3646" x="1271588" y="3789363"/>
          <p14:tracePt t="3654" x="1374775" y="3814763"/>
          <p14:tracePt t="3663" x="1554163" y="3840163"/>
          <p14:tracePt t="3670" x="1720850" y="3852863"/>
          <p14:tracePt t="3678" x="1912938" y="3852863"/>
          <p14:tracePt t="3686" x="2106613" y="3852863"/>
          <p14:tracePt t="3694" x="2273300" y="3852863"/>
          <p14:tracePt t="3702" x="2452688" y="3827463"/>
          <p14:tracePt t="3711" x="2568575" y="3775075"/>
          <p14:tracePt t="3719" x="2646363" y="3736975"/>
          <p14:tracePt t="3727" x="2684463" y="3698875"/>
          <p14:tracePt t="3734" x="2747963" y="3648075"/>
          <p14:tracePt t="3742" x="2787650" y="3582988"/>
          <p14:tracePt t="3750" x="2813050" y="3467100"/>
          <p14:tracePt t="3759" x="2825750" y="3441700"/>
          <p14:tracePt t="3766" x="2825750" y="3429000"/>
          <p14:tracePt t="3774" x="2825750" y="3416300"/>
          <p14:tracePt t="3862" x="2838450" y="3390900"/>
          <p14:tracePt t="3878" x="2851150" y="3378200"/>
          <p14:tracePt t="3887" x="2876550" y="3351213"/>
          <p14:tracePt t="3910" x="2901950" y="3325813"/>
          <p14:tracePt t="3918" x="2927350" y="3313113"/>
          <p14:tracePt t="3926" x="2954338" y="3300413"/>
          <p14:tracePt t="3934" x="2967038" y="3287713"/>
          <p14:tracePt t="3942" x="3043238" y="3249613"/>
          <p14:tracePt t="3949" x="3055938" y="3249613"/>
          <p14:tracePt t="3958" x="3133725" y="3197225"/>
          <p14:tracePt t="3974" x="3159125" y="3197225"/>
          <p14:tracePt t="3982" x="3184525" y="3171825"/>
          <p14:tracePt t="3989" x="3197225" y="3159125"/>
          <p14:tracePt t="3998" x="3209925" y="3159125"/>
          <p14:tracePt t="4005" x="3224213" y="3146425"/>
          <p14:tracePt t="4013" x="3236913" y="3146425"/>
          <p14:tracePt t="4478" x="3262313" y="3146425"/>
          <p14:tracePt t="4494" x="3275013" y="3133725"/>
          <p14:tracePt t="4502" x="3287713" y="3121025"/>
          <p14:tracePt t="4510" x="3338513" y="3108325"/>
          <p14:tracePt t="4517" x="3378200" y="3108325"/>
          <p14:tracePt t="4526" x="3467100" y="3082925"/>
          <p14:tracePt t="4533" x="3492500" y="3068638"/>
          <p14:tracePt t="4541" x="3595688" y="3055938"/>
          <p14:tracePt t="4549" x="3633788" y="3043238"/>
          <p14:tracePt t="4557" x="3673475" y="3030538"/>
          <p14:tracePt t="4567" x="3736975" y="3017838"/>
          <p14:tracePt t="4580" x="3762375" y="2992438"/>
          <p14:tracePt t="4596" x="3775075" y="2979738"/>
          <p14:tracePt t="4602" x="3789363" y="2954338"/>
          <p14:tracePt t="4618" x="3789363" y="2914650"/>
          <p14:tracePt t="4626" x="3789363" y="2889250"/>
          <p14:tracePt t="4634" x="3789363" y="2825750"/>
          <p14:tracePt t="4642" x="3789363" y="2747963"/>
          <p14:tracePt t="4650" x="3789363" y="2722563"/>
          <p14:tracePt t="4658" x="3789363" y="2684463"/>
          <p14:tracePt t="4666" x="3711575" y="2606675"/>
          <p14:tracePt t="4674" x="3673475" y="2543175"/>
          <p14:tracePt t="4682" x="3595688" y="2490788"/>
          <p14:tracePt t="4690" x="3519488" y="2389188"/>
          <p14:tracePt t="4698" x="3390900" y="2311400"/>
          <p14:tracePt t="4706" x="3262313" y="2260600"/>
          <p14:tracePt t="4714" x="3121025" y="2208213"/>
          <p14:tracePt t="4722" x="2901950" y="2119313"/>
          <p14:tracePt t="4730" x="2684463" y="2081213"/>
          <p14:tracePt t="4737" x="2465388" y="2041525"/>
          <p14:tracePt t="4746" x="2273300" y="2003425"/>
          <p14:tracePt t="4753" x="2106613" y="2003425"/>
          <p14:tracePt t="4762" x="2028825" y="1990725"/>
          <p14:tracePt t="4770" x="1952625" y="1990725"/>
          <p14:tracePt t="4777" x="1939925" y="1990725"/>
          <p14:tracePt t="4785" x="1925638" y="1990725"/>
          <p14:tracePt t="4813" x="1912938" y="1990725"/>
          <p14:tracePt t="4822" x="1912938" y="2003425"/>
          <p14:tracePt t="4839" x="1912938" y="2016125"/>
          <p14:tracePt t="4847" x="1912938" y="2041525"/>
          <p14:tracePt t="4855" x="1925638" y="2041525"/>
          <p14:tracePt t="4863" x="1939925" y="2041525"/>
          <p14:tracePt t="4871" x="2016125" y="2054225"/>
          <p14:tracePt t="4879" x="2093913" y="2054225"/>
          <p14:tracePt t="4887" x="2273300" y="2054225"/>
          <p14:tracePt t="4895" x="2376488" y="2054225"/>
          <p14:tracePt t="4902" x="2593975" y="2054225"/>
          <p14:tracePt t="4910" x="2825750" y="2054225"/>
          <p14:tracePt t="4918" x="3055938" y="2054225"/>
          <p14:tracePt t="4926" x="3351213" y="2054225"/>
          <p14:tracePt t="4934" x="3582988" y="2054225"/>
          <p14:tracePt t="4942" x="3775075" y="2054225"/>
          <p14:tracePt t="4950" x="4006850" y="2054225"/>
          <p14:tracePt t="4958" x="4173538" y="2081213"/>
          <p14:tracePt t="4967" x="4238625" y="2081213"/>
          <p14:tracePt t="4975" x="4276725" y="2093913"/>
          <p14:tracePt t="4982" x="4289425" y="2093913"/>
          <p14:tracePt t="4998" x="4289425" y="2119313"/>
          <p14:tracePt t="5006" x="4289425" y="2182813"/>
          <p14:tracePt t="5014" x="4264025" y="2273300"/>
          <p14:tracePt t="5022" x="4211638" y="2414588"/>
          <p14:tracePt t="5031" x="4173538" y="2581275"/>
          <p14:tracePt t="5038" x="4122738" y="2787650"/>
          <p14:tracePt t="5046" x="4019550" y="2979738"/>
          <p14:tracePt t="5055" x="3903663" y="3159125"/>
          <p14:tracePt t="5063" x="3814763" y="3300413"/>
          <p14:tracePt t="5071" x="3736975" y="3416300"/>
          <p14:tracePt t="5079" x="3660775" y="3506788"/>
          <p14:tracePt t="5087" x="3608388" y="3570288"/>
          <p14:tracePt t="5095" x="3570288" y="3608388"/>
          <p14:tracePt t="5103" x="3544888" y="3686175"/>
          <p14:tracePt t="5111" x="3519488" y="3711575"/>
          <p14:tracePt t="5199" x="3506788" y="3724275"/>
          <p14:tracePt t="5231" x="3506788" y="3711575"/>
          <p14:tracePt t="5238" x="3506788" y="3698875"/>
          <p14:tracePt t="5246" x="3506788" y="3686175"/>
          <p14:tracePt t="5262" x="3506788" y="3673475"/>
          <p14:tracePt t="5269" x="3506788" y="3660775"/>
          <p14:tracePt t="5278" x="3506788" y="3648075"/>
          <p14:tracePt t="5286" x="3506788" y="3621088"/>
          <p14:tracePt t="5295" x="3506788" y="3595688"/>
          <p14:tracePt t="5304" x="3506788" y="3570288"/>
          <p14:tracePt t="5311" x="3467100" y="3492500"/>
          <p14:tracePt t="5319" x="3429000" y="3403600"/>
          <p14:tracePt t="5326" x="3351213" y="3325813"/>
          <p14:tracePt t="5334" x="3300413" y="3236913"/>
          <p14:tracePt t="5342" x="3121025" y="3108325"/>
          <p14:tracePt t="5350" x="2992438" y="3005138"/>
          <p14:tracePt t="5358" x="2813050" y="2889250"/>
          <p14:tracePt t="5367" x="2632075" y="2760663"/>
          <p14:tracePt t="5374" x="2490788" y="2684463"/>
          <p14:tracePt t="5382" x="2311400" y="2593975"/>
          <p14:tracePt t="5394" x="2195513" y="2543175"/>
          <p14:tracePt t="5402" x="2182813" y="2530475"/>
          <p14:tracePt t="5410" x="2170113" y="2517775"/>
          <p14:tracePt t="5418" x="2157413" y="2517775"/>
          <p14:tracePt t="5662" x="2235200" y="2478088"/>
          <p14:tracePt t="5669" x="2363788" y="2427288"/>
          <p14:tracePt t="5678" x="2543175" y="2389188"/>
          <p14:tracePt t="5687" x="2709863" y="2349500"/>
          <p14:tracePt t="5694" x="2967038" y="2260600"/>
          <p14:tracePt t="5702" x="3159125" y="2235200"/>
          <p14:tracePt t="5710" x="3378200" y="2222500"/>
          <p14:tracePt t="5718" x="3608388" y="2208213"/>
          <p14:tracePt t="5730" x="3724275" y="2208213"/>
          <p14:tracePt t="5738" x="3749675" y="2195513"/>
          <p14:tracePt t="5745" x="3775075" y="2182813"/>
          <p14:tracePt t="5754" x="3789363" y="2182813"/>
          <p14:tracePt t="5950" x="3736975" y="2208213"/>
          <p14:tracePt t="5958" x="3648075" y="2247900"/>
          <p14:tracePt t="5966" x="3570288" y="2324100"/>
          <p14:tracePt t="5973" x="3429000" y="2452688"/>
          <p14:tracePt t="5981" x="3325813" y="2568575"/>
          <p14:tracePt t="5990" x="3236913" y="2646363"/>
          <p14:tracePt t="5998" x="3146425" y="2773363"/>
          <p14:tracePt t="6006" x="3043238" y="2967038"/>
          <p14:tracePt t="6014" x="3017838" y="3108325"/>
          <p14:tracePt t="6022" x="3005138" y="3209925"/>
          <p14:tracePt t="6030" x="3005138" y="3300413"/>
          <p14:tracePt t="6038" x="3005138" y="3338513"/>
          <p14:tracePt t="6094" x="3005138" y="3351213"/>
          <p14:tracePt t="6118" x="3017838" y="3351213"/>
          <p14:tracePt t="6126" x="3030538" y="3338513"/>
          <p14:tracePt t="6247" x="3017838" y="3338513"/>
          <p14:tracePt t="6254" x="3017838" y="3365500"/>
          <p14:tracePt t="6262" x="2992438" y="3429000"/>
          <p14:tracePt t="6270" x="2979738" y="3454400"/>
          <p14:tracePt t="6277" x="2954338" y="3519488"/>
          <p14:tracePt t="6285" x="2941638" y="3595688"/>
          <p14:tracePt t="6294" x="2914650" y="3660775"/>
          <p14:tracePt t="6301" x="2876550" y="3736975"/>
          <p14:tracePt t="6310" x="2876550" y="3762375"/>
          <p14:tracePt t="6318" x="2876550" y="3775075"/>
          <p14:tracePt t="6327" x="2863850" y="3814763"/>
          <p14:tracePt t="6335" x="2838450" y="3840163"/>
          <p14:tracePt t="6343" x="2825750" y="3840163"/>
          <p14:tracePt t="6351" x="2825750" y="3852863"/>
          <p14:tracePt t="6358" x="2825750" y="3865563"/>
          <p14:tracePt t="6610" x="2851150" y="3865563"/>
          <p14:tracePt t="6618" x="2927350" y="3789363"/>
          <p14:tracePt t="6626" x="3030538" y="3749675"/>
          <p14:tracePt t="6634" x="3108325" y="3698875"/>
          <p14:tracePt t="6642" x="3249613" y="3582988"/>
          <p14:tracePt t="6649" x="3365500" y="3479800"/>
          <p14:tracePt t="6658" x="3506788" y="3351213"/>
          <p14:tracePt t="6666" x="3686175" y="3197225"/>
          <p14:tracePt t="6674" x="3814763" y="3082925"/>
          <p14:tracePt t="6682" x="3890963" y="2979738"/>
          <p14:tracePt t="6690" x="3943350" y="2863850"/>
          <p14:tracePt t="6699" x="3968750" y="2800350"/>
          <p14:tracePt t="6706" x="3968750" y="2773363"/>
          <p14:tracePt t="6714" x="3981450" y="2747963"/>
          <p14:tracePt t="6729" x="3981450" y="2722563"/>
          <p14:tracePt t="6802" x="3994150" y="2722563"/>
          <p14:tracePt t="6817" x="3994150" y="2709863"/>
          <p14:tracePt t="6850" x="3994150" y="2697163"/>
          <p14:tracePt t="6858" x="3994150" y="2684463"/>
          <p14:tracePt t="6865" x="4006850" y="2684463"/>
          <p14:tracePt t="6874" x="4006850" y="2671763"/>
          <p14:tracePt t="6882" x="4019550" y="2659063"/>
          <p14:tracePt t="6890" x="4032250" y="2659063"/>
          <p14:tracePt t="6898" x="4044950" y="2632075"/>
          <p14:tracePt t="6907" x="4057650" y="2619375"/>
          <p14:tracePt t="6914" x="4070350" y="2619375"/>
          <p14:tracePt t="6924" x="4070350" y="2606675"/>
          <p14:tracePt t="6934" x="4084638" y="2593975"/>
          <p14:tracePt t="6943" x="4097338" y="2581275"/>
          <p14:tracePt t="7202" x="4110038" y="2568575"/>
          <p14:tracePt t="7209" x="4122738" y="2555875"/>
          <p14:tracePt t="7218" x="4135438" y="2555875"/>
          <p14:tracePt t="7226" x="4173538" y="2530475"/>
          <p14:tracePt t="7234" x="4186238" y="2530475"/>
          <p14:tracePt t="7241" x="4198938" y="2517775"/>
          <p14:tracePt t="7250" x="4225925" y="2517775"/>
          <p14:tracePt t="7257" x="4264025" y="2490788"/>
          <p14:tracePt t="7265" x="4276725" y="2490788"/>
          <p14:tracePt t="7275" x="4302125" y="2490788"/>
          <p14:tracePt t="7284" x="4340225" y="2478088"/>
          <p14:tracePt t="7299" x="4405313" y="2465388"/>
          <p14:tracePt t="7307" x="4418013" y="2465388"/>
          <p14:tracePt t="7314" x="4430713" y="2465388"/>
          <p14:tracePt t="7323" x="4443413" y="2465388"/>
          <p14:tracePt t="7330" x="4456113" y="2465388"/>
          <p14:tracePt t="7346" x="4468813" y="2465388"/>
          <p14:tracePt t="7354" x="4494213" y="2478088"/>
          <p14:tracePt t="7363" x="4521200" y="2517775"/>
          <p14:tracePt t="7372" x="4533900" y="2517775"/>
          <p14:tracePt t="7378" x="4546600" y="2530475"/>
          <p14:tracePt t="7387" x="4559300" y="2555875"/>
          <p14:tracePt t="7394" x="4597400" y="2632075"/>
          <p14:tracePt t="7402" x="4597400" y="2646363"/>
          <p14:tracePt t="7410" x="4597400" y="2671763"/>
          <p14:tracePt t="7418" x="4610100" y="2697163"/>
          <p14:tracePt t="7426" x="4622800" y="2709863"/>
          <p14:tracePt t="7434" x="4635500" y="2709863"/>
          <p14:tracePt t="7538" x="4662488" y="2709863"/>
          <p14:tracePt t="7546" x="4687888" y="2709863"/>
          <p14:tracePt t="7562" x="4751388" y="2697163"/>
          <p14:tracePt t="7570" x="4764088" y="2684463"/>
          <p14:tracePt t="7578" x="4816475" y="2659063"/>
          <p14:tracePt t="7586" x="4854575" y="2646363"/>
          <p14:tracePt t="7594" x="4918075" y="2619375"/>
          <p14:tracePt t="7602" x="4932363" y="2606675"/>
          <p14:tracePt t="7610" x="4945063" y="2606675"/>
          <p14:tracePt t="7618" x="4957763" y="2593975"/>
          <p14:tracePt t="7627" x="4983163" y="2581275"/>
          <p14:tracePt t="7651" x="4983163" y="2568575"/>
          <p14:tracePt t="7659" x="4995863" y="2568575"/>
          <p14:tracePt t="7669" x="5008563" y="2568575"/>
          <p14:tracePt t="8049" x="4983163" y="2581275"/>
          <p14:tracePt t="8058" x="4983163" y="2593975"/>
          <p14:tracePt t="8066" x="4918075" y="2671763"/>
          <p14:tracePt t="8075" x="4867275" y="2760663"/>
          <p14:tracePt t="8083" x="4751388" y="2889250"/>
          <p14:tracePt t="8091" x="4622800" y="3030538"/>
          <p14:tracePt t="8099" x="4494213" y="3209925"/>
          <p14:tracePt t="8107" x="4392613" y="3338513"/>
          <p14:tracePt t="8114" x="4264025" y="3532188"/>
          <p14:tracePt t="8123" x="4173538" y="3724275"/>
          <p14:tracePt t="8130" x="4148138" y="3814763"/>
          <p14:tracePt t="8139" x="4110038" y="3903663"/>
          <p14:tracePt t="8146" x="4097338" y="3943350"/>
          <p14:tracePt t="8155" x="4097338" y="3968750"/>
          <p14:tracePt t="8170" x="4084638" y="3994150"/>
          <p14:tracePt t="8278" x="4084638" y="3981450"/>
          <p14:tracePt t="8286" x="4097338" y="3956050"/>
          <p14:tracePt t="8295" x="4097338" y="3943350"/>
          <p14:tracePt t="8323" x="4110038" y="3943350"/>
          <p14:tracePt t="8618" x="4110038" y="3930650"/>
          <p14:tracePt t="8634" x="4122738" y="3916363"/>
          <p14:tracePt t="8641" x="4122738" y="3903663"/>
          <p14:tracePt t="8650" x="4135438" y="3903663"/>
          <p14:tracePt t="10671" x="4070350" y="3903663"/>
          <p14:tracePt t="10688" x="3749675" y="3956050"/>
          <p14:tracePt t="10696" x="3686175" y="3968750"/>
          <p14:tracePt t="10705" x="3506788" y="3981450"/>
          <p14:tracePt t="10711" x="3300413" y="3981450"/>
          <p14:tracePt t="10719" x="3068638" y="3878263"/>
          <p14:tracePt t="10726" x="2889250" y="3762375"/>
          <p14:tracePt t="10734" x="2747963" y="3648075"/>
          <p14:tracePt t="10742" x="2632075" y="3519488"/>
          <p14:tracePt t="10750" x="2543175" y="3338513"/>
          <p14:tracePt t="10758" x="2505075" y="3224213"/>
          <p14:tracePt t="10766" x="2465388" y="3043238"/>
          <p14:tracePt t="10774" x="2452688" y="2876550"/>
          <p14:tracePt t="10781" x="2452688" y="2747963"/>
          <p14:tracePt t="10790" x="2452688" y="2632075"/>
          <p14:tracePt t="10798" x="2452688" y="2465388"/>
          <p14:tracePt t="10805" x="2452688" y="2401888"/>
          <p14:tracePt t="10814" x="2490788" y="2286000"/>
          <p14:tracePt t="10822" x="2517775" y="2260600"/>
          <p14:tracePt t="10830" x="2530475" y="2247900"/>
          <p14:tracePt t="10837" x="2530475" y="2208213"/>
          <p14:tracePt t="10846" x="2543175" y="2195513"/>
          <p14:tracePt t="10853" x="2555875" y="2182813"/>
          <p14:tracePt t="10862" x="2568575" y="2182813"/>
          <p14:tracePt t="10886" x="2581275" y="2170113"/>
          <p14:tracePt t="10910" x="2593975" y="2170113"/>
          <p14:tracePt t="10926" x="2593975" y="2157413"/>
          <p14:tracePt t="10942" x="2632075" y="2157413"/>
          <p14:tracePt t="10950" x="2671763" y="2132013"/>
          <p14:tracePt t="10958" x="2684463" y="2119313"/>
          <p14:tracePt t="10966" x="2709863" y="2106613"/>
          <p14:tracePt t="10974" x="2773363" y="2081213"/>
          <p14:tracePt t="10982" x="2813050" y="2081213"/>
          <p14:tracePt t="10990" x="2876550" y="2041525"/>
          <p14:tracePt t="10997" x="2954338" y="2028825"/>
          <p14:tracePt t="11005" x="3043238" y="2028825"/>
          <p14:tracePt t="11013" x="3146425" y="2003425"/>
          <p14:tracePt t="11026" x="3184525" y="2003425"/>
          <p14:tracePt t="11034" x="3300413" y="2003425"/>
          <p14:tracePt t="11042" x="3467100" y="2003425"/>
          <p14:tracePt t="11050" x="3633788" y="2003425"/>
          <p14:tracePt t="11058" x="3775075" y="2003425"/>
          <p14:tracePt t="11066" x="3956050" y="2003425"/>
          <p14:tracePt t="11074" x="4070350" y="2003425"/>
          <p14:tracePt t="11082" x="4097338" y="2003425"/>
          <p14:tracePt t="11090" x="4135438" y="2003425"/>
          <p14:tracePt t="11098" x="4148138" y="2003425"/>
          <p14:tracePt t="11106" x="4160838" y="2003425"/>
          <p14:tracePt t="11150" x="4173538" y="1990725"/>
          <p14:tracePt t="11158" x="4186238" y="1990725"/>
          <p14:tracePt t="11167" x="4198938" y="1952625"/>
          <p14:tracePt t="11175" x="4211638" y="1952625"/>
          <p14:tracePt t="11183" x="4225925" y="1925638"/>
          <p14:tracePt t="11191" x="4251325" y="1887538"/>
          <p14:tracePt t="11199" x="4264025" y="1824038"/>
          <p14:tracePt t="11206" x="4289425" y="1784350"/>
          <p14:tracePt t="11214" x="4327525" y="1708150"/>
          <p14:tracePt t="11222" x="4340225" y="1682750"/>
          <p14:tracePt t="11230" x="4352925" y="1592263"/>
          <p14:tracePt t="11238" x="4367213" y="1528763"/>
          <p14:tracePt t="11250" x="4367213" y="1503363"/>
          <p14:tracePt t="11258" x="4392613" y="1438275"/>
          <p14:tracePt t="11266" x="4405313" y="1412875"/>
          <p14:tracePt t="11274" x="4418013" y="1347788"/>
          <p14:tracePt t="11282" x="4430713" y="1335088"/>
          <p14:tracePt t="11290" x="4430713" y="1322388"/>
          <p14:tracePt t="11298" x="4443413" y="1284288"/>
          <p14:tracePt t="11314" x="4456113" y="1258888"/>
          <p14:tracePt t="11322" x="4468813" y="1246188"/>
          <p14:tracePt t="11330" x="4481513" y="1246188"/>
          <p14:tracePt t="11411" x="4494213" y="1246188"/>
          <p14:tracePt t="11427" x="4494213" y="1296988"/>
          <p14:tracePt t="11435" x="4494213" y="1400175"/>
          <p14:tracePt t="11443" x="4443413" y="1541463"/>
          <p14:tracePt t="11456" x="4392613" y="1670050"/>
          <p14:tracePt t="11460" x="4302125" y="1849438"/>
          <p14:tracePt t="11466" x="4148138" y="2066925"/>
          <p14:tracePt t="11474" x="4019550" y="2247900"/>
          <p14:tracePt t="11482" x="3981450" y="2324100"/>
          <p14:tracePt t="11490" x="3789363" y="2465388"/>
          <p14:tracePt t="11498" x="3595688" y="2555875"/>
          <p14:tracePt t="11505" x="3416300" y="2593975"/>
          <p14:tracePt t="11513" x="3313113" y="2606675"/>
          <p14:tracePt t="11522" x="3197225" y="2606675"/>
          <p14:tracePt t="11529" x="3121025" y="2606675"/>
          <p14:tracePt t="11541" x="3043238" y="2606675"/>
          <p14:tracePt t="11549" x="2979738" y="2581275"/>
          <p14:tracePt t="11558" x="2901950" y="2530475"/>
          <p14:tracePt t="11566" x="2800350" y="2452688"/>
          <p14:tracePt t="11574" x="2659063" y="2349500"/>
          <p14:tracePt t="11582" x="2543175" y="2298700"/>
          <p14:tracePt t="11590" x="2363788" y="2208213"/>
          <p14:tracePt t="11598" x="2235200" y="2106613"/>
          <p14:tracePt t="11606" x="2028825" y="1990725"/>
          <p14:tracePt t="11614" x="1925638" y="1965325"/>
          <p14:tracePt t="11622" x="1824038" y="1912938"/>
          <p14:tracePt t="11629" x="1784350" y="1887538"/>
          <p14:tracePt t="11637" x="1758950" y="1887538"/>
          <p14:tracePt t="11645" x="1746250" y="1887538"/>
          <p14:tracePt t="11654" x="1746250" y="1874838"/>
          <p14:tracePt t="11730" x="1758950" y="1874838"/>
          <p14:tracePt t="11738" x="1849438" y="1874838"/>
          <p14:tracePt t="11745" x="1952625" y="1874838"/>
          <p14:tracePt t="11754" x="2081213" y="1900238"/>
          <p14:tracePt t="11761" x="2298700" y="1912938"/>
          <p14:tracePt t="11773" x="2530475" y="1912938"/>
          <p14:tracePt t="11779" x="2760663" y="1939925"/>
          <p14:tracePt t="11789" x="3209925" y="1939925"/>
          <p14:tracePt t="11795" x="3608388" y="1939925"/>
          <p14:tracePt t="11807" x="3956050" y="1939925"/>
          <p14:tracePt t="11811" x="4264025" y="1939925"/>
          <p14:tracePt t="11819" x="4443413" y="1887538"/>
          <p14:tracePt t="11827" x="4559300" y="1862138"/>
          <p14:tracePt t="11835" x="4584700" y="1849438"/>
          <p14:tracePt t="11843" x="4597400" y="1824038"/>
          <p14:tracePt t="11851" x="4610100" y="1824038"/>
          <p14:tracePt t="11859" x="4610100" y="1798638"/>
          <p14:tracePt t="11866" x="4610100" y="1784350"/>
          <p14:tracePt t="11874" x="4610100" y="1771650"/>
          <p14:tracePt t="11882" x="4610100" y="1758950"/>
          <p14:tracePt t="11954" x="4610100" y="1746250"/>
          <p14:tracePt t="11970" x="4584700" y="1758950"/>
          <p14:tracePt t="11978" x="4546600" y="1798638"/>
          <p14:tracePt t="11987" x="4443413" y="1874838"/>
          <p14:tracePt t="11995" x="4314825" y="1978025"/>
          <p14:tracePt t="12005" x="4173538" y="2093913"/>
          <p14:tracePt t="12011" x="3981450" y="2235200"/>
          <p14:tracePt t="12018" x="3775075" y="2439988"/>
          <p14:tracePt t="12026" x="3595688" y="2593975"/>
          <p14:tracePt t="12034" x="3338513" y="2838450"/>
          <p14:tracePt t="12043" x="3197225" y="3055938"/>
          <p14:tracePt t="12050" x="3043238" y="3287713"/>
          <p14:tracePt t="12059" x="2979738" y="3479800"/>
          <p14:tracePt t="12066" x="2927350" y="3673475"/>
          <p14:tracePt t="12075" x="2927350" y="3852863"/>
          <p14:tracePt t="12082" x="2927350" y="3916363"/>
          <p14:tracePt t="12090" x="2927350" y="3981450"/>
          <p14:tracePt t="12098" x="2941638" y="4006850"/>
          <p14:tracePt t="12106" x="2979738" y="4019550"/>
          <p14:tracePt t="12115" x="3017838" y="4032250"/>
          <p14:tracePt t="12131" x="3055938" y="4032250"/>
          <p14:tracePt t="12138" x="3082925" y="4019550"/>
          <p14:tracePt t="12147" x="3121025" y="3981450"/>
          <p14:tracePt t="12155" x="3146425" y="3943350"/>
          <p14:tracePt t="12163" x="3171825" y="3878263"/>
          <p14:tracePt t="12171" x="3209925" y="3802063"/>
          <p14:tracePt t="12178" x="3236913" y="3762375"/>
          <p14:tracePt t="12186" x="3249613" y="3736975"/>
          <p14:tracePt t="12194" x="3262313" y="3724275"/>
          <p14:tracePt t="12203" x="3338513" y="3648075"/>
          <p14:tracePt t="12210" x="3338513" y="3633788"/>
          <p14:tracePt t="12226" x="3365500" y="3595688"/>
          <p14:tracePt t="12242" x="3378200" y="3570288"/>
          <p14:tracePt t="12250" x="3378200" y="3557588"/>
          <p14:tracePt t="12258" x="3390900" y="3557588"/>
          <p14:tracePt t="12290" x="3403600" y="3544888"/>
          <p14:tracePt t="12298" x="3416300" y="3544888"/>
          <p14:tracePt t="12306" x="3429000" y="3544888"/>
          <p14:tracePt t="12314" x="3454400" y="3544888"/>
          <p14:tracePt t="12322" x="3519488" y="3557588"/>
          <p14:tracePt t="12330" x="3532188" y="3557588"/>
          <p14:tracePt t="12338" x="3544888" y="3557588"/>
          <p14:tracePt t="12347" x="3621088" y="3582988"/>
          <p14:tracePt t="12355" x="3686175" y="3595688"/>
          <p14:tracePt t="12362" x="3802063" y="3648075"/>
          <p14:tracePt t="12371" x="3878263" y="3673475"/>
          <p14:tracePt t="12378" x="3981450" y="3698875"/>
          <p14:tracePt t="12389" x="4122738" y="3789363"/>
          <p14:tracePt t="12395" x="4238625" y="3827463"/>
          <p14:tracePt t="12404" x="4352925" y="3852863"/>
          <p14:tracePt t="12410" x="4468813" y="3903663"/>
          <p14:tracePt t="12418" x="4559300" y="3930650"/>
          <p14:tracePt t="12426" x="4597400" y="3943350"/>
          <p14:tracePt t="12437" x="4610100" y="3968750"/>
          <p14:tracePt t="12442" x="4622800" y="3981450"/>
          <p14:tracePt t="12466" x="4635500" y="3981450"/>
          <p14:tracePt t="12482" x="4635500" y="3994150"/>
          <p14:tracePt t="12498" x="4635500" y="4006850"/>
          <p14:tracePt t="12506" x="4635500" y="4019550"/>
          <p14:tracePt t="12530" x="4635500" y="4032250"/>
          <p14:tracePt t="12546" x="4635500" y="4044950"/>
          <p14:tracePt t="13526" x="4649788" y="4044950"/>
          <p14:tracePt t="13543" x="4662488" y="3994150"/>
          <p14:tracePt t="13551" x="4662488" y="3981450"/>
          <p14:tracePt t="13560" x="4662488" y="3930650"/>
          <p14:tracePt t="13567" x="4675188" y="3865563"/>
          <p14:tracePt t="13576" x="4675188" y="3827463"/>
          <p14:tracePt t="13583" x="4713288" y="3762375"/>
          <p14:tracePt t="13590" x="4713288" y="3724275"/>
          <p14:tracePt t="13599" x="4738688" y="3633788"/>
          <p14:tracePt t="13606" x="4751388" y="3570288"/>
          <p14:tracePt t="13614" x="4764088" y="3532188"/>
          <p14:tracePt t="13621" x="4764088" y="3519488"/>
          <p14:tracePt t="13630" x="4791075" y="3479800"/>
          <p14:tracePt t="13637" x="4791075" y="3467100"/>
          <p14:tracePt t="13645" x="4803775" y="3454400"/>
          <p14:tracePt t="13653" x="4803775" y="3429000"/>
          <p14:tracePt t="13661" x="4816475" y="3416300"/>
          <p14:tracePt t="13670" x="4816475" y="3403600"/>
          <p14:tracePt t="13677" x="4829175" y="3390900"/>
          <p14:tracePt t="13843" x="4829175" y="3378200"/>
          <p14:tracePt t="13875" x="4829175" y="3390900"/>
          <p14:tracePt t="13895" x="4816475" y="3390900"/>
          <p14:tracePt t="13911" x="4816475" y="3403600"/>
          <p14:tracePt t="14774" x="4816475" y="3416300"/>
          <p14:tracePt t="14790" x="4803775" y="3429000"/>
          <p14:tracePt t="14798" x="4776788" y="3429000"/>
          <p14:tracePt t="14806" x="4751388" y="3441700"/>
          <p14:tracePt t="14814" x="4725988" y="3454400"/>
          <p14:tracePt t="14821" x="4725988" y="3467100"/>
          <p14:tracePt t="14830" x="4713288" y="3479800"/>
          <p14:tracePt t="14838" x="4700588" y="3479800"/>
          <p14:tracePt t="14855" x="4687888" y="3506788"/>
          <p14:tracePt t="14862" x="4687888" y="3519488"/>
          <p14:tracePt t="14871" x="4675188" y="3544888"/>
          <p14:tracePt t="14879" x="4675188" y="3570288"/>
          <p14:tracePt t="14886" x="4675188" y="3595688"/>
          <p14:tracePt t="14894" x="4675188" y="3633788"/>
          <p14:tracePt t="14902" x="4675188" y="3698875"/>
          <p14:tracePt t="14910" x="4700588" y="3814763"/>
          <p14:tracePt t="14918" x="4700588" y="3840163"/>
          <p14:tracePt t="14925" x="4725988" y="3930650"/>
          <p14:tracePt t="14933" x="4738688" y="3956050"/>
          <p14:tracePt t="14941" x="4738688" y="3981450"/>
          <p14:tracePt t="14949" x="4764088" y="4019550"/>
          <p14:tracePt t="14959" x="4764088" y="4032250"/>
          <p14:tracePt t="14967" x="4776788" y="4044950"/>
          <p14:tracePt t="14983" x="4791075" y="4044950"/>
          <p14:tracePt t="15048" x="4803775" y="4057650"/>
          <p14:tracePt t="15126" x="4803775" y="4044950"/>
          <p14:tracePt t="15142" x="4776788" y="4044950"/>
          <p14:tracePt t="15150" x="4700588" y="4044950"/>
          <p14:tracePt t="15158" x="4635500" y="4044950"/>
          <p14:tracePt t="15166" x="4546600" y="4044950"/>
          <p14:tracePt t="15174" x="4508500" y="4044950"/>
          <p14:tracePt t="15182" x="4443413" y="4044950"/>
          <p14:tracePt t="15190" x="4418013" y="4044950"/>
          <p14:tracePt t="15198" x="4392613" y="4032250"/>
          <p14:tracePt t="15206" x="4379913" y="4019550"/>
          <p14:tracePt t="15227" x="4367213" y="4019550"/>
          <p14:tracePt t="15242" x="4367213" y="4006850"/>
          <p14:tracePt t="15258" x="4367213" y="3981450"/>
          <p14:tracePt t="15275" x="4379913" y="3916363"/>
          <p14:tracePt t="15282" x="4392613" y="3878263"/>
          <p14:tracePt t="15290" x="4405313" y="3865563"/>
          <p14:tracePt t="15298" x="4481513" y="3789363"/>
          <p14:tracePt t="15307" x="4533900" y="3698875"/>
          <p14:tracePt t="15313" x="4713288" y="3544888"/>
          <p14:tracePt t="15322" x="4791075" y="3467100"/>
          <p14:tracePt t="15329" x="4892675" y="3351213"/>
          <p14:tracePt t="15338" x="4970463" y="3262313"/>
          <p14:tracePt t="15345" x="4995863" y="3236913"/>
          <p14:tracePt t="15353" x="5021263" y="3159125"/>
          <p14:tracePt t="15362" x="5046663" y="3146425"/>
          <p14:tracePt t="15370" x="5059363" y="3108325"/>
          <p14:tracePt t="15379" x="5059363" y="3095625"/>
          <p14:tracePt t="15387" x="5059363" y="3082925"/>
          <p14:tracePt t="15394" x="5059363" y="3068638"/>
          <p14:tracePt t="15414" x="5046663" y="3043238"/>
          <p14:tracePt t="15430" x="5021263" y="3030538"/>
          <p14:tracePt t="15440" x="5008563" y="3030538"/>
          <p14:tracePt t="15446" x="4995863" y="3030538"/>
          <p14:tracePt t="15454" x="4957763" y="3017838"/>
          <p14:tracePt t="15462" x="4945063" y="3017838"/>
          <p14:tracePt t="15470" x="4918075" y="3017838"/>
          <p14:tracePt t="15478" x="4892675" y="3005138"/>
          <p14:tracePt t="15493" x="4854575" y="3005138"/>
          <p14:tracePt t="15501" x="4816475" y="2979738"/>
          <p14:tracePt t="15510" x="4803775" y="2979738"/>
          <p14:tracePt t="15518" x="4791075" y="2979738"/>
          <p14:tracePt t="15525" x="4738688" y="2967038"/>
          <p14:tracePt t="15533" x="4713288" y="2967038"/>
          <p14:tracePt t="15542" x="4687888" y="2954338"/>
          <p14:tracePt t="15549" x="4675188" y="2954338"/>
          <p14:tracePt t="15558" x="4635500" y="2927350"/>
          <p14:tracePt t="15566" x="4622800" y="2914650"/>
          <p14:tracePt t="15573" x="4610100" y="2914650"/>
          <p14:tracePt t="15589" x="4597400" y="2901950"/>
          <p14:tracePt t="15598" x="4584700" y="2901950"/>
          <p14:tracePt t="15606" x="4559300" y="2889250"/>
          <p14:tracePt t="15614" x="4546600" y="2889250"/>
          <p14:tracePt t="15623" x="4521200" y="2876550"/>
          <p14:tracePt t="15629" x="4508500" y="2863850"/>
          <p14:tracePt t="15638" x="4481513" y="2851150"/>
          <p14:tracePt t="15645" x="4468813" y="2851150"/>
          <p14:tracePt t="15654" x="4443413" y="2838450"/>
          <p14:tracePt t="15661" x="4430713" y="2838450"/>
          <p14:tracePt t="15670" x="4418013" y="2838450"/>
          <p14:tracePt t="15686" x="4392613" y="2825750"/>
          <p14:tracePt t="15694" x="4379913" y="2825750"/>
          <p14:tracePt t="15702" x="4327525" y="2813050"/>
          <p14:tracePt t="15710" x="4314825" y="2800350"/>
          <p14:tracePt t="15718" x="4302125" y="2800350"/>
          <p14:tracePt t="15726" x="4276725" y="2800350"/>
          <p14:tracePt t="15739" x="4251325" y="2787650"/>
          <p14:tracePt t="15746" x="4238625" y="2760663"/>
          <p14:tracePt t="15755" x="4211638" y="2760663"/>
          <p14:tracePt t="15762" x="4148138" y="2735263"/>
          <p14:tracePt t="15770" x="4135438" y="2722563"/>
          <p14:tracePt t="15778" x="4110038" y="2722563"/>
          <p14:tracePt t="15786" x="4070350" y="2697163"/>
          <p14:tracePt t="15794" x="4044950" y="2684463"/>
          <p14:tracePt t="15801" x="4006850" y="2684463"/>
          <p14:tracePt t="15809" x="3981450" y="2671763"/>
          <p14:tracePt t="15818" x="3903663" y="2646363"/>
          <p14:tracePt t="15825" x="3840163" y="2646363"/>
          <p14:tracePt t="15834" x="3775075" y="2632075"/>
          <p14:tracePt t="15841" x="3698875" y="2606675"/>
          <p14:tracePt t="15850" x="3633788" y="2606675"/>
          <p14:tracePt t="15859" x="3595688" y="2606675"/>
          <p14:tracePt t="15867" x="3519488" y="2593975"/>
          <p14:tracePt t="15874" x="3492500" y="2593975"/>
          <p14:tracePt t="15883" x="3429000" y="2568575"/>
          <p14:tracePt t="15891" x="3390900" y="2568575"/>
          <p14:tracePt t="15899" x="3325813" y="2543175"/>
          <p14:tracePt t="15908" x="3287713" y="2543175"/>
          <p14:tracePt t="15914" x="3262313" y="2530475"/>
          <p14:tracePt t="15923" x="3224213" y="2517775"/>
          <p14:tracePt t="15930" x="3159125" y="2505075"/>
          <p14:tracePt t="15938" x="3068638" y="2490788"/>
          <p14:tracePt t="15946" x="3043238" y="2465388"/>
          <p14:tracePt t="15954" x="2979738" y="2452688"/>
          <p14:tracePt t="15962" x="2941638" y="2414588"/>
          <p14:tracePt t="15970" x="2901950" y="2389188"/>
          <p14:tracePt t="15978" x="2838450" y="2376488"/>
          <p14:tracePt t="15986" x="2800350" y="2376488"/>
          <p14:tracePt t="15994" x="2722563" y="2376488"/>
          <p14:tracePt t="16002" x="2646363" y="2363788"/>
          <p14:tracePt t="16010" x="2581275" y="2363788"/>
          <p14:tracePt t="16018" x="2517775" y="2363788"/>
          <p14:tracePt t="16026" x="2452688" y="2363788"/>
          <p14:tracePt t="16034" x="2349500" y="2363788"/>
          <p14:tracePt t="16042" x="2273300" y="2363788"/>
          <p14:tracePt t="16050" x="2208213" y="2363788"/>
          <p14:tracePt t="16058" x="2106613" y="2363788"/>
          <p14:tracePt t="16066" x="1990725" y="2363788"/>
          <p14:tracePt t="16074" x="1887538" y="2363788"/>
          <p14:tracePt t="16082" x="1746250" y="2414588"/>
          <p14:tracePt t="16090" x="1670050" y="2414588"/>
          <p14:tracePt t="16098" x="1489075" y="2465388"/>
          <p14:tracePt t="16107" x="1387475" y="2465388"/>
          <p14:tracePt t="16114" x="1309688" y="2490788"/>
          <p14:tracePt t="16124" x="1233488" y="2517775"/>
          <p14:tracePt t="16130" x="1168400" y="2543175"/>
          <p14:tracePt t="16138" x="1155700" y="2555875"/>
          <p14:tracePt t="16146" x="1130300" y="2555875"/>
          <p14:tracePt t="16154" x="1104900" y="2581275"/>
          <p14:tracePt t="16162" x="1079500" y="2606675"/>
          <p14:tracePt t="16170" x="1065213" y="2619375"/>
          <p14:tracePt t="16186" x="1052513" y="2646363"/>
          <p14:tracePt t="16193" x="1052513" y="2659063"/>
          <p14:tracePt t="16201" x="1027113" y="2709863"/>
          <p14:tracePt t="16209" x="1014413" y="2747963"/>
          <p14:tracePt t="16217" x="1001713" y="2813050"/>
          <p14:tracePt t="16225" x="989013" y="2889250"/>
          <p14:tracePt t="16235" x="989013" y="2954338"/>
          <p14:tracePt t="16242" x="989013" y="3055938"/>
          <p14:tracePt t="16251" x="989013" y="3095625"/>
          <p14:tracePt t="16258" x="989013" y="3159125"/>
          <p14:tracePt t="16266" x="1001713" y="3197225"/>
          <p14:tracePt t="16274" x="1027113" y="3275013"/>
          <p14:tracePt t="16282" x="1052513" y="3300413"/>
          <p14:tracePt t="16290" x="1079500" y="3365500"/>
          <p14:tracePt t="16298" x="1117600" y="3403600"/>
          <p14:tracePt t="16307" x="1130300" y="3416300"/>
          <p14:tracePt t="16314" x="1155700" y="3441700"/>
          <p14:tracePt t="16323" x="1233488" y="3479800"/>
          <p14:tracePt t="16330" x="1271588" y="3492500"/>
          <p14:tracePt t="16338" x="1362075" y="3506788"/>
          <p14:tracePt t="16345" x="1476375" y="3519488"/>
          <p14:tracePt t="16355" x="1644650" y="3532188"/>
          <p14:tracePt t="16363" x="1824038" y="3532188"/>
          <p14:tracePt t="16371" x="2054225" y="3532188"/>
          <p14:tracePt t="16379" x="2247900" y="3532188"/>
          <p14:tracePt t="16386" x="2530475" y="3532188"/>
          <p14:tracePt t="16394" x="2735263" y="3519488"/>
          <p14:tracePt t="16402" x="2901950" y="3454400"/>
          <p14:tracePt t="16410" x="2992438" y="3429000"/>
          <p14:tracePt t="16418" x="3082925" y="3416300"/>
          <p14:tracePt t="16426" x="3095625" y="3403600"/>
          <p14:tracePt t="16434" x="3108325" y="3403600"/>
          <p14:tracePt t="16442" x="3121025" y="3390900"/>
          <p14:tracePt t="20746" x="3146425" y="3492500"/>
          <p14:tracePt t="20754" x="3146425" y="3519488"/>
          <p14:tracePt t="20762" x="3171825" y="3544888"/>
          <p14:tracePt t="20770" x="3209925" y="3570288"/>
          <p14:tracePt t="20778" x="3236913" y="3570288"/>
          <p14:tracePt t="20794" x="3275013" y="3582988"/>
          <p14:tracePt t="20809" x="3300413" y="3582988"/>
          <p14:tracePt t="20818" x="3313113" y="3582988"/>
          <p14:tracePt t="20841" x="3313113" y="3595688"/>
          <p14:tracePt t="20849" x="3325813" y="3595688"/>
          <p14:tracePt t="20858" x="3351213" y="3608388"/>
          <p14:tracePt t="20866" x="3390900" y="3648075"/>
          <p14:tracePt t="20874" x="3416300" y="3789363"/>
          <p14:tracePt t="20882" x="3429000" y="3852863"/>
          <p14:tracePt t="20890" x="3467100" y="3968750"/>
          <p14:tracePt t="20897" x="3479800" y="4097338"/>
          <p14:tracePt t="20905" x="3492500" y="4225925"/>
          <p14:tracePt t="20914" x="3532188" y="4405313"/>
          <p14:tracePt t="20921" x="3532188" y="4572000"/>
          <p14:tracePt t="20929" x="3544888" y="4700588"/>
          <p14:tracePt t="20938" x="3570288" y="4892675"/>
          <p14:tracePt t="20946" x="3582988" y="5073650"/>
          <p14:tracePt t="20954" x="3595688" y="5162550"/>
          <p14:tracePt t="20962" x="3595688" y="5329238"/>
          <p14:tracePt t="20970" x="3608388" y="5354638"/>
          <p14:tracePt t="20977" x="3608388" y="5381625"/>
          <p14:tracePt t="21017" x="3621088" y="5394325"/>
          <p14:tracePt t="21026" x="3633788" y="5394325"/>
          <p14:tracePt t="21033" x="3648075" y="5316538"/>
          <p14:tracePt t="21043" x="3660775" y="5187950"/>
          <p14:tracePt t="21051" x="3660775" y="5086350"/>
          <p14:tracePt t="21059" x="3673475" y="4970463"/>
          <p14:tracePt t="21067" x="3673475" y="4905375"/>
          <p14:tracePt t="21075" x="3673475" y="4816475"/>
          <p14:tracePt t="21083" x="3673475" y="4791075"/>
          <p14:tracePt t="21091" x="3673475" y="4725988"/>
          <p14:tracePt t="21099" x="3673475" y="4687888"/>
          <p14:tracePt t="21107" x="3698875" y="4649788"/>
          <p14:tracePt t="21115" x="3698875" y="4610100"/>
          <p14:tracePt t="21122" x="3724275" y="4584700"/>
          <p14:tracePt t="21129" x="3736975" y="4559300"/>
          <p14:tracePt t="21137" x="3749675" y="4533900"/>
          <p14:tracePt t="21145" x="3775075" y="4508500"/>
          <p14:tracePt t="21153" x="3814763" y="4468813"/>
          <p14:tracePt t="21166" x="3840163" y="4456113"/>
          <p14:tracePt t="21174" x="3865563" y="4443413"/>
          <p14:tracePt t="21182" x="3878263" y="4418013"/>
          <p14:tracePt t="21189" x="3890963" y="4405313"/>
          <p14:tracePt t="21250" x="3890963" y="4392613"/>
          <p14:tracePt t="21258" x="3852863" y="4367213"/>
          <p14:tracePt t="21266" x="3840163" y="4367213"/>
          <p14:tracePt t="21274" x="3749675" y="4367213"/>
          <p14:tracePt t="21282" x="3686175" y="4367213"/>
          <p14:tracePt t="21290" x="3621088" y="4367213"/>
          <p14:tracePt t="21298" x="3582988" y="4367213"/>
          <p14:tracePt t="21307" x="3557588" y="4367213"/>
          <p14:tracePt t="21315" x="3544888" y="4367213"/>
          <p14:tracePt t="21323" x="3519488" y="4367213"/>
          <p14:tracePt t="21387" x="3506788" y="4367213"/>
          <p14:tracePt t="21402" x="3506788" y="4340225"/>
          <p14:tracePt t="21411" x="3506788" y="4314825"/>
          <p14:tracePt t="21418" x="3506788" y="4289425"/>
          <p14:tracePt t="21428" x="3506788" y="4251325"/>
          <p14:tracePt t="21434" x="3506788" y="4186238"/>
          <p14:tracePt t="21444" x="3544888" y="4148138"/>
          <p14:tracePt t="21450" x="3570288" y="4122738"/>
          <p14:tracePt t="21458" x="3633788" y="4057650"/>
          <p14:tracePt t="21466" x="3673475" y="4019550"/>
          <p14:tracePt t="21474" x="3749675" y="3968750"/>
          <p14:tracePt t="21481" x="3789363" y="3930650"/>
          <p14:tracePt t="21490" x="3814763" y="3916363"/>
          <p14:tracePt t="21498" x="3827463" y="3890963"/>
          <p14:tracePt t="21506" x="3840163" y="3878263"/>
          <p14:tracePt t="21514" x="3852863" y="3865563"/>
          <p14:tracePt t="21522" x="3865563" y="3865563"/>
          <p14:tracePt t="21529" x="3865563" y="3852863"/>
          <p14:tracePt t="21546" x="3865563" y="3840163"/>
          <p14:tracePt t="21570" x="3852863" y="3827463"/>
          <p14:tracePt t="21577" x="3840163" y="3814763"/>
          <p14:tracePt t="21593" x="3827463" y="3814763"/>
          <p14:tracePt t="21602" x="3789363" y="3814763"/>
          <p14:tracePt t="21610" x="3762375" y="3814763"/>
          <p14:tracePt t="21618" x="3686175" y="3802063"/>
          <p14:tracePt t="21626" x="3621088" y="3789363"/>
          <p14:tracePt t="21634" x="3519488" y="3789363"/>
          <p14:tracePt t="21642" x="3403600" y="3789363"/>
          <p14:tracePt t="21650" x="3275013" y="3789363"/>
          <p14:tracePt t="21657" x="3146425" y="3789363"/>
          <p14:tracePt t="21666" x="2979738" y="3789363"/>
          <p14:tracePt t="21677" x="2851150" y="3789363"/>
          <p14:tracePt t="21686" x="2659063" y="3789363"/>
          <p14:tracePt t="21693" x="2439988" y="3789363"/>
          <p14:tracePt t="21702" x="2247900" y="3775075"/>
          <p14:tracePt t="21710" x="2119313" y="3775075"/>
          <p14:tracePt t="21718" x="1952625" y="3775075"/>
          <p14:tracePt t="21725" x="1758950" y="3749675"/>
          <p14:tracePt t="21734" x="1566863" y="3736975"/>
          <p14:tracePt t="21742" x="1438275" y="3724275"/>
          <p14:tracePt t="21750" x="1220788" y="3660775"/>
          <p14:tracePt t="21758" x="1027113" y="3660775"/>
          <p14:tracePt t="21766" x="847725" y="3608388"/>
          <p14:tracePt t="21774" x="719138" y="3595688"/>
          <p14:tracePt t="21781" x="628650" y="3582988"/>
          <p14:tracePt t="21790" x="539750" y="3570288"/>
          <p14:tracePt t="21797" x="474663" y="3557588"/>
          <p14:tracePt t="21806" x="449263" y="3557588"/>
          <p14:tracePt t="21813" x="436563" y="3557588"/>
          <p14:tracePt t="21838" x="423863" y="3557588"/>
          <p14:tracePt t="21846" x="398463" y="3557588"/>
          <p14:tracePt t="21854" x="398463" y="3570288"/>
          <p14:tracePt t="21863" x="385763" y="3608388"/>
          <p14:tracePt t="21871" x="373063" y="3648075"/>
          <p14:tracePt t="21879" x="360363" y="3673475"/>
          <p14:tracePt t="21887" x="333375" y="3711575"/>
          <p14:tracePt t="21896" x="320675" y="3749675"/>
          <p14:tracePt t="21902" x="320675" y="3814763"/>
          <p14:tracePt t="21911" x="307975" y="3878263"/>
          <p14:tracePt t="21918" x="307975" y="3916363"/>
          <p14:tracePt t="21926" x="307975" y="3981450"/>
          <p14:tracePt t="21934" x="307975" y="4019550"/>
          <p14:tracePt t="21942" x="307975" y="4044950"/>
          <p14:tracePt t="21950" x="333375" y="4122738"/>
          <p14:tracePt t="21958" x="346075" y="4135438"/>
          <p14:tracePt t="21966" x="436563" y="4211638"/>
          <p14:tracePt t="21974" x="501650" y="4238625"/>
          <p14:tracePt t="21983" x="539750" y="4251325"/>
          <p14:tracePt t="21991" x="655638" y="4264025"/>
          <p14:tracePt t="21998" x="822325" y="4264025"/>
          <p14:tracePt t="22006" x="1065213" y="4289425"/>
          <p14:tracePt t="22014" x="1271588" y="4289425"/>
          <p14:tracePt t="22022" x="1566863" y="4289425"/>
          <p14:tracePt t="22030" x="1798638" y="4289425"/>
          <p14:tracePt t="22038" x="1990725" y="4264025"/>
          <p14:tracePt t="22046" x="2208213" y="4225925"/>
          <p14:tracePt t="22054" x="2401888" y="4225925"/>
          <p14:tracePt t="22062" x="2517775" y="4211638"/>
          <p14:tracePt t="22070" x="2530475" y="4211638"/>
          <p14:tracePt t="22078" x="2543175" y="4211638"/>
          <p14:tracePt t="22138" x="2555875" y="4211638"/>
          <p14:tracePt t="22146" x="2581275" y="4211638"/>
          <p14:tracePt t="22154" x="2646363" y="4225925"/>
          <p14:tracePt t="22162" x="2684463" y="4251325"/>
          <p14:tracePt t="22170" x="2747963" y="4276725"/>
          <p14:tracePt t="22178" x="2851150" y="4327525"/>
          <p14:tracePt t="22190" x="2979738" y="4379913"/>
          <p14:tracePt t="22197" x="3121025" y="4405313"/>
          <p14:tracePt t="22206" x="3224213" y="4405313"/>
          <p14:tracePt t="22213" x="3390900" y="4443413"/>
          <p14:tracePt t="22221" x="3570288" y="4481513"/>
          <p14:tracePt t="22230" x="3698875" y="4481513"/>
          <p14:tracePt t="22239" x="3789363" y="4481513"/>
          <p14:tracePt t="22246" x="3852863" y="4481513"/>
          <p14:tracePt t="22255" x="3890963" y="4481513"/>
          <p14:tracePt t="22264" x="3916363" y="4468813"/>
          <p14:tracePt t="22271" x="3943350" y="4443413"/>
          <p14:tracePt t="22280" x="3968750" y="4418013"/>
          <p14:tracePt t="22287" x="3981450" y="4392613"/>
          <p14:tracePt t="22296" x="3994150" y="4367213"/>
          <p14:tracePt t="22303" x="4019550" y="4302125"/>
          <p14:tracePt t="22310" x="4019550" y="4289425"/>
          <p14:tracePt t="22318" x="4032250" y="4264025"/>
          <p14:tracePt t="24899" x="4173538" y="4289425"/>
          <p14:tracePt t="24907" x="4186238" y="4302125"/>
          <p14:tracePt t="24914" x="4430713" y="4392613"/>
          <p14:tracePt t="24922" x="4443413" y="4392613"/>
          <p14:tracePt t="25010" x="4430713" y="4392613"/>
          <p14:tracePt t="25018" x="4418013" y="4392613"/>
          <p14:tracePt t="25026" x="4392613" y="4392613"/>
          <p14:tracePt t="25034" x="4352925" y="4379913"/>
          <p14:tracePt t="25042" x="4314825" y="4379913"/>
          <p14:tracePt t="25050" x="4251325" y="4367213"/>
          <p14:tracePt t="25058" x="4225925" y="4367213"/>
          <p14:tracePt t="25074" x="4198938" y="4367213"/>
          <p14:tracePt t="25082" x="4186238" y="4367213"/>
          <p14:tracePt t="25090" x="4160838" y="4367213"/>
          <p14:tracePt t="25098" x="4135438" y="4367213"/>
          <p14:tracePt t="25106" x="4122738" y="4367213"/>
          <p14:tracePt t="25113" x="4097338" y="4367213"/>
          <p14:tracePt t="25122" x="4084638" y="4367213"/>
          <p14:tracePt t="25130" x="4057650" y="4367213"/>
          <p14:tracePt t="25137" x="4032250" y="4367213"/>
          <p14:tracePt t="25146" x="4006850" y="4367213"/>
          <p14:tracePt t="25158" x="3943350" y="4367213"/>
          <p14:tracePt t="25166" x="3878263" y="4367213"/>
          <p14:tracePt t="25174" x="3762375" y="4367213"/>
          <p14:tracePt t="25183" x="3736975" y="4367213"/>
          <p14:tracePt t="25191" x="3673475" y="4367213"/>
          <p14:tracePt t="25198" x="3582988" y="4367213"/>
          <p14:tracePt t="25207" x="3492500" y="4340225"/>
          <p14:tracePt t="25214" x="3378200" y="4340225"/>
          <p14:tracePt t="25222" x="3209925" y="4327525"/>
          <p14:tracePt t="25232" x="3121025" y="4302125"/>
          <p14:tracePt t="25238" x="3030538" y="4289425"/>
          <p14:tracePt t="25246" x="2941638" y="4289425"/>
          <p14:tracePt t="25254" x="2851150" y="4264025"/>
          <p14:tracePt t="25262" x="2773363" y="4251325"/>
          <p14:tracePt t="25271" x="2747963" y="4238625"/>
          <p14:tracePt t="25278" x="2709863" y="4225925"/>
          <p14:tracePt t="25286" x="2684463" y="4225925"/>
          <p14:tracePt t="25314" x="2671763" y="4211638"/>
          <p14:tracePt t="25330" x="2671763" y="4198938"/>
          <p14:tracePt t="25347" x="2671763" y="4186238"/>
          <p14:tracePt t="25354" x="2671763" y="4160838"/>
          <p14:tracePt t="25362" x="2671763" y="4135438"/>
          <p14:tracePt t="25378" x="2671763" y="4110038"/>
          <p14:tracePt t="25386" x="2671763" y="4097338"/>
          <p14:tracePt t="25394" x="2684463" y="4084638"/>
          <p14:tracePt t="25402" x="2684463" y="4070350"/>
          <p14:tracePt t="25410" x="2697163" y="4057650"/>
          <p14:tracePt t="25426" x="2709863" y="4057650"/>
          <p14:tracePt t="25434" x="2709863" y="4044950"/>
          <p14:tracePt t="25442" x="2709863" y="4032250"/>
          <p14:tracePt t="25451" x="2722563" y="4032250"/>
          <p14:tracePt t="29202" x="2735263" y="4032250"/>
          <p14:tracePt t="29226" x="2747963" y="4044950"/>
          <p14:tracePt t="29234" x="2787650" y="4070350"/>
          <p14:tracePt t="29242" x="2787650" y="4084638"/>
          <p14:tracePt t="29255" x="2813050" y="4110038"/>
          <p14:tracePt t="29262" x="2825750" y="4135438"/>
          <p14:tracePt t="29270" x="2851150" y="4160838"/>
          <p14:tracePt t="29278" x="2876550" y="4225925"/>
          <p14:tracePt t="29288" x="2876550" y="4238625"/>
          <p14:tracePt t="29295" x="2889250" y="4251325"/>
          <p14:tracePt t="29303" x="2889250" y="4264025"/>
          <p14:tracePt t="29311" x="2901950" y="4276725"/>
          <p14:tracePt t="29320" x="2914650" y="4289425"/>
          <p14:tracePt t="29362" x="2927350" y="4289425"/>
          <p14:tracePt t="29370" x="2941638" y="4289425"/>
          <p14:tracePt t="29378" x="2967038" y="4289425"/>
          <p14:tracePt t="29386" x="2979738" y="4289425"/>
          <p14:tracePt t="29394" x="2992438" y="4289425"/>
          <p14:tracePt t="29410" x="3017838" y="4276725"/>
          <p14:tracePt t="29418" x="3030538" y="4264025"/>
          <p14:tracePt t="29426" x="3030538" y="4251325"/>
          <p14:tracePt t="29433" x="3043238" y="4251325"/>
          <p14:tracePt t="29456" x="3055938" y="4238625"/>
          <p14:tracePt t="29471" x="3082925" y="4211638"/>
          <p14:tracePt t="29474" x="3095625" y="4211638"/>
          <p14:tracePt t="29490" x="3108325" y="4198938"/>
          <p14:tracePt t="29498" x="3121025" y="4198938"/>
          <p14:tracePt t="29505" x="3133725" y="4186238"/>
          <p14:tracePt t="29898" x="3133725" y="4173538"/>
          <p14:tracePt t="29914" x="3133725" y="4160838"/>
          <p14:tracePt t="29963" x="3146425" y="4148138"/>
          <p14:tracePt t="30026" x="3159125" y="4148138"/>
          <p14:tracePt t="30058" x="3171825" y="4148138"/>
          <p14:tracePt t="30066" x="3184525" y="4148138"/>
          <p14:tracePt t="30074" x="3197225" y="4135438"/>
          <p14:tracePt t="30082" x="3209925" y="4122738"/>
          <p14:tracePt t="30090" x="3249613" y="4122738"/>
          <p14:tracePt t="30098" x="3262313" y="4122738"/>
          <p14:tracePt t="30105" x="3287713" y="4110038"/>
          <p14:tracePt t="30114" x="3313113" y="4110038"/>
          <p14:tracePt t="30320" x="3313113" y="4097338"/>
          <p14:tracePt t="30337" x="3313113" y="4084638"/>
          <p14:tracePt t="30354" x="3300413" y="4084638"/>
          <p14:tracePt t="30984" x="3300413" y="4070350"/>
          <p14:tracePt t="31031" x="3287713" y="4070350"/>
          <p14:tracePt t="31310" x="3262313" y="4070350"/>
          <p14:tracePt t="31318" x="3249613" y="4070350"/>
          <p14:tracePt t="31326" x="3236913" y="4084638"/>
          <p14:tracePt t="31334" x="3209925" y="4110038"/>
          <p14:tracePt t="31342" x="3197225" y="4148138"/>
          <p14:tracePt t="31350" x="3184525" y="4186238"/>
          <p14:tracePt t="31357" x="3171825" y="4198938"/>
          <p14:tracePt t="31366" x="3159125" y="4264025"/>
          <p14:tracePt t="31374" x="3159125" y="4302125"/>
          <p14:tracePt t="31381" x="3146425" y="4340225"/>
          <p14:tracePt t="31389" x="3146425" y="4367213"/>
          <p14:tracePt t="31398" x="3146425" y="4392613"/>
          <p14:tracePt t="31405" x="3146425" y="4430713"/>
          <p14:tracePt t="31414" x="3146425" y="4443413"/>
          <p14:tracePt t="31422" x="3146425" y="4468813"/>
          <p14:tracePt t="31430" x="3146425" y="4481513"/>
          <p14:tracePt t="31438" x="3146425" y="4494213"/>
          <p14:tracePt t="31451" x="3146425" y="4533900"/>
          <p14:tracePt t="31454" x="3146425" y="4572000"/>
          <p14:tracePt t="31462" x="3146425" y="4597400"/>
          <p14:tracePt t="31470" x="3146425" y="4635500"/>
          <p14:tracePt t="31477" x="3146425" y="4675188"/>
          <p14:tracePt t="31485" x="3133725" y="4738688"/>
          <p14:tracePt t="31494" x="3133725" y="4751388"/>
          <p14:tracePt t="31501" x="3133725" y="4776788"/>
          <p14:tracePt t="31510" x="3133725" y="4803775"/>
          <p14:tracePt t="31518" x="3133725" y="4816475"/>
          <p14:tracePt t="31526" x="3121025" y="4854575"/>
          <p14:tracePt t="31533" x="3121025" y="4892675"/>
          <p14:tracePt t="31542" x="3121025" y="4918075"/>
          <p14:tracePt t="31550" x="3121025" y="4945063"/>
          <p14:tracePt t="31558" x="3121025" y="4957763"/>
          <p14:tracePt t="31638" x="3121025" y="4945063"/>
          <p14:tracePt t="31646" x="3121025" y="4932363"/>
          <p14:tracePt t="31654" x="3121025" y="4918075"/>
          <p14:tracePt t="31662" x="3108325" y="4892675"/>
          <p14:tracePt t="31670" x="3095625" y="4879975"/>
          <p14:tracePt t="31678" x="3082925" y="4854575"/>
          <p14:tracePt t="31686" x="3055938" y="4816475"/>
          <p14:tracePt t="31694" x="2992438" y="4791075"/>
          <p14:tracePt t="31701" x="2954338" y="4751388"/>
          <p14:tracePt t="31709" x="2838450" y="4700588"/>
          <p14:tracePt t="31718" x="2760663" y="4662488"/>
          <p14:tracePt t="31725" x="2659063" y="4635500"/>
          <p14:tracePt t="31733" x="2619375" y="4610100"/>
          <p14:tracePt t="31741" x="2517775" y="4559300"/>
          <p14:tracePt t="31750" x="2490788" y="4559300"/>
          <p14:tracePt t="31758" x="2427288" y="4533900"/>
          <p14:tracePt t="31766" x="2389188" y="4533900"/>
          <p14:tracePt t="31774" x="2349500" y="4521200"/>
          <p14:tracePt t="31782" x="2286000" y="4521200"/>
          <p14:tracePt t="31791" x="2182813" y="4521200"/>
          <p14:tracePt t="31798" x="2144713" y="4521200"/>
          <p14:tracePt t="31807" x="2041525" y="4508500"/>
          <p14:tracePt t="31814" x="1952625" y="4508500"/>
          <p14:tracePt t="31822" x="1874838" y="4508500"/>
          <p14:tracePt t="31830" x="1811338" y="4508500"/>
          <p14:tracePt t="31838" x="1695450" y="4508500"/>
          <p14:tracePt t="31846" x="1630363" y="4508500"/>
          <p14:tracePt t="31854" x="1541463" y="4508500"/>
          <p14:tracePt t="31862" x="1476375" y="4508500"/>
          <p14:tracePt t="31870" x="1438275" y="4508500"/>
          <p14:tracePt t="31886" x="1412875" y="4508500"/>
          <p14:tracePt t="31895" x="1400175" y="4508500"/>
          <p14:tracePt t="31905" x="1374775" y="4508500"/>
          <p14:tracePt t="31911" x="1347788" y="4521200"/>
          <p14:tracePt t="31922" x="1335088" y="4521200"/>
          <p14:tracePt t="31926" x="1322388" y="4533900"/>
          <p14:tracePt t="31938" x="1284288" y="4559300"/>
          <p14:tracePt t="31946" x="1246188" y="4597400"/>
          <p14:tracePt t="31954" x="1233488" y="4610100"/>
          <p14:tracePt t="31962" x="1220788" y="4622800"/>
          <p14:tracePt t="31970" x="1206500" y="4649788"/>
          <p14:tracePt t="31978" x="1168400" y="4713288"/>
          <p14:tracePt t="31986" x="1143000" y="4738688"/>
          <p14:tracePt t="31994" x="1130300" y="4776788"/>
          <p14:tracePt t="32002" x="1130300" y="4803775"/>
          <p14:tracePt t="32009" x="1130300" y="4867275"/>
          <p14:tracePt t="32018" x="1117600" y="4983163"/>
          <p14:tracePt t="32026" x="1117600" y="5046663"/>
          <p14:tracePt t="32034" x="1104900" y="5162550"/>
          <p14:tracePt t="32042" x="1104900" y="5227638"/>
          <p14:tracePt t="32049" x="1104900" y="5265738"/>
          <p14:tracePt t="32058" x="1104900" y="5291138"/>
          <p14:tracePt t="32065" x="1104900" y="5316538"/>
          <p14:tracePt t="32074" x="1117600" y="5381625"/>
          <p14:tracePt t="32082" x="1130300" y="5419725"/>
          <p14:tracePt t="32090" x="1143000" y="5445125"/>
          <p14:tracePt t="32097" x="1168400" y="5457825"/>
          <p14:tracePt t="32107" x="1206500" y="5495925"/>
          <p14:tracePt t="32114" x="1246188" y="5510213"/>
          <p14:tracePt t="32122" x="1258888" y="5522913"/>
          <p14:tracePt t="32129" x="1296988" y="5548313"/>
          <p14:tracePt t="32138" x="1335088" y="5561013"/>
          <p14:tracePt t="32147" x="1400175" y="5573713"/>
          <p14:tracePt t="32154" x="1425575" y="5586413"/>
          <p14:tracePt t="32162" x="1503363" y="5599113"/>
          <p14:tracePt t="32171" x="1541463" y="5599113"/>
          <p14:tracePt t="32178" x="1604963" y="5599113"/>
          <p14:tracePt t="32186" x="1695450" y="5599113"/>
          <p14:tracePt t="32194" x="1758950" y="5599113"/>
          <p14:tracePt t="32202" x="1874838" y="5573713"/>
          <p14:tracePt t="32209" x="1900238" y="5573713"/>
          <p14:tracePt t="32217" x="1990725" y="5573713"/>
          <p14:tracePt t="32226" x="2093913" y="5573713"/>
          <p14:tracePt t="32234" x="2157413" y="5573713"/>
          <p14:tracePt t="32241" x="2195513" y="5573713"/>
          <p14:tracePt t="32249" x="2235200" y="5573713"/>
          <p14:tracePt t="32258" x="2324100" y="5573713"/>
          <p14:tracePt t="32267" x="2389188" y="5573713"/>
          <p14:tracePt t="32275" x="2478088" y="5573713"/>
          <p14:tracePt t="32283" x="2568575" y="5573713"/>
          <p14:tracePt t="32290" x="2606675" y="5573713"/>
          <p14:tracePt t="32298" x="2684463" y="5573713"/>
          <p14:tracePt t="32306" x="2773363" y="5573713"/>
          <p14:tracePt t="32314" x="2813050" y="5573713"/>
          <p14:tracePt t="32322" x="2876550" y="5535613"/>
          <p14:tracePt t="32329" x="2914650" y="5522913"/>
          <p14:tracePt t="32338" x="2941638" y="5483225"/>
          <p14:tracePt t="32345" x="2954338" y="5470525"/>
          <p14:tracePt t="32353" x="2992438" y="5432425"/>
          <p14:tracePt t="32362" x="3068638" y="5394325"/>
          <p14:tracePt t="32369" x="3068638" y="5381625"/>
          <p14:tracePt t="32387" x="3082925" y="5354638"/>
          <p14:tracePt t="32395" x="3082925" y="5341938"/>
          <p14:tracePt t="32404" x="3095625" y="5316538"/>
          <p14:tracePt t="32411" x="3095625" y="5278438"/>
          <p14:tracePt t="32419" x="3095625" y="5240338"/>
          <p14:tracePt t="32426" x="3095625" y="5175250"/>
          <p14:tracePt t="32434" x="3095625" y="5149850"/>
          <p14:tracePt t="32442" x="3095625" y="5046663"/>
          <p14:tracePt t="32449" x="3095625" y="5021263"/>
          <p14:tracePt t="32458" x="3095625" y="4957763"/>
          <p14:tracePt t="32471" x="3082925" y="4892675"/>
          <p14:tracePt t="32475" x="3068638" y="4854575"/>
          <p14:tracePt t="32483" x="3043238" y="4816475"/>
          <p14:tracePt t="32492" x="3017838" y="4776788"/>
          <p14:tracePt t="32499" x="2979738" y="4751388"/>
          <p14:tracePt t="32507" x="2914650" y="4725988"/>
          <p14:tracePt t="32515" x="2800350" y="4687888"/>
          <p14:tracePt t="32522" x="2709863" y="4649788"/>
          <p14:tracePt t="32530" x="2593975" y="4622800"/>
          <p14:tracePt t="32537" x="2452688" y="4572000"/>
          <p14:tracePt t="32545" x="2286000" y="4546600"/>
          <p14:tracePt t="32553" x="2170113" y="4508500"/>
          <p14:tracePt t="32563" x="2041525" y="4481513"/>
          <p14:tracePt t="32571" x="1900238" y="4456113"/>
          <p14:tracePt t="32579" x="1811338" y="4418013"/>
          <p14:tracePt t="32588" x="1720850" y="4405313"/>
          <p14:tracePt t="32594" x="1657350" y="4405313"/>
          <p14:tracePt t="32603" x="1617663" y="4392613"/>
          <p14:tracePt t="32610" x="1604963" y="4392613"/>
          <p14:tracePt t="32618" x="1566863" y="4392613"/>
          <p14:tracePt t="32626" x="1554163" y="4392613"/>
          <p14:tracePt t="32634" x="1541463" y="4392613"/>
          <p14:tracePt t="32642" x="1516063" y="4392613"/>
          <p14:tracePt t="32649" x="1503363" y="4392613"/>
          <p14:tracePt t="32657" x="1476375" y="4392613"/>
          <p14:tracePt t="32666" x="1438275" y="4430713"/>
          <p14:tracePt t="32673" x="1425575" y="4456113"/>
          <p14:tracePt t="32681" x="1387475" y="4494213"/>
          <p14:tracePt t="32690" x="1362075" y="4521200"/>
          <p14:tracePt t="32698" x="1347788" y="4559300"/>
          <p14:tracePt t="32705" x="1322388" y="4597400"/>
          <p14:tracePt t="32714" x="1271588" y="4687888"/>
          <p14:tracePt t="32723" x="1258888" y="4713288"/>
          <p14:tracePt t="32731" x="1233488" y="4803775"/>
          <p14:tracePt t="32738" x="1233488" y="4841875"/>
          <p14:tracePt t="32747" x="1206500" y="4905375"/>
          <p14:tracePt t="32754" x="1193800" y="4970463"/>
          <p14:tracePt t="32762" x="1193800" y="5008563"/>
          <p14:tracePt t="32770" x="1193800" y="5046663"/>
          <p14:tracePt t="32778" x="1193800" y="5111750"/>
          <p14:tracePt t="32786" x="1181100" y="5137150"/>
          <p14:tracePt t="32794" x="1181100" y="5200650"/>
          <p14:tracePt t="32803" x="1181100" y="5240338"/>
          <p14:tracePt t="32810" x="1181100" y="5278438"/>
          <p14:tracePt t="32826" x="1181100" y="5341938"/>
          <p14:tracePt t="32834" x="1193800" y="5381625"/>
          <p14:tracePt t="32842" x="1220788" y="5419725"/>
          <p14:tracePt t="32850" x="1258888" y="5445125"/>
          <p14:tracePt t="32858" x="1296988" y="5483225"/>
          <p14:tracePt t="32866" x="1362075" y="5535613"/>
          <p14:tracePt t="32874" x="1438275" y="5561013"/>
          <p14:tracePt t="32882" x="1579563" y="5611813"/>
          <p14:tracePt t="32890" x="1644650" y="5624513"/>
          <p14:tracePt t="32898" x="1758950" y="5676900"/>
          <p14:tracePt t="32907" x="1887538" y="5676900"/>
          <p14:tracePt t="32914" x="1952625" y="5689600"/>
          <p14:tracePt t="32922" x="2041525" y="5689600"/>
          <p14:tracePt t="32930" x="2157413" y="5689600"/>
          <p14:tracePt t="32938" x="2235200" y="5689600"/>
          <p14:tracePt t="32946" x="2324100" y="5689600"/>
          <p14:tracePt t="32953" x="2401888" y="5689600"/>
          <p14:tracePt t="32962" x="2490788" y="5637213"/>
          <p14:tracePt t="32970" x="2619375" y="5611813"/>
          <p14:tracePt t="32978" x="2760663" y="5573713"/>
          <p14:tracePt t="32986" x="2851150" y="5548313"/>
          <p14:tracePt t="32994" x="2927350" y="5510213"/>
          <p14:tracePt t="33003" x="3017838" y="5495925"/>
          <p14:tracePt t="33010" x="3095625" y="5419725"/>
          <p14:tracePt t="33026" x="3159125" y="5394325"/>
          <p14:tracePt t="33034" x="3197225" y="5354638"/>
          <p14:tracePt t="33042" x="3224213" y="5341938"/>
          <p14:tracePt t="33050" x="3249613" y="5265738"/>
          <p14:tracePt t="33058" x="3262313" y="5253038"/>
          <p14:tracePt t="33065" x="3275013" y="5213350"/>
          <p14:tracePt t="33073" x="3287713" y="5187950"/>
          <p14:tracePt t="33081" x="3300413" y="5175250"/>
          <p14:tracePt t="33089" x="3313113" y="5149850"/>
          <p14:tracePt t="33098" x="3325813" y="5111750"/>
          <p14:tracePt t="33106" x="3325813" y="5073650"/>
          <p14:tracePt t="33114" x="3325813" y="5059363"/>
          <p14:tracePt t="33122" x="3325813" y="4995863"/>
          <p14:tracePt t="33130" x="3325813" y="4983163"/>
          <p14:tracePt t="33138" x="3325813" y="4918075"/>
          <p14:tracePt t="33146" x="3300413" y="4816475"/>
          <p14:tracePt t="33154" x="3224213" y="4725988"/>
          <p14:tracePt t="33162" x="3184525" y="4687888"/>
          <p14:tracePt t="33170" x="3043238" y="4584700"/>
          <p14:tracePt t="33178" x="2914650" y="4494213"/>
          <p14:tracePt t="33187" x="2709863" y="4405313"/>
          <p14:tracePt t="33194" x="2505075" y="4289425"/>
          <p14:tracePt t="33203" x="2286000" y="4238625"/>
          <p14:tracePt t="33210" x="2081213" y="4198938"/>
          <p14:tracePt t="33218" x="1900238" y="4148138"/>
          <p14:tracePt t="33226" x="1771650" y="4148138"/>
          <p14:tracePt t="33234" x="1657350" y="4135438"/>
          <p14:tracePt t="33242" x="1592263" y="4135438"/>
          <p14:tracePt t="33250" x="1554163" y="4135438"/>
          <p14:tracePt t="33258" x="1528763" y="4135438"/>
          <p14:tracePt t="33266" x="1463675" y="4135438"/>
          <p14:tracePt t="33274" x="1438275" y="4160838"/>
          <p14:tracePt t="33282" x="1412875" y="4238625"/>
          <p14:tracePt t="33290" x="1362075" y="4352925"/>
          <p14:tracePt t="33298" x="1322388" y="4468813"/>
          <p14:tracePt t="33306" x="1271588" y="4662488"/>
          <p14:tracePt t="33314" x="1220788" y="4776788"/>
          <p14:tracePt t="33322" x="1181100" y="4892675"/>
          <p14:tracePt t="33330" x="1143000" y="5033963"/>
          <p14:tracePt t="33338" x="1130300" y="5137150"/>
          <p14:tracePt t="33346" x="1092200" y="5253038"/>
          <p14:tracePt t="33354" x="1092200" y="5316538"/>
          <p14:tracePt t="33362" x="1092200" y="5354638"/>
          <p14:tracePt t="33370" x="1092200" y="5381625"/>
          <p14:tracePt t="33378" x="1079500" y="5419725"/>
          <p14:tracePt t="33387" x="1079500" y="5483225"/>
          <p14:tracePt t="33394" x="1079500" y="5522913"/>
          <p14:tracePt t="33402" x="1079500" y="5535613"/>
          <p14:tracePt t="33410" x="1079500" y="5573713"/>
          <p14:tracePt t="33418" x="1079500" y="5611813"/>
          <p14:tracePt t="33426" x="1092200" y="5637213"/>
          <p14:tracePt t="33434" x="1104900" y="5651500"/>
          <p14:tracePt t="33442" x="1143000" y="5676900"/>
          <p14:tracePt t="33454" x="1143000" y="5689600"/>
          <p14:tracePt t="33458" x="1206500" y="5702300"/>
          <p14:tracePt t="33466" x="1322388" y="5715000"/>
          <p14:tracePt t="33474" x="1425575" y="5727700"/>
          <p14:tracePt t="33482" x="1554163" y="5753100"/>
          <p14:tracePt t="33490" x="1746250" y="5753100"/>
          <p14:tracePt t="33498" x="1939925" y="5753100"/>
          <p14:tracePt t="33506" x="2106613" y="5753100"/>
          <p14:tracePt t="33514" x="2439988" y="5753100"/>
          <p14:tracePt t="33522" x="2632075" y="5740400"/>
          <p14:tracePt t="33530" x="2800350" y="5689600"/>
          <p14:tracePt t="33538" x="2941638" y="5676900"/>
          <p14:tracePt t="33547" x="3030538" y="5637213"/>
          <p14:tracePt t="33553" x="3108325" y="5599113"/>
          <p14:tracePt t="33562" x="3133725" y="5573713"/>
          <p14:tracePt t="33570" x="3159125" y="5561013"/>
          <p14:tracePt t="33578" x="3171825" y="5535613"/>
          <p14:tracePt t="33586" x="3171825" y="5470525"/>
          <p14:tracePt t="33602" x="3184525" y="5445125"/>
          <p14:tracePt t="33610" x="3184525" y="5432425"/>
          <p14:tracePt t="33618" x="3184525" y="5394325"/>
          <p14:tracePt t="33626" x="3184525" y="5381625"/>
          <p14:tracePt t="33634" x="3184525" y="5354638"/>
          <p14:tracePt t="33641" x="3184525" y="5291138"/>
          <p14:tracePt t="33650" x="3171825" y="5265738"/>
          <p14:tracePt t="33658" x="3133725" y="5227638"/>
          <p14:tracePt t="33666" x="3055938" y="5187950"/>
          <p14:tracePt t="33673" x="3017838" y="5162550"/>
          <p14:tracePt t="33682" x="2927350" y="5149850"/>
          <p14:tracePt t="33690" x="2889250" y="5137150"/>
          <p14:tracePt t="33698" x="2800350" y="5124450"/>
          <p14:tracePt t="33706" x="2735263" y="5124450"/>
          <p14:tracePt t="33714" x="2722563" y="5124450"/>
          <p14:tracePt t="33722" x="2709863" y="5124450"/>
          <p14:tracePt t="33730" x="2697163" y="5124450"/>
          <p14:tracePt t="33747" x="2684463" y="5124450"/>
          <p14:tracePt t="33763" x="2671763" y="5124450"/>
          <p14:tracePt t="33779" x="2659063" y="5124450"/>
          <p14:tracePt t="33793" x="2659063" y="5137150"/>
          <p14:tracePt t="33826" x="2646363" y="5149850"/>
          <p14:tracePt t="33923" x="2632075" y="5175250"/>
          <p14:tracePt t="33932" x="2619375" y="5175250"/>
          <p14:tracePt t="33940" x="2606675" y="5187950"/>
          <p14:tracePt t="33948" x="2593975" y="5200650"/>
          <p14:tracePt t="33971" x="2581275" y="5200650"/>
          <p14:tracePt t="36982" x="2568575" y="5213350"/>
          <p14:tracePt t="37002" x="2389188" y="5303838"/>
          <p14:tracePt t="37010" x="2363788" y="5303838"/>
          <p14:tracePt t="37018" x="2273300" y="5341938"/>
          <p14:tracePt t="37025" x="2170113" y="5368925"/>
          <p14:tracePt t="37034" x="2066925" y="5407025"/>
          <p14:tracePt t="37042" x="1952625" y="5445125"/>
          <p14:tracePt t="37050" x="1836738" y="5495925"/>
          <p14:tracePt t="37057" x="1695450" y="5535613"/>
          <p14:tracePt t="37065" x="1592263" y="5548313"/>
          <p14:tracePt t="37073" x="1450975" y="5637213"/>
          <p14:tracePt t="37082" x="1335088" y="5664200"/>
          <p14:tracePt t="37089" x="1155700" y="5753100"/>
          <p14:tracePt t="37098" x="1092200" y="5778500"/>
          <p14:tracePt t="37106" x="989013" y="5818188"/>
          <p14:tracePt t="37114" x="976313" y="5830888"/>
          <p14:tracePt t="37124" x="938213" y="5843588"/>
          <p14:tracePt t="37142" x="923925" y="5843588"/>
          <p14:tracePt t="37150" x="911225" y="5843588"/>
          <p14:tracePt t="37159" x="835025" y="5907088"/>
          <p14:tracePt t="37166" x="822325" y="5946775"/>
          <p14:tracePt t="37174" x="782638" y="5984875"/>
          <p14:tracePt t="37182" x="744538" y="6061075"/>
          <p14:tracePt t="37189" x="719138" y="6088063"/>
          <p14:tracePt t="37197" x="693738" y="6113463"/>
          <p14:tracePt t="37207" x="655638" y="6189663"/>
          <p14:tracePt t="37214" x="577850" y="6267450"/>
          <p14:tracePt t="37225" x="501650" y="6356350"/>
          <p14:tracePt t="37230" x="373063" y="6446838"/>
          <p14:tracePt t="37238" x="192088" y="6575425"/>
          <p14:tracePt t="37246" x="77788" y="6691313"/>
          <p14:tracePt t="38493" x="668338" y="6242050"/>
          <p14:tracePt t="38498" x="1296988" y="6010275"/>
          <p14:tracePt t="38506" x="1925638" y="5702300"/>
          <p14:tracePt t="38514" x="2439988" y="5419725"/>
          <p14:tracePt t="38522" x="3030538" y="5124450"/>
          <p14:tracePt t="38530" x="3467100" y="4829175"/>
          <p14:tracePt t="38537" x="3903663" y="4521200"/>
          <p14:tracePt t="38545" x="4198938" y="4367213"/>
          <p14:tracePt t="38553" x="4443413" y="4122738"/>
          <p14:tracePt t="38562" x="4649788" y="3916363"/>
          <p14:tracePt t="38570" x="4751388" y="3775075"/>
          <p14:tracePt t="38577" x="4867275" y="3570288"/>
          <p14:tracePt t="38585" x="4970463" y="3429000"/>
          <p14:tracePt t="38594" x="5059363" y="3236913"/>
          <p14:tracePt t="38602" x="5111750" y="3095625"/>
          <p14:tracePt t="38610" x="5137150" y="3055938"/>
          <p14:tracePt t="38618" x="5175250" y="2992438"/>
          <p14:tracePt t="38626" x="5187950" y="2954338"/>
          <p14:tracePt t="38634" x="5200650" y="2941638"/>
          <p14:tracePt t="38641" x="5213350" y="2927350"/>
          <p14:tracePt t="38735" x="5278438" y="2901950"/>
          <p14:tracePt t="38738" x="5316538" y="2901950"/>
          <p14:tracePt t="38746" x="5341938" y="2889250"/>
          <p14:tracePt t="38754" x="5381625" y="2863850"/>
          <p14:tracePt t="38762" x="5510213" y="2787650"/>
          <p14:tracePt t="38770" x="5599113" y="2747963"/>
          <p14:tracePt t="38778" x="5676900" y="2697163"/>
          <p14:tracePt t="38786" x="5792788" y="2581275"/>
          <p14:tracePt t="38793" x="5919788" y="2439988"/>
          <p14:tracePt t="38802" x="5972175" y="2247900"/>
          <p14:tracePt t="38810" x="6010275" y="2066925"/>
          <p14:tracePt t="38817" x="6048375" y="1874838"/>
          <p14:tracePt t="38825" x="6048375" y="1708150"/>
          <p14:tracePt t="38834" x="6048375" y="1592263"/>
          <p14:tracePt t="38841" x="6048375" y="1463675"/>
          <p14:tracePt t="38850" x="6035675" y="1362075"/>
          <p14:tracePt t="38857" x="5946775" y="1155700"/>
          <p14:tracePt t="38866" x="5843588" y="1014413"/>
          <p14:tracePt t="38874" x="5727700" y="898525"/>
          <p14:tracePt t="38881" x="5495925" y="782638"/>
          <p14:tracePt t="38890" x="5278438" y="641350"/>
          <p14:tracePt t="38898" x="5021263" y="514350"/>
          <p14:tracePt t="38906" x="4776788" y="398463"/>
          <p14:tracePt t="38913" x="4572000" y="282575"/>
          <p14:tracePt t="38922" x="4367213" y="166688"/>
          <p14:tracePt t="38929" x="4186238" y="77788"/>
          <p14:tracePt t="38937" x="4006850" y="25400"/>
          <p14:tracePt t="39061" x="2349500" y="204788"/>
          <p14:tracePt t="39070" x="2157413" y="360363"/>
          <p14:tracePt t="39078" x="1836738" y="628650"/>
          <p14:tracePt t="39086" x="1630363" y="835025"/>
          <p14:tracePt t="39094" x="1425575" y="1039813"/>
          <p14:tracePt t="39102" x="1181100" y="1362075"/>
          <p14:tracePt t="39109" x="1052513" y="1644650"/>
          <p14:tracePt t="39118" x="963613" y="1824038"/>
          <p14:tracePt t="39126" x="938213" y="2016125"/>
          <p14:tracePt t="39133" x="911225" y="2182813"/>
          <p14:tracePt t="39142" x="911225" y="2273300"/>
          <p14:tracePt t="39150" x="911225" y="2363788"/>
          <p14:tracePt t="39157" x="911225" y="2427288"/>
          <p14:tracePt t="39166" x="989013" y="2530475"/>
          <p14:tracePt t="39174" x="1065213" y="2606675"/>
          <p14:tracePt t="39182" x="1193800" y="2697163"/>
          <p14:tracePt t="39190" x="1374775" y="2747963"/>
          <p14:tracePt t="39198" x="1554163" y="2851150"/>
          <p14:tracePt t="39206" x="1746250" y="2889250"/>
          <p14:tracePt t="39214" x="2081213" y="2901950"/>
          <p14:tracePt t="39223" x="2427288" y="2901950"/>
          <p14:tracePt t="39230" x="2876550" y="2927350"/>
          <p14:tracePt t="39238" x="3621088" y="2914650"/>
          <p14:tracePt t="39246" x="4006850" y="2838450"/>
          <p14:tracePt t="39253" x="4430713" y="2773363"/>
          <p14:tracePt t="39261" x="5187950" y="2619375"/>
          <p14:tracePt t="39269" x="5561013" y="2439988"/>
          <p14:tracePt t="39277" x="5946775" y="2235200"/>
          <p14:tracePt t="39285" x="6189663" y="2016125"/>
          <p14:tracePt t="39293" x="6280150" y="1887538"/>
          <p14:tracePt t="39301" x="6305550" y="1746250"/>
          <p14:tracePt t="39311" x="6343650" y="1617663"/>
          <p14:tracePt t="39318" x="6356350" y="1541463"/>
          <p14:tracePt t="39326" x="6356350" y="1438275"/>
          <p14:tracePt t="39336" x="6356350" y="1347788"/>
          <p14:tracePt t="39343" x="6356350" y="1284288"/>
          <p14:tracePt t="39351" x="6330950" y="1193800"/>
          <p14:tracePt t="39360" x="6305550" y="1117600"/>
          <p14:tracePt t="39367" x="6280150" y="1079500"/>
          <p14:tracePt t="39375" x="6254750" y="1065213"/>
          <p14:tracePt t="39382" x="6242050" y="1039813"/>
          <p14:tracePt t="39390" x="6229350" y="1027113"/>
          <p14:tracePt t="39397" x="6216650" y="1014413"/>
          <p14:tracePt t="39405" x="6202363" y="1014413"/>
          <p14:tracePt t="39413" x="6176963" y="1014413"/>
          <p14:tracePt t="39422" x="6164263" y="1014413"/>
          <p14:tracePt t="39442" x="6138863" y="1014413"/>
          <p14:tracePt t="39446" x="6126163" y="1001713"/>
          <p14:tracePt t="39682" x="6126163" y="989013"/>
          <p14:tracePt t="39700" x="6100763" y="976313"/>
          <p14:tracePt t="39708" x="6075363" y="950913"/>
          <p14:tracePt t="39715" x="6061075" y="923925"/>
          <p14:tracePt t="39724" x="5972175" y="885825"/>
          <p14:tracePt t="39731" x="5894388" y="847725"/>
          <p14:tracePt t="39741" x="5805488" y="809625"/>
          <p14:tracePt t="39747" x="5624513" y="693738"/>
          <p14:tracePt t="39755" x="5445125" y="668338"/>
          <p14:tracePt t="39762" x="5253038" y="577850"/>
          <p14:tracePt t="39770" x="4918075" y="527050"/>
          <p14:tracePt t="39778" x="4687888" y="527050"/>
          <p14:tracePt t="39786" x="4443413" y="514350"/>
          <p14:tracePt t="39794" x="4148138" y="474663"/>
          <p14:tracePt t="39802" x="3930650" y="449263"/>
          <p14:tracePt t="39818" x="3762375" y="449263"/>
          <p14:tracePt t="39827" x="3570288" y="449263"/>
          <p14:tracePt t="39835" x="3209925" y="461963"/>
          <p14:tracePt t="39844" x="3068638" y="552450"/>
          <p14:tracePt t="39850" x="2927350" y="693738"/>
          <p14:tracePt t="39859" x="2813050" y="809625"/>
          <p14:tracePt t="39866" x="2684463" y="950913"/>
          <p14:tracePt t="39874" x="2543175" y="1092200"/>
          <p14:tracePt t="39882" x="2427288" y="1220788"/>
          <p14:tracePt t="39890" x="2324100" y="1309688"/>
          <p14:tracePt t="39902" x="2273300" y="1387475"/>
          <p14:tracePt t="39910" x="2195513" y="1489075"/>
          <p14:tracePt t="39918" x="2119313" y="1604963"/>
          <p14:tracePt t="39926" x="2093913" y="1670050"/>
          <p14:tracePt t="39934" x="2066925" y="1784350"/>
          <p14:tracePt t="39941" x="2054225" y="1824038"/>
          <p14:tracePt t="39950" x="2054225" y="1925638"/>
          <p14:tracePt t="39958" x="2054225" y="1990725"/>
          <p14:tracePt t="39966" x="2054225" y="2081213"/>
          <p14:tracePt t="39975" x="2066925" y="2170113"/>
          <p14:tracePt t="39982" x="2157413" y="2260600"/>
          <p14:tracePt t="39990" x="2247900" y="2349500"/>
          <p14:tracePt t="39998" x="2363788" y="2376488"/>
          <p14:tracePt t="40006" x="2555875" y="2414588"/>
          <p14:tracePt t="40013" x="2800350" y="2452688"/>
          <p14:tracePt t="40022" x="3209925" y="2478088"/>
          <p14:tracePt t="40031" x="3814763" y="2478088"/>
          <p14:tracePt t="40039" x="4430713" y="2478088"/>
          <p14:tracePt t="40047" x="5008563" y="2427288"/>
          <p14:tracePt t="40054" x="5483225" y="2298700"/>
          <p14:tracePt t="40062" x="5972175" y="2144713"/>
          <p14:tracePt t="40070" x="6383338" y="1952625"/>
          <p14:tracePt t="40078" x="6807200" y="1746250"/>
          <p14:tracePt t="40086" x="7115175" y="1503363"/>
          <p14:tracePt t="40094" x="7345363" y="1335088"/>
          <p14:tracePt t="40102" x="7448550" y="1246188"/>
          <p14:tracePt t="40110" x="7486650" y="1168400"/>
          <p14:tracePt t="40118" x="7499350" y="1130300"/>
          <p14:tracePt t="40126" x="7499350" y="1065213"/>
          <p14:tracePt t="40133" x="7513638" y="1052513"/>
          <p14:tracePt t="40141" x="7513638" y="1039813"/>
          <p14:tracePt t="40150" x="7513638" y="1001713"/>
          <p14:tracePt t="40161" x="7513638" y="989013"/>
          <p14:tracePt t="40167" x="7513638" y="976313"/>
          <p14:tracePt t="40175" x="7513638" y="963613"/>
          <p14:tracePt t="40183" x="7513638" y="950913"/>
          <p14:tracePt t="40191" x="7499350" y="938213"/>
          <p14:tracePt t="40199" x="7473950" y="898525"/>
          <p14:tracePt t="40207" x="7448550" y="898525"/>
          <p14:tracePt t="40214" x="7410450" y="873125"/>
          <p14:tracePt t="40222" x="7397750" y="860425"/>
          <p14:tracePt t="40230" x="7319963" y="835025"/>
          <p14:tracePt t="40238" x="7294563" y="835025"/>
          <p14:tracePt t="40247" x="7256463" y="809625"/>
          <p14:tracePt t="40255" x="7231063" y="796925"/>
          <p14:tracePt t="40262" x="7191375" y="796925"/>
          <p14:tracePt t="40510" x="7165975" y="782638"/>
          <p14:tracePt t="40518" x="7127875" y="769938"/>
          <p14:tracePt t="40526" x="7062788" y="757238"/>
          <p14:tracePt t="40534" x="6935788" y="706438"/>
          <p14:tracePt t="40543" x="6819900" y="693738"/>
          <p14:tracePt t="40550" x="6626225" y="641350"/>
          <p14:tracePt t="40559" x="6292850" y="577850"/>
          <p14:tracePt t="40567" x="5919788" y="527050"/>
          <p14:tracePt t="40576" x="5457825" y="449263"/>
          <p14:tracePt t="40583" x="4776788" y="373063"/>
          <p14:tracePt t="40591" x="4148138" y="282575"/>
          <p14:tracePt t="40598" x="3570288" y="257175"/>
          <p14:tracePt t="40606" x="2773363" y="192088"/>
          <p14:tracePt t="40614" x="2324100" y="141288"/>
          <p14:tracePt t="40621" x="1965325" y="115888"/>
          <p14:tracePt t="40630" x="1720850" y="115888"/>
          <p14:tracePt t="40638" x="1554163" y="115888"/>
          <p14:tracePt t="40646" x="1450975" y="115888"/>
          <p14:tracePt t="40654" x="1374775" y="115888"/>
          <p14:tracePt t="40662" x="1335088" y="153988"/>
          <p14:tracePt t="40670" x="1322388" y="179388"/>
          <p14:tracePt t="40678" x="1271588" y="269875"/>
          <p14:tracePt t="40686" x="1220788" y="398463"/>
          <p14:tracePt t="40694" x="1220788" y="565150"/>
          <p14:tracePt t="40702" x="1206500" y="744538"/>
          <p14:tracePt t="40710" x="1206500" y="911225"/>
          <p14:tracePt t="40718" x="1206500" y="1104900"/>
          <p14:tracePt t="40726" x="1206500" y="1322388"/>
          <p14:tracePt t="40734" x="1206500" y="1489075"/>
          <p14:tracePt t="40742" x="1206500" y="1682750"/>
          <p14:tracePt t="40750" x="1284288" y="1824038"/>
          <p14:tracePt t="40759" x="1387475" y="1952625"/>
          <p14:tracePt t="40766" x="1503363" y="2081213"/>
          <p14:tracePt t="40774" x="1604963" y="2182813"/>
          <p14:tracePt t="40782" x="1720850" y="2222500"/>
          <p14:tracePt t="40790" x="1862138" y="2273300"/>
          <p14:tracePt t="40798" x="2028825" y="2311400"/>
          <p14:tracePt t="40806" x="2208213" y="2349500"/>
          <p14:tracePt t="40814" x="2439988" y="2349500"/>
          <p14:tracePt t="40822" x="2671763" y="2349500"/>
          <p14:tracePt t="40831" x="2967038" y="2349500"/>
          <p14:tracePt t="40838" x="3479800" y="2349500"/>
          <p14:tracePt t="40846" x="3943350" y="2286000"/>
          <p14:tracePt t="40854" x="4340225" y="2157413"/>
          <p14:tracePt t="40862" x="4764088" y="2081213"/>
          <p14:tracePt t="40870" x="5021263" y="2028825"/>
          <p14:tracePt t="40878" x="5227638" y="1912938"/>
          <p14:tracePt t="40886" x="5445125" y="1798638"/>
          <p14:tracePt t="40895" x="5535613" y="1746250"/>
          <p14:tracePt t="40903" x="5573713" y="1708150"/>
          <p14:tracePt t="40912" x="5599113" y="1682750"/>
          <p14:tracePt t="40918" x="5599113" y="1657350"/>
          <p14:tracePt t="40931" x="5599113" y="1617663"/>
          <p14:tracePt t="40939" x="5599113" y="1592263"/>
          <p14:tracePt t="40947" x="5599113" y="1579563"/>
          <p14:tracePt t="40963" x="5599113" y="1566863"/>
          <p14:tracePt t="40971" x="5599113" y="1554163"/>
          <p14:tracePt t="41831" x="5611813" y="1554163"/>
          <p14:tracePt t="41968" x="5470525" y="1630363"/>
          <p14:tracePt t="41976" x="5137150" y="1862138"/>
          <p14:tracePt t="41983" x="4687888" y="2195513"/>
          <p14:tracePt t="41990" x="4352925" y="2530475"/>
          <p14:tracePt t="41998" x="3994150" y="2979738"/>
          <p14:tracePt t="42006" x="3544888" y="3519488"/>
          <p14:tracePt t="42013" x="3275013" y="3943350"/>
          <p14:tracePt t="42022" x="2954338" y="4352925"/>
          <p14:tracePt t="42030" x="2619375" y="4791075"/>
          <p14:tracePt t="42037" x="2376488" y="5111750"/>
          <p14:tracePt t="42046" x="2132013" y="5419725"/>
          <p14:tracePt t="42053" x="1811338" y="5830888"/>
          <p14:tracePt t="42061" x="1604963" y="6035675"/>
          <p14:tracePt t="42069" x="1476375" y="6216650"/>
          <p14:tracePt t="42077" x="1347788" y="6421438"/>
          <p14:tracePt t="42085" x="1296988" y="6524625"/>
          <p14:tracePt t="42093" x="1246188" y="6613525"/>
          <p14:tracePt t="42102" x="1206500" y="6691313"/>
          <p14:tracePt t="42111" x="1206500" y="6729413"/>
          <p14:tracePt t="42119" x="1193800" y="6742113"/>
          <p14:tracePt t="42129" x="1181100" y="6767513"/>
          <p14:tracePt t="42135" x="1181100" y="6780213"/>
          <p14:tracePt t="42143" x="1168400" y="6780213"/>
          <p14:tracePt t="42259" x="1155700" y="6794500"/>
          <p14:tracePt t="42268" x="1143000" y="6794500"/>
          <p14:tracePt t="42275" x="1079500" y="68199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209603337"/>
              </p:ext>
            </p:extLst>
          </p:nvPr>
        </p:nvGraphicFramePr>
        <p:xfrm>
          <a:off x="952500" y="1600200"/>
          <a:ext cx="72771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19200" y="1030461"/>
            <a:ext cx="635225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Tillage Fertility Long-term Experiment- initiated in 1940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89104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8932"/>
    </mc:Choice>
    <mc:Fallback xmlns="">
      <p:transition spd="slow" advTm="28932"/>
    </mc:Fallback>
  </mc:AlternateContent>
  <p:extLst>
    <p:ext uri="{3A86A75C-4F4B-4683-9AE1-C65F6400EC91}">
      <p14:laserTraceLst xmlns:p14="http://schemas.microsoft.com/office/powerpoint/2010/main">
        <p14:tracePtLst>
          <p14:tracePt t="1392" x="333375" y="6292850"/>
          <p14:tracePt t="1399" x="487363" y="6100763"/>
          <p14:tracePt t="1408" x="615950" y="5984875"/>
          <p14:tracePt t="1414" x="655638" y="5881688"/>
          <p14:tracePt t="1422" x="757238" y="5651500"/>
          <p14:tracePt t="1429" x="782638" y="5522913"/>
          <p14:tracePt t="1437" x="822325" y="5407025"/>
          <p14:tracePt t="1445" x="835025" y="5278438"/>
          <p14:tracePt t="1461" x="873125" y="5111750"/>
          <p14:tracePt t="1469" x="898525" y="4932363"/>
          <p14:tracePt t="1477" x="1052513" y="4662488"/>
          <p14:tracePt t="1485" x="1130300" y="4521200"/>
          <p14:tracePt t="1493" x="1168400" y="4494213"/>
          <p14:tracePt t="1501" x="1220788" y="4418013"/>
          <p14:tracePt t="1509" x="1258888" y="4379913"/>
          <p14:tracePt t="1517" x="1322388" y="4352925"/>
          <p14:tracePt t="1525" x="1347788" y="4340225"/>
          <p14:tracePt t="1533" x="1438275" y="4289425"/>
          <p14:tracePt t="1541" x="1503363" y="4264025"/>
          <p14:tracePt t="1549" x="1604963" y="4186238"/>
          <p14:tracePt t="1557" x="1644650" y="4160838"/>
          <p14:tracePt t="1573" x="1682750" y="4148138"/>
          <p14:tracePt t="1581" x="1708150" y="4122738"/>
          <p14:tracePt t="1589" x="1733550" y="4110038"/>
          <p14:tracePt t="1597" x="1811338" y="4084638"/>
          <p14:tracePt t="1605" x="1874838" y="4057650"/>
          <p14:tracePt t="1613" x="1952625" y="4032250"/>
          <p14:tracePt t="1622" x="2054225" y="3943350"/>
          <p14:tracePt t="1629" x="2132013" y="3865563"/>
          <p14:tracePt t="1637" x="2208213" y="3827463"/>
          <p14:tracePt t="1645" x="2247900" y="3789363"/>
          <p14:tracePt t="1657" x="2324100" y="3673475"/>
          <p14:tracePt t="1665" x="2439988" y="3492500"/>
          <p14:tracePt t="1673" x="2517775" y="3313113"/>
          <p14:tracePt t="1681" x="2555875" y="3095625"/>
          <p14:tracePt t="1689" x="2593975" y="2901950"/>
          <p14:tracePt t="1697" x="2606675" y="2671763"/>
          <p14:tracePt t="1706" x="2646363" y="2427288"/>
          <p14:tracePt t="1713" x="2697163" y="2054225"/>
          <p14:tracePt t="1724" x="2722563" y="1644650"/>
          <p14:tracePt t="1729" x="2722563" y="1296988"/>
          <p14:tracePt t="1737" x="2722563" y="898525"/>
          <p14:tracePt t="1745" x="2659063" y="527050"/>
          <p14:tracePt t="1753" x="2593975" y="179388"/>
          <p14:tracePt t="2202" x="1644650" y="12700"/>
          <p14:tracePt t="2209" x="1579563" y="385763"/>
          <p14:tracePt t="2217" x="1528763" y="719138"/>
          <p14:tracePt t="2225" x="1450975" y="1181100"/>
          <p14:tracePt t="2233" x="1450975" y="1836738"/>
          <p14:tracePt t="2241" x="1450975" y="2363788"/>
          <p14:tracePt t="2249" x="1450975" y="3095625"/>
          <p14:tracePt t="2257" x="1463675" y="3673475"/>
          <p14:tracePt t="2265" x="1604963" y="4148138"/>
          <p14:tracePt t="2273" x="1798638" y="4649788"/>
          <p14:tracePt t="2281" x="2028825" y="5227638"/>
          <p14:tracePt t="2289" x="2208213" y="5637213"/>
          <p14:tracePt t="2298" x="2439988" y="5919788"/>
          <p14:tracePt t="2308" x="2697163" y="6202363"/>
          <p14:tracePt t="2314" x="2876550" y="6330950"/>
          <p14:tracePt t="2326" x="2992438" y="6356350"/>
          <p14:tracePt t="2331" x="3108325" y="6408738"/>
          <p14:tracePt t="2338" x="3121025" y="6408738"/>
          <p14:tracePt t="2346" x="3146425" y="6408738"/>
          <p14:tracePt t="2353" x="3159125" y="6408738"/>
          <p14:tracePt t="2429" x="3171825" y="6434138"/>
          <p14:tracePt t="2437" x="3184525" y="6459538"/>
          <p14:tracePt t="2445" x="3184525" y="6472238"/>
          <p14:tracePt t="2453" x="3184525" y="6497638"/>
          <p14:tracePt t="2461" x="3184525" y="6562725"/>
          <p14:tracePt t="2469" x="3184525" y="6575425"/>
          <p14:tracePt t="2477" x="3184525" y="6613525"/>
          <p14:tracePt t="2485" x="3184525" y="6653213"/>
          <p14:tracePt t="2493" x="3159125" y="6665913"/>
          <p14:tracePt t="2510" x="3146425" y="6704013"/>
          <p14:tracePt t="2518" x="3133725" y="6704013"/>
          <p14:tracePt t="2526" x="3121025" y="6729413"/>
          <p14:tracePt t="2534" x="3108325" y="6754813"/>
          <p14:tracePt t="2542" x="3095625" y="6767513"/>
          <p14:tracePt t="2550" x="3082925" y="6767513"/>
          <p14:tracePt t="2613" x="3068638" y="6691313"/>
          <p14:tracePt t="2629" x="3055938" y="6613525"/>
          <p14:tracePt t="2637" x="3055938" y="6484938"/>
          <p14:tracePt t="2645" x="3030538" y="6370638"/>
          <p14:tracePt t="2655" x="3030538" y="6292850"/>
          <p14:tracePt t="2663" x="3017838" y="6151563"/>
          <p14:tracePt t="2670" x="2992438" y="6088063"/>
          <p14:tracePt t="2682" x="2979738" y="6010275"/>
          <p14:tracePt t="2691" x="2967038" y="5946775"/>
          <p14:tracePt t="2697" x="2967038" y="5907088"/>
          <p14:tracePt t="2706" x="2967038" y="5881688"/>
          <p14:tracePt t="2714" x="2954338" y="5856288"/>
          <p14:tracePt t="2721" x="2954338" y="5830888"/>
          <p14:tracePt t="2738" x="2954338" y="5818188"/>
          <p14:tracePt t="2745" x="2954338" y="5792788"/>
          <p14:tracePt t="2761" x="2941638" y="5753100"/>
          <p14:tracePt t="2769" x="2927350" y="5740400"/>
          <p14:tracePt t="2777" x="2914650" y="5715000"/>
          <p14:tracePt t="2785" x="2901950" y="5702300"/>
          <p14:tracePt t="2793" x="2901950" y="5689600"/>
          <p14:tracePt t="2802" x="2889250" y="5664200"/>
          <p14:tracePt t="2810" x="2876550" y="5637213"/>
          <p14:tracePt t="2818" x="2863850" y="5624513"/>
          <p14:tracePt t="2826" x="2825750" y="5586413"/>
          <p14:tracePt t="2833" x="2800350" y="5561013"/>
          <p14:tracePt t="2841" x="2800350" y="5548313"/>
          <p14:tracePt t="2849" x="2787650" y="5535613"/>
          <p14:tracePt t="2857" x="2773363" y="5535613"/>
          <p14:tracePt t="3297" x="2773363" y="5522913"/>
          <p14:tracePt t="3315" x="2851150" y="5522913"/>
          <p14:tracePt t="3323" x="2863850" y="5522913"/>
          <p14:tracePt t="3331" x="2941638" y="5522913"/>
          <p14:tracePt t="3338" x="3017838" y="5522913"/>
          <p14:tracePt t="3346" x="3146425" y="5522913"/>
          <p14:tracePt t="3354" x="3275013" y="5522913"/>
          <p14:tracePt t="3362" x="3378200" y="5522913"/>
          <p14:tracePt t="3369" x="3506788" y="5522913"/>
          <p14:tracePt t="3377" x="3621088" y="5522913"/>
          <p14:tracePt t="3385" x="3698875" y="5522913"/>
          <p14:tracePt t="3393" x="3789363" y="5522913"/>
          <p14:tracePt t="3401" x="3852863" y="5522913"/>
          <p14:tracePt t="3409" x="3916363" y="5522913"/>
          <p14:tracePt t="3417" x="3956050" y="5522913"/>
          <p14:tracePt t="3426" x="4019550" y="5522913"/>
          <p14:tracePt t="3434" x="4110038" y="5522913"/>
          <p14:tracePt t="3442" x="4198938" y="5522913"/>
          <p14:tracePt t="3450" x="4276725" y="5522913"/>
          <p14:tracePt t="3458" x="4367213" y="5522913"/>
          <p14:tracePt t="3465" x="4494213" y="5522913"/>
          <p14:tracePt t="3475" x="4584700" y="5522913"/>
          <p14:tracePt t="3481" x="4675188" y="5522913"/>
          <p14:tracePt t="3490" x="4776788" y="5522913"/>
          <p14:tracePt t="3508" x="4995863" y="5522913"/>
          <p14:tracePt t="3513" x="5111750" y="5548313"/>
          <p14:tracePt t="3521" x="5175250" y="5561013"/>
          <p14:tracePt t="3529" x="5291138" y="5561013"/>
          <p14:tracePt t="3537" x="5394325" y="5561013"/>
          <p14:tracePt t="3545" x="5457825" y="5561013"/>
          <p14:tracePt t="3553" x="5586413" y="5561013"/>
          <p14:tracePt t="3562" x="5702300" y="5561013"/>
          <p14:tracePt t="3570" x="5778500" y="5561013"/>
          <p14:tracePt t="3578" x="5868988" y="5561013"/>
          <p14:tracePt t="3585" x="5946775" y="5586413"/>
          <p14:tracePt t="3594" x="6010275" y="5586413"/>
          <p14:tracePt t="3606" x="6138863" y="5586413"/>
          <p14:tracePt t="3613" x="6242050" y="5586413"/>
          <p14:tracePt t="3621" x="6254750" y="5586413"/>
          <p14:tracePt t="3630" x="6356350" y="5586413"/>
          <p14:tracePt t="3637" x="6396038" y="5586413"/>
          <p14:tracePt t="3645" x="6459538" y="5586413"/>
          <p14:tracePt t="3653" x="6537325" y="5586413"/>
          <p14:tracePt t="3661" x="6613525" y="5586413"/>
          <p14:tracePt t="3669" x="6678613" y="5586413"/>
          <p14:tracePt t="3677" x="6780213" y="5586413"/>
          <p14:tracePt t="3685" x="6870700" y="5586413"/>
          <p14:tracePt t="3693" x="6973888" y="5586413"/>
          <p14:tracePt t="3701" x="7089775" y="5586413"/>
          <p14:tracePt t="3709" x="7178675" y="5586413"/>
          <p14:tracePt t="3717" x="7243763" y="5586413"/>
          <p14:tracePt t="3725" x="7319963" y="5586413"/>
          <p14:tracePt t="3733" x="7397750" y="5586413"/>
          <p14:tracePt t="3741" x="7461250" y="5586413"/>
          <p14:tracePt t="3749" x="7473950" y="5586413"/>
          <p14:tracePt t="3758" x="7499350" y="5586413"/>
          <p14:tracePt t="3765" x="7513638" y="5586413"/>
          <p14:tracePt t="5195" x="7269163" y="5637213"/>
          <p14:tracePt t="5203" x="7191375" y="5637213"/>
          <p14:tracePt t="5212" x="6807200" y="5637213"/>
          <p14:tracePt t="5219" x="5959475" y="5586413"/>
          <p14:tracePt t="5231" x="5187950" y="5432425"/>
          <p14:tracePt t="5235" x="4546600" y="5253038"/>
          <p14:tracePt t="5243" x="3762375" y="5059363"/>
          <p14:tracePt t="5249" x="3300413" y="4791075"/>
          <p14:tracePt t="5257" x="2914650" y="4584700"/>
          <p14:tracePt t="5265" x="2671763" y="4367213"/>
          <p14:tracePt t="5273" x="2427288" y="4122738"/>
          <p14:tracePt t="5281" x="2376488" y="4019550"/>
          <p14:tracePt t="5289" x="2363788" y="3956050"/>
          <p14:tracePt t="5298" x="2363788" y="3865563"/>
          <p14:tracePt t="5306" x="2363788" y="3802063"/>
          <p14:tracePt t="5314" x="2363788" y="3775075"/>
          <p14:tracePt t="5322" x="2363788" y="3711575"/>
          <p14:tracePt t="5330" x="2376488" y="3686175"/>
          <p14:tracePt t="5453" x="2376488" y="3660775"/>
          <p14:tracePt t="5461" x="2376488" y="3648075"/>
          <p14:tracePt t="5472" x="2376488" y="3608388"/>
          <p14:tracePt t="5481" x="2336800" y="3544888"/>
          <p14:tracePt t="5498" x="2195513" y="3300413"/>
          <p14:tracePt t="5502" x="2157413" y="3184525"/>
          <p14:tracePt t="5510" x="2119313" y="3082925"/>
          <p14:tracePt t="5518" x="2093913" y="2979738"/>
          <p14:tracePt t="5528" x="2081213" y="2889250"/>
          <p14:tracePt t="5534" x="2081213" y="2813050"/>
          <p14:tracePt t="5543" x="2081213" y="2773363"/>
          <p14:tracePt t="5549" x="2081213" y="2709863"/>
          <p14:tracePt t="5557" x="2081213" y="2671763"/>
          <p14:tracePt t="5565" x="2093913" y="2606675"/>
          <p14:tracePt t="5573" x="2119313" y="2581275"/>
          <p14:tracePt t="5581" x="2132013" y="2581275"/>
          <p14:tracePt t="5589" x="2157413" y="2555875"/>
          <p14:tracePt t="5597" x="2157413" y="2543175"/>
          <p14:tracePt t="5647" x="2170113" y="2543175"/>
          <p14:tracePt t="5773" x="2182813" y="2530475"/>
          <p14:tracePt t="6079" x="2195513" y="2530475"/>
          <p14:tracePt t="6088" x="2208213" y="2530475"/>
          <p14:tracePt t="6096" x="2235200" y="2530475"/>
          <p14:tracePt t="6102" x="2336800" y="2530475"/>
          <p14:tracePt t="6109" x="2401888" y="2530475"/>
          <p14:tracePt t="6117" x="2478088" y="2555875"/>
          <p14:tracePt t="6130" x="2568575" y="2568575"/>
          <p14:tracePt t="6135" x="2684463" y="2593975"/>
          <p14:tracePt t="6147" x="2787650" y="2606675"/>
          <p14:tracePt t="6150" x="2876550" y="2632075"/>
          <p14:tracePt t="6157" x="3017838" y="2659063"/>
          <p14:tracePt t="6166" x="3108325" y="2671763"/>
          <p14:tracePt t="6173" x="3209925" y="2684463"/>
          <p14:tracePt t="6181" x="3287713" y="2697163"/>
          <p14:tracePt t="6189" x="3351213" y="2722563"/>
          <p14:tracePt t="6197" x="3429000" y="2735263"/>
          <p14:tracePt t="6205" x="3492500" y="2747963"/>
          <p14:tracePt t="6213" x="3582988" y="2747963"/>
          <p14:tracePt t="6221" x="3595688" y="2747963"/>
          <p14:tracePt t="6229" x="3648075" y="2773363"/>
          <p14:tracePt t="6237" x="3736975" y="2787650"/>
          <p14:tracePt t="6245" x="3852863" y="2825750"/>
          <p14:tracePt t="6253" x="3930650" y="2838450"/>
          <p14:tracePt t="6265" x="4019550" y="2863850"/>
          <p14:tracePt t="6270" x="4110038" y="2889250"/>
          <p14:tracePt t="6279" x="4135438" y="2889250"/>
          <p14:tracePt t="6287" x="4211638" y="2927350"/>
          <p14:tracePt t="6294" x="4302125" y="2927350"/>
          <p14:tracePt t="6301" x="4367213" y="2954338"/>
          <p14:tracePt t="6309" x="4405313" y="2967038"/>
          <p14:tracePt t="6317" x="4468813" y="2992438"/>
          <p14:tracePt t="6326" x="4533900" y="2992438"/>
          <p14:tracePt t="6333" x="4559300" y="3005138"/>
          <p14:tracePt t="6341" x="4622800" y="3030538"/>
          <p14:tracePt t="6349" x="4662488" y="3043238"/>
          <p14:tracePt t="6357" x="4751388" y="3055938"/>
          <p14:tracePt t="6369" x="4816475" y="3055938"/>
          <p14:tracePt t="6378" x="4945063" y="3055938"/>
          <p14:tracePt t="6386" x="4957763" y="3068638"/>
          <p14:tracePt t="6395" x="4995863" y="3082925"/>
          <p14:tracePt t="6402" x="5008563" y="3095625"/>
          <p14:tracePt t="6411" x="5033963" y="3095625"/>
          <p14:tracePt t="6418" x="5111750" y="3121025"/>
          <p14:tracePt t="6427" x="5124450" y="3133725"/>
          <p14:tracePt t="6433" x="5162550" y="3146425"/>
          <p14:tracePt t="6441" x="5200650" y="3171825"/>
          <p14:tracePt t="6449" x="5240338" y="3184525"/>
          <p14:tracePt t="6457" x="5265738" y="3197225"/>
          <p14:tracePt t="6465" x="5303838" y="3224213"/>
          <p14:tracePt t="6473" x="5368925" y="3249613"/>
          <p14:tracePt t="6481" x="5407025" y="3249613"/>
          <p14:tracePt t="6493" x="5483225" y="3287713"/>
          <p14:tracePt t="6497" x="5510213" y="3313113"/>
          <p14:tracePt t="6505" x="5548313" y="3338513"/>
          <p14:tracePt t="6513" x="5586413" y="3365500"/>
          <p14:tracePt t="6521" x="5624513" y="3390900"/>
          <p14:tracePt t="6530" x="5702300" y="3429000"/>
          <p14:tracePt t="6538" x="5727700" y="3441700"/>
          <p14:tracePt t="6545" x="5792788" y="3467100"/>
          <p14:tracePt t="6554" x="5818188" y="3492500"/>
          <p14:tracePt t="6561" x="5881688" y="3519488"/>
          <p14:tracePt t="6569" x="5894388" y="3519488"/>
          <p14:tracePt t="6577" x="5919788" y="3519488"/>
          <p14:tracePt t="6585" x="5934075" y="3544888"/>
          <p14:tracePt t="6593" x="5946775" y="3544888"/>
          <p14:tracePt t="6601" x="5972175" y="3570288"/>
          <p14:tracePt t="6610" x="5984875" y="3595688"/>
          <p14:tracePt t="6626" x="5997575" y="3621088"/>
          <p14:tracePt t="6633" x="6010275" y="3633788"/>
          <p14:tracePt t="6641" x="6035675" y="3648075"/>
          <p14:tracePt t="6649" x="6035675" y="3660775"/>
          <p14:tracePt t="6657" x="6048375" y="3673475"/>
          <p14:tracePt t="6665" x="6075363" y="3673475"/>
          <p14:tracePt t="6673" x="6088063" y="3698875"/>
          <p14:tracePt t="6681" x="6113463" y="3711575"/>
          <p14:tracePt t="6689" x="6138863" y="3736975"/>
          <p14:tracePt t="6697" x="6164263" y="3762375"/>
          <p14:tracePt t="6705" x="6176963" y="3762375"/>
          <p14:tracePt t="6713" x="6242050" y="3789363"/>
          <p14:tracePt t="6721" x="6267450" y="3802063"/>
          <p14:tracePt t="6729" x="6330950" y="3827463"/>
          <p14:tracePt t="6737" x="6370638" y="3840163"/>
          <p14:tracePt t="6745" x="6434138" y="3852863"/>
          <p14:tracePt t="6753" x="6459538" y="3865563"/>
          <p14:tracePt t="6761" x="6472238" y="3878263"/>
          <p14:tracePt t="6769" x="6497638" y="3903663"/>
          <p14:tracePt t="6778" x="6511925" y="3903663"/>
          <p14:tracePt t="6786" x="6524625" y="3916363"/>
          <p14:tracePt t="9894" x="5637213" y="3762375"/>
          <p14:tracePt t="9902" x="5457825" y="3762375"/>
          <p14:tracePt t="9910" x="4725988" y="3608388"/>
          <p14:tracePt t="9917" x="4044950" y="3467100"/>
          <p14:tracePt t="9925" x="3338513" y="3249613"/>
          <p14:tracePt t="9933" x="2800350" y="3171825"/>
          <p14:tracePt t="9941" x="2414588" y="3095625"/>
          <p14:tracePt t="9949" x="2222500" y="3055938"/>
          <p14:tracePt t="9957" x="2144713" y="3043238"/>
          <p14:tracePt t="9989" x="2132013" y="3043238"/>
          <p14:tracePt t="10165" x="2144713" y="3043238"/>
          <p14:tracePt t="10173" x="2170113" y="3043238"/>
          <p14:tracePt t="10181" x="2235200" y="3030538"/>
          <p14:tracePt t="10191" x="2273300" y="3030538"/>
          <p14:tracePt t="10200" x="2376488" y="2992438"/>
          <p14:tracePt t="10206" x="2478088" y="2992438"/>
          <p14:tracePt t="10216" x="2568575" y="2979738"/>
          <p14:tracePt t="10221" x="2697163" y="2979738"/>
          <p14:tracePt t="10231" x="2825750" y="2979738"/>
          <p14:tracePt t="10238" x="3005138" y="2979738"/>
          <p14:tracePt t="10248" x="3133725" y="2979738"/>
          <p14:tracePt t="10253" x="3209925" y="2979738"/>
          <p14:tracePt t="10262" x="3300413" y="2979738"/>
          <p14:tracePt t="10269" x="3365500" y="2979738"/>
          <p14:tracePt t="10277" x="3390900" y="2979738"/>
          <p14:tracePt t="10285" x="3416300" y="2967038"/>
          <p14:tracePt t="10342" x="3416300" y="2954338"/>
          <p14:tracePt t="10358" x="3416300" y="2927350"/>
          <p14:tracePt t="10373" x="3416300" y="2901950"/>
          <p14:tracePt t="10382" x="3416300" y="2889250"/>
          <p14:tracePt t="10390" x="3403600" y="2876550"/>
          <p14:tracePt t="10397" x="3390900" y="2863850"/>
          <p14:tracePt t="10405" x="3390900" y="2851150"/>
          <p14:tracePt t="10421" x="3378200" y="2851150"/>
          <p14:tracePt t="10551" x="3390900" y="2851150"/>
          <p14:tracePt t="10559" x="3454400" y="2863850"/>
          <p14:tracePt t="10565" x="3492500" y="2889250"/>
          <p14:tracePt t="10573" x="3633788" y="2927350"/>
          <p14:tracePt t="10581" x="3724275" y="2954338"/>
          <p14:tracePt t="10589" x="3840163" y="3005138"/>
          <p14:tracePt t="10597" x="4019550" y="3095625"/>
          <p14:tracePt t="10605" x="4148138" y="3133725"/>
          <p14:tracePt t="10613" x="4276725" y="3184525"/>
          <p14:tracePt t="10621" x="4456113" y="3209925"/>
          <p14:tracePt t="10630" x="4635500" y="3275013"/>
          <p14:tracePt t="10637" x="4803775" y="3300413"/>
          <p14:tracePt t="10646" x="4918075" y="3338513"/>
          <p14:tracePt t="10653" x="5033963" y="3365500"/>
          <p14:tracePt t="10661" x="5137150" y="3378200"/>
          <p14:tracePt t="10669" x="5227638" y="3403600"/>
          <p14:tracePt t="10677" x="5316538" y="3416300"/>
          <p14:tracePt t="10685" x="5407025" y="3429000"/>
          <p14:tracePt t="10693" x="5495925" y="3441700"/>
          <p14:tracePt t="10701" x="5535613" y="3454400"/>
          <p14:tracePt t="10709" x="5573713" y="3467100"/>
          <p14:tracePt t="10718" x="5586413" y="3467100"/>
          <p14:tracePt t="10726" x="5651500" y="3479800"/>
          <p14:tracePt t="10734" x="5676900" y="3492500"/>
          <p14:tracePt t="10742" x="5740400" y="3492500"/>
          <p14:tracePt t="10750" x="5765800" y="3506788"/>
          <p14:tracePt t="10758" x="5830888" y="3532188"/>
          <p14:tracePt t="10767" x="5856288" y="3532188"/>
          <p14:tracePt t="10774" x="5868988" y="3532188"/>
          <p14:tracePt t="10782" x="5907088" y="3532188"/>
          <p14:tracePt t="10789" x="5919788" y="3544888"/>
          <p14:tracePt t="10798" x="5959475" y="3557588"/>
          <p14:tracePt t="10805" x="5984875" y="3557588"/>
          <p14:tracePt t="10817" x="6010275" y="3557588"/>
          <p14:tracePt t="10823" x="6075363" y="3570288"/>
          <p14:tracePt t="10834" x="6075363" y="3582988"/>
          <p14:tracePt t="10837" x="6151563" y="3595688"/>
          <p14:tracePt t="10847" x="6189663" y="3595688"/>
          <p14:tracePt t="10853" x="6267450" y="3621088"/>
          <p14:tracePt t="10861" x="6343650" y="3648075"/>
          <p14:tracePt t="10873" x="6421438" y="3686175"/>
          <p14:tracePt t="10881" x="6550025" y="3736975"/>
          <p14:tracePt t="10889" x="6588125" y="3749675"/>
          <p14:tracePt t="10898" x="6665913" y="3775075"/>
          <p14:tracePt t="10905" x="6704013" y="3802063"/>
          <p14:tracePt t="10913" x="6742113" y="3814763"/>
          <p14:tracePt t="10921" x="6807200" y="3840163"/>
          <p14:tracePt t="10930" x="6819900" y="3840163"/>
          <p14:tracePt t="10937" x="6832600" y="3852863"/>
          <p14:tracePt t="10971" x="6845300" y="3865563"/>
          <p14:tracePt t="10986" x="6845300" y="3878263"/>
          <p14:tracePt t="11002" x="6858000" y="3878263"/>
          <p14:tracePt t="11018" x="6870700" y="3890963"/>
          <p14:tracePt t="11025" x="6870700" y="3903663"/>
          <p14:tracePt t="11050" x="6870700" y="3916363"/>
          <p14:tracePt t="11066" x="6870700" y="3930650"/>
          <p14:tracePt t="11073" x="6883400" y="3943350"/>
          <p14:tracePt t="11089" x="6883400" y="3956050"/>
          <p14:tracePt t="11615" x="6896100" y="3968750"/>
          <p14:tracePt t="19321" x="6883400" y="3968750"/>
          <p14:tracePt t="19337" x="6858000" y="3968750"/>
          <p14:tracePt t="19345" x="6845300" y="3968750"/>
          <p14:tracePt t="19353" x="6832600" y="3968750"/>
          <p14:tracePt t="19809" x="6819900" y="3968750"/>
          <p14:tracePt t="19825" x="6794500" y="3968750"/>
          <p14:tracePt t="19841" x="6780213" y="3968750"/>
          <p14:tracePt t="19849" x="6767513" y="3968750"/>
          <p14:tracePt t="19857" x="6742113" y="3968750"/>
          <p14:tracePt t="19865" x="6716713" y="3968750"/>
          <p14:tracePt t="19873" x="6691313" y="3968750"/>
          <p14:tracePt t="19881" x="6600825" y="3903663"/>
          <p14:tracePt t="19889" x="6511925" y="3878263"/>
          <p14:tracePt t="19897" x="6370638" y="3827463"/>
          <p14:tracePt t="19905" x="6242050" y="3775075"/>
          <p14:tracePt t="19913" x="6100763" y="3724275"/>
          <p14:tracePt t="19922" x="5907088" y="3673475"/>
          <p14:tracePt t="19929" x="5715000" y="3608388"/>
          <p14:tracePt t="19937" x="5510213" y="3582988"/>
          <p14:tracePt t="19945" x="5316538" y="3557588"/>
          <p14:tracePt t="19954" x="5149850" y="3506788"/>
          <p14:tracePt t="19961" x="5021263" y="3492500"/>
          <p14:tracePt t="19970" x="4841875" y="3479800"/>
          <p14:tracePt t="19977" x="4713288" y="3454400"/>
          <p14:tracePt t="19985" x="4584700" y="3429000"/>
          <p14:tracePt t="19993" x="4443413" y="3403600"/>
          <p14:tracePt t="20001" x="4367213" y="3403600"/>
          <p14:tracePt t="20009" x="4160838" y="3378200"/>
          <p14:tracePt t="20018" x="4057650" y="3351213"/>
          <p14:tracePt t="20026" x="3968750" y="3351213"/>
          <p14:tracePt t="20034" x="3878263" y="3351213"/>
          <p14:tracePt t="20043" x="3865563" y="3351213"/>
          <p14:tracePt t="20050" x="3840163" y="3351213"/>
          <p14:tracePt t="20057" x="3814763" y="3351213"/>
          <p14:tracePt t="20066" x="3775075" y="3390900"/>
          <p14:tracePt t="20073" x="3775075" y="3454400"/>
          <p14:tracePt t="20083" x="3762375" y="3532188"/>
          <p14:tracePt t="20089" x="3749675" y="3595688"/>
          <p14:tracePt t="20097" x="3736975" y="3686175"/>
          <p14:tracePt t="20105" x="3736975" y="3775075"/>
          <p14:tracePt t="20113" x="3724275" y="3903663"/>
          <p14:tracePt t="20121" x="3686175" y="3994150"/>
          <p14:tracePt t="20129" x="3686175" y="4110038"/>
          <p14:tracePt t="20138" x="3660775" y="4173538"/>
          <p14:tracePt t="20145" x="3633788" y="4276725"/>
          <p14:tracePt t="20154" x="3633788" y="4340225"/>
          <p14:tracePt t="20161" x="3608388" y="4405313"/>
          <p14:tracePt t="20171" x="3595688" y="4443413"/>
          <p14:tracePt t="20177" x="3570288" y="4481513"/>
          <p14:tracePt t="20185" x="3544888" y="4546600"/>
          <p14:tracePt t="20193" x="3519488" y="4584700"/>
          <p14:tracePt t="20201" x="3492500" y="4597400"/>
          <p14:tracePt t="20209" x="3416300" y="4662488"/>
          <p14:tracePt t="20217" x="3325813" y="4700588"/>
          <p14:tracePt t="20225" x="3209925" y="4751388"/>
          <p14:tracePt t="20234" x="3121025" y="4776788"/>
          <p14:tracePt t="20242" x="2927350" y="4791075"/>
          <p14:tracePt t="20250" x="2760663" y="4829175"/>
          <p14:tracePt t="20258" x="2581275" y="4867275"/>
          <p14:tracePt t="20266" x="2465388" y="4879975"/>
          <p14:tracePt t="20274" x="2439988" y="4892675"/>
          <p14:tracePt t="20282" x="2401888" y="4905375"/>
          <p14:tracePt t="20289" x="2389188" y="4905375"/>
          <p14:tracePt t="20337" x="2389188" y="4892675"/>
          <p14:tracePt t="20345" x="2389188" y="4879975"/>
          <p14:tracePt t="20355" x="2427288" y="4803775"/>
          <p14:tracePt t="20362" x="2439988" y="4764088"/>
          <p14:tracePt t="20374" x="2465388" y="4700588"/>
          <p14:tracePt t="20379" x="2478088" y="4584700"/>
          <p14:tracePt t="20387" x="2490788" y="4559300"/>
          <p14:tracePt t="20394" x="2505075" y="4481513"/>
          <p14:tracePt t="20403" x="2505075" y="4405313"/>
          <p14:tracePt t="20410" x="2505075" y="4340225"/>
          <p14:tracePt t="20419" x="2517775" y="4264025"/>
          <p14:tracePt t="20426" x="2517775" y="4251325"/>
          <p14:tracePt t="20434" x="2517775" y="4225925"/>
          <p14:tracePt t="20441" x="2517775" y="4211638"/>
          <p14:tracePt t="20465" x="2517775" y="4198938"/>
          <p14:tracePt t="20577" x="2530475" y="4186238"/>
          <p14:tracePt t="20585" x="2543175" y="4173538"/>
          <p14:tracePt t="20601" x="2543175" y="4148138"/>
          <p14:tracePt t="20609" x="2555875" y="4122738"/>
          <p14:tracePt t="20617" x="2568575" y="4110038"/>
          <p14:tracePt t="20625" x="2568575" y="4097338"/>
          <p14:tracePt t="20633" x="2606675" y="4032250"/>
          <p14:tracePt t="20641" x="2619375" y="4032250"/>
          <p14:tracePt t="20649" x="2619375" y="4019550"/>
          <p14:tracePt t="20657" x="2619375" y="4006850"/>
          <p14:tracePt t="20665" x="2619375" y="3994150"/>
          <p14:tracePt t="20673" x="2632075" y="3981450"/>
          <p14:tracePt t="20681" x="2632075" y="3968750"/>
          <p14:tracePt t="20689" x="2632075" y="3956050"/>
          <p14:tracePt t="20698" x="2632075" y="3943350"/>
          <p14:tracePt t="20706" x="2646363" y="3878263"/>
          <p14:tracePt t="20714" x="2659063" y="3840163"/>
          <p14:tracePt t="20722" x="2671763" y="3827463"/>
          <p14:tracePt t="20738" x="2684463" y="3789363"/>
          <p14:tracePt t="20745" x="2684463" y="3775075"/>
          <p14:tracePt t="20754" x="2684463" y="3762375"/>
          <p14:tracePt t="20761" x="2697163" y="3736975"/>
          <p14:tracePt t="20769" x="2697163" y="3724275"/>
          <p14:tracePt t="20777" x="2697163" y="3711575"/>
          <p14:tracePt t="20785" x="2697163" y="3698875"/>
          <p14:tracePt t="20793" x="2709863" y="3686175"/>
          <p14:tracePt t="20805" x="2709863" y="3673475"/>
          <p14:tracePt t="20813" x="2722563" y="3648075"/>
          <p14:tracePt t="20821" x="2735263" y="3648075"/>
          <p14:tracePt t="20829" x="2735263" y="3633788"/>
          <p14:tracePt t="20839" x="2735263" y="3621088"/>
          <p14:tracePt t="20897" x="2747963" y="3608388"/>
          <p14:tracePt t="20961" x="2747963" y="3621088"/>
          <p14:tracePt t="20969" x="2747963" y="3660775"/>
          <p14:tracePt t="20977" x="2735263" y="3686175"/>
          <p14:tracePt t="20985" x="2735263" y="3711575"/>
          <p14:tracePt t="20993" x="2722563" y="3736975"/>
          <p14:tracePt t="21001" x="2697163" y="3802063"/>
          <p14:tracePt t="21009" x="2697163" y="3827463"/>
          <p14:tracePt t="21017" x="2684463" y="3852863"/>
          <p14:tracePt t="21025" x="2671763" y="3890963"/>
          <p14:tracePt t="21034" x="2659063" y="3956050"/>
          <p14:tracePt t="21041" x="2632075" y="3981450"/>
          <p14:tracePt t="21049" x="2581275" y="4044950"/>
          <p14:tracePt t="21057" x="2581275" y="4070350"/>
          <p14:tracePt t="21065" x="2555875" y="4110038"/>
          <p14:tracePt t="21073" x="2530475" y="4135438"/>
          <p14:tracePt t="21081" x="2517775" y="4135438"/>
          <p14:tracePt t="21090" x="2517775" y="4148138"/>
          <p14:tracePt t="21098" x="2517775" y="4160838"/>
          <p14:tracePt t="21106" x="2517775" y="4173538"/>
          <p14:tracePt t="21122" x="2505075" y="4173538"/>
          <p14:tracePt t="21142" x="2490788" y="4198938"/>
          <p14:tracePt t="21146" x="2490788" y="4211638"/>
          <p14:tracePt t="21249" x="2505075" y="4186238"/>
          <p14:tracePt t="21257" x="2505075" y="4173538"/>
          <p14:tracePt t="21265" x="2530475" y="4148138"/>
          <p14:tracePt t="21273" x="2543175" y="4110038"/>
          <p14:tracePt t="21281" x="2581275" y="4006850"/>
          <p14:tracePt t="21289" x="2593975" y="3943350"/>
          <p14:tracePt t="21297" x="2619375" y="3903663"/>
          <p14:tracePt t="21305" x="2659063" y="3814763"/>
          <p14:tracePt t="21317" x="2671763" y="3789363"/>
          <p14:tracePt t="21325" x="2684463" y="3775075"/>
          <p14:tracePt t="21333" x="2709863" y="3736975"/>
          <p14:tracePt t="21350" x="2722563" y="3673475"/>
          <p14:tracePt t="21357" x="2735263" y="3648075"/>
          <p14:tracePt t="21366" x="2747963" y="3621088"/>
          <p14:tracePt t="21373" x="2773363" y="3582988"/>
          <p14:tracePt t="21381" x="2773363" y="3544888"/>
          <p14:tracePt t="21390" x="2800350" y="3506788"/>
          <p14:tracePt t="21397" x="2813050" y="3492500"/>
          <p14:tracePt t="21405" x="2838450" y="3416300"/>
          <p14:tracePt t="21413" x="2851150" y="3416300"/>
          <p14:tracePt t="21422" x="2851150" y="3378200"/>
          <p14:tracePt t="21429" x="2889250" y="3313113"/>
          <p14:tracePt t="21438" x="2889250" y="3300413"/>
          <p14:tracePt t="21445" x="2901950" y="3275013"/>
          <p14:tracePt t="21453" x="2927350" y="3249613"/>
          <p14:tracePt t="21461" x="2927350" y="3224213"/>
          <p14:tracePt t="21469" x="2954338" y="3184525"/>
          <p14:tracePt t="21477" x="2954338" y="3171825"/>
          <p14:tracePt t="21485" x="2967038" y="3159125"/>
          <p14:tracePt t="21493" x="2992438" y="3146425"/>
          <p14:tracePt t="21501" x="2992438" y="3133725"/>
          <p14:tracePt t="21509" x="3030538" y="3095625"/>
          <p14:tracePt t="21517" x="3043238" y="3095625"/>
          <p14:tracePt t="21525" x="3055938" y="3082925"/>
          <p14:tracePt t="21533" x="3082925" y="3055938"/>
          <p14:tracePt t="21542" x="3108325" y="3030538"/>
          <p14:tracePt t="21549" x="3146425" y="3005138"/>
          <p14:tracePt t="21557" x="3159125" y="2992438"/>
          <p14:tracePt t="21565" x="3184525" y="2967038"/>
          <p14:tracePt t="21573" x="3209925" y="2954338"/>
          <p14:tracePt t="21581" x="3249613" y="2927350"/>
          <p14:tracePt t="21589" x="3249613" y="2914650"/>
          <p14:tracePt t="21597" x="3275013" y="2901950"/>
          <p14:tracePt t="21605" x="3287713" y="2889250"/>
          <p14:tracePt t="21613" x="3300413" y="2863850"/>
          <p14:tracePt t="21622" x="3325813" y="2863850"/>
          <p14:tracePt t="21629" x="3338513" y="2851150"/>
          <p14:tracePt t="21641" x="3338513" y="2838450"/>
          <p14:tracePt t="21646" x="3365500" y="2825750"/>
          <p14:tracePt t="21655" x="3390900" y="2825750"/>
          <p14:tracePt t="21662" x="3416300" y="2800350"/>
          <p14:tracePt t="21670" x="3429000" y="2787650"/>
          <p14:tracePt t="21686" x="3467100" y="2773363"/>
          <p14:tracePt t="21694" x="3479800" y="2760663"/>
          <p14:tracePt t="21702" x="3506788" y="2760663"/>
          <p14:tracePt t="21710" x="3519488" y="2760663"/>
          <p14:tracePt t="21717" x="3544888" y="2747963"/>
          <p14:tracePt t="21725" x="3570288" y="2747963"/>
          <p14:tracePt t="21733" x="3608388" y="2735263"/>
          <p14:tracePt t="21741" x="3633788" y="2735263"/>
          <p14:tracePt t="21749" x="3698875" y="2722563"/>
          <p14:tracePt t="21757" x="3736975" y="2709863"/>
          <p14:tracePt t="21765" x="3775075" y="2709863"/>
          <p14:tracePt t="21773" x="3814763" y="2684463"/>
          <p14:tracePt t="21781" x="3890963" y="2684463"/>
          <p14:tracePt t="21789" x="3981450" y="2646363"/>
          <p14:tracePt t="21797" x="4057650" y="2606675"/>
          <p14:tracePt t="21805" x="4148138" y="2593975"/>
          <p14:tracePt t="21813" x="4211638" y="2593975"/>
          <p14:tracePt t="21822" x="4302125" y="2581275"/>
          <p14:tracePt t="21829" x="4340225" y="2568575"/>
          <p14:tracePt t="21838" x="4405313" y="2543175"/>
          <p14:tracePt t="21845" x="4443413" y="2543175"/>
          <p14:tracePt t="21853" x="4481513" y="2530475"/>
          <p14:tracePt t="21861" x="4508500" y="2530475"/>
          <p14:tracePt t="21869" x="4533900" y="2530475"/>
          <p14:tracePt t="21877" x="4597400" y="2517775"/>
          <p14:tracePt t="21885" x="4610100" y="2505075"/>
          <p14:tracePt t="21893" x="4635500" y="2490788"/>
          <p14:tracePt t="21901" x="4675188" y="2490788"/>
          <p14:tracePt t="21913" x="4700588" y="2478088"/>
          <p14:tracePt t="21921" x="4764088" y="2452688"/>
          <p14:tracePt t="21929" x="4776788" y="2452688"/>
          <p14:tracePt t="21939" x="4854575" y="2439988"/>
          <p14:tracePt t="21945" x="4879975" y="2439988"/>
          <p14:tracePt t="21954" x="4918075" y="2427288"/>
          <p14:tracePt t="21962" x="4957763" y="2414588"/>
          <p14:tracePt t="21969" x="4970463" y="2414588"/>
          <p14:tracePt t="21978" x="5021263" y="2414588"/>
          <p14:tracePt t="21985" x="5046663" y="2401888"/>
          <p14:tracePt t="22001" x="5073650" y="2401888"/>
          <p14:tracePt t="22017" x="5111750" y="2401888"/>
          <p14:tracePt t="22025" x="5124450" y="2401888"/>
          <p14:tracePt t="22033" x="5137150" y="2389188"/>
          <p14:tracePt t="22041" x="5149850" y="2389188"/>
          <p14:tracePt t="22049" x="5162550" y="2389188"/>
          <p14:tracePt t="22057" x="5175250" y="2389188"/>
          <p14:tracePt t="22075" x="5200650" y="2389188"/>
          <p14:tracePt t="22082" x="5227638" y="2389188"/>
          <p14:tracePt t="22090" x="5265738" y="2389188"/>
          <p14:tracePt t="22097" x="5278438" y="2389188"/>
          <p14:tracePt t="22106" x="5303838" y="2376488"/>
          <p14:tracePt t="22113" x="5316538" y="2376488"/>
          <p14:tracePt t="22122" x="5329238" y="2376488"/>
          <p14:tracePt t="22129" x="5354638" y="2349500"/>
          <p14:tracePt t="22137" x="5381625" y="2349500"/>
          <p14:tracePt t="22153" x="5407025" y="2349500"/>
          <p14:tracePt t="22161" x="5445125" y="2349500"/>
          <p14:tracePt t="22177" x="5457825" y="2349500"/>
          <p14:tracePt t="22185" x="5483225" y="2349500"/>
          <p14:tracePt t="22193" x="5510213" y="2349500"/>
          <p14:tracePt t="22201" x="5535613" y="2336800"/>
          <p14:tracePt t="22217" x="5573713" y="2336800"/>
          <p14:tracePt t="22225" x="5586413" y="2336800"/>
          <p14:tracePt t="22233" x="5611813" y="2324100"/>
          <p14:tracePt t="22241" x="5624513" y="2324100"/>
          <p14:tracePt t="22257" x="5664200" y="2324100"/>
          <p14:tracePt t="22265" x="5702300" y="2324100"/>
          <p14:tracePt t="22273" x="5727700" y="2324100"/>
          <p14:tracePt t="22281" x="5792788" y="2324100"/>
          <p14:tracePt t="22289" x="5818188" y="2311400"/>
          <p14:tracePt t="22297" x="5881688" y="2311400"/>
          <p14:tracePt t="22307" x="5894388" y="2298700"/>
          <p14:tracePt t="22314" x="5946775" y="2298700"/>
          <p14:tracePt t="22325" x="5972175" y="2298700"/>
          <p14:tracePt t="22338" x="5984875" y="2298700"/>
          <p14:tracePt t="22358" x="5997575" y="2298700"/>
          <p14:tracePt t="22406" x="6010275" y="2298700"/>
          <p14:tracePt t="22414" x="6022975" y="2298700"/>
          <p14:tracePt t="22423" x="6035675" y="2298700"/>
          <p14:tracePt t="22430" x="6048375" y="2298700"/>
          <p14:tracePt t="22438" x="6061075" y="2298700"/>
          <p14:tracePt t="22446" x="6075363" y="2298700"/>
          <p14:tracePt t="22454" x="6088063" y="2298700"/>
          <p14:tracePt t="22462" x="6113463" y="2298700"/>
          <p14:tracePt t="22477" x="6138863" y="2298700"/>
          <p14:tracePt t="22508" x="6176963" y="2298700"/>
          <p14:tracePt t="22509" x="6202363" y="2298700"/>
          <p14:tracePt t="22517" x="6216650" y="2298700"/>
          <p14:tracePt t="22533" x="6229350" y="2298700"/>
          <p14:tracePt t="22543" x="6242050" y="2298700"/>
          <p14:tracePt t="22550" x="6254750" y="2311400"/>
          <p14:tracePt t="22576" x="6280150" y="2336800"/>
          <p14:tracePt t="22581" x="6318250" y="2363788"/>
          <p14:tracePt t="22589" x="6330950" y="2376488"/>
          <p14:tracePt t="22597" x="6343650" y="2389188"/>
          <p14:tracePt t="22606" x="6356350" y="2401888"/>
          <p14:tracePt t="22613" x="6383338" y="2427288"/>
          <p14:tracePt t="22623" x="6396038" y="2427288"/>
          <p14:tracePt t="22629" x="6408738" y="2427288"/>
          <p14:tracePt t="22637" x="6421438" y="2439988"/>
          <p14:tracePt t="22650" x="6446838" y="2465388"/>
          <p14:tracePt t="22659" x="6459538" y="2465388"/>
          <p14:tracePt t="22666" x="6472238" y="2478088"/>
          <p14:tracePt t="22676" x="6484938" y="2478088"/>
          <p14:tracePt t="22693" x="6497638" y="2478088"/>
          <p14:tracePt t="22701" x="6511925" y="2478088"/>
          <p14:tracePt t="22710" x="6511925" y="2490788"/>
          <p14:tracePt t="22717" x="6511925" y="2517775"/>
          <p14:tracePt t="22725" x="6537325" y="2530475"/>
          <p14:tracePt t="22733" x="6550025" y="2543175"/>
          <p14:tracePt t="22741" x="6562725" y="2555875"/>
          <p14:tracePt t="22749" x="6562725" y="2568575"/>
          <p14:tracePt t="22757" x="6575425" y="2568575"/>
          <p14:tracePt t="22765" x="6600825" y="2593975"/>
          <p14:tracePt t="22773" x="6613525" y="2619375"/>
          <p14:tracePt t="22781" x="6626225" y="2619375"/>
          <p14:tracePt t="22789" x="6638925" y="2632075"/>
          <p14:tracePt t="22822" x="6653213" y="2632075"/>
          <p14:tracePt t="22829" x="6678613" y="2659063"/>
          <p14:tracePt t="22949" x="6665913" y="2632075"/>
          <p14:tracePt t="22957" x="6665913" y="2619375"/>
          <p14:tracePt t="22965" x="6626225" y="2593975"/>
          <p14:tracePt t="22973" x="6613525" y="2581275"/>
          <p14:tracePt t="22981" x="6575425" y="2568575"/>
          <p14:tracePt t="22990" x="6484938" y="2543175"/>
          <p14:tracePt t="22997" x="6421438" y="2517775"/>
          <p14:tracePt t="23007" x="6330950" y="2505075"/>
          <p14:tracePt t="23013" x="6254750" y="2490788"/>
          <p14:tracePt t="23023" x="6138863" y="2452688"/>
          <p14:tracePt t="23029" x="6061075" y="2452688"/>
          <p14:tracePt t="23037" x="5972175" y="2452688"/>
          <p14:tracePt t="23046" x="5881688" y="2452688"/>
          <p14:tracePt t="23054" x="5792788" y="2439988"/>
          <p14:tracePt t="23063" x="5689600" y="2439988"/>
          <p14:tracePt t="23070" x="5599113" y="2439988"/>
          <p14:tracePt t="23077" x="5470525" y="2439988"/>
          <p14:tracePt t="23085" x="5381625" y="2439988"/>
          <p14:tracePt t="23093" x="5291138" y="2439988"/>
          <p14:tracePt t="23101" x="5187950" y="2439988"/>
          <p14:tracePt t="23109" x="5149850" y="2439988"/>
          <p14:tracePt t="23117" x="5086350" y="2439988"/>
          <p14:tracePt t="23125" x="4995863" y="2478088"/>
          <p14:tracePt t="23133" x="4918075" y="2490788"/>
          <p14:tracePt t="23141" x="4905375" y="2505075"/>
          <p14:tracePt t="23149" x="4841875" y="2530475"/>
          <p14:tracePt t="23161" x="4803775" y="2530475"/>
          <p14:tracePt t="23169" x="4764088" y="2555875"/>
          <p14:tracePt t="23178" x="4738688" y="2555875"/>
          <p14:tracePt t="23185" x="4713288" y="2555875"/>
          <p14:tracePt t="23193" x="4675188" y="2581275"/>
          <p14:tracePt t="23201" x="4649788" y="2593975"/>
          <p14:tracePt t="23209" x="4584700" y="2606675"/>
          <p14:tracePt t="23217" x="4546600" y="2619375"/>
          <p14:tracePt t="23225" x="4521200" y="2632075"/>
          <p14:tracePt t="23233" x="4481513" y="2632075"/>
          <p14:tracePt t="23241" x="4443413" y="2632075"/>
          <p14:tracePt t="23249" x="4405313" y="2646363"/>
          <p14:tracePt t="23257" x="4340225" y="2659063"/>
          <p14:tracePt t="23265" x="4327525" y="2659063"/>
          <p14:tracePt t="23274" x="4302125" y="2659063"/>
          <p14:tracePt t="23281" x="4276725" y="2671763"/>
          <p14:tracePt t="23297" x="4264025" y="2671763"/>
          <p14:tracePt t="23365" x="4251325" y="2671763"/>
          <p14:tracePt t="23382" x="4251325" y="2659063"/>
          <p14:tracePt t="23398" x="4264025" y="2646363"/>
          <p14:tracePt t="23407" x="4276725" y="2632075"/>
          <p14:tracePt t="23414" x="4302125" y="2568575"/>
          <p14:tracePt t="23423" x="4302125" y="2555875"/>
          <p14:tracePt t="23431" x="4340225" y="2517775"/>
          <p14:tracePt t="23439" x="4379913" y="2490788"/>
          <p14:tracePt t="23445" x="4405313" y="2465388"/>
          <p14:tracePt t="23453" x="4430713" y="2452688"/>
          <p14:tracePt t="23461" x="4430713" y="2439988"/>
          <p14:tracePt t="23469" x="4494213" y="2427288"/>
          <p14:tracePt t="23477" x="4508500" y="2401888"/>
          <p14:tracePt t="23505" x="4572000" y="2376488"/>
          <p14:tracePt t="23509" x="4597400" y="2376488"/>
          <p14:tracePt t="23517" x="4675188" y="2363788"/>
          <p14:tracePt t="23533" x="4751388" y="2349500"/>
          <p14:tracePt t="23542" x="4791075" y="2349500"/>
          <p14:tracePt t="23550" x="4816475" y="2349500"/>
          <p14:tracePt t="23560" x="4879975" y="2336800"/>
          <p14:tracePt t="23566" x="4918075" y="2324100"/>
          <p14:tracePt t="23575" x="4983163" y="2298700"/>
          <p14:tracePt t="23582" x="5008563" y="2298700"/>
          <p14:tracePt t="23591" x="5046663" y="2298700"/>
          <p14:tracePt t="23598" x="5086350" y="2260600"/>
          <p14:tracePt t="23608" x="5099050" y="2260600"/>
          <p14:tracePt t="23614" x="5124450" y="2260600"/>
          <p14:tracePt t="23622" x="5162550" y="2235200"/>
          <p14:tracePt t="23629" x="5187950" y="2222500"/>
          <p14:tracePt t="23637" x="5227638" y="2208213"/>
          <p14:tracePt t="23645" x="5253038" y="2195513"/>
          <p14:tracePt t="23653" x="5291138" y="2182813"/>
          <p14:tracePt t="23661" x="5316538" y="2182813"/>
          <p14:tracePt t="23669" x="5354638" y="2170113"/>
          <p14:tracePt t="23678" x="5381625" y="2170113"/>
          <p14:tracePt t="23686" x="5407025" y="2157413"/>
          <p14:tracePt t="23695" x="5470525" y="2157413"/>
          <p14:tracePt t="23702" x="5510213" y="2157413"/>
          <p14:tracePt t="23709" x="5573713" y="2144713"/>
          <p14:tracePt t="23717" x="5611813" y="2144713"/>
          <p14:tracePt t="23725" x="5637213" y="2144713"/>
          <p14:tracePt t="23733" x="5676900" y="2144713"/>
          <p14:tracePt t="23744" x="5715000" y="2144713"/>
          <p14:tracePt t="23750" x="5778500" y="2144713"/>
          <p14:tracePt t="23763" x="5805488" y="2144713"/>
          <p14:tracePt t="23767" x="5843588" y="2144713"/>
          <p14:tracePt t="23777" x="5881688" y="2144713"/>
          <p14:tracePt t="23782" x="5894388" y="2157413"/>
          <p14:tracePt t="23793" x="5907088" y="2157413"/>
          <p14:tracePt t="23797" x="5934075" y="2157413"/>
          <p14:tracePt t="23813" x="5946775" y="2157413"/>
          <p14:tracePt t="23822" x="5959475" y="2170113"/>
          <p14:tracePt t="23862" x="5972175" y="2170113"/>
          <p14:tracePt t="23877" x="6010275" y="2195513"/>
          <p14:tracePt t="23885" x="6010275" y="2208213"/>
          <p14:tracePt t="23893" x="6035675" y="2235200"/>
          <p14:tracePt t="23901" x="6048375" y="2247900"/>
          <p14:tracePt t="23909" x="6061075" y="2273300"/>
          <p14:tracePt t="23917" x="6088063" y="2336800"/>
          <p14:tracePt t="23925" x="6113463" y="2363788"/>
          <p14:tracePt t="23933" x="6113463" y="2389188"/>
          <p14:tracePt t="23941" x="6113463" y="2401888"/>
          <p14:tracePt t="23949" x="6138863" y="2439988"/>
          <p14:tracePt t="23957" x="6151563" y="2452688"/>
          <p14:tracePt t="23965" x="6164263" y="2465388"/>
          <p14:tracePt t="23981" x="6176963" y="2478088"/>
          <p14:tracePt t="23989" x="6189663" y="2490788"/>
          <p14:tracePt t="24005" x="6202363" y="2490788"/>
          <p14:tracePt t="24038" x="6216650" y="2490788"/>
          <p14:tracePt t="24053" x="6242050" y="2490788"/>
          <p14:tracePt t="24069" x="6254750" y="2490788"/>
          <p14:tracePt t="24078" x="6267450" y="2490788"/>
          <p14:tracePt t="24094" x="6280150" y="2490788"/>
          <p14:tracePt t="24101" x="6292850" y="2490788"/>
          <p14:tracePt t="24117" x="6305550" y="2490788"/>
          <p14:tracePt t="24142" x="6330950" y="2490788"/>
          <p14:tracePt t="24150" x="6343650" y="2490788"/>
          <p14:tracePt t="24159" x="6356350" y="2505075"/>
          <p14:tracePt t="24165" x="6370638" y="2505075"/>
          <p14:tracePt t="24181" x="6383338" y="2505075"/>
          <p14:tracePt t="24191" x="6396038" y="2505075"/>
          <p14:tracePt t="24245" x="6408738" y="2505075"/>
          <p14:tracePt t="24282" x="6421438" y="2505075"/>
          <p14:tracePt t="24298" x="6434138" y="2505075"/>
          <p14:tracePt t="24313" x="6446838" y="2505075"/>
          <p14:tracePt t="24321" x="6459538" y="2505075"/>
          <p14:tracePt t="24329" x="6459538" y="2490788"/>
          <p14:tracePt t="24345" x="6459538" y="2465388"/>
          <p14:tracePt t="24353" x="6472238" y="2452688"/>
          <p14:tracePt t="24361" x="6472238" y="2414588"/>
          <p14:tracePt t="24369" x="6472238" y="2389188"/>
          <p14:tracePt t="24377" x="6472238" y="2376488"/>
          <p14:tracePt t="24385" x="6472238" y="2363788"/>
          <p14:tracePt t="24393" x="6472238" y="2349500"/>
          <p14:tracePt t="25074" x="6421438" y="2349500"/>
          <p14:tracePt t="25082" x="6408738" y="2349500"/>
          <p14:tracePt t="25089" x="6343650" y="2349500"/>
          <p14:tracePt t="25097" x="6254750" y="2349500"/>
          <p14:tracePt t="25109" x="6189663" y="2349500"/>
          <p14:tracePt t="25117" x="6113463" y="2349500"/>
          <p14:tracePt t="25125" x="6088063" y="2349500"/>
          <p14:tracePt t="25133" x="6022975" y="2349500"/>
          <p14:tracePt t="25141" x="5984875" y="2349500"/>
          <p14:tracePt t="25149" x="5919788" y="2349500"/>
          <p14:tracePt t="25157" x="5894388" y="2349500"/>
          <p14:tracePt t="25165" x="5881688" y="2349500"/>
          <p14:tracePt t="25174" x="5856288" y="2349500"/>
          <p14:tracePt t="25189" x="5830888" y="2349500"/>
          <p14:tracePt t="25197" x="5792788" y="2349500"/>
          <p14:tracePt t="25205" x="5765800" y="2349500"/>
          <p14:tracePt t="25213" x="5676900" y="2389188"/>
          <p14:tracePt t="25221" x="5561013" y="2401888"/>
          <p14:tracePt t="25229" x="5394325" y="2414588"/>
          <p14:tracePt t="25237" x="5265738" y="2427288"/>
          <p14:tracePt t="25246" x="5073650" y="2452688"/>
          <p14:tracePt t="25253" x="4879975" y="2465388"/>
          <p14:tracePt t="25261" x="4662488" y="2490788"/>
          <p14:tracePt t="25270" x="4430713" y="2505075"/>
          <p14:tracePt t="25282" x="4264025" y="2505075"/>
          <p14:tracePt t="25286" x="4070350" y="2505075"/>
          <p14:tracePt t="25296" x="3943350" y="2505075"/>
          <p14:tracePt t="25301" x="3903663" y="2530475"/>
          <p14:tracePt t="25309" x="3890963" y="2530475"/>
          <p14:tracePt t="25317" x="3878263" y="2530475"/>
          <p14:tracePt t="25378" x="3865563" y="2543175"/>
          <p14:tracePt t="25394" x="3852863" y="2543175"/>
          <p14:tracePt t="25410" x="3840163" y="2555875"/>
          <p14:tracePt t="25546" x="3865563" y="2543175"/>
          <p14:tracePt t="25554" x="3903663" y="2530475"/>
          <p14:tracePt t="25564" x="3968750" y="2490788"/>
          <p14:tracePt t="25569" x="4006850" y="2490788"/>
          <p14:tracePt t="25577" x="4084638" y="2478088"/>
          <p14:tracePt t="25592" x="4186238" y="2452688"/>
          <p14:tracePt t="25593" x="4251325" y="2452688"/>
          <p14:tracePt t="25601" x="4379913" y="2414588"/>
          <p14:tracePt t="25609" x="4494213" y="2401888"/>
          <p14:tracePt t="25617" x="4584700" y="2363788"/>
          <p14:tracePt t="25625" x="4687888" y="2349500"/>
          <p14:tracePt t="25633" x="4803775" y="2324100"/>
          <p14:tracePt t="25641" x="4918075" y="2298700"/>
          <p14:tracePt t="25649" x="5008563" y="2298700"/>
          <p14:tracePt t="25658" x="5099050" y="2273300"/>
          <p14:tracePt t="25665" x="5162550" y="2273300"/>
          <p14:tracePt t="25673" x="5227638" y="2260600"/>
          <p14:tracePt t="25681" x="5253038" y="2260600"/>
          <p14:tracePt t="25689" x="5265738" y="2260600"/>
          <p14:tracePt t="25697" x="5291138" y="2247900"/>
          <p14:tracePt t="25705" x="5354638" y="2235200"/>
          <p14:tracePt t="25713" x="5381625" y="2235200"/>
          <p14:tracePt t="25721" x="5445125" y="2235200"/>
          <p14:tracePt t="25729" x="5483225" y="2235200"/>
          <p14:tracePt t="25737" x="5561013" y="2222500"/>
          <p14:tracePt t="25745" x="5624513" y="2222500"/>
          <p14:tracePt t="25753" x="5715000" y="2222500"/>
          <p14:tracePt t="25761" x="5805488" y="2222500"/>
          <p14:tracePt t="25769" x="5868988" y="2222500"/>
          <p14:tracePt t="25777" x="5907088" y="2222500"/>
          <p14:tracePt t="25785" x="5919788" y="2222500"/>
          <p14:tracePt t="25793" x="5946775" y="2208213"/>
          <p14:tracePt t="25801" x="5972175" y="2195513"/>
          <p14:tracePt t="25809" x="5997575" y="2195513"/>
          <p14:tracePt t="25817" x="6022975" y="2195513"/>
          <p14:tracePt t="25825" x="6061075" y="2195513"/>
          <p14:tracePt t="25841" x="6088063" y="2195513"/>
          <p14:tracePt t="25849" x="6126163" y="2195513"/>
          <p14:tracePt t="25873" x="6164263" y="2195513"/>
          <p14:tracePt t="25881" x="6202363" y="2208213"/>
          <p14:tracePt t="25889" x="6229350" y="2222500"/>
          <p14:tracePt t="25897" x="6267450" y="2247900"/>
          <p14:tracePt t="25905" x="6305550" y="2260600"/>
          <p14:tracePt t="25913" x="6370638" y="2286000"/>
          <p14:tracePt t="25921" x="6434138" y="2298700"/>
          <p14:tracePt t="25930" x="6459538" y="2324100"/>
          <p14:tracePt t="25938" x="6472238" y="2324100"/>
          <p14:tracePt t="25946" x="6497638" y="2336800"/>
          <p14:tracePt t="26706" x="6484938" y="2336800"/>
          <p14:tracePt t="26714" x="6472238" y="2336800"/>
          <p14:tracePt t="26721" x="6459538" y="2336800"/>
          <p14:tracePt t="26729" x="6446838" y="2336800"/>
          <p14:tracePt t="26737" x="6434138" y="2336800"/>
          <p14:tracePt t="27091" x="6408738" y="2324100"/>
          <p14:tracePt t="27098" x="6396038" y="2324100"/>
          <p14:tracePt t="27113" x="6370638" y="2311400"/>
          <p14:tracePt t="27121" x="6343650" y="2311400"/>
          <p14:tracePt t="27129" x="6254750" y="2311400"/>
          <p14:tracePt t="27137" x="6164263" y="2311400"/>
          <p14:tracePt t="27145" x="5997575" y="2311400"/>
          <p14:tracePt t="27157" x="5778500" y="2336800"/>
          <p14:tracePt t="27165" x="5548313" y="2336800"/>
          <p14:tracePt t="27173" x="5265738" y="2336800"/>
          <p14:tracePt t="27181" x="5046663" y="2336800"/>
          <p14:tracePt t="27190" x="4829175" y="2336800"/>
          <p14:tracePt t="27198" x="4662488" y="2336800"/>
          <p14:tracePt t="27207" x="4572000" y="2336800"/>
          <p14:tracePt t="27215" x="4559300" y="2336800"/>
          <p14:tracePt t="27461" x="4559300" y="2349500"/>
          <p14:tracePt t="27486" x="4559300" y="2363788"/>
          <p14:tracePt t="27493" x="4584700" y="2363788"/>
          <p14:tracePt t="27501" x="4597400" y="2363788"/>
          <p14:tracePt t="27510" x="4622800" y="2376488"/>
          <p14:tracePt t="27517" x="4687888" y="2401888"/>
          <p14:tracePt t="27526" x="4776788" y="2427288"/>
          <p14:tracePt t="27533" x="4867275" y="2427288"/>
          <p14:tracePt t="27541" x="4957763" y="2452688"/>
          <p14:tracePt t="27549" x="5033963" y="2452688"/>
          <p14:tracePt t="27557" x="5124450" y="2465388"/>
          <p14:tracePt t="27565" x="5187950" y="2465388"/>
          <p14:tracePt t="27573" x="5213350" y="2465388"/>
          <p14:tracePt t="27581" x="5278438" y="2465388"/>
          <p14:tracePt t="27589" x="5303838" y="2465388"/>
          <p14:tracePt t="27597" x="5368925" y="2465388"/>
          <p14:tracePt t="27605" x="5394325" y="2465388"/>
          <p14:tracePt t="27613" x="5470525" y="2465388"/>
          <p14:tracePt t="27622" x="5535613" y="2465388"/>
          <p14:tracePt t="27630" x="5651500" y="2452688"/>
          <p14:tracePt t="27638" x="5778500" y="2452688"/>
          <p14:tracePt t="27645" x="5881688" y="2452688"/>
          <p14:tracePt t="27654" x="6075363" y="2452688"/>
          <p14:tracePt t="27661" x="6254750" y="2452688"/>
          <p14:tracePt t="27671" x="6383338" y="2452688"/>
          <p14:tracePt t="27680" x="6550025" y="2465388"/>
          <p14:tracePt t="27687" x="6638925" y="2465388"/>
          <p14:tracePt t="27698" x="6704013" y="2465388"/>
          <p14:tracePt t="27701" x="6729413" y="2465388"/>
          <p14:tracePt t="28030" x="6729413" y="2478088"/>
          <p14:tracePt t="28045" x="6588125" y="2505075"/>
          <p14:tracePt t="28053" x="6497638" y="2517775"/>
          <p14:tracePt t="28061" x="6280150" y="2581275"/>
          <p14:tracePt t="28069" x="5959475" y="2709863"/>
          <p14:tracePt t="28077" x="5381625" y="2901950"/>
          <p14:tracePt t="28085" x="4725988" y="3121025"/>
          <p14:tracePt t="28093" x="3890963" y="3441700"/>
          <p14:tracePt t="28101" x="2889250" y="3802063"/>
          <p14:tracePt t="28110" x="2182813" y="4019550"/>
          <p14:tracePt t="28117" x="1528763" y="4264025"/>
          <p14:tracePt t="28125" x="847725" y="4597400"/>
          <p14:tracePt t="28133" x="360363" y="497046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848" y="27963"/>
            <a:ext cx="8229600" cy="1143000"/>
          </a:xfrm>
        </p:spPr>
        <p:txBody>
          <a:bodyPr/>
          <a:lstStyle/>
          <a:p>
            <a:r>
              <a:rPr lang="en-US" dirty="0"/>
              <a:t>Biochar Benefits-Soil Amendment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848" y="1066800"/>
            <a:ext cx="8229600" cy="5486400"/>
          </a:xfrm>
        </p:spPr>
        <p:txBody>
          <a:bodyPr>
            <a:noAutofit/>
          </a:bodyPr>
          <a:lstStyle/>
          <a:p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Biochar increases 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Soil organic carbon</a:t>
            </a:r>
          </a:p>
          <a:p>
            <a:pPr lvl="1"/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soil water holding capacity,</a:t>
            </a:r>
          </a:p>
          <a:p>
            <a:pPr lvl="1"/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cation exchange capacity, </a:t>
            </a:r>
          </a:p>
          <a:p>
            <a:pPr lvl="1"/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nutrient retention capacity</a:t>
            </a:r>
          </a:p>
          <a:p>
            <a:pPr lvl="1"/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fertilizer use efficiency</a:t>
            </a:r>
          </a:p>
          <a:p>
            <a:pPr lvl="1"/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soil microbial populations (mycorrhizae, rhizobia) 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</a:rPr>
              <a:t>Liming agent</a:t>
            </a:r>
          </a:p>
          <a:p>
            <a:pPr lvl="1"/>
            <a:r>
              <a:rPr lang="en-US" sz="2000" dirty="0"/>
              <a:t>Enhanced sorption of organics (herbicides, pesticides, enzymes) (Good? Bad?)</a:t>
            </a:r>
          </a:p>
          <a:p>
            <a:pPr lvl="1"/>
            <a:r>
              <a:rPr lang="en-US" sz="2000" dirty="0"/>
              <a:t>Some evidence for increased </a:t>
            </a:r>
            <a:r>
              <a:rPr lang="en-US" sz="2000" dirty="0" err="1"/>
              <a:t>mycorrhizal</a:t>
            </a:r>
            <a:r>
              <a:rPr lang="en-US" sz="2000" dirty="0"/>
              <a:t> populations, </a:t>
            </a:r>
            <a:r>
              <a:rPr lang="en-US" sz="2000" dirty="0" err="1"/>
              <a:t>rhizobial</a:t>
            </a:r>
            <a:r>
              <a:rPr lang="en-US" sz="2000" dirty="0"/>
              <a:t> infection rates</a:t>
            </a:r>
          </a:p>
          <a:p>
            <a:pPr lvl="1"/>
            <a:r>
              <a:rPr lang="en-US" sz="2000" dirty="0"/>
              <a:t>Used as carrier for </a:t>
            </a:r>
            <a:r>
              <a:rPr lang="en-US" sz="2000" dirty="0" err="1"/>
              <a:t>microbially</a:t>
            </a:r>
            <a:r>
              <a:rPr lang="en-US" sz="2000" dirty="0"/>
              <a:t>-based environmental remediation</a:t>
            </a:r>
          </a:p>
          <a:p>
            <a:pPr lvl="1"/>
            <a:r>
              <a:rPr lang="en-US" sz="2000" dirty="0"/>
              <a:t>Lowers bulk density</a:t>
            </a:r>
          </a:p>
          <a:p>
            <a:pPr lvl="1"/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8758" y="5953911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8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2183"/>
    </mc:Choice>
    <mc:Fallback xmlns="">
      <p:transition spd="slow" advTm="62183"/>
    </mc:Fallback>
  </mc:AlternateContent>
  <p:extLst>
    <p:ext uri="{3A86A75C-4F4B-4683-9AE1-C65F6400EC91}">
      <p14:laserTraceLst xmlns:p14="http://schemas.microsoft.com/office/powerpoint/2010/main">
        <p14:tracePtLst>
          <p14:tracePt t="1795" x="204788" y="1347788"/>
          <p14:tracePt t="1803" x="423863" y="1143000"/>
          <p14:tracePt t="1811" x="719138" y="860425"/>
          <p14:tracePt t="1819" x="938213" y="615950"/>
          <p14:tracePt t="1828" x="1155700" y="373063"/>
          <p14:tracePt t="1835" x="1284288" y="192088"/>
          <p14:tracePt t="1843" x="1412875" y="50800"/>
          <p14:tracePt t="46351" x="2747963" y="25400"/>
          <p14:tracePt t="46359" x="2787650" y="192088"/>
          <p14:tracePt t="46367" x="2813050" y="333375"/>
          <p14:tracePt t="46375" x="2851150" y="527050"/>
          <p14:tracePt t="46384" x="2889250" y="693738"/>
          <p14:tracePt t="46391" x="2901950" y="911225"/>
          <p14:tracePt t="46399" x="2941638" y="1104900"/>
          <p14:tracePt t="46412" x="2954338" y="1296988"/>
          <p14:tracePt t="46415" x="2979738" y="1425575"/>
          <p14:tracePt t="46423" x="2992438" y="1541463"/>
          <p14:tracePt t="46431" x="3005138" y="1630363"/>
          <p14:tracePt t="46439" x="3005138" y="1695450"/>
          <p14:tracePt t="46447" x="3005138" y="1733550"/>
          <p14:tracePt t="46455" x="3005138" y="1758950"/>
          <p14:tracePt t="46463" x="3005138" y="1784350"/>
          <p14:tracePt t="46472" x="3005138" y="1824038"/>
          <p14:tracePt t="46479" x="3005138" y="1849438"/>
          <p14:tracePt t="46487" x="2992438" y="1874838"/>
          <p14:tracePt t="46495" x="2992438" y="1939925"/>
          <p14:tracePt t="46503" x="2992438" y="1952625"/>
          <p14:tracePt t="46512" x="2992438" y="1978025"/>
          <p14:tracePt t="46520" x="2992438" y="2003425"/>
          <p14:tracePt t="46528" x="2992438" y="2016125"/>
          <p14:tracePt t="46535" x="2979738" y="2028825"/>
          <p14:tracePt t="46543" x="2967038" y="2054225"/>
          <p14:tracePt t="46551" x="2967038" y="2066925"/>
          <p14:tracePt t="46559" x="2954338" y="2081213"/>
          <p14:tracePt t="46569" x="2954338" y="2106613"/>
          <p14:tracePt t="46576" x="2941638" y="2132013"/>
          <p14:tracePt t="46585" x="2914650" y="2208213"/>
          <p14:tracePt t="46592" x="2914650" y="2235200"/>
          <p14:tracePt t="46600" x="2889250" y="2324100"/>
          <p14:tracePt t="46608" x="2876550" y="2363788"/>
          <p14:tracePt t="46616" x="2876550" y="2452688"/>
          <p14:tracePt t="46624" x="2863850" y="2490788"/>
          <p14:tracePt t="46631" x="2838450" y="2555875"/>
          <p14:tracePt t="46639" x="2838450" y="2581275"/>
          <p14:tracePt t="46647" x="2825750" y="2619375"/>
          <p14:tracePt t="46655" x="2813050" y="2619375"/>
          <p14:tracePt t="46663" x="2813050" y="2646363"/>
          <p14:tracePt t="46671" x="2813050" y="2659063"/>
          <p14:tracePt t="46679" x="2800350" y="2659063"/>
          <p14:tracePt t="46687" x="2787650" y="2671763"/>
          <p14:tracePt t="46695" x="2787650" y="2684463"/>
          <p14:tracePt t="46728" x="2760663" y="2684463"/>
          <p14:tracePt t="46735" x="2735263" y="2671763"/>
          <p14:tracePt t="46743" x="2735263" y="2659063"/>
          <p14:tracePt t="46751" x="2709863" y="2646363"/>
          <p14:tracePt t="46764" x="2684463" y="2632075"/>
          <p14:tracePt t="46771" x="2684463" y="2619375"/>
          <p14:tracePt t="46781" x="2671763" y="2606675"/>
          <p14:tracePt t="46788" x="2659063" y="2581275"/>
          <p14:tracePt t="46797" x="2646363" y="2568575"/>
          <p14:tracePt t="46804" x="2632075" y="2555875"/>
          <p14:tracePt t="46820" x="2606675" y="2555875"/>
          <p14:tracePt t="46828" x="2593975" y="2543175"/>
          <p14:tracePt t="46864" x="2568575" y="2530475"/>
          <p14:tracePt t="46872" x="2555875" y="2530475"/>
          <p14:tracePt t="46895" x="2543175" y="2517775"/>
          <p14:tracePt t="46903" x="2517775" y="2490788"/>
          <p14:tracePt t="46911" x="2490788" y="2452688"/>
          <p14:tracePt t="46919" x="2465388" y="2427288"/>
          <p14:tracePt t="46927" x="2427288" y="2401888"/>
          <p14:tracePt t="46935" x="2389188" y="2363788"/>
          <p14:tracePt t="46943" x="2311400" y="2286000"/>
          <p14:tracePt t="46951" x="2260600" y="2170113"/>
          <p14:tracePt t="46959" x="2208213" y="2093913"/>
          <p14:tracePt t="46967" x="2195513" y="2016125"/>
          <p14:tracePt t="46975" x="2170113" y="1925638"/>
          <p14:tracePt t="46984" x="2157413" y="1836738"/>
          <p14:tracePt t="46991" x="2144713" y="1771650"/>
          <p14:tracePt t="46999" x="2132013" y="1746250"/>
          <p14:tracePt t="47007" x="2119313" y="1720850"/>
          <p14:tracePt t="47016" x="2119313" y="1695450"/>
          <p14:tracePt t="47024" x="2119313" y="1670050"/>
          <p14:tracePt t="47032" x="2106613" y="1630363"/>
          <p14:tracePt t="47049" x="2106613" y="1592263"/>
          <p14:tracePt t="47056" x="2093913" y="1566863"/>
          <p14:tracePt t="47065" x="2081213" y="1541463"/>
          <p14:tracePt t="47073" x="2054225" y="1516063"/>
          <p14:tracePt t="47080" x="2041525" y="1476375"/>
          <p14:tracePt t="47088" x="2016125" y="1438275"/>
          <p14:tracePt t="47096" x="1990725" y="1425575"/>
          <p14:tracePt t="47103" x="1952625" y="1400175"/>
          <p14:tracePt t="47111" x="1862138" y="1347788"/>
          <p14:tracePt t="47119" x="1836738" y="1347788"/>
          <p14:tracePt t="47127" x="1771650" y="1322388"/>
          <p14:tracePt t="47135" x="1733550" y="1322388"/>
          <p14:tracePt t="47143" x="1708150" y="1322388"/>
          <p14:tracePt t="47151" x="1695450" y="1322388"/>
          <p14:tracePt t="47159" x="1682750" y="1322388"/>
          <p14:tracePt t="47170" x="1657350" y="1322388"/>
          <p14:tracePt t="47176" x="1617663" y="1347788"/>
          <p14:tracePt t="47184" x="1617663" y="1362075"/>
          <p14:tracePt t="47192" x="1604963" y="1374775"/>
          <p14:tracePt t="47200" x="1604963" y="1412875"/>
          <p14:tracePt t="47207" x="1579563" y="1476375"/>
          <p14:tracePt t="47215" x="1579563" y="1554163"/>
          <p14:tracePt t="47223" x="1579563" y="1617663"/>
          <p14:tracePt t="47232" x="1579563" y="1682750"/>
          <p14:tracePt t="47240" x="1579563" y="1746250"/>
          <p14:tracePt t="47248" x="1579563" y="1811338"/>
          <p14:tracePt t="47256" x="1579563" y="1849438"/>
          <p14:tracePt t="47265" x="1566863" y="1912938"/>
          <p14:tracePt t="47273" x="1566863" y="1939925"/>
          <p14:tracePt t="47280" x="1566863" y="1965325"/>
          <p14:tracePt t="47288" x="1566863" y="1978025"/>
          <p14:tracePt t="47296" x="1566863" y="1990725"/>
          <p14:tracePt t="47367" x="1554163" y="2003425"/>
          <p14:tracePt t="47481" x="1541463" y="2003425"/>
          <p14:tracePt t="47511" x="1541463" y="1990725"/>
          <p14:tracePt t="47527" x="1528763" y="1978025"/>
          <p14:tracePt t="47535" x="1516063" y="1965325"/>
          <p14:tracePt t="47559" x="1503363" y="1952625"/>
          <p14:tracePt t="47579" x="1503363" y="1939925"/>
          <p14:tracePt t="47595" x="1489075" y="1939925"/>
          <p14:tracePt t="47611" x="1476375" y="1912938"/>
          <p14:tracePt t="47621" x="1476375" y="1900238"/>
          <p14:tracePt t="47629" x="1463675" y="1900238"/>
          <p14:tracePt t="47645" x="1450975" y="1887538"/>
          <p14:tracePt t="47655" x="1438275" y="1874838"/>
          <p14:tracePt t="47672" x="1438275" y="1862138"/>
          <p14:tracePt t="47689" x="1425575" y="1862138"/>
          <p14:tracePt t="47696" x="1412875" y="1849438"/>
          <p14:tracePt t="47703" x="1412875" y="1836738"/>
          <p14:tracePt t="47711" x="1400175" y="1824038"/>
          <p14:tracePt t="47719" x="1387475" y="1798638"/>
          <p14:tracePt t="47727" x="1374775" y="1784350"/>
          <p14:tracePt t="47735" x="1362075" y="1771650"/>
          <p14:tracePt t="47743" x="1362075" y="1758950"/>
          <p14:tracePt t="47752" x="1335088" y="1733550"/>
          <p14:tracePt t="47759" x="1309688" y="1708150"/>
          <p14:tracePt t="48175" x="1309688" y="1695450"/>
          <p14:tracePt t="48196" x="1335088" y="1695450"/>
          <p14:tracePt t="48204" x="1347788" y="1695450"/>
          <p14:tracePt t="48212" x="1425575" y="1695450"/>
          <p14:tracePt t="48221" x="1541463" y="1695450"/>
          <p14:tracePt t="48228" x="1630363" y="1695450"/>
          <p14:tracePt t="48236" x="1798638" y="1695450"/>
          <p14:tracePt t="48243" x="1965325" y="1695450"/>
          <p14:tracePt t="48252" x="2157413" y="1695450"/>
          <p14:tracePt t="48259" x="2286000" y="1695450"/>
          <p14:tracePt t="48267" x="2452688" y="1695450"/>
          <p14:tracePt t="48275" x="2671763" y="1695450"/>
          <p14:tracePt t="48283" x="2838450" y="1695450"/>
          <p14:tracePt t="48292" x="3055938" y="1695450"/>
          <p14:tracePt t="48299" x="3249613" y="1695450"/>
          <p14:tracePt t="48307" x="3416300" y="1695450"/>
          <p14:tracePt t="48315" x="3532188" y="1682750"/>
          <p14:tracePt t="48323" x="3633788" y="1670050"/>
          <p14:tracePt t="48331" x="3711575" y="1657350"/>
          <p14:tracePt t="48339" x="3736975" y="1644650"/>
          <p14:tracePt t="48347" x="3762375" y="1644650"/>
          <p14:tracePt t="48356" x="3775075" y="1630363"/>
          <p14:tracePt t="48401" x="3789363" y="1630363"/>
          <p14:tracePt t="48415" x="3802063" y="1617663"/>
          <p14:tracePt t="48655" x="3814763" y="1617663"/>
          <p14:tracePt t="48835" x="3814763" y="1644650"/>
          <p14:tracePt t="48851" x="3814763" y="1657350"/>
          <p14:tracePt t="48859" x="3814763" y="1670050"/>
          <p14:tracePt t="48867" x="3789363" y="1682750"/>
          <p14:tracePt t="48875" x="3775075" y="1695450"/>
          <p14:tracePt t="49725" x="3775075" y="1708150"/>
          <p14:tracePt t="49740" x="3762375" y="1708150"/>
          <p14:tracePt t="49748" x="3749675" y="1708150"/>
          <p14:tracePt t="49756" x="3736975" y="1708150"/>
          <p14:tracePt t="49780" x="3724275" y="1708150"/>
          <p14:tracePt t="49836" x="3711575" y="1708150"/>
          <p14:tracePt t="50796" x="3673475" y="1708150"/>
          <p14:tracePt t="50805" x="3660775" y="1708150"/>
          <p14:tracePt t="50811" x="3595688" y="1733550"/>
          <p14:tracePt t="50822" x="3557588" y="1758950"/>
          <p14:tracePt t="50829" x="3403600" y="1811338"/>
          <p14:tracePt t="50837" x="3313113" y="1836738"/>
          <p14:tracePt t="50845" x="3197225" y="1874838"/>
          <p14:tracePt t="50853" x="3082925" y="1900238"/>
          <p14:tracePt t="50861" x="2967038" y="1952625"/>
          <p14:tracePt t="50869" x="2901950" y="1965325"/>
          <p14:tracePt t="50877" x="2760663" y="2054225"/>
          <p14:tracePt t="50885" x="2581275" y="2144713"/>
          <p14:tracePt t="50892" x="2414588" y="2195513"/>
          <p14:tracePt t="50900" x="2235200" y="2286000"/>
          <p14:tracePt t="50908" x="2093913" y="2311400"/>
          <p14:tracePt t="50916" x="1978025" y="2363788"/>
          <p14:tracePt t="50923" x="1849438" y="2414588"/>
          <p14:tracePt t="50931" x="1758950" y="2452688"/>
          <p14:tracePt t="50939" x="1644650" y="2490788"/>
          <p14:tracePt t="50947" x="1554163" y="2530475"/>
          <p14:tracePt t="50959" x="1476375" y="2555875"/>
          <p14:tracePt t="50968" x="1463675" y="2568575"/>
          <p14:tracePt t="50977" x="1438275" y="2581275"/>
          <p14:tracePt t="50985" x="1425575" y="2581275"/>
          <p14:tracePt t="50992" x="1412875" y="2593975"/>
          <p14:tracePt t="51084" x="1387475" y="2593975"/>
          <p14:tracePt t="51091" x="1374775" y="2593975"/>
          <p14:tracePt t="51099" x="1362075" y="2593975"/>
          <p14:tracePt t="51115" x="1347788" y="2593975"/>
          <p14:tracePt t="51123" x="1335088" y="2593975"/>
          <p14:tracePt t="51155" x="1322388" y="2606675"/>
          <p14:tracePt t="51163" x="1309688" y="2606675"/>
          <p14:tracePt t="51229" x="1296988" y="2606675"/>
          <p14:tracePt t="51236" x="1309688" y="2606675"/>
          <p14:tracePt t="51243" x="1335088" y="2581275"/>
          <p14:tracePt t="51251" x="1335088" y="2568575"/>
          <p14:tracePt t="51259" x="1347788" y="2568575"/>
          <p14:tracePt t="51267" x="1374775" y="2555875"/>
          <p14:tracePt t="51276" x="1374775" y="2543175"/>
          <p14:tracePt t="51293" x="1400175" y="2543175"/>
          <p14:tracePt t="51300" x="1412875" y="2543175"/>
          <p14:tracePt t="51308" x="1412875" y="2530475"/>
          <p14:tracePt t="51315" x="1425575" y="2517775"/>
          <p14:tracePt t="51339" x="1438275" y="2505075"/>
          <p14:tracePt t="51419" x="1450975" y="2505075"/>
          <p14:tracePt t="51427" x="1450975" y="2490788"/>
          <p14:tracePt t="51435" x="1463675" y="2465388"/>
          <p14:tracePt t="51451" x="1476375" y="2452688"/>
          <p14:tracePt t="51471" x="1489075" y="2427288"/>
          <p14:tracePt t="51489" x="1489075" y="2401888"/>
          <p14:tracePt t="51504" x="1503363" y="2363788"/>
          <p14:tracePt t="51512" x="1503363" y="2349500"/>
          <p14:tracePt t="51599" x="1516063" y="2349500"/>
          <p14:tracePt t="51631" x="1516063" y="2336800"/>
          <p14:tracePt t="51640" x="1528763" y="2324100"/>
          <p14:tracePt t="51655" x="1541463" y="2311400"/>
          <p14:tracePt t="51664" x="1554163" y="2298700"/>
          <p14:tracePt t="51672" x="1566863" y="2286000"/>
          <p14:tracePt t="51680" x="1579563" y="2260600"/>
          <p14:tracePt t="51689" x="1579563" y="2247900"/>
          <p14:tracePt t="51695" x="1592263" y="2235200"/>
          <p14:tracePt t="51703" x="1604963" y="2208213"/>
          <p14:tracePt t="51711" x="1617663" y="2182813"/>
          <p14:tracePt t="51719" x="1617663" y="2170113"/>
          <p14:tracePt t="51848" x="1617663" y="2157413"/>
          <p14:tracePt t="51856" x="1617663" y="2144713"/>
          <p14:tracePt t="51872" x="1630363" y="2144713"/>
          <p14:tracePt t="51881" x="1644650" y="2132013"/>
          <p14:tracePt t="51901" x="1657350" y="2119313"/>
          <p14:tracePt t="51908" x="1695450" y="2106613"/>
          <p14:tracePt t="51917" x="1720850" y="2106613"/>
          <p14:tracePt t="51925" x="1746250" y="2093913"/>
          <p14:tracePt t="51933" x="1811338" y="2093913"/>
          <p14:tracePt t="51943" x="1874838" y="2093913"/>
          <p14:tracePt t="51949" x="1965325" y="2093913"/>
          <p14:tracePt t="51958" x="2028825" y="2093913"/>
          <p14:tracePt t="51963" x="2066925" y="2093913"/>
          <p14:tracePt t="51972" x="2132013" y="2093913"/>
          <p14:tracePt t="51979" x="2144713" y="2093913"/>
          <p14:tracePt t="51999" x="2170113" y="2093913"/>
          <p14:tracePt t="52007" x="2182813" y="2093913"/>
          <p14:tracePt t="52047" x="2208213" y="2093913"/>
          <p14:tracePt t="52063" x="2222500" y="2093913"/>
          <p14:tracePt t="52072" x="2235200" y="2093913"/>
          <p14:tracePt t="52079" x="2247900" y="2093913"/>
          <p14:tracePt t="52088" x="2260600" y="2093913"/>
          <p14:tracePt t="52095" x="2286000" y="2119313"/>
          <p14:tracePt t="52103" x="2298700" y="2132013"/>
          <p14:tracePt t="52113" x="2298700" y="2144713"/>
          <p14:tracePt t="52121" x="2298700" y="2157413"/>
          <p14:tracePt t="52352" x="2311400" y="2157413"/>
          <p14:tracePt t="52368" x="2324100" y="2157413"/>
          <p14:tracePt t="52400" x="2336800" y="2144713"/>
          <p14:tracePt t="52433" x="2349500" y="2144713"/>
          <p14:tracePt t="52481" x="2363788" y="2132013"/>
          <p14:tracePt t="52807" x="2376488" y="2132013"/>
          <p14:tracePt t="52817" x="2389188" y="2132013"/>
          <p14:tracePt t="52831" x="2401888" y="2132013"/>
          <p14:tracePt t="52839" x="2414588" y="2132013"/>
          <p14:tracePt t="52848" x="2427288" y="2144713"/>
          <p14:tracePt t="52856" x="2452688" y="2144713"/>
          <p14:tracePt t="52863" x="2490788" y="2170113"/>
          <p14:tracePt t="52873" x="2517775" y="2170113"/>
          <p14:tracePt t="52879" x="2543175" y="2182813"/>
          <p14:tracePt t="52887" x="2606675" y="2208213"/>
          <p14:tracePt t="52895" x="2619375" y="2208213"/>
          <p14:tracePt t="52908" x="2659063" y="2222500"/>
          <p14:tracePt t="52915" x="2671763" y="2247900"/>
          <p14:tracePt t="52924" x="2684463" y="2247900"/>
          <p14:tracePt t="52931" x="2747963" y="2260600"/>
          <p14:tracePt t="52939" x="2773363" y="2273300"/>
          <p14:tracePt t="52948" x="2787650" y="2273300"/>
          <p14:tracePt t="52956" x="2813050" y="2273300"/>
          <p14:tracePt t="52973" x="2851150" y="2273300"/>
          <p14:tracePt t="52980" x="2876550" y="2273300"/>
          <p14:tracePt t="52988" x="2914650" y="2273300"/>
          <p14:tracePt t="52995" x="2941638" y="2273300"/>
          <p14:tracePt t="53003" x="2954338" y="2273300"/>
          <p14:tracePt t="53011" x="2979738" y="2273300"/>
          <p14:tracePt t="53020" x="2992438" y="2273300"/>
          <p14:tracePt t="53044" x="3005138" y="2273300"/>
          <p14:tracePt t="53064" x="3017838" y="2273300"/>
          <p14:tracePt t="53072" x="3030538" y="2273300"/>
          <p14:tracePt t="53079" x="3055938" y="2260600"/>
          <p14:tracePt t="53088" x="3068638" y="2247900"/>
          <p14:tracePt t="53095" x="3082925" y="2235200"/>
          <p14:tracePt t="53103" x="3095625" y="2235200"/>
          <p14:tracePt t="53111" x="3108325" y="2222500"/>
          <p14:tracePt t="53119" x="3108325" y="2208213"/>
          <p14:tracePt t="53127" x="3121025" y="2208213"/>
          <p14:tracePt t="53143" x="3121025" y="2195513"/>
          <p14:tracePt t="54476" x="3133725" y="2195513"/>
          <p14:tracePt t="54493" x="3275013" y="2286000"/>
          <p14:tracePt t="54500" x="3300413" y="2311400"/>
          <p14:tracePt t="54509" x="3378200" y="2389188"/>
          <p14:tracePt t="54517" x="3416300" y="2427288"/>
          <p14:tracePt t="54526" x="3429000" y="2427288"/>
          <p14:tracePt t="54533" x="3454400" y="2465388"/>
          <p14:tracePt t="54544" x="3479800" y="2543175"/>
          <p14:tracePt t="54560" x="3492500" y="2606675"/>
          <p14:tracePt t="54565" x="3506788" y="2671763"/>
          <p14:tracePt t="54571" x="3506788" y="2697163"/>
          <p14:tracePt t="54579" x="3506788" y="2773363"/>
          <p14:tracePt t="54587" x="3506788" y="2813050"/>
          <p14:tracePt t="54595" x="3506788" y="2876550"/>
          <p14:tracePt t="54603" x="3506788" y="2967038"/>
          <p14:tracePt t="54611" x="3506788" y="3068638"/>
          <p14:tracePt t="54619" x="3506788" y="3108325"/>
          <p14:tracePt t="54627" x="3506788" y="3184525"/>
          <p14:tracePt t="54636" x="3506788" y="3249613"/>
          <p14:tracePt t="54645" x="3506788" y="3338513"/>
          <p14:tracePt t="54652" x="3506788" y="3429000"/>
          <p14:tracePt t="54661" x="3479800" y="3492500"/>
          <p14:tracePt t="54668" x="3479800" y="3519488"/>
          <p14:tracePt t="54676" x="3467100" y="3557588"/>
          <p14:tracePt t="54684" x="3441700" y="3673475"/>
          <p14:tracePt t="54693" x="3441700" y="3686175"/>
          <p14:tracePt t="54699" x="3429000" y="3736975"/>
          <p14:tracePt t="54707" x="3390900" y="3775075"/>
          <p14:tracePt t="54716" x="3378200" y="3789363"/>
          <p14:tracePt t="54724" x="3365500" y="3802063"/>
          <p14:tracePt t="54733" x="3325813" y="3840163"/>
          <p14:tracePt t="54741" x="3287713" y="3878263"/>
          <p14:tracePt t="54748" x="3262313" y="3903663"/>
          <p14:tracePt t="54756" x="3236913" y="3930650"/>
          <p14:tracePt t="54764" x="3224213" y="3943350"/>
          <p14:tracePt t="54773" x="3197225" y="3956050"/>
          <p14:tracePt t="54781" x="3171825" y="3968750"/>
          <p14:tracePt t="54787" x="3159125" y="3968750"/>
          <p14:tracePt t="54795" x="3146425" y="3981450"/>
          <p14:tracePt t="54803" x="3121025" y="3994150"/>
          <p14:tracePt t="54811" x="3108325" y="3994150"/>
          <p14:tracePt t="54819" x="3095625" y="4006850"/>
          <p14:tracePt t="54828" x="3082925" y="4006850"/>
          <p14:tracePt t="54835" x="3068638" y="4006850"/>
          <p14:tracePt t="54955" x="3068638" y="3994150"/>
          <p14:tracePt t="54963" x="3068638" y="3968750"/>
          <p14:tracePt t="54971" x="3068638" y="3956050"/>
          <p14:tracePt t="54979" x="3068638" y="3943350"/>
          <p14:tracePt t="54987" x="3068638" y="3930650"/>
          <p14:tracePt t="55021" x="3068638" y="3916363"/>
          <p14:tracePt t="55132" x="3055938" y="3903663"/>
          <p14:tracePt t="55148" x="3030538" y="3890963"/>
          <p14:tracePt t="55156" x="3017838" y="3890963"/>
          <p14:tracePt t="55164" x="2941638" y="3865563"/>
          <p14:tracePt t="55171" x="2914650" y="3865563"/>
          <p14:tracePt t="55179" x="2813050" y="3840163"/>
          <p14:tracePt t="55187" x="2697163" y="3827463"/>
          <p14:tracePt t="55195" x="2606675" y="3814763"/>
          <p14:tracePt t="55203" x="2517775" y="3802063"/>
          <p14:tracePt t="55211" x="2336800" y="3711575"/>
          <p14:tracePt t="55219" x="2208213" y="3686175"/>
          <p14:tracePt t="55227" x="2081213" y="3673475"/>
          <p14:tracePt t="55235" x="1952625" y="3633788"/>
          <p14:tracePt t="55243" x="1836738" y="3633788"/>
          <p14:tracePt t="55251" x="1746250" y="3608388"/>
          <p14:tracePt t="55259" x="1657350" y="3595688"/>
          <p14:tracePt t="55267" x="1579563" y="3570288"/>
          <p14:tracePt t="55275" x="1566863" y="3570288"/>
          <p14:tracePt t="55284" x="1541463" y="3570288"/>
          <p14:tracePt t="55291" x="1516063" y="3544888"/>
          <p14:tracePt t="55299" x="1503363" y="3532188"/>
          <p14:tracePt t="55307" x="1476375" y="3519488"/>
          <p14:tracePt t="55315" x="1450975" y="3519488"/>
          <p14:tracePt t="55324" x="1450975" y="3506788"/>
          <p14:tracePt t="55331" x="1425575" y="3506788"/>
          <p14:tracePt t="55339" x="1400175" y="3492500"/>
          <p14:tracePt t="55348" x="1387475" y="3492500"/>
          <p14:tracePt t="55356" x="1322388" y="3479800"/>
          <p14:tracePt t="55364" x="1296988" y="3479800"/>
          <p14:tracePt t="55372" x="1258888" y="3479800"/>
          <p14:tracePt t="55380" x="1181100" y="3479800"/>
          <p14:tracePt t="55388" x="1117600" y="3479800"/>
          <p14:tracePt t="55396" x="1079500" y="3479800"/>
          <p14:tracePt t="55404" x="1014413" y="3479800"/>
          <p14:tracePt t="55411" x="976313" y="3479800"/>
          <p14:tracePt t="55419" x="950913" y="3479800"/>
          <p14:tracePt t="55427" x="911225" y="3479800"/>
          <p14:tracePt t="55435" x="873125" y="3492500"/>
          <p14:tracePt t="55443" x="809625" y="3519488"/>
          <p14:tracePt t="55451" x="769938" y="3557588"/>
          <p14:tracePt t="55460" x="706438" y="3557588"/>
          <p14:tracePt t="55467" x="668338" y="3595688"/>
          <p14:tracePt t="55475" x="641350" y="3621088"/>
          <p14:tracePt t="55484" x="615950" y="3660775"/>
          <p14:tracePt t="55491" x="603250" y="3698875"/>
          <p14:tracePt t="55500" x="577850" y="3762375"/>
          <p14:tracePt t="55508" x="577850" y="3827463"/>
          <p14:tracePt t="55516" x="577850" y="3890963"/>
          <p14:tracePt t="55524" x="565150" y="3968750"/>
          <p14:tracePt t="55534" x="565150" y="4057650"/>
          <p14:tracePt t="55541" x="565150" y="4084638"/>
          <p14:tracePt t="55549" x="565150" y="4122738"/>
          <p14:tracePt t="55557" x="565150" y="4186238"/>
          <p14:tracePt t="55565" x="565150" y="4251325"/>
          <p14:tracePt t="55575" x="565150" y="4289425"/>
          <p14:tracePt t="55579" x="565150" y="4314825"/>
          <p14:tracePt t="55587" x="565150" y="4327525"/>
          <p14:tracePt t="55595" x="565150" y="4352925"/>
          <p14:tracePt t="55627" x="565150" y="4367213"/>
          <p14:tracePt t="55635" x="577850" y="4367213"/>
          <p14:tracePt t="55651" x="655638" y="4367213"/>
          <p14:tracePt t="55659" x="757238" y="4367213"/>
          <p14:tracePt t="55667" x="885825" y="4367213"/>
          <p14:tracePt t="55675" x="1104900" y="4367213"/>
          <p14:tracePt t="55683" x="1309688" y="4367213"/>
          <p14:tracePt t="55693" x="1554163" y="4367213"/>
          <p14:tracePt t="55701" x="1874838" y="4367213"/>
          <p14:tracePt t="55710" x="2106613" y="4367213"/>
          <p14:tracePt t="55717" x="2401888" y="4367213"/>
          <p14:tracePt t="55724" x="2606675" y="4367213"/>
          <p14:tracePt t="55732" x="2800350" y="4367213"/>
          <p14:tracePt t="55740" x="2927350" y="4367213"/>
          <p14:tracePt t="55748" x="3030538" y="4367213"/>
          <p14:tracePt t="55756" x="3068638" y="4367213"/>
          <p14:tracePt t="55764" x="3095625" y="4367213"/>
          <p14:tracePt t="55772" x="3121025" y="4352925"/>
          <p14:tracePt t="55788" x="3133725" y="4340225"/>
          <p14:tracePt t="55796" x="3146425" y="4327525"/>
          <p14:tracePt t="55813" x="3171825" y="4302125"/>
          <p14:tracePt t="55820" x="3197225" y="4264025"/>
          <p14:tracePt t="55828" x="3224213" y="4251325"/>
          <p14:tracePt t="55835" x="3249613" y="4211638"/>
          <p14:tracePt t="55843" x="3287713" y="4186238"/>
          <p14:tracePt t="55851" x="3325813" y="4148138"/>
          <p14:tracePt t="55859" x="3351213" y="4122738"/>
          <p14:tracePt t="55867" x="3365500" y="4110038"/>
          <p14:tracePt t="55877" x="3365500" y="4097338"/>
          <p14:tracePt t="55884" x="3378200" y="4097338"/>
          <p14:tracePt t="55894" x="3390900" y="4084638"/>
          <p14:tracePt t="55933" x="3403600" y="4070350"/>
          <p14:tracePt t="55940" x="3390900" y="4057650"/>
          <p14:tracePt t="55949" x="3351213" y="4044950"/>
          <p14:tracePt t="55956" x="3275013" y="4019550"/>
          <p14:tracePt t="55965" x="3184525" y="3994150"/>
          <p14:tracePt t="55972" x="3068638" y="3968750"/>
          <p14:tracePt t="55980" x="2927350" y="3916363"/>
          <p14:tracePt t="55987" x="2813050" y="3865563"/>
          <p14:tracePt t="55995" x="2684463" y="3852863"/>
          <p14:tracePt t="56003" x="2465388" y="3802063"/>
          <p14:tracePt t="56011" x="2336800" y="3762375"/>
          <p14:tracePt t="56020" x="2208213" y="3749675"/>
          <p14:tracePt t="56028" x="2132013" y="3736975"/>
          <p14:tracePt t="56036" x="1939925" y="3736975"/>
          <p14:tracePt t="56044" x="1811338" y="3711575"/>
          <p14:tracePt t="56052" x="1644650" y="3711575"/>
          <p14:tracePt t="56061" x="1541463" y="3711575"/>
          <p14:tracePt t="56068" x="1450975" y="3711575"/>
          <p14:tracePt t="56080" x="1271588" y="3711575"/>
          <p14:tracePt t="56088" x="1246188" y="3711575"/>
          <p14:tracePt t="56096" x="1143000" y="3749675"/>
          <p14:tracePt t="56103" x="1065213" y="3775075"/>
          <p14:tracePt t="56111" x="1052513" y="3775075"/>
          <p14:tracePt t="56127" x="1039813" y="3775075"/>
          <p14:tracePt t="56219" x="1052513" y="3775075"/>
          <p14:tracePt t="56235" x="1065213" y="3775075"/>
          <p14:tracePt t="56492" x="1079500" y="3789363"/>
          <p14:tracePt t="60657" x="1065213" y="3814763"/>
          <p14:tracePt t="60667" x="1065213" y="3827463"/>
          <p14:tracePt t="60673" x="461963" y="4559300"/>
          <p14:tracePt t="60683" x="385763" y="4662488"/>
          <p14:tracePt t="60689" x="25400" y="5021263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Biochar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Greenhouse – Wheat Productivity</a:t>
            </a:r>
          </a:p>
          <a:p>
            <a:endParaRPr lang="en-US" dirty="0"/>
          </a:p>
          <a:p>
            <a:r>
              <a:rPr lang="en-US" dirty="0"/>
              <a:t>Field –Wheat and pea productivity</a:t>
            </a:r>
          </a:p>
          <a:p>
            <a:pPr lvl="2"/>
            <a:r>
              <a:rPr lang="en-US" dirty="0"/>
              <a:t>Betts Farm</a:t>
            </a:r>
          </a:p>
          <a:p>
            <a:pPr lvl="2"/>
            <a:r>
              <a:rPr lang="en-US" dirty="0"/>
              <a:t>Columbia basin Agricultural research Station (CBARC), Adams (Pendleton)</a:t>
            </a:r>
          </a:p>
          <a:p>
            <a:pPr lvl="2"/>
            <a:r>
              <a:rPr lang="en-US" dirty="0"/>
              <a:t>Farms (Betts, Nelson, Hartley, Johns) WSARE </a:t>
            </a:r>
            <a:r>
              <a:rPr lang="en-US" dirty="0" err="1"/>
              <a:t>Procject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5963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9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8744"/>
    </mc:Choice>
    <mc:Fallback xmlns="">
      <p:transition spd="slow" advTm="8744"/>
    </mc:Fallback>
  </mc:AlternateContent>
  <p:extLst>
    <p:ext uri="{3A86A75C-4F4B-4683-9AE1-C65F6400EC91}">
      <p14:laserTraceLst xmlns:p14="http://schemas.microsoft.com/office/powerpoint/2010/main">
        <p14:tracePtLst>
          <p14:tracePt t="474" x="307975" y="4854575"/>
          <p14:tracePt t="481" x="552450" y="4533900"/>
          <p14:tracePt t="489" x="847725" y="4198938"/>
          <p14:tracePt t="497" x="1104900" y="3956050"/>
          <p14:tracePt t="505" x="1387475" y="3698875"/>
          <p14:tracePt t="514" x="1657350" y="3378200"/>
          <p14:tracePt t="530" x="1952625" y="3030538"/>
          <p14:tracePt t="537" x="1990725" y="2992438"/>
          <p14:tracePt t="544" x="2028825" y="2914650"/>
          <p14:tracePt t="553" x="2106613" y="2838450"/>
          <p14:tracePt t="561" x="2132013" y="2800350"/>
          <p14:tracePt t="569" x="2144713" y="2787650"/>
          <p14:tracePt t="577" x="2170113" y="2787650"/>
          <p14:tracePt t="585" x="2195513" y="2760663"/>
          <p14:tracePt t="593" x="2208213" y="2747963"/>
          <p14:tracePt t="601" x="2222500" y="2735263"/>
          <p14:tracePt t="609" x="2235200" y="2735263"/>
          <p14:tracePt t="617" x="2260600" y="2735263"/>
          <p14:tracePt t="625" x="2273300" y="2735263"/>
          <p14:tracePt t="633" x="2349500" y="2722563"/>
          <p14:tracePt t="641" x="2376488" y="2709863"/>
          <p14:tracePt t="649" x="2478088" y="2709863"/>
          <p14:tracePt t="657" x="2581275" y="2709863"/>
          <p14:tracePt t="665" x="2760663" y="2709863"/>
          <p14:tracePt t="673" x="2954338" y="2747963"/>
          <p14:tracePt t="681" x="3262313" y="2813050"/>
          <p14:tracePt t="689" x="3633788" y="2979738"/>
          <p14:tracePt t="696" x="4251325" y="3224213"/>
          <p14:tracePt t="705" x="4751388" y="3441700"/>
          <p14:tracePt t="713" x="5227638" y="3711575"/>
          <p14:tracePt t="721" x="5727700" y="3943350"/>
          <p14:tracePt t="730" x="6100763" y="4110038"/>
          <p14:tracePt t="737" x="6343650" y="4238625"/>
          <p14:tracePt t="745" x="6537325" y="4327525"/>
          <p14:tracePt t="753" x="6653213" y="4379913"/>
          <p14:tracePt t="761" x="6665913" y="4379913"/>
          <p14:tracePt t="818" x="6678613" y="4392613"/>
          <p14:tracePt t="1173" x="6678613" y="4405313"/>
          <p14:tracePt t="1189" x="6653213" y="4405313"/>
          <p14:tracePt t="1205" x="6613525" y="4405313"/>
          <p14:tracePt t="1221" x="6588125" y="4418013"/>
          <p14:tracePt t="1229" x="6575425" y="4418013"/>
          <p14:tracePt t="1237" x="6562725" y="4418013"/>
          <p14:tracePt t="1245" x="6550025" y="4418013"/>
          <p14:tracePt t="1253" x="6537325" y="4430713"/>
          <p14:tracePt t="1325" x="6524625" y="4443413"/>
          <p14:tracePt t="1534" x="6459538" y="4508500"/>
          <p14:tracePt t="1541" x="6421438" y="4572000"/>
          <p14:tracePt t="1549" x="6408738" y="4610100"/>
          <p14:tracePt t="1557" x="6383338" y="4649788"/>
          <p14:tracePt t="1565" x="6370638" y="4675188"/>
          <p14:tracePt t="1573" x="6343650" y="4700588"/>
          <p14:tracePt t="1630" x="6330950" y="4700588"/>
          <p14:tracePt t="1646" x="6330950" y="4687888"/>
          <p14:tracePt t="1654" x="6330950" y="4675188"/>
          <p14:tracePt t="1662" x="6318250" y="4662488"/>
          <p14:tracePt t="1669" x="6318250" y="4649788"/>
          <p14:tracePt t="1677" x="6318250" y="4635500"/>
          <p14:tracePt t="7633" x="6318250" y="4622800"/>
          <p14:tracePt t="7649" x="6242050" y="4622800"/>
          <p14:tracePt t="7657" x="6229350" y="4622800"/>
          <p14:tracePt t="7665" x="6164263" y="4622800"/>
          <p14:tracePt t="7673" x="6048375" y="4649788"/>
          <p14:tracePt t="7681" x="5959475" y="4675188"/>
          <p14:tracePt t="7689" x="5843588" y="4751388"/>
          <p14:tracePt t="7697" x="5765800" y="4829175"/>
          <p14:tracePt t="7705" x="5676900" y="5033963"/>
          <p14:tracePt t="7713" x="5637213" y="5278438"/>
          <p14:tracePt t="7721" x="5561013" y="5651500"/>
          <p14:tracePt t="7729" x="5535613" y="6010275"/>
          <p14:tracePt t="7737" x="5419725" y="6370638"/>
          <p14:tracePt t="7745" x="5316538" y="6653213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652239"/>
              </p:ext>
            </p:extLst>
          </p:nvPr>
        </p:nvGraphicFramePr>
        <p:xfrm>
          <a:off x="228600" y="2560530"/>
          <a:ext cx="8686800" cy="3238501"/>
        </p:xfrm>
        <a:graphic>
          <a:graphicData uri="http://schemas.openxmlformats.org/drawingml/2006/table">
            <a:tbl>
              <a:tblPr firstRow="1" firstCol="1" bandRow="1"/>
              <a:tblGrid>
                <a:gridCol w="1706291">
                  <a:extLst>
                    <a:ext uri="{9D8B030D-6E8A-4147-A177-3AD203B41FA5}">
                      <a16:colId xmlns:a16="http://schemas.microsoft.com/office/drawing/2014/main" val="1561272284"/>
                    </a:ext>
                  </a:extLst>
                </a:gridCol>
                <a:gridCol w="1264226">
                  <a:extLst>
                    <a:ext uri="{9D8B030D-6E8A-4147-A177-3AD203B41FA5}">
                      <a16:colId xmlns:a16="http://schemas.microsoft.com/office/drawing/2014/main" val="4085977876"/>
                    </a:ext>
                  </a:extLst>
                </a:gridCol>
                <a:gridCol w="1115493">
                  <a:extLst>
                    <a:ext uri="{9D8B030D-6E8A-4147-A177-3AD203B41FA5}">
                      <a16:colId xmlns:a16="http://schemas.microsoft.com/office/drawing/2014/main" val="2685853312"/>
                    </a:ext>
                  </a:extLst>
                </a:gridCol>
                <a:gridCol w="1115493">
                  <a:extLst>
                    <a:ext uri="{9D8B030D-6E8A-4147-A177-3AD203B41FA5}">
                      <a16:colId xmlns:a16="http://schemas.microsoft.com/office/drawing/2014/main" val="3338162746"/>
                    </a:ext>
                  </a:extLst>
                </a:gridCol>
                <a:gridCol w="1115493">
                  <a:extLst>
                    <a:ext uri="{9D8B030D-6E8A-4147-A177-3AD203B41FA5}">
                      <a16:colId xmlns:a16="http://schemas.microsoft.com/office/drawing/2014/main" val="584118013"/>
                    </a:ext>
                  </a:extLst>
                </a:gridCol>
                <a:gridCol w="1184902">
                  <a:extLst>
                    <a:ext uri="{9D8B030D-6E8A-4147-A177-3AD203B41FA5}">
                      <a16:colId xmlns:a16="http://schemas.microsoft.com/office/drawing/2014/main" val="3398719144"/>
                    </a:ext>
                  </a:extLst>
                </a:gridCol>
                <a:gridCol w="1184902">
                  <a:extLst>
                    <a:ext uri="{9D8B030D-6E8A-4147-A177-3AD203B41FA5}">
                      <a16:colId xmlns:a16="http://schemas.microsoft.com/office/drawing/2014/main" val="1938806919"/>
                    </a:ext>
                  </a:extLst>
                </a:gridCol>
              </a:tblGrid>
              <a:tr h="466725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Treatment</a:t>
                      </a:r>
                      <a:r>
                        <a:rPr lang="en-US" sz="2000" baseline="30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Nitrogen rate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Biochar rate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5167740"/>
                  </a:ext>
                </a:extLst>
              </a:tr>
              <a:tr h="4667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lb ac</a:t>
                      </a:r>
                      <a:r>
                        <a:rPr lang="en-US" sz="2000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Kg ha</a:t>
                      </a:r>
                      <a:r>
                        <a:rPr lang="en-US" sz="2000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Mg ha</a:t>
                      </a:r>
                      <a:r>
                        <a:rPr lang="en-US" sz="2000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Ton ac</a:t>
                      </a:r>
                      <a:r>
                        <a:rPr lang="en-US" sz="2000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4645925"/>
                  </a:ext>
                </a:extLst>
              </a:tr>
              <a:tr h="4381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N</a:t>
                      </a:r>
                      <a:r>
                        <a:rPr lang="en-US" sz="2000" baseline="-25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baseline="-25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0941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N</a:t>
                      </a:r>
                      <a:r>
                        <a:rPr lang="en-US" sz="2000" baseline="-25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baseline="-25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256735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N</a:t>
                      </a:r>
                      <a:r>
                        <a:rPr lang="en-US" sz="2000" baseline="-25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baseline="-25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1790834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N</a:t>
                      </a:r>
                      <a:r>
                        <a:rPr lang="en-US" sz="2000" baseline="-25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baseline="-25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307530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N</a:t>
                      </a:r>
                      <a:r>
                        <a:rPr lang="en-US" sz="2000" baseline="-25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baseline="-25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34873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76942" y="1400771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Greenhouse Studies - Wallowa County Soils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10" y="226498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5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1561"/>
    </mc:Choice>
    <mc:Fallback xmlns="">
      <p:transition spd="slow" advTm="31561"/>
    </mc:Fallback>
  </mc:AlternateContent>
  <p:extLst>
    <p:ext uri="{3A86A75C-4F4B-4683-9AE1-C65F6400EC91}">
      <p14:laserTraceLst xmlns:p14="http://schemas.microsoft.com/office/powerpoint/2010/main">
        <p14:tracePtLst>
          <p14:tracePt t="723" x="436563" y="6151563"/>
          <p14:tracePt t="730" x="757238" y="5753100"/>
          <p14:tracePt t="738" x="1117600" y="5341938"/>
          <p14:tracePt t="750" x="1425575" y="5008563"/>
          <p14:tracePt t="758" x="1965325" y="4494213"/>
          <p14:tracePt t="766" x="2427288" y="4032250"/>
          <p14:tracePt t="774" x="2889250" y="3595688"/>
          <p14:tracePt t="782" x="3224213" y="3262313"/>
          <p14:tracePt t="791" x="3479800" y="3017838"/>
          <p14:tracePt t="798" x="3762375" y="2722563"/>
          <p14:tracePt t="807" x="3968750" y="2517775"/>
          <p14:tracePt t="814" x="4173538" y="2311400"/>
          <p14:tracePt t="822" x="4379913" y="2106613"/>
          <p14:tracePt t="830" x="4508500" y="2003425"/>
          <p14:tracePt t="838" x="4533900" y="1965325"/>
          <p14:tracePt t="846" x="4546600" y="1965325"/>
          <p14:tracePt t="855" x="4559300" y="1952625"/>
          <p14:tracePt t="970" x="4559300" y="2003425"/>
          <p14:tracePt t="978" x="4559300" y="2106613"/>
          <p14:tracePt t="986" x="4559300" y="2298700"/>
          <p14:tracePt t="994" x="4572000" y="2593975"/>
          <p14:tracePt t="1002" x="4649788" y="2941638"/>
          <p14:tracePt t="1010" x="4687888" y="3313113"/>
          <p14:tracePt t="1018" x="4764088" y="3648075"/>
          <p14:tracePt t="1028" x="4816475" y="3903663"/>
          <p14:tracePt t="1035" x="4841875" y="4135438"/>
          <p14:tracePt t="1044" x="4854575" y="4314825"/>
          <p14:tracePt t="1055" x="4905375" y="4508500"/>
          <p14:tracePt t="1063" x="4905375" y="4597400"/>
          <p14:tracePt t="1070" x="4905375" y="4662488"/>
          <p14:tracePt t="1078" x="4918075" y="4675188"/>
          <p14:tracePt t="1086" x="4918075" y="4687888"/>
          <p14:tracePt t="1094" x="4918075" y="4700588"/>
          <p14:tracePt t="1179" x="4918075" y="4725988"/>
          <p14:tracePt t="1188" x="4918075" y="4764088"/>
          <p14:tracePt t="1194" x="4932363" y="4803775"/>
          <p14:tracePt t="1202" x="4945063" y="4879975"/>
          <p14:tracePt t="1210" x="4945063" y="4970463"/>
          <p14:tracePt t="1218" x="4945063" y="5162550"/>
          <p14:tracePt t="1226" x="4945063" y="5329238"/>
          <p14:tracePt t="1234" x="4945063" y="5522913"/>
          <p14:tracePt t="1242" x="4945063" y="5753100"/>
          <p14:tracePt t="1250" x="4945063" y="5972175"/>
          <p14:tracePt t="1258" x="4945063" y="6138863"/>
          <p14:tracePt t="1266" x="4945063" y="6330950"/>
          <p14:tracePt t="1275" x="4945063" y="6434138"/>
          <p14:tracePt t="1282" x="4945063" y="6497638"/>
          <p14:tracePt t="1293" x="4945063" y="6524625"/>
          <p14:tracePt t="1299" x="4945063" y="6537325"/>
          <p14:tracePt t="1386" x="4945063" y="6524625"/>
          <p14:tracePt t="1394" x="4945063" y="6511925"/>
          <p14:tracePt t="2160" x="4945063" y="6497638"/>
          <p14:tracePt t="2178" x="4854575" y="6459538"/>
          <p14:tracePt t="2184" x="4841875" y="6459538"/>
          <p14:tracePt t="2190" x="4841875" y="6446838"/>
          <p14:tracePt t="2198" x="4829175" y="6446838"/>
          <p14:tracePt t="2206" x="4816475" y="6446838"/>
          <p14:tracePt t="2214" x="4816475" y="6434138"/>
          <p14:tracePt t="2222" x="4803775" y="6434138"/>
          <p14:tracePt t="2238" x="4776788" y="6434138"/>
          <p14:tracePt t="2246" x="4764088" y="6434138"/>
          <p14:tracePt t="2254" x="4738688" y="6421438"/>
          <p14:tracePt t="2262" x="4725988" y="6408738"/>
          <p14:tracePt t="2271" x="4713288" y="6396038"/>
          <p14:tracePt t="2278" x="4700588" y="6396038"/>
          <p14:tracePt t="2287" x="4687888" y="6396038"/>
          <p14:tracePt t="2302" x="4675188" y="6383338"/>
          <p14:tracePt t="2310" x="4662488" y="6383338"/>
          <p14:tracePt t="2347" x="4635500" y="6370638"/>
          <p14:tracePt t="2355" x="4622800" y="6370638"/>
          <p14:tracePt t="2362" x="4597400" y="6356350"/>
          <p14:tracePt t="2370" x="4584700" y="6356350"/>
          <p14:tracePt t="2395" x="4572000" y="6343650"/>
          <p14:tracePt t="2402" x="4559300" y="6318250"/>
          <p14:tracePt t="2410" x="4559300" y="6292850"/>
          <p14:tracePt t="2418" x="4559300" y="6280150"/>
          <p14:tracePt t="2427" x="4559300" y="6254750"/>
          <p14:tracePt t="2447" x="4559300" y="6229350"/>
          <p14:tracePt t="2455" x="4559300" y="6216650"/>
          <p14:tracePt t="2462" x="4572000" y="6216650"/>
          <p14:tracePt t="2470" x="4572000" y="6202363"/>
          <p14:tracePt t="2478" x="4572000" y="6189663"/>
          <p14:tracePt t="2800" x="4559300" y="6189663"/>
          <p14:tracePt t="2808" x="4546600" y="6189663"/>
          <p14:tracePt t="2829" x="4533900" y="6202363"/>
          <p14:tracePt t="2836" x="4521200" y="6202363"/>
          <p14:tracePt t="2864" x="4521200" y="6216650"/>
          <p14:tracePt t="2894" x="4508500" y="6216650"/>
          <p14:tracePt t="2926" x="4481513" y="6229350"/>
          <p14:tracePt t="2958" x="4456113" y="6242050"/>
          <p14:tracePt t="2966" x="4443413" y="6254750"/>
          <p14:tracePt t="2990" x="4430713" y="6267450"/>
          <p14:tracePt t="3006" x="4418013" y="6280150"/>
          <p14:tracePt t="3022" x="4405313" y="6280150"/>
          <p14:tracePt t="3982" x="4392613" y="6280150"/>
          <p14:tracePt t="3990" x="4379913" y="6280150"/>
          <p14:tracePt t="4006" x="4352925" y="6280150"/>
          <p14:tracePt t="4014" x="4340225" y="6280150"/>
          <p14:tracePt t="4038" x="4327525" y="6280150"/>
          <p14:tracePt t="4046" x="4314825" y="6280150"/>
          <p14:tracePt t="4070" x="4302125" y="6280150"/>
          <p14:tracePt t="4078" x="4289425" y="6280150"/>
          <p14:tracePt t="10206" x="4289425" y="6267450"/>
          <p14:tracePt t="10214" x="4289425" y="6254750"/>
          <p14:tracePt t="10222" x="4289425" y="6242050"/>
          <p14:tracePt t="10294" x="4302125" y="6229350"/>
          <p14:tracePt t="10726" x="4314825" y="6229350"/>
          <p14:tracePt t="10758" x="4327525" y="6229350"/>
          <p14:tracePt t="10775" x="4340225" y="6216650"/>
          <p14:tracePt t="10791" x="4352925" y="6216650"/>
          <p14:tracePt t="10806" x="4367213" y="6216650"/>
          <p14:tracePt t="10822" x="4379913" y="6202363"/>
          <p14:tracePt t="10838" x="4392613" y="6189663"/>
          <p14:tracePt t="10846" x="4418013" y="6164263"/>
          <p14:tracePt t="10854" x="4456113" y="6126163"/>
          <p14:tracePt t="10862" x="4508500" y="6035675"/>
          <p14:tracePt t="10870" x="4584700" y="5894388"/>
          <p14:tracePt t="10878" x="4635500" y="5778500"/>
          <p14:tracePt t="10886" x="4675188" y="5651500"/>
          <p14:tracePt t="10895" x="4725988" y="5445125"/>
          <p14:tracePt t="10903" x="4867275" y="5059363"/>
          <p14:tracePt t="10911" x="4905375" y="4738688"/>
          <p14:tracePt t="10918" x="5033963" y="4251325"/>
          <p14:tracePt t="10926" x="5059363" y="3943350"/>
          <p14:tracePt t="10934" x="5099050" y="3686175"/>
          <p14:tracePt t="10942" x="5099050" y="3479800"/>
          <p14:tracePt t="10950" x="5086350" y="3146425"/>
          <p14:tracePt t="10958" x="5059363" y="2954338"/>
          <p14:tracePt t="10967" x="4970463" y="2760663"/>
          <p14:tracePt t="10975" x="4945063" y="2684463"/>
          <p14:tracePt t="10986" x="4867275" y="2606675"/>
          <p14:tracePt t="10992" x="4829175" y="2517775"/>
          <p14:tracePt t="11004" x="4791075" y="2478088"/>
          <p14:tracePt t="11007" x="4751388" y="2452688"/>
          <p14:tracePt t="11016" x="4725988" y="2414588"/>
          <p14:tracePt t="11022" x="4700588" y="2414588"/>
          <p14:tracePt t="11031" x="4687888" y="2414588"/>
          <p14:tracePt t="11039" x="4662488" y="2414588"/>
          <p14:tracePt t="11052" x="4649788" y="2414588"/>
          <p14:tracePt t="11059" x="4622800" y="2414588"/>
          <p14:tracePt t="11067" x="4584700" y="2414588"/>
          <p14:tracePt t="11075" x="4584700" y="2427288"/>
          <p14:tracePt t="11084" x="4559300" y="2439988"/>
          <p14:tracePt t="11091" x="4494213" y="2465388"/>
          <p14:tracePt t="11100" x="4456113" y="2478088"/>
          <p14:tracePt t="11107" x="4418013" y="2490788"/>
          <p14:tracePt t="11117" x="4418013" y="2505075"/>
          <p14:tracePt t="11122" x="4392613" y="2517775"/>
          <p14:tracePt t="11130" x="4379913" y="2530475"/>
          <p14:tracePt t="11183" x="4379913" y="2517775"/>
          <p14:tracePt t="11191" x="4379913" y="2490788"/>
          <p14:tracePt t="11199" x="4379913" y="2452688"/>
          <p14:tracePt t="11207" x="4379913" y="2414588"/>
          <p14:tracePt t="11217" x="4405313" y="2401888"/>
          <p14:tracePt t="11222" x="4418013" y="2363788"/>
          <p14:tracePt t="11230" x="4418013" y="2324100"/>
          <p14:tracePt t="11238" x="4418013" y="2260600"/>
          <p14:tracePt t="11246" x="4418013" y="2195513"/>
          <p14:tracePt t="11254" x="4418013" y="2132013"/>
          <p14:tracePt t="11262" x="4418013" y="2054225"/>
          <p14:tracePt t="11270" x="4392613" y="1965325"/>
          <p14:tracePt t="11278" x="4379913" y="1900238"/>
          <p14:tracePt t="11287" x="4276725" y="1798638"/>
          <p14:tracePt t="11294" x="4251325" y="1758950"/>
          <p14:tracePt t="11302" x="4173538" y="1695450"/>
          <p14:tracePt t="11312" x="4135438" y="1617663"/>
          <p14:tracePt t="11321" x="4097338" y="1592263"/>
          <p14:tracePt t="11328" x="4006850" y="1566863"/>
          <p14:tracePt t="11335" x="3943350" y="1528763"/>
          <p14:tracePt t="11342" x="3865563" y="1489075"/>
          <p14:tracePt t="11350" x="3827463" y="1476375"/>
          <p14:tracePt t="11358" x="3802063" y="1463675"/>
          <p14:tracePt t="11367" x="3775075" y="1450975"/>
          <p14:tracePt t="11374" x="3749675" y="1450975"/>
          <p14:tracePt t="11383" x="3736975" y="1450975"/>
          <p14:tracePt t="11390" x="3711575" y="1438275"/>
          <p14:tracePt t="11402" x="3686175" y="1438275"/>
          <p14:tracePt t="11407" x="3621088" y="1425575"/>
          <p14:tracePt t="11418" x="3557588" y="1425575"/>
          <p14:tracePt t="11423" x="3519488" y="1412875"/>
          <p14:tracePt t="11431" x="3454400" y="1412875"/>
          <p14:tracePt t="11439" x="3390900" y="1400175"/>
          <p14:tracePt t="11447" x="3300413" y="1400175"/>
          <p14:tracePt t="11455" x="3209925" y="1400175"/>
          <p14:tracePt t="11462" x="3146425" y="1400175"/>
          <p14:tracePt t="11470" x="3082925" y="1400175"/>
          <p14:tracePt t="11478" x="3043238" y="1400175"/>
          <p14:tracePt t="11486" x="3030538" y="1400175"/>
          <p14:tracePt t="11502" x="2992438" y="1400175"/>
          <p14:tracePt t="11510" x="2979738" y="1400175"/>
          <p14:tracePt t="11518" x="2967038" y="1400175"/>
          <p14:tracePt t="11526" x="2941638" y="1412875"/>
          <p14:tracePt t="11534" x="2901950" y="1438275"/>
          <p14:tracePt t="11542" x="2876550" y="1463675"/>
          <p14:tracePt t="11550" x="2851150" y="1503363"/>
          <p14:tracePt t="11558" x="2825750" y="1528763"/>
          <p14:tracePt t="11567" x="2747963" y="1579563"/>
          <p14:tracePt t="11574" x="2671763" y="1657350"/>
          <p14:tracePt t="11587" x="2632075" y="1695450"/>
          <p14:tracePt t="11591" x="2619375" y="1695450"/>
          <p14:tracePt t="11603" x="2606675" y="1708150"/>
          <p14:tracePt t="11611" x="2581275" y="1746250"/>
          <p14:tracePt t="11618" x="2555875" y="1758950"/>
          <p14:tracePt t="11627" x="2555875" y="1771650"/>
          <p14:tracePt t="11635" x="2555875" y="1798638"/>
          <p14:tracePt t="11643" x="2555875" y="1811338"/>
          <p14:tracePt t="11651" x="2555875" y="1836738"/>
          <p14:tracePt t="11659" x="2555875" y="1874838"/>
          <p14:tracePt t="11667" x="2555875" y="1939925"/>
          <p14:tracePt t="11674" x="2555875" y="1965325"/>
          <p14:tracePt t="11683" x="2555875" y="2054225"/>
          <p14:tracePt t="11690" x="2555875" y="2132013"/>
          <p14:tracePt t="11700" x="2568575" y="2208213"/>
          <p14:tracePt t="11706" x="2659063" y="2349500"/>
          <p14:tracePt t="11714" x="2684463" y="2414588"/>
          <p14:tracePt t="11722" x="2709863" y="2490788"/>
          <p14:tracePt t="11730" x="2800350" y="2593975"/>
          <p14:tracePt t="11738" x="2863850" y="2632075"/>
          <p14:tracePt t="11746" x="2901950" y="2659063"/>
          <p14:tracePt t="11754" x="3005138" y="2671763"/>
          <p14:tracePt t="11762" x="3030538" y="2684463"/>
          <p14:tracePt t="11770" x="3121025" y="2684463"/>
          <p14:tracePt t="11778" x="3300413" y="2684463"/>
          <p14:tracePt t="11786" x="3467100" y="2684463"/>
          <p14:tracePt t="11794" x="3660775" y="2684463"/>
          <p14:tracePt t="11802" x="3827463" y="2659063"/>
          <p14:tracePt t="11810" x="4006850" y="2632075"/>
          <p14:tracePt t="11818" x="4070350" y="2606675"/>
          <p14:tracePt t="11826" x="4148138" y="2530475"/>
          <p14:tracePt t="11834" x="4160838" y="2517775"/>
          <p14:tracePt t="11842" x="4211638" y="2414588"/>
          <p14:tracePt t="11855" x="4225925" y="2324100"/>
          <p14:tracePt t="11859" x="4238625" y="2208213"/>
          <p14:tracePt t="11875" x="4251325" y="2016125"/>
          <p14:tracePt t="11887" x="4251325" y="1939925"/>
          <p14:tracePt t="11891" x="4251325" y="1925638"/>
          <p14:tracePt t="11902" x="4251325" y="1912938"/>
          <p14:tracePt t="11982" x="4251325" y="1900238"/>
          <p14:tracePt t="12116" x="4238625" y="1900238"/>
          <p14:tracePt t="12270" x="4225925" y="1900238"/>
          <p14:tracePt t="12278" x="4211638" y="1900238"/>
          <p14:tracePt t="12286" x="4198938" y="1912938"/>
          <p14:tracePt t="12303" x="4198938" y="1925638"/>
          <p14:tracePt t="12335" x="4186238" y="1925638"/>
          <p14:tracePt t="12350" x="4173538" y="1925638"/>
          <p14:tracePt t="12382" x="4160838" y="1939925"/>
          <p14:tracePt t="12470" x="4135438" y="1939925"/>
          <p14:tracePt t="12480" x="4110038" y="1939925"/>
          <p14:tracePt t="12487" x="4097338" y="1939925"/>
          <p14:tracePt t="12498" x="4070350" y="1939925"/>
          <p14:tracePt t="12506" x="4044950" y="1939925"/>
          <p14:tracePt t="12511" x="4006850" y="1939925"/>
          <p14:tracePt t="12520" x="3968750" y="1939925"/>
          <p14:tracePt t="12527" x="3943350" y="1952625"/>
          <p14:tracePt t="12534" x="3916363" y="1978025"/>
          <p14:tracePt t="12542" x="3903663" y="1990725"/>
          <p14:tracePt t="12550" x="3878263" y="2003425"/>
          <p14:tracePt t="12558" x="3840163" y="2028825"/>
          <p14:tracePt t="12567" x="3802063" y="2054225"/>
          <p14:tracePt t="12574" x="3736975" y="2093913"/>
          <p14:tracePt t="12584" x="3686175" y="2170113"/>
          <p14:tracePt t="12590" x="3570288" y="2273300"/>
          <p14:tracePt t="12598" x="3467100" y="2376488"/>
          <p14:tracePt t="12606" x="3429000" y="2414588"/>
          <p14:tracePt t="12614" x="3378200" y="2530475"/>
          <p14:tracePt t="12622" x="3300413" y="2646363"/>
          <p14:tracePt t="12630" x="3300413" y="2735263"/>
          <p14:tracePt t="12638" x="3249613" y="2825750"/>
          <p14:tracePt t="12646" x="3197225" y="2954338"/>
          <p14:tracePt t="12654" x="3171825" y="3055938"/>
          <p14:tracePt t="12663" x="3121025" y="3171825"/>
          <p14:tracePt t="12674" x="3108325" y="3262313"/>
          <p14:tracePt t="12686" x="3055938" y="3365500"/>
          <p14:tracePt t="12691" x="3043238" y="3454400"/>
          <p14:tracePt t="12698" x="3005138" y="3595688"/>
          <p14:tracePt t="12706" x="3005138" y="3608388"/>
          <p14:tracePt t="12715" x="2992438" y="3633788"/>
          <p14:tracePt t="12723" x="2979738" y="3711575"/>
          <p14:tracePt t="12731" x="2979738" y="3749675"/>
          <p14:tracePt t="12738" x="2967038" y="3775075"/>
          <p14:tracePt t="12747" x="2954338" y="3840163"/>
          <p14:tracePt t="12755" x="2954338" y="3878263"/>
          <p14:tracePt t="12763" x="2954338" y="3890963"/>
          <p14:tracePt t="12770" x="2941638" y="3930650"/>
          <p14:tracePt t="12779" x="2941638" y="3968750"/>
          <p14:tracePt t="12795" x="2941638" y="3981450"/>
          <p14:tracePt t="12802" x="2941638" y="3994150"/>
          <p14:tracePt t="12906" x="2941638" y="3968750"/>
          <p14:tracePt t="12914" x="2941638" y="3956050"/>
          <p14:tracePt t="12922" x="2941638" y="3890963"/>
          <p14:tracePt t="12935" x="2954338" y="3852863"/>
          <p14:tracePt t="12943" x="2967038" y="3827463"/>
          <p14:tracePt t="12954" x="2979738" y="3762375"/>
          <p14:tracePt t="12959" x="2992438" y="3749675"/>
          <p14:tracePt t="12970" x="2992438" y="3724275"/>
          <p14:tracePt t="12975" x="3005138" y="3660775"/>
          <p14:tracePt t="12985" x="3005138" y="3648075"/>
          <p14:tracePt t="12990" x="3017838" y="3621088"/>
          <p14:tracePt t="12998" x="3030538" y="3595688"/>
          <p14:tracePt t="13007" x="3030538" y="3557588"/>
          <p14:tracePt t="13014" x="3030538" y="3544888"/>
          <p14:tracePt t="13022" x="3030538" y="3519488"/>
          <p14:tracePt t="13030" x="3030538" y="3454400"/>
          <p14:tracePt t="13038" x="3043238" y="3390900"/>
          <p14:tracePt t="13046" x="3043238" y="3313113"/>
          <p14:tracePt t="13054" x="3055938" y="3287713"/>
          <p14:tracePt t="13062" x="3055938" y="3249613"/>
          <p14:tracePt t="13070" x="3055938" y="3209925"/>
          <p14:tracePt t="13079" x="3055938" y="3197225"/>
          <p14:tracePt t="13086" x="3055938" y="3159125"/>
          <p14:tracePt t="13095" x="3055938" y="3146425"/>
          <p14:tracePt t="13102" x="3068638" y="3121025"/>
          <p14:tracePt t="13111" x="3068638" y="3095625"/>
          <p14:tracePt t="13138" x="3068638" y="3082925"/>
          <p14:tracePt t="13154" x="3068638" y="3068638"/>
          <p14:tracePt t="13251" x="3055938" y="3068638"/>
          <p14:tracePt t="13258" x="3043238" y="3082925"/>
          <p14:tracePt t="13283" x="3030538" y="3095625"/>
          <p14:tracePt t="13394" x="3017838" y="3082925"/>
          <p14:tracePt t="13410" x="3005138" y="3068638"/>
          <p14:tracePt t="13654" x="2992438" y="3068638"/>
          <p14:tracePt t="13684" x="2979738" y="3068638"/>
          <p14:tracePt t="13731" x="2967038" y="3068638"/>
          <p14:tracePt t="13739" x="2954338" y="3068638"/>
          <p14:tracePt t="13754" x="2941638" y="3068638"/>
          <p14:tracePt t="13762" x="2914650" y="3068638"/>
          <p14:tracePt t="13778" x="2901950" y="3055938"/>
          <p14:tracePt t="13786" x="2889250" y="3055938"/>
          <p14:tracePt t="13811" x="2876550" y="3055938"/>
          <p14:tracePt t="13820" x="2876550" y="3043238"/>
          <p14:tracePt t="13826" x="2863850" y="3043238"/>
          <p14:tracePt t="13835" x="2851150" y="3043238"/>
          <p14:tracePt t="13852" x="2825750" y="3043238"/>
          <p14:tracePt t="13858" x="2787650" y="3030538"/>
          <p14:tracePt t="13874" x="2747963" y="3005138"/>
          <p14:tracePt t="13882" x="2735263" y="3005138"/>
          <p14:tracePt t="13890" x="2722563" y="3005138"/>
          <p14:tracePt t="13898" x="2697163" y="3005138"/>
          <p14:tracePt t="13906" x="2684463" y="2992438"/>
          <p14:tracePt t="13914" x="2671763" y="2992438"/>
          <p14:tracePt t="13922" x="2659063" y="2992438"/>
          <p14:tracePt t="13971" x="2646363" y="2992438"/>
          <p14:tracePt t="13987" x="2646363" y="2979738"/>
          <p14:tracePt t="14036" x="2646363" y="2967038"/>
          <p14:tracePt t="14054" x="2646363" y="2954338"/>
          <p14:tracePt t="14063" x="2646363" y="2927350"/>
          <p14:tracePt t="14075" x="2646363" y="2901950"/>
          <p14:tracePt t="14082" x="2646363" y="2889250"/>
          <p14:tracePt t="14090" x="2646363" y="2876550"/>
          <p14:tracePt t="14098" x="2646363" y="2851150"/>
          <p14:tracePt t="14114" x="2671763" y="2825750"/>
          <p14:tracePt t="14122" x="2697163" y="2800350"/>
          <p14:tracePt t="14130" x="2760663" y="2773363"/>
          <p14:tracePt t="14138" x="2825750" y="2760663"/>
          <p14:tracePt t="14146" x="2901950" y="2735263"/>
          <p14:tracePt t="14154" x="3017838" y="2709863"/>
          <p14:tracePt t="14162" x="3043238" y="2709863"/>
          <p14:tracePt t="14170" x="3108325" y="2697163"/>
          <p14:tracePt t="14178" x="3133725" y="2697163"/>
          <p14:tracePt t="14189" x="3146425" y="2697163"/>
          <p14:tracePt t="14243" x="3133725" y="2697163"/>
          <p14:tracePt t="14252" x="3121025" y="2697163"/>
          <p14:tracePt t="14267" x="3055938" y="2722563"/>
          <p14:tracePt t="14275" x="3017838" y="2735263"/>
          <p14:tracePt t="14282" x="2954338" y="2735263"/>
          <p14:tracePt t="14290" x="2927350" y="2760663"/>
          <p14:tracePt t="14298" x="2889250" y="2773363"/>
          <p14:tracePt t="14306" x="2851150" y="2773363"/>
          <p14:tracePt t="14314" x="2825750" y="2773363"/>
          <p14:tracePt t="14322" x="2800350" y="2773363"/>
          <p14:tracePt t="14330" x="2760663" y="2787650"/>
          <p14:tracePt t="14338" x="2747963" y="2787650"/>
          <p14:tracePt t="14346" x="2735263" y="2787650"/>
          <p14:tracePt t="14501" x="2722563" y="2787650"/>
          <p14:tracePt t="14517" x="2722563" y="2800350"/>
          <p14:tracePt t="14527" x="2697163" y="2825750"/>
          <p14:tracePt t="14538" x="2684463" y="2825750"/>
          <p14:tracePt t="14549" x="2684463" y="2838450"/>
          <p14:tracePt t="14754" x="2671763" y="2851150"/>
          <p14:tracePt t="15210" x="2659063" y="2863850"/>
          <p14:tracePt t="15242" x="2646363" y="2876550"/>
          <p14:tracePt t="15258" x="2646363" y="2889250"/>
          <p14:tracePt t="15570" x="2659063" y="2889250"/>
          <p14:tracePt t="15578" x="2671763" y="2889250"/>
          <p14:tracePt t="15587" x="2697163" y="2863850"/>
          <p14:tracePt t="15594" x="2722563" y="2851150"/>
          <p14:tracePt t="15603" x="2735263" y="2851150"/>
          <p14:tracePt t="15620" x="2747963" y="2851150"/>
          <p14:tracePt t="15634" x="2760663" y="2851150"/>
          <p14:tracePt t="15650" x="2773363" y="2851150"/>
          <p14:tracePt t="15666" x="2800350" y="2901950"/>
          <p14:tracePt t="15674" x="2800350" y="2941638"/>
          <p14:tracePt t="15682" x="2800350" y="3017838"/>
          <p14:tracePt t="15690" x="2800350" y="3055938"/>
          <p14:tracePt t="15698" x="2800350" y="3121025"/>
          <p14:tracePt t="15706" x="2800350" y="3133725"/>
          <p14:tracePt t="15720" x="2800350" y="3146425"/>
          <p14:tracePt t="15726" x="2800350" y="3184525"/>
          <p14:tracePt t="15734" x="2800350" y="3197225"/>
          <p14:tracePt t="15766" x="2787650" y="3209925"/>
          <p14:tracePt t="15814" x="2773363" y="3224213"/>
          <p14:tracePt t="16102" x="2760663" y="3236913"/>
          <p14:tracePt t="16119" x="2760663" y="3262313"/>
          <p14:tracePt t="16127" x="2773363" y="3325813"/>
          <p14:tracePt t="16138" x="2787650" y="3390900"/>
          <p14:tracePt t="16146" x="2800350" y="3467100"/>
          <p14:tracePt t="16156" x="2800350" y="3532188"/>
          <p14:tracePt t="16162" x="2813050" y="3648075"/>
          <p14:tracePt t="16172" x="2838450" y="3749675"/>
          <p14:tracePt t="16178" x="2838450" y="3865563"/>
          <p14:tracePt t="16187" x="2851150" y="3968750"/>
          <p14:tracePt t="16194" x="2863850" y="4084638"/>
          <p14:tracePt t="16204" x="2863850" y="4148138"/>
          <p14:tracePt t="16210" x="2863850" y="4276725"/>
          <p14:tracePt t="16222" x="2863850" y="4379913"/>
          <p14:tracePt t="16226" x="2863850" y="4468813"/>
          <p14:tracePt t="16234" x="2863850" y="4559300"/>
          <p14:tracePt t="16242" x="2863850" y="4649788"/>
          <p14:tracePt t="16250" x="2863850" y="4738688"/>
          <p14:tracePt t="16258" x="2863850" y="4764088"/>
          <p14:tracePt t="16266" x="2851150" y="4854575"/>
          <p14:tracePt t="16274" x="2851150" y="4867275"/>
          <p14:tracePt t="16282" x="2851150" y="4932363"/>
          <p14:tracePt t="16290" x="2851150" y="4970463"/>
          <p14:tracePt t="16298" x="2851150" y="5008563"/>
          <p14:tracePt t="16306" x="2851150" y="5021263"/>
          <p14:tracePt t="16314" x="2851150" y="5033963"/>
          <p14:tracePt t="16322" x="2851150" y="5073650"/>
          <p14:tracePt t="16330" x="2851150" y="5099050"/>
          <p14:tracePt t="16338" x="2851150" y="5111750"/>
          <p14:tracePt t="16347" x="2851150" y="5124450"/>
          <p14:tracePt t="16358" x="2851150" y="5137150"/>
          <p14:tracePt t="16363" x="2838450" y="5149850"/>
          <p14:tracePt t="16758" x="2825750" y="5162550"/>
          <p14:tracePt t="16838" x="2813050" y="5175250"/>
          <p14:tracePt t="17430" x="2800350" y="5175250"/>
          <p14:tracePt t="17495" x="2800350" y="5187950"/>
          <p14:tracePt t="18184" x="2800350" y="5137150"/>
          <p14:tracePt t="18195" x="2800350" y="5124450"/>
          <p14:tracePt t="18200" x="2800350" y="5046663"/>
          <p14:tracePt t="18211" x="2800350" y="4945063"/>
          <p14:tracePt t="18215" x="2800350" y="4816475"/>
          <p14:tracePt t="18226" x="2800350" y="4622800"/>
          <p14:tracePt t="18231" x="2800350" y="4430713"/>
          <p14:tracePt t="18242" x="2800350" y="4211638"/>
          <p14:tracePt t="18247" x="2800350" y="3930650"/>
          <p14:tracePt t="18259" x="2787650" y="3698875"/>
          <p14:tracePt t="18262" x="2722563" y="3378200"/>
          <p14:tracePt t="18275" x="2709863" y="3171825"/>
          <p14:tracePt t="18278" x="2659063" y="2954338"/>
          <p14:tracePt t="18287" x="2619375" y="2876550"/>
          <p14:tracePt t="18294" x="2619375" y="2851150"/>
          <p14:tracePt t="18302" x="2606675" y="2838450"/>
          <p14:tracePt t="18358" x="2581275" y="2838450"/>
          <p14:tracePt t="18366" x="2555875" y="2851150"/>
          <p14:tracePt t="18374" x="2543175" y="2876550"/>
          <p14:tracePt t="18382" x="2543175" y="2889250"/>
          <p14:tracePt t="18390" x="2530475" y="2901950"/>
          <p14:tracePt t="18398" x="2505075" y="2927350"/>
          <p14:tracePt t="18406" x="2505075" y="2941638"/>
          <p14:tracePt t="18414" x="2505075" y="2954338"/>
          <p14:tracePt t="18422" x="2490788" y="2954338"/>
          <p14:tracePt t="18430" x="2490788" y="2967038"/>
          <p14:tracePt t="18519" x="2490788" y="2979738"/>
          <p14:tracePt t="18534" x="2490788" y="3043238"/>
          <p14:tracePt t="18542" x="2490788" y="3121025"/>
          <p14:tracePt t="18550" x="2505075" y="3224213"/>
          <p14:tracePt t="18558" x="2530475" y="3351213"/>
          <p14:tracePt t="18566" x="2568575" y="3492500"/>
          <p14:tracePt t="18574" x="2619375" y="3673475"/>
          <p14:tracePt t="18582" x="2659063" y="3840163"/>
          <p14:tracePt t="18590" x="2671763" y="4032250"/>
          <p14:tracePt t="18598" x="2684463" y="4148138"/>
          <p14:tracePt t="18606" x="2684463" y="4251325"/>
          <p14:tracePt t="18614" x="2684463" y="4314825"/>
          <p14:tracePt t="18623" x="2684463" y="4405313"/>
          <p14:tracePt t="18630" x="2684463" y="4430713"/>
          <p14:tracePt t="18646" x="2684463" y="4443413"/>
          <p14:tracePt t="18899" x="2684463" y="4468813"/>
          <p14:tracePt t="18906" x="2684463" y="4508500"/>
          <p14:tracePt t="18914" x="2684463" y="4546600"/>
          <p14:tracePt t="18925" x="2684463" y="4559300"/>
          <p14:tracePt t="18930" x="2684463" y="4622800"/>
          <p14:tracePt t="18940" x="2671763" y="4713288"/>
          <p14:tracePt t="18946" x="2671763" y="4776788"/>
          <p14:tracePt t="18958" x="2671763" y="4892675"/>
          <p14:tracePt t="18962" x="2671763" y="4957763"/>
          <p14:tracePt t="18973" x="2671763" y="5046663"/>
          <p14:tracePt t="18978" x="2671763" y="5111750"/>
          <p14:tracePt t="18986" x="2671763" y="5175250"/>
          <p14:tracePt t="18995" x="2671763" y="5200650"/>
          <p14:tracePt t="19003" x="2671763" y="5213350"/>
          <p14:tracePt t="19011" x="2671763" y="5240338"/>
          <p14:tracePt t="19027" x="2671763" y="5253038"/>
          <p14:tracePt t="20099" x="2760663" y="5253038"/>
          <p14:tracePt t="20108" x="2773363" y="5240338"/>
          <p14:tracePt t="20119" x="2800350" y="5240338"/>
          <p14:tracePt t="20129" x="2838450" y="5227638"/>
          <p14:tracePt t="20131" x="2901950" y="5227638"/>
          <p14:tracePt t="20142" x="2967038" y="5213350"/>
          <p14:tracePt t="20146" x="3030538" y="5213350"/>
          <p14:tracePt t="20154" x="3108325" y="5187950"/>
          <p14:tracePt t="20162" x="3133725" y="5187950"/>
          <p14:tracePt t="20170" x="3197225" y="5162550"/>
          <p14:tracePt t="20178" x="3209925" y="5162550"/>
          <p14:tracePt t="20186" x="3249613" y="5149850"/>
          <p14:tracePt t="20194" x="3351213" y="5111750"/>
          <p14:tracePt t="20202" x="3378200" y="5111750"/>
          <p14:tracePt t="20210" x="3390900" y="5099050"/>
          <p14:tracePt t="20219" x="3416300" y="5086350"/>
          <p14:tracePt t="20234" x="3454400" y="5059363"/>
          <p14:tracePt t="20236" x="3479800" y="5059363"/>
          <p14:tracePt t="20248" x="3506788" y="5059363"/>
          <p14:tracePt t="20250" x="3532188" y="5033963"/>
          <p14:tracePt t="20260" x="3595688" y="5008563"/>
          <p14:tracePt t="20267" x="3621088" y="4995863"/>
          <p14:tracePt t="20278" x="3648075" y="4983163"/>
          <p14:tracePt t="20282" x="3711575" y="4932363"/>
          <p14:tracePt t="20291" x="3736975" y="4918075"/>
          <p14:tracePt t="20298" x="3802063" y="4854575"/>
          <p14:tracePt t="20309" x="3840163" y="4816475"/>
          <p14:tracePt t="20314" x="3878263" y="4791075"/>
          <p14:tracePt t="20327" x="3903663" y="4776788"/>
          <p14:tracePt t="20330" x="3916363" y="4776788"/>
          <p14:tracePt t="20342" x="3943350" y="4764088"/>
          <p14:tracePt t="20346" x="4006850" y="4713288"/>
          <p14:tracePt t="20354" x="4044950" y="4713288"/>
          <p14:tracePt t="20362" x="4070350" y="4687888"/>
          <p14:tracePt t="20370" x="4135438" y="4675188"/>
          <p14:tracePt t="20378" x="4225925" y="4622800"/>
          <p14:tracePt t="20386" x="4302125" y="4597400"/>
          <p14:tracePt t="20394" x="4418013" y="4559300"/>
          <p14:tracePt t="20402" x="4597400" y="4508500"/>
          <p14:tracePt t="20410" x="4687888" y="4494213"/>
          <p14:tracePt t="20418" x="4791075" y="4481513"/>
          <p14:tracePt t="20426" x="4879975" y="4443413"/>
          <p14:tracePt t="20434" x="4995863" y="4430713"/>
          <p14:tracePt t="20442" x="5086350" y="4418013"/>
          <p14:tracePt t="20450" x="5200650" y="4405313"/>
          <p14:tracePt t="20458" x="5227638" y="4405313"/>
          <p14:tracePt t="20466" x="5265738" y="4392613"/>
          <p14:tracePt t="20476" x="5303838" y="4367213"/>
          <p14:tracePt t="20482" x="5368925" y="4367213"/>
          <p14:tracePt t="20491" x="5432425" y="4340225"/>
          <p14:tracePt t="20498" x="5470525" y="4327525"/>
          <p14:tracePt t="20509" x="5495925" y="4314825"/>
          <p14:tracePt t="20514" x="5535613" y="4289425"/>
          <p14:tracePt t="20524" x="5548313" y="4264025"/>
          <p14:tracePt t="20530" x="5586413" y="4238625"/>
          <p14:tracePt t="20542" x="5664200" y="4173538"/>
          <p14:tracePt t="20546" x="5689600" y="4148138"/>
          <p14:tracePt t="20554" x="5702300" y="4110038"/>
          <p14:tracePt t="20562" x="5740400" y="4070350"/>
          <p14:tracePt t="20570" x="5792788" y="3981450"/>
          <p14:tracePt t="20578" x="5843588" y="3890963"/>
          <p14:tracePt t="20586" x="5919788" y="3762375"/>
          <p14:tracePt t="20595" x="5972175" y="3660775"/>
          <p14:tracePt t="20602" x="6061075" y="3519488"/>
          <p14:tracePt t="20610" x="6088063" y="3441700"/>
          <p14:tracePt t="20618" x="6176963" y="3262313"/>
          <p14:tracePt t="20626" x="6189663" y="3171825"/>
          <p14:tracePt t="20635" x="6242050" y="3082925"/>
          <p14:tracePt t="20647" x="6254750" y="3005138"/>
          <p14:tracePt t="20651" x="6254750" y="2927350"/>
          <p14:tracePt t="20665" x="6254750" y="2863850"/>
          <p14:tracePt t="20667" x="6254750" y="2838450"/>
          <p14:tracePt t="20678" x="6254750" y="2773363"/>
          <p14:tracePt t="20683" x="6254750" y="2747963"/>
          <p14:tracePt t="20693" x="6254750" y="2735263"/>
          <p14:tracePt t="20698" x="6254750" y="2709863"/>
          <p14:tracePt t="20709" x="6254750" y="2697163"/>
          <p14:tracePt t="20804" x="6254750" y="2684463"/>
          <p14:tracePt t="20850" x="6242050" y="2684463"/>
          <p14:tracePt t="20866" x="6229350" y="2684463"/>
          <p14:tracePt t="20875" x="6216650" y="2684463"/>
          <p14:tracePt t="20928" x="6202363" y="2684463"/>
          <p14:tracePt t="20979" x="6189663" y="2684463"/>
          <p14:tracePt t="21010" x="6202363" y="2684463"/>
          <p14:tracePt t="21018" x="6280150" y="2684463"/>
          <p14:tracePt t="21026" x="6305550" y="2659063"/>
          <p14:tracePt t="21035" x="6408738" y="2606675"/>
          <p14:tracePt t="21044" x="6524625" y="2517775"/>
          <p14:tracePt t="21050" x="6626225" y="2427288"/>
          <p14:tracePt t="21060" x="6729413" y="2324100"/>
          <p14:tracePt t="21066" x="6845300" y="2195513"/>
          <p14:tracePt t="21075" x="6935788" y="2081213"/>
          <p14:tracePt t="21082" x="7011988" y="1990725"/>
          <p14:tracePt t="21092" x="7037388" y="1912938"/>
          <p14:tracePt t="21098" x="7077075" y="1798638"/>
          <p14:tracePt t="21109" x="7089775" y="1758950"/>
          <p14:tracePt t="21114" x="7102475" y="1695450"/>
          <p14:tracePt t="21126" x="7115175" y="1630363"/>
          <p14:tracePt t="21131" x="7115175" y="1617663"/>
          <p14:tracePt t="21138" x="7115175" y="1604963"/>
          <p14:tracePt t="21147" x="7115175" y="1592263"/>
          <p14:tracePt t="21234" x="7115175" y="1617663"/>
          <p14:tracePt t="21242" x="7115175" y="1644650"/>
          <p14:tracePt t="21250" x="7115175" y="1657350"/>
          <p14:tracePt t="21258" x="7115175" y="1682750"/>
          <p14:tracePt t="21318" x="7153275" y="1682750"/>
          <p14:tracePt t="21326" x="7165975" y="1682750"/>
          <p14:tracePt t="21334" x="7178675" y="1657350"/>
          <p14:tracePt t="21342" x="7204075" y="1617663"/>
          <p14:tracePt t="21350" x="7218363" y="1554163"/>
          <p14:tracePt t="21358" x="7231063" y="1516063"/>
          <p14:tracePt t="21366" x="7243763" y="1489075"/>
          <p14:tracePt t="21376" x="7256463" y="1450975"/>
          <p14:tracePt t="21382" x="7256463" y="1412875"/>
          <p14:tracePt t="21398" x="7256463" y="1387475"/>
          <p14:tracePt t="21409" x="7256463" y="1374775"/>
          <p14:tracePt t="21464" x="7256463" y="1387475"/>
          <p14:tracePt t="21479" x="7256463" y="1463675"/>
          <p14:tracePt t="21487" x="7218363" y="1579563"/>
          <p14:tracePt t="21495" x="7218363" y="1670050"/>
          <p14:tracePt t="21502" x="7204075" y="1758950"/>
          <p14:tracePt t="21512" x="7204075" y="1849438"/>
          <p14:tracePt t="21518" x="7204075" y="1874838"/>
          <p14:tracePt t="21528" x="7204075" y="1939925"/>
          <p14:tracePt t="21534" x="7204075" y="1978025"/>
          <p14:tracePt t="21542" x="7204075" y="2041525"/>
          <p14:tracePt t="21550" x="7204075" y="2081213"/>
          <p14:tracePt t="21566" x="7204075" y="2119313"/>
          <p14:tracePt t="21578" x="7204075" y="2132013"/>
          <p14:tracePt t="21582" x="7204075" y="2157413"/>
          <p14:tracePt t="21594" x="7204075" y="2170113"/>
          <p14:tracePt t="21598" x="7204075" y="2195513"/>
          <p14:tracePt t="21608" x="7204075" y="2235200"/>
          <p14:tracePt t="21614" x="7204075" y="2247900"/>
          <p14:tracePt t="21622" x="7204075" y="2260600"/>
          <p14:tracePt t="21630" x="7204075" y="2273300"/>
          <p14:tracePt t="21638" x="7231063" y="2298700"/>
          <p14:tracePt t="21646" x="7231063" y="2324100"/>
          <p14:tracePt t="21654" x="7231063" y="2389188"/>
          <p14:tracePt t="21662" x="7231063" y="2478088"/>
          <p14:tracePt t="21670" x="7243763" y="2543175"/>
          <p14:tracePt t="21678" x="7243763" y="2581275"/>
          <p14:tracePt t="21686" x="7269163" y="2697163"/>
          <p14:tracePt t="21696" x="7281863" y="2787650"/>
          <p14:tracePt t="21711" x="7307263" y="2967038"/>
          <p14:tracePt t="21718" x="7319963" y="3030538"/>
          <p14:tracePt t="21726" x="7319963" y="3146425"/>
          <p14:tracePt t="21734" x="7319963" y="3275013"/>
          <p14:tracePt t="21742" x="7332663" y="3378200"/>
          <p14:tracePt t="21750" x="7332663" y="3441700"/>
          <p14:tracePt t="21759" x="7332663" y="3570288"/>
          <p14:tracePt t="21766" x="7345363" y="3648075"/>
          <p14:tracePt t="21776" x="7359650" y="3686175"/>
          <p14:tracePt t="21782" x="7359650" y="3711575"/>
          <p14:tracePt t="21793" x="7359650" y="3736975"/>
          <p14:tracePt t="21798" x="7372350" y="3749675"/>
          <p14:tracePt t="21855" x="7372350" y="3762375"/>
          <p14:tracePt t="21869" x="7372350" y="3775075"/>
          <p14:tracePt t="21881" x="7385050" y="3775075"/>
          <p14:tracePt t="21894" x="7385050" y="3789363"/>
          <p14:tracePt t="21902" x="7385050" y="3802063"/>
          <p14:tracePt t="21912" x="7385050" y="3814763"/>
          <p14:tracePt t="21918" x="7385050" y="3827463"/>
          <p14:tracePt t="21927" x="7385050" y="3840163"/>
          <p14:tracePt t="21992" x="7397750" y="3827463"/>
          <p14:tracePt t="22005" x="7397750" y="3814763"/>
          <p14:tracePt t="22017" x="7397750" y="3775075"/>
          <p14:tracePt t="22023" x="7397750" y="3762375"/>
          <p14:tracePt t="22031" x="7397750" y="3736975"/>
          <p14:tracePt t="22039" x="7397750" y="3724275"/>
          <p14:tracePt t="22078" x="7372350" y="3724275"/>
          <p14:tracePt t="22087" x="7372350" y="3762375"/>
          <p14:tracePt t="22094" x="7332663" y="3852863"/>
          <p14:tracePt t="22102" x="7332663" y="3916363"/>
          <p14:tracePt t="22110" x="7307263" y="4044950"/>
          <p14:tracePt t="22118" x="7281863" y="4160838"/>
          <p14:tracePt t="22126" x="7281863" y="4264025"/>
          <p14:tracePt t="22134" x="7281863" y="4327525"/>
          <p14:tracePt t="22142" x="7269163" y="4405313"/>
          <p14:tracePt t="22150" x="7256463" y="4443413"/>
          <p14:tracePt t="22167" x="7256463" y="4468813"/>
          <p14:tracePt t="22240" x="7269163" y="4456113"/>
          <p14:tracePt t="22249" x="7281863" y="4392613"/>
          <p14:tracePt t="22263" x="7307263" y="4251325"/>
          <p14:tracePt t="22272" x="7307263" y="4186238"/>
          <p14:tracePt t="22282" x="7307263" y="4097338"/>
          <p14:tracePt t="22286" x="7307263" y="4032250"/>
          <p14:tracePt t="22294" x="7319963" y="3968750"/>
          <p14:tracePt t="22302" x="7319963" y="3878263"/>
          <p14:tracePt t="22310" x="7319963" y="3840163"/>
          <p14:tracePt t="22318" x="7319963" y="3814763"/>
          <p14:tracePt t="22327" x="7319963" y="3775075"/>
          <p14:tracePt t="22334" x="7319963" y="3762375"/>
          <p14:tracePt t="22344" x="7319963" y="3749675"/>
          <p14:tracePt t="22350" x="7319963" y="3736975"/>
          <p14:tracePt t="22360" x="7319963" y="3724275"/>
          <p14:tracePt t="22438" x="7319963" y="3711575"/>
          <p14:tracePt t="22472" x="7319963" y="3698875"/>
          <p14:tracePt t="22481" x="7319963" y="3686175"/>
          <p14:tracePt t="22503" x="7319963" y="3673475"/>
          <p14:tracePt t="22519" x="7319963" y="3660775"/>
          <p14:tracePt t="22550" x="7319963" y="3648075"/>
          <p14:tracePt t="22560" x="7319963" y="3633788"/>
          <p14:tracePt t="22582" x="7319963" y="3621088"/>
          <p14:tracePt t="22614" x="7345363" y="3608388"/>
          <p14:tracePt t="22622" x="7345363" y="3595688"/>
          <p14:tracePt t="22646" x="7372350" y="3570288"/>
          <p14:tracePt t="22661" x="7385050" y="3557588"/>
          <p14:tracePt t="22662" x="7397750" y="3544888"/>
          <p14:tracePt t="22704" x="7410450" y="3544888"/>
          <p14:tracePt t="22717" x="7435850" y="3544888"/>
          <p14:tracePt t="22733" x="7461250" y="3570288"/>
          <p14:tracePt t="22736" x="7473950" y="3595688"/>
          <p14:tracePt t="22760" x="7499350" y="3724275"/>
          <p14:tracePt t="22762" x="7526338" y="3789363"/>
          <p14:tracePt t="22774" x="7539038" y="3930650"/>
          <p14:tracePt t="22783" x="7564438" y="3994150"/>
          <p14:tracePt t="22795" x="7564438" y="4019550"/>
          <p14:tracePt t="22798" x="7564438" y="4057650"/>
          <p14:tracePt t="22806" x="7577138" y="4135438"/>
          <p14:tracePt t="22814" x="7577138" y="4148138"/>
          <p14:tracePt t="22822" x="7577138" y="4173538"/>
          <p14:tracePt t="22830" x="7577138" y="4211638"/>
          <p14:tracePt t="22838" x="7577138" y="4225925"/>
          <p14:tracePt t="22846" x="7577138" y="4238625"/>
          <p14:tracePt t="22854" x="7577138" y="4264025"/>
          <p14:tracePt t="22862" x="7577138" y="4276725"/>
          <p14:tracePt t="22878" x="7564438" y="4289425"/>
          <p14:tracePt t="22886" x="7564438" y="4302125"/>
          <p14:tracePt t="22894" x="7551738" y="4314825"/>
          <p14:tracePt t="22918" x="7539038" y="4327525"/>
          <p14:tracePt t="22934" x="7526338" y="4327525"/>
          <p14:tracePt t="22951" x="7513638" y="4340225"/>
          <p14:tracePt t="22963" x="7499350" y="4352925"/>
          <p14:tracePt t="22967" x="7473950" y="4367213"/>
          <p14:tracePt t="22980" x="7461250" y="4379913"/>
          <p14:tracePt t="22982" x="7461250" y="4405313"/>
          <p14:tracePt t="22998" x="7448550" y="4418013"/>
          <p14:tracePt t="23334" x="7435850" y="4430713"/>
          <p14:tracePt t="23358" x="7435850" y="4443413"/>
          <p14:tracePt t="23366" x="7423150" y="4456113"/>
          <p14:tracePt t="23414" x="7423150" y="4468813"/>
          <p14:tracePt t="23602" x="7423150" y="4456113"/>
          <p14:tracePt t="23608" x="7461250" y="4418013"/>
          <p14:tracePt t="23614" x="7513638" y="4340225"/>
          <p14:tracePt t="23622" x="7526338" y="4314825"/>
          <p14:tracePt t="23630" x="7539038" y="4289425"/>
          <p14:tracePt t="23638" x="7551738" y="4264025"/>
          <p14:tracePt t="23646" x="7564438" y="4251325"/>
          <p14:tracePt t="23654" x="7577138" y="4238625"/>
          <p14:tracePt t="23662" x="7577138" y="4225925"/>
          <p14:tracePt t="23670" x="7577138" y="4211638"/>
          <p14:tracePt t="24079" x="7654925" y="4135438"/>
          <p14:tracePt t="24086" x="7667625" y="4135438"/>
          <p14:tracePt t="24100" x="7781925" y="4019550"/>
          <p14:tracePt t="24106" x="7796213" y="3994150"/>
          <p14:tracePt t="24119" x="8039100" y="3840163"/>
          <p14:tracePt t="24127" x="8142288" y="3749675"/>
          <p14:tracePt t="24138" x="8180388" y="3673475"/>
          <p14:tracePt t="24145" x="8232775" y="3557588"/>
          <p14:tracePt t="24150" x="8283575" y="3454400"/>
          <p14:tracePt t="24161" x="8321675" y="3338513"/>
          <p14:tracePt t="24166" x="8334375" y="3313113"/>
          <p14:tracePt t="24174" x="8334375" y="3287713"/>
          <p14:tracePt t="24182" x="8334375" y="3275013"/>
          <p14:tracePt t="24223" x="8334375" y="3325813"/>
          <p14:tracePt t="24239" x="8334375" y="3416300"/>
          <p14:tracePt t="24247" x="8308975" y="3608388"/>
          <p14:tracePt t="24254" x="8308975" y="3802063"/>
          <p14:tracePt t="24266" x="8283575" y="4019550"/>
          <p14:tracePt t="24271" x="8270875" y="4238625"/>
          <p14:tracePt t="24279" x="8245475" y="4405313"/>
          <p14:tracePt t="24286" x="8245475" y="4533900"/>
          <p14:tracePt t="24295" x="8245475" y="4662488"/>
          <p14:tracePt t="24302" x="8245475" y="4751388"/>
          <p14:tracePt t="24312" x="8245475" y="4764088"/>
          <p14:tracePt t="24318" x="8245475" y="4791075"/>
          <p14:tracePt t="24328" x="8245475" y="4803775"/>
          <p14:tracePt t="24335" x="8258175" y="4816475"/>
          <p14:tracePt t="24345" x="8283575" y="4816475"/>
          <p14:tracePt t="24354" x="8347075" y="4776788"/>
          <p14:tracePt t="24362" x="8386763" y="4738688"/>
          <p14:tracePt t="24370" x="8462963" y="4622800"/>
          <p14:tracePt t="24380" x="8515350" y="4533900"/>
          <p14:tracePt t="24386" x="8566150" y="4418013"/>
          <p14:tracePt t="24395" x="8669338" y="4276725"/>
          <p14:tracePt t="24402" x="8720138" y="4148138"/>
          <p14:tracePt t="24412" x="8758238" y="4032250"/>
          <p14:tracePt t="24418" x="8836025" y="3852863"/>
          <p14:tracePt t="24435" x="8964613" y="3582988"/>
          <p14:tracePt t="24447" x="8977313" y="3390900"/>
          <p14:tracePt t="24450" x="8977313" y="3365500"/>
          <p14:tracePt t="24464" x="8990013" y="3365500"/>
          <p14:tracePt t="24466" x="8990013" y="3351213"/>
          <p14:tracePt t="24474" x="8990013" y="3338513"/>
          <p14:tracePt t="24519" x="8977313" y="3365500"/>
          <p14:tracePt t="24523" x="8977313" y="3378200"/>
          <p14:tracePt t="24539" x="8939213" y="3454400"/>
          <p14:tracePt t="24556" x="8939213" y="3492500"/>
          <p14:tracePt t="24578" x="8939213" y="3506788"/>
          <p14:tracePt t="24668" x="8939213" y="3492500"/>
          <p14:tracePt t="24684" x="8924925" y="3467100"/>
          <p14:tracePt t="24696" x="8912225" y="3441700"/>
          <p14:tracePt t="24699" x="8912225" y="3429000"/>
          <p14:tracePt t="24719" x="8899525" y="3403600"/>
          <p14:tracePt t="24730" x="8886825" y="3390900"/>
          <p14:tracePt t="24734" x="8874125" y="3390900"/>
          <p14:tracePt t="24754" x="8861425" y="3390900"/>
          <p14:tracePt t="24930" x="8848725" y="3416300"/>
          <p14:tracePt t="24938" x="8848725" y="3441700"/>
          <p14:tracePt t="24946" x="8848725" y="3506788"/>
          <p14:tracePt t="24954" x="8848725" y="3582988"/>
          <p14:tracePt t="24962" x="8848725" y="3648075"/>
          <p14:tracePt t="24970" x="8848725" y="3673475"/>
          <p14:tracePt t="24978" x="8848725" y="3762375"/>
          <p14:tracePt t="24986" x="8848725" y="3789363"/>
          <p14:tracePt t="24996" x="8848725" y="3852863"/>
          <p14:tracePt t="25002" x="8848725" y="3890963"/>
          <p14:tracePt t="25013" x="8848725" y="3916363"/>
          <p14:tracePt t="25018" x="8836025" y="3930650"/>
          <p14:tracePt t="25029" x="8836025" y="3943350"/>
          <p14:tracePt t="25034" x="8823325" y="3956050"/>
          <p14:tracePt t="25047" x="8810625" y="3968750"/>
          <p14:tracePt t="25091" x="8810625" y="3981450"/>
          <p14:tracePt t="25154" x="8810625" y="3994150"/>
          <p14:tracePt t="25234" x="8783638" y="4019550"/>
          <p14:tracePt t="25243" x="8770938" y="4032250"/>
          <p14:tracePt t="25250" x="8770938" y="4044950"/>
          <p14:tracePt t="25267" x="8758238" y="4084638"/>
          <p14:tracePt t="25275" x="8745538" y="4122738"/>
          <p14:tracePt t="25292" x="8732838" y="4160838"/>
          <p14:tracePt t="25306" x="8720138" y="4186238"/>
          <p14:tracePt t="25309" x="8707438" y="4211638"/>
          <p14:tracePt t="25324" x="8694738" y="4276725"/>
          <p14:tracePt t="25347" x="8682038" y="4314825"/>
          <p14:tracePt t="25434" x="8682038" y="4289425"/>
          <p14:tracePt t="25443" x="8682038" y="4276725"/>
          <p14:tracePt t="25450" x="8682038" y="4211638"/>
          <p14:tracePt t="25458" x="8694738" y="4173538"/>
          <p14:tracePt t="25466" x="8694738" y="4135438"/>
          <p14:tracePt t="25474" x="8707438" y="4122738"/>
          <p14:tracePt t="25482" x="8720138" y="4110038"/>
          <p14:tracePt t="25506" x="8732838" y="4084638"/>
          <p14:tracePt t="25514" x="8732838" y="4070350"/>
          <p14:tracePt t="25842" x="8720138" y="4084638"/>
          <p14:tracePt t="25850" x="8707438" y="4097338"/>
          <p14:tracePt t="25872" x="8694738" y="4173538"/>
          <p14:tracePt t="25888" x="8682038" y="4276725"/>
          <p14:tracePt t="25904" x="8656638" y="4327525"/>
          <p14:tracePt t="25923" x="8642350" y="4352925"/>
          <p14:tracePt t="26034" x="8642350" y="4367213"/>
          <p14:tracePt t="26052" x="8629650" y="4367213"/>
          <p14:tracePt t="26063" x="8616950" y="4392613"/>
          <p14:tracePt t="26069" x="8616950" y="4405313"/>
          <p14:tracePt t="26075" x="8616950" y="4418013"/>
          <p14:tracePt t="26082" x="8616950" y="4430713"/>
          <p14:tracePt t="26091" x="8604250" y="4443413"/>
          <p14:tracePt t="26098" x="8591550" y="4468813"/>
          <p14:tracePt t="26107" x="8591550" y="4494213"/>
          <p14:tracePt t="26115" x="8578850" y="4494213"/>
          <p14:tracePt t="26123" x="8578850" y="4521200"/>
          <p14:tracePt t="26130" x="8578850" y="4533900"/>
          <p14:tracePt t="26203" x="8578850" y="4546600"/>
          <p14:tracePt t="26211" x="8578850" y="4559300"/>
          <p14:tracePt t="26235" x="8578850" y="4572000"/>
          <p14:tracePt t="26386" x="8578850" y="4597400"/>
          <p14:tracePt t="26402" x="8578850" y="4622800"/>
          <p14:tracePt t="26413" x="8578850" y="4649788"/>
          <p14:tracePt t="26418" x="8578850" y="4675188"/>
          <p14:tracePt t="26435" x="8578850" y="4803775"/>
          <p14:tracePt t="26443" x="8566150" y="4879975"/>
          <p14:tracePt t="26453" x="8566150" y="4892675"/>
          <p14:tracePt t="26459" x="8566150" y="4918075"/>
          <p14:tracePt t="26468" x="8566150" y="4932363"/>
          <p14:tracePt t="26474" x="8566150" y="4945063"/>
          <p14:tracePt t="26578" x="8566150" y="4932363"/>
          <p14:tracePt t="26586" x="8566150" y="4918075"/>
          <p14:tracePt t="27050" x="8566150" y="49053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Biochar?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Biochar is charcoal produced from pyrolysis (combustion at low oxygen levels) biomass and carbonization</a:t>
            </a:r>
          </a:p>
          <a:p>
            <a:r>
              <a:rPr lang="en-US" dirty="0"/>
              <a:t>Pyrolysis and carbonization occur at temperatures from 200 to 1000° C </a:t>
            </a:r>
          </a:p>
          <a:p>
            <a:r>
              <a:rPr lang="en-US" dirty="0"/>
              <a:t>Resistant to decomposition (50% C, half-life 100-1000 years)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74638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2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4218"/>
    </mc:Choice>
    <mc:Fallback xmlns="">
      <p:transition spd="slow" advTm="5421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482389"/>
              </p:ext>
            </p:extLst>
          </p:nvPr>
        </p:nvGraphicFramePr>
        <p:xfrm>
          <a:off x="61686" y="2819400"/>
          <a:ext cx="8915400" cy="2895602"/>
        </p:xfrm>
        <a:graphic>
          <a:graphicData uri="http://schemas.openxmlformats.org/drawingml/2006/table">
            <a:tbl>
              <a:tblPr firstRow="1" firstCol="1" bandRow="1"/>
              <a:tblGrid>
                <a:gridCol w="1149199">
                  <a:extLst>
                    <a:ext uri="{9D8B030D-6E8A-4147-A177-3AD203B41FA5}">
                      <a16:colId xmlns:a16="http://schemas.microsoft.com/office/drawing/2014/main" val="1582047539"/>
                    </a:ext>
                  </a:extLst>
                </a:gridCol>
                <a:gridCol w="516226">
                  <a:extLst>
                    <a:ext uri="{9D8B030D-6E8A-4147-A177-3AD203B41FA5}">
                      <a16:colId xmlns:a16="http://schemas.microsoft.com/office/drawing/2014/main" val="2026018380"/>
                    </a:ext>
                  </a:extLst>
                </a:gridCol>
                <a:gridCol w="792580">
                  <a:extLst>
                    <a:ext uri="{9D8B030D-6E8A-4147-A177-3AD203B41FA5}">
                      <a16:colId xmlns:a16="http://schemas.microsoft.com/office/drawing/2014/main" val="3453720625"/>
                    </a:ext>
                  </a:extLst>
                </a:gridCol>
                <a:gridCol w="656684">
                  <a:extLst>
                    <a:ext uri="{9D8B030D-6E8A-4147-A177-3AD203B41FA5}">
                      <a16:colId xmlns:a16="http://schemas.microsoft.com/office/drawing/2014/main" val="2955475708"/>
                    </a:ext>
                  </a:extLst>
                </a:gridCol>
                <a:gridCol w="656684">
                  <a:extLst>
                    <a:ext uri="{9D8B030D-6E8A-4147-A177-3AD203B41FA5}">
                      <a16:colId xmlns:a16="http://schemas.microsoft.com/office/drawing/2014/main" val="1308369578"/>
                    </a:ext>
                  </a:extLst>
                </a:gridCol>
                <a:gridCol w="820855">
                  <a:extLst>
                    <a:ext uri="{9D8B030D-6E8A-4147-A177-3AD203B41FA5}">
                      <a16:colId xmlns:a16="http://schemas.microsoft.com/office/drawing/2014/main" val="3738803207"/>
                    </a:ext>
                  </a:extLst>
                </a:gridCol>
                <a:gridCol w="826329">
                  <a:extLst>
                    <a:ext uri="{9D8B030D-6E8A-4147-A177-3AD203B41FA5}">
                      <a16:colId xmlns:a16="http://schemas.microsoft.com/office/drawing/2014/main" val="3417218578"/>
                    </a:ext>
                  </a:extLst>
                </a:gridCol>
                <a:gridCol w="763394">
                  <a:extLst>
                    <a:ext uri="{9D8B030D-6E8A-4147-A177-3AD203B41FA5}">
                      <a16:colId xmlns:a16="http://schemas.microsoft.com/office/drawing/2014/main" val="431098366"/>
                    </a:ext>
                  </a:extLst>
                </a:gridCol>
                <a:gridCol w="1089002">
                  <a:extLst>
                    <a:ext uri="{9D8B030D-6E8A-4147-A177-3AD203B41FA5}">
                      <a16:colId xmlns:a16="http://schemas.microsoft.com/office/drawing/2014/main" val="2153427141"/>
                    </a:ext>
                  </a:extLst>
                </a:gridCol>
                <a:gridCol w="840921">
                  <a:extLst>
                    <a:ext uri="{9D8B030D-6E8A-4147-A177-3AD203B41FA5}">
                      <a16:colId xmlns:a16="http://schemas.microsoft.com/office/drawing/2014/main" val="3115867130"/>
                    </a:ext>
                  </a:extLst>
                </a:gridCol>
                <a:gridCol w="803526">
                  <a:extLst>
                    <a:ext uri="{9D8B030D-6E8A-4147-A177-3AD203B41FA5}">
                      <a16:colId xmlns:a16="http://schemas.microsoft.com/office/drawing/2014/main" val="1591378282"/>
                    </a:ext>
                  </a:extLst>
                </a:gridCol>
              </a:tblGrid>
              <a:tr h="5748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Bulk Density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OM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r>
                        <a:rPr lang="en-US" sz="1600" baseline="-25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6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-N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en-US" sz="1600" baseline="-25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-N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Bray-P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Extractable K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Bases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Estimated CEC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6841402"/>
                  </a:ext>
                </a:extLst>
              </a:tr>
              <a:tr h="5748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 cm</a:t>
                      </a:r>
                      <a:r>
                        <a:rPr lang="en-US" sz="16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 kg</a:t>
                      </a:r>
                      <a:r>
                        <a:rPr lang="en-US" sz="16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dS/m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----------------------mg kg</a:t>
                      </a:r>
                      <a:r>
                        <a:rPr lang="en-US" sz="16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-----------------------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Cmol</a:t>
                      </a:r>
                      <a:r>
                        <a:rPr lang="en-US" sz="1600" baseline="-25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kg</a:t>
                      </a:r>
                      <a:r>
                        <a:rPr lang="en-US" sz="16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54908"/>
                  </a:ext>
                </a:extLst>
              </a:tr>
              <a:tr h="29099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Butterfield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5.46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1.16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3.4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0.68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22.2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3.2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24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77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16.2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21.6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7841752"/>
                  </a:ext>
                </a:extLst>
              </a:tr>
              <a:tr h="29099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Carman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5.90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1.19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3.6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0.60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17.8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1.8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25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203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11.1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14.4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011263"/>
                  </a:ext>
                </a:extLst>
              </a:tr>
              <a:tr h="29099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Dawson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5.21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1.19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4.2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0.81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22.7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3.1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83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282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14.1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19.4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97372"/>
                  </a:ext>
                </a:extLst>
              </a:tr>
              <a:tr h="29099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Melville</a:t>
                      </a:r>
                      <a:endParaRPr lang="en-US" sz="160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5.50</a:t>
                      </a:r>
                      <a:endParaRPr lang="en-US" sz="160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0.90</a:t>
                      </a:r>
                      <a:endParaRPr lang="en-US" sz="160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11.4</a:t>
                      </a:r>
                      <a:endParaRPr lang="en-US" sz="160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1.40</a:t>
                      </a:r>
                      <a:endParaRPr lang="en-US" sz="160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45.7</a:t>
                      </a:r>
                      <a:endParaRPr lang="en-US" sz="160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5.8</a:t>
                      </a:r>
                      <a:endParaRPr lang="en-US" sz="160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en-US" sz="160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440</a:t>
                      </a:r>
                      <a:endParaRPr lang="en-US" sz="160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25.8</a:t>
                      </a:r>
                      <a:endParaRPr lang="en-US" sz="160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33.5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011123"/>
                  </a:ext>
                </a:extLst>
              </a:tr>
              <a:tr h="29099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Wolf Ranch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5.42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1.13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6.2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1.69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79.7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3.7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35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289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16.4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22.0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3708111"/>
                  </a:ext>
                </a:extLst>
              </a:tr>
              <a:tr h="29099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Biochar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9.94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0.12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1.58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2.8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11.0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9451826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14086" y="1727111"/>
            <a:ext cx="8763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Table 1. Physical and chemical properties of soils and biochar used in the study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>
                <a:cs typeface="Times New Roman" panose="02020603050405020304" pitchFamily="18" charset="0"/>
              </a:rPr>
              <a:t>Wallowa County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57200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2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1834"/>
    </mc:Choice>
    <mc:Fallback xmlns="">
      <p:transition spd="slow" advTm="31834"/>
    </mc:Fallback>
  </mc:AlternateContent>
  <p:extLst>
    <p:ext uri="{3A86A75C-4F4B-4683-9AE1-C65F6400EC91}">
      <p14:laserTraceLst xmlns:p14="http://schemas.microsoft.com/office/powerpoint/2010/main">
        <p14:tracePtLst>
          <p14:tracePt t="746" x="8553450" y="4892675"/>
          <p14:tracePt t="754" x="8540750" y="4892675"/>
          <p14:tracePt t="761" x="8462963" y="4905375"/>
          <p14:tracePt t="769" x="8424863" y="4932363"/>
          <p14:tracePt t="777" x="8347075" y="4957763"/>
          <p14:tracePt t="785" x="8270875" y="4983163"/>
          <p14:tracePt t="793" x="8205788" y="5008563"/>
          <p14:tracePt t="801" x="8180388" y="5033963"/>
          <p14:tracePt t="809" x="8142288" y="5033963"/>
          <p14:tracePt t="817" x="8129588" y="5033963"/>
          <p14:tracePt t="824" x="8116888" y="5033963"/>
          <p14:tracePt t="841" x="8104188" y="5033963"/>
          <p14:tracePt t="849" x="8104188" y="4983163"/>
          <p14:tracePt t="856" x="8104188" y="4892675"/>
          <p14:tracePt t="864" x="8104188" y="4816475"/>
          <p14:tracePt t="872" x="8104188" y="4687888"/>
          <p14:tracePt t="881" x="8051800" y="4572000"/>
          <p14:tracePt t="888" x="8026400" y="4379913"/>
          <p14:tracePt t="896" x="7975600" y="4238625"/>
          <p14:tracePt t="905" x="7885113" y="4057650"/>
          <p14:tracePt t="914" x="7834313" y="3878263"/>
          <p14:tracePt t="922" x="7781925" y="3749675"/>
          <p14:tracePt t="929" x="7667625" y="3570288"/>
          <p14:tracePt t="937" x="7589838" y="3429000"/>
          <p14:tracePt t="945" x="7473950" y="3224213"/>
          <p14:tracePt t="953" x="7423150" y="3095625"/>
          <p14:tracePt t="961" x="7372350" y="2954338"/>
          <p14:tracePt t="973" x="7319963" y="2838450"/>
          <p14:tracePt t="982" x="7269163" y="2709863"/>
          <p14:tracePt t="989" x="7243763" y="2619375"/>
          <p14:tracePt t="997" x="7140575" y="2568575"/>
          <p14:tracePt t="1005" x="7127875" y="2530475"/>
          <p14:tracePt t="1013" x="7115175" y="2505075"/>
          <p14:tracePt t="1021" x="7115175" y="2478088"/>
          <p14:tracePt t="1029" x="7102475" y="2465388"/>
          <p14:tracePt t="1313" x="7089775" y="2465388"/>
          <p14:tracePt t="1344" x="7077075" y="2465388"/>
          <p14:tracePt t="1361" x="7062788" y="2465388"/>
          <p14:tracePt t="1369" x="7050088" y="2452688"/>
          <p14:tracePt t="1376" x="7037388" y="2452688"/>
          <p14:tracePt t="1384" x="7011988" y="2439988"/>
          <p14:tracePt t="1401" x="6973888" y="2439988"/>
          <p14:tracePt t="1409" x="6935788" y="2427288"/>
          <p14:tracePt t="1416" x="6908800" y="2401888"/>
          <p14:tracePt t="1425" x="6832600" y="2376488"/>
          <p14:tracePt t="1433" x="6807200" y="2363788"/>
          <p14:tracePt t="1441" x="6716713" y="2349500"/>
          <p14:tracePt t="1451" x="6638925" y="2324100"/>
          <p14:tracePt t="1457" x="6537325" y="2298700"/>
          <p14:tracePt t="1466" x="6446838" y="2273300"/>
          <p14:tracePt t="1473" x="6330950" y="2247900"/>
          <p14:tracePt t="1482" x="6216650" y="2195513"/>
          <p14:tracePt t="1488" x="6126163" y="2157413"/>
          <p14:tracePt t="1496" x="6010275" y="2132013"/>
          <p14:tracePt t="1504" x="5919788" y="2093913"/>
          <p14:tracePt t="1513" x="5830888" y="2093913"/>
          <p14:tracePt t="1521" x="5740400" y="2054225"/>
          <p14:tracePt t="1529" x="5561013" y="2028825"/>
          <p14:tracePt t="1538" x="5394325" y="2028825"/>
          <p14:tracePt t="1545" x="5213350" y="2003425"/>
          <p14:tracePt t="1553" x="4983163" y="1978025"/>
          <p14:tracePt t="1561" x="4764088" y="1965325"/>
          <p14:tracePt t="1568" x="4559300" y="1925638"/>
          <p14:tracePt t="1577" x="4340225" y="1912938"/>
          <p14:tracePt t="1584" x="4160838" y="1862138"/>
          <p14:tracePt t="1592" x="3994150" y="1824038"/>
          <p14:tracePt t="1600" x="3852863" y="1771650"/>
          <p14:tracePt t="1609" x="3762375" y="1720850"/>
          <p14:tracePt t="1616" x="3621088" y="1617663"/>
          <p14:tracePt t="1625" x="3519488" y="1541463"/>
          <p14:tracePt t="1632" x="3429000" y="1489075"/>
          <p14:tracePt t="1641" x="3390900" y="1412875"/>
          <p14:tracePt t="1649" x="3365500" y="1412875"/>
          <p14:tracePt t="1656" x="3325813" y="1387475"/>
          <p14:tracePt t="1665" x="3313113" y="1387475"/>
          <p14:tracePt t="1682" x="3300413" y="1374775"/>
          <p14:tracePt t="1688" x="3287713" y="1362075"/>
          <p14:tracePt t="2300" x="3287713" y="1374775"/>
          <p14:tracePt t="2316" x="3351213" y="1450975"/>
          <p14:tracePt t="2326" x="3390900" y="1489075"/>
          <p14:tracePt t="2335" x="3506788" y="1695450"/>
          <p14:tracePt t="2341" x="3711575" y="2119313"/>
          <p14:tracePt t="2349" x="3865563" y="2376488"/>
          <p14:tracePt t="2356" x="3981450" y="2555875"/>
          <p14:tracePt t="2366" x="4110038" y="2697163"/>
          <p14:tracePt t="2372" x="4186238" y="2735263"/>
          <p14:tracePt t="2380" x="4251325" y="2747963"/>
          <p14:tracePt t="2388" x="4340225" y="2747963"/>
          <p14:tracePt t="2396" x="4405313" y="2747963"/>
          <p14:tracePt t="2404" x="4443413" y="2747963"/>
          <p14:tracePt t="2412" x="4508500" y="2709863"/>
          <p14:tracePt t="2420" x="4559300" y="2619375"/>
          <p14:tracePt t="2428" x="4572000" y="2530475"/>
          <p14:tracePt t="2436" x="4610100" y="2414588"/>
          <p14:tracePt t="2445" x="4610100" y="2298700"/>
          <p14:tracePt t="2453" x="4622800" y="2195513"/>
          <p14:tracePt t="2461" x="4635500" y="2066925"/>
          <p14:tracePt t="2469" x="4635500" y="1952625"/>
          <p14:tracePt t="2477" x="4635500" y="1824038"/>
          <p14:tracePt t="2485" x="4635500" y="1657350"/>
          <p14:tracePt t="2493" x="4635500" y="1489075"/>
          <p14:tracePt t="2500" x="4635500" y="1362075"/>
          <p14:tracePt t="2509" x="4635500" y="1168400"/>
          <p14:tracePt t="2516" x="4635500" y="989013"/>
          <p14:tracePt t="2526" x="4635500" y="911225"/>
          <p14:tracePt t="2537" x="4635500" y="822325"/>
          <p14:tracePt t="2541" x="4622800" y="809625"/>
          <p14:tracePt t="2558" x="4610100" y="809625"/>
          <p14:tracePt t="2569" x="4597400" y="809625"/>
          <p14:tracePt t="2574" x="4572000" y="809625"/>
          <p14:tracePt t="2582" x="4481513" y="835025"/>
          <p14:tracePt t="2590" x="4379913" y="963613"/>
          <p14:tracePt t="2597" x="4276725" y="1092200"/>
          <p14:tracePt t="2605" x="4186238" y="1271588"/>
          <p14:tracePt t="2613" x="4135438" y="1412875"/>
          <p14:tracePt t="2621" x="4084638" y="1579563"/>
          <p14:tracePt t="2629" x="4032250" y="1758950"/>
          <p14:tracePt t="2637" x="3994150" y="1874838"/>
          <p14:tracePt t="2645" x="3981450" y="2003425"/>
          <p14:tracePt t="2653" x="3981450" y="2041525"/>
          <p14:tracePt t="2661" x="3981450" y="2054225"/>
          <p14:tracePt t="2669" x="3981450" y="2093913"/>
          <p14:tracePt t="2677" x="3981450" y="2106613"/>
          <p14:tracePt t="2725" x="3994150" y="2106613"/>
          <p14:tracePt t="2733" x="4006850" y="2093913"/>
          <p14:tracePt t="2741" x="4032250" y="2041525"/>
          <p14:tracePt t="2750" x="4032250" y="2028825"/>
          <p14:tracePt t="2756" x="4044950" y="2003425"/>
          <p14:tracePt t="2765" x="4044950" y="1990725"/>
          <p14:tracePt t="2772" x="4057650" y="1952625"/>
          <p14:tracePt t="2780" x="4057650" y="1939925"/>
          <p14:tracePt t="2788" x="4057650" y="1925638"/>
          <p14:tracePt t="2798" x="4057650" y="1912938"/>
          <p14:tracePt t="2805" x="4057650" y="1900238"/>
          <p14:tracePt t="2813" x="4057650" y="1887538"/>
          <p14:tracePt t="2821" x="4057650" y="1874838"/>
          <p14:tracePt t="2828" x="4057650" y="1862138"/>
          <p14:tracePt t="2925" x="4070350" y="1862138"/>
          <p14:tracePt t="2932" x="4097338" y="1862138"/>
          <p14:tracePt t="2941" x="4135438" y="1925638"/>
          <p14:tracePt t="2950" x="4186238" y="2041525"/>
          <p14:tracePt t="2958" x="4211638" y="2119313"/>
          <p14:tracePt t="2965" x="4289425" y="2222500"/>
          <p14:tracePt t="2973" x="4379913" y="2311400"/>
          <p14:tracePt t="2982" x="4494213" y="2439988"/>
          <p14:tracePt t="2990" x="4584700" y="2581275"/>
          <p14:tracePt t="2999" x="4687888" y="2709863"/>
          <p14:tracePt t="3006" x="4791075" y="2851150"/>
          <p14:tracePt t="3013" x="4841875" y="2967038"/>
          <p14:tracePt t="3021" x="4892675" y="3082925"/>
          <p14:tracePt t="3029" x="4918075" y="3197225"/>
          <p14:tracePt t="3040" x="4932363" y="3224213"/>
          <p14:tracePt t="3050" x="4945063" y="3236913"/>
          <p14:tracePt t="3057" x="4957763" y="3325813"/>
          <p14:tracePt t="3064" x="4957763" y="3351213"/>
          <p14:tracePt t="3072" x="4957763" y="3416300"/>
          <p14:tracePt t="3080" x="4957763" y="3454400"/>
          <p14:tracePt t="3088" x="4957763" y="3479800"/>
          <p14:tracePt t="3096" x="4945063" y="3506788"/>
          <p14:tracePt t="3104" x="4932363" y="3532188"/>
          <p14:tracePt t="3112" x="4918075" y="3557588"/>
          <p14:tracePt t="3120" x="4867275" y="3621088"/>
          <p14:tracePt t="3129" x="4854575" y="3648075"/>
          <p14:tracePt t="3137" x="4816475" y="3673475"/>
          <p14:tracePt t="3150" x="4776788" y="3698875"/>
          <p14:tracePt t="3152" x="4738688" y="3736975"/>
          <p14:tracePt t="3160" x="4649788" y="3775075"/>
          <p14:tracePt t="3168" x="4635500" y="3775075"/>
          <p14:tracePt t="3176" x="4572000" y="3802063"/>
          <p14:tracePt t="3184" x="4508500" y="3840163"/>
          <p14:tracePt t="3192" x="4468813" y="3852863"/>
          <p14:tracePt t="3202" x="4405313" y="3890963"/>
          <p14:tracePt t="3210" x="4367213" y="3890963"/>
          <p14:tracePt t="3217" x="4327525" y="3903663"/>
          <p14:tracePt t="3225" x="4302125" y="3930650"/>
          <p14:tracePt t="3241" x="4289425" y="3943350"/>
          <p14:tracePt t="3309" x="4289425" y="3930650"/>
          <p14:tracePt t="3316" x="4289425" y="3916363"/>
          <p14:tracePt t="3333" x="4314825" y="3890963"/>
          <p14:tracePt t="3341" x="4327525" y="3865563"/>
          <p14:tracePt t="3350" x="4418013" y="3762375"/>
          <p14:tracePt t="3356" x="4430713" y="3736975"/>
          <p14:tracePt t="3364" x="4456113" y="3711575"/>
          <p14:tracePt t="3372" x="4481513" y="3698875"/>
          <p14:tracePt t="3380" x="4494213" y="3673475"/>
          <p14:tracePt t="3389" x="4521200" y="3648075"/>
          <p14:tracePt t="3509" x="4521200" y="3633788"/>
          <p14:tracePt t="3525" x="4521200" y="3621088"/>
          <p14:tracePt t="3541" x="4521200" y="3608388"/>
          <p14:tracePt t="3557" x="4508500" y="3608388"/>
          <p14:tracePt t="3573" x="4494213" y="3608388"/>
          <p14:tracePt t="3581" x="4481513" y="3608388"/>
          <p14:tracePt t="3588" x="4456113" y="3608388"/>
          <p14:tracePt t="3596" x="4430713" y="3608388"/>
          <p14:tracePt t="3604" x="4405313" y="3608388"/>
          <p14:tracePt t="3612" x="4392613" y="3608388"/>
          <p14:tracePt t="3620" x="4379913" y="3608388"/>
          <p14:tracePt t="3629" x="4289425" y="3595688"/>
          <p14:tracePt t="3636" x="4264025" y="3582988"/>
          <p14:tracePt t="3645" x="4160838" y="3570288"/>
          <p14:tracePt t="3652" x="4084638" y="3544888"/>
          <p14:tracePt t="3661" x="3981450" y="3532188"/>
          <p14:tracePt t="3668" x="3903663" y="3519488"/>
          <p14:tracePt t="3676" x="3814763" y="3492500"/>
          <p14:tracePt t="3685" x="3775075" y="3492500"/>
          <p14:tracePt t="3692" x="3698875" y="3467100"/>
          <p14:tracePt t="3702" x="3673475" y="3467100"/>
          <p14:tracePt t="3709" x="3648075" y="3467100"/>
          <p14:tracePt t="3718" x="3633788" y="3467100"/>
          <p14:tracePt t="3725" x="3621088" y="3467100"/>
          <p14:tracePt t="3780" x="3608388" y="3454400"/>
          <p14:tracePt t="3972" x="3595688" y="3454400"/>
          <p14:tracePt t="3980" x="3570288" y="3429000"/>
          <p14:tracePt t="3989" x="3557588" y="3416300"/>
          <p14:tracePt t="3997" x="3532188" y="3403600"/>
          <p14:tracePt t="4006" x="3506788" y="3378200"/>
          <p14:tracePt t="4013" x="3441700" y="3365500"/>
          <p14:tracePt t="4021" x="3365500" y="3338513"/>
          <p14:tracePt t="4028" x="3275013" y="3300413"/>
          <p14:tracePt t="4037" x="3159125" y="3275013"/>
          <p14:tracePt t="4045" x="3082925" y="3275013"/>
          <p14:tracePt t="4052" x="2967038" y="3275013"/>
          <p14:tracePt t="4061" x="2876550" y="3300413"/>
          <p14:tracePt t="4068" x="2671763" y="3416300"/>
          <p14:tracePt t="4076" x="2555875" y="3506788"/>
          <p14:tracePt t="4084" x="2427288" y="3608388"/>
          <p14:tracePt t="4092" x="2401888" y="3633788"/>
          <p14:tracePt t="4100" x="2349500" y="3711575"/>
          <p14:tracePt t="4108" x="2273300" y="3814763"/>
          <p14:tracePt t="4117" x="2170113" y="3930650"/>
          <p14:tracePt t="4125" x="2066925" y="4057650"/>
          <p14:tracePt t="4135" x="1978025" y="4148138"/>
          <p14:tracePt t="4141" x="1939925" y="4251325"/>
          <p14:tracePt t="4152" x="1849438" y="4340225"/>
          <p14:tracePt t="4157" x="1811338" y="4379913"/>
          <p14:tracePt t="4165" x="1784350" y="4418013"/>
          <p14:tracePt t="4173" x="1758950" y="4456113"/>
          <p14:tracePt t="4183" x="1720850" y="4494213"/>
          <p14:tracePt t="4189" x="1695450" y="4508500"/>
          <p14:tracePt t="4198" x="1670050" y="4521200"/>
          <p14:tracePt t="4213" x="1630363" y="4521200"/>
          <p14:tracePt t="4221" x="1617663" y="4521200"/>
          <p14:tracePt t="4229" x="1604963" y="4521200"/>
          <p14:tracePt t="4237" x="1566863" y="4521200"/>
          <p14:tracePt t="4245" x="1541463" y="4521200"/>
          <p14:tracePt t="4253" x="1503363" y="4494213"/>
          <p14:tracePt t="4261" x="1463675" y="4468813"/>
          <p14:tracePt t="4268" x="1425575" y="4392613"/>
          <p14:tracePt t="4276" x="1374775" y="4289425"/>
          <p14:tracePt t="4284" x="1322388" y="4211638"/>
          <p14:tracePt t="4296" x="1271588" y="4044950"/>
          <p14:tracePt t="4304" x="1193800" y="3903663"/>
          <p14:tracePt t="4312" x="1143000" y="3775075"/>
          <p14:tracePt t="4320" x="1079500" y="3595688"/>
          <p14:tracePt t="4329" x="1001713" y="3479800"/>
          <p14:tracePt t="4337" x="950913" y="3338513"/>
          <p14:tracePt t="4346" x="923925" y="3275013"/>
          <p14:tracePt t="4354" x="911225" y="3236913"/>
          <p14:tracePt t="4361" x="885825" y="3197225"/>
          <p14:tracePt t="4371" x="860425" y="3171825"/>
          <p14:tracePt t="4377" x="847725" y="3171825"/>
          <p14:tracePt t="4437" x="835025" y="3184525"/>
          <p14:tracePt t="4444" x="822325" y="3197225"/>
          <p14:tracePt t="4457" x="822325" y="3224213"/>
          <p14:tracePt t="4465" x="809625" y="3262313"/>
          <p14:tracePt t="4474" x="809625" y="3275013"/>
          <p14:tracePt t="4482" x="796925" y="3313113"/>
          <p14:tracePt t="4491" x="796925" y="3351213"/>
          <p14:tracePt t="4497" x="796925" y="3365500"/>
          <p14:tracePt t="4504" x="796925" y="3403600"/>
          <p14:tracePt t="4513" x="796925" y="3416300"/>
          <p14:tracePt t="4520" x="796925" y="3429000"/>
          <p14:tracePt t="4581" x="796925" y="3441700"/>
          <p14:tracePt t="4725" x="796925" y="3429000"/>
          <p14:tracePt t="4733" x="782638" y="3403600"/>
          <p14:tracePt t="4741" x="757238" y="3338513"/>
          <p14:tracePt t="4749" x="744538" y="3313113"/>
          <p14:tracePt t="4761" x="744538" y="3249613"/>
          <p14:tracePt t="4769" x="731838" y="3133725"/>
          <p14:tracePt t="4777" x="706438" y="3043238"/>
          <p14:tracePt t="4785" x="706438" y="3017838"/>
          <p14:tracePt t="4793" x="681038" y="2914650"/>
          <p14:tracePt t="4802" x="668338" y="2876550"/>
          <p14:tracePt t="4808" x="668338" y="2773363"/>
          <p14:tracePt t="4819" x="641350" y="2684463"/>
          <p14:tracePt t="4825" x="641350" y="2619375"/>
          <p14:tracePt t="4833" x="628650" y="2555875"/>
          <p14:tracePt t="4841" x="615950" y="2517775"/>
          <p14:tracePt t="4849" x="615950" y="2490788"/>
          <p14:tracePt t="4858" x="615950" y="2465388"/>
          <p14:tracePt t="4866" x="615950" y="2452688"/>
          <p14:tracePt t="4873" x="615950" y="2427288"/>
          <p14:tracePt t="4888" x="615950" y="2414588"/>
          <p14:tracePt t="4916" x="628650" y="2401888"/>
          <p14:tracePt t="4932" x="641350" y="2401888"/>
          <p14:tracePt t="4948" x="641350" y="2376488"/>
          <p14:tracePt t="4956" x="641350" y="2349500"/>
          <p14:tracePt t="4964" x="668338" y="2336800"/>
          <p14:tracePt t="4972" x="681038" y="2324100"/>
          <p14:tracePt t="4980" x="681038" y="2311400"/>
          <p14:tracePt t="4988" x="693738" y="2298700"/>
          <p14:tracePt t="5005" x="693738" y="2286000"/>
          <p14:tracePt t="5013" x="693738" y="2260600"/>
          <p14:tracePt t="5021" x="706438" y="2260600"/>
          <p14:tracePt t="5029" x="706438" y="2235200"/>
          <p14:tracePt t="5045" x="706438" y="2222500"/>
          <p14:tracePt t="5053" x="706438" y="2195513"/>
          <p14:tracePt t="5065" x="706438" y="2182813"/>
          <p14:tracePt t="5073" x="706438" y="2170113"/>
          <p14:tracePt t="5081" x="719138" y="2144713"/>
          <p14:tracePt t="5097" x="719138" y="2132013"/>
          <p14:tracePt t="5105" x="719138" y="2119313"/>
          <p14:tracePt t="5113" x="731838" y="2119313"/>
          <p14:tracePt t="5129" x="731838" y="2106613"/>
          <p14:tracePt t="5145" x="731838" y="2093913"/>
          <p14:tracePt t="5153" x="731838" y="2081213"/>
          <p14:tracePt t="5241" x="731838" y="2093913"/>
          <p14:tracePt t="5248" x="731838" y="2119313"/>
          <p14:tracePt t="5256" x="731838" y="2144713"/>
          <p14:tracePt t="5265" x="731838" y="2182813"/>
          <p14:tracePt t="5277" x="731838" y="2247900"/>
          <p14:tracePt t="5286" x="731838" y="2286000"/>
          <p14:tracePt t="5293" x="731838" y="2363788"/>
          <p14:tracePt t="5303" x="731838" y="2427288"/>
          <p14:tracePt t="5309" x="731838" y="2490788"/>
          <p14:tracePt t="5317" x="731838" y="2517775"/>
          <p14:tracePt t="5325" x="706438" y="2606675"/>
          <p14:tracePt t="5333" x="706438" y="2684463"/>
          <p14:tracePt t="5341" x="693738" y="2800350"/>
          <p14:tracePt t="5349" x="681038" y="2838450"/>
          <p14:tracePt t="5357" x="668338" y="2954338"/>
          <p14:tracePt t="5365" x="668338" y="3082925"/>
          <p14:tracePt t="5373" x="641350" y="3209925"/>
          <p14:tracePt t="5381" x="628650" y="3325813"/>
          <p14:tracePt t="5389" x="615950" y="3416300"/>
          <p14:tracePt t="5397" x="603250" y="3519488"/>
          <p14:tracePt t="5404" x="590550" y="3633788"/>
          <p14:tracePt t="5412" x="590550" y="3698875"/>
          <p14:tracePt t="5420" x="565150" y="3814763"/>
          <p14:tracePt t="5428" x="552450" y="3878263"/>
          <p14:tracePt t="5437" x="552450" y="3968750"/>
          <p14:tracePt t="5444" x="552450" y="4057650"/>
          <p14:tracePt t="5453" x="539750" y="4122738"/>
          <p14:tracePt t="5461" x="539750" y="4186238"/>
          <p14:tracePt t="5469" x="539750" y="4251325"/>
          <p14:tracePt t="5476" x="539750" y="4289425"/>
          <p14:tracePt t="5488" x="539750" y="4392613"/>
          <p14:tracePt t="5494" x="539750" y="4418013"/>
          <p14:tracePt t="5505" x="539750" y="4508500"/>
          <p14:tracePt t="5510" x="539750" y="4572000"/>
          <p14:tracePt t="5517" x="539750" y="4635500"/>
          <p14:tracePt t="5526" x="539750" y="4700588"/>
          <p14:tracePt t="5533" x="539750" y="4738688"/>
          <p14:tracePt t="5542" x="539750" y="4803775"/>
          <p14:tracePt t="5549" x="539750" y="4841875"/>
          <p14:tracePt t="5557" x="539750" y="4918075"/>
          <p14:tracePt t="5565" x="552450" y="5008563"/>
          <p14:tracePt t="5573" x="590550" y="5124450"/>
          <p14:tracePt t="5582" x="603250" y="5227638"/>
          <p14:tracePt t="5589" x="603250" y="5303838"/>
          <p14:tracePt t="5597" x="655638" y="5394325"/>
          <p14:tracePt t="5606" x="655638" y="5432425"/>
          <p14:tracePt t="5614" x="655638" y="5457825"/>
          <p14:tracePt t="5622" x="668338" y="5483225"/>
          <p14:tracePt t="5630" x="668338" y="5510213"/>
          <p14:tracePt t="5644" x="668338" y="5522913"/>
          <p14:tracePt t="5896" x="668338" y="5495925"/>
          <p14:tracePt t="5905" x="668338" y="5483225"/>
          <p14:tracePt t="5921" x="668338" y="5445125"/>
          <p14:tracePt t="5929" x="668338" y="5419725"/>
          <p14:tracePt t="5936" x="668338" y="5354638"/>
          <p14:tracePt t="5944" x="668338" y="5240338"/>
          <p14:tracePt t="5953" x="668338" y="5111750"/>
          <p14:tracePt t="5960" x="668338" y="4918075"/>
          <p14:tracePt t="5969" x="668338" y="4725988"/>
          <p14:tracePt t="5977" x="668338" y="4521200"/>
          <p14:tracePt t="5985" x="668338" y="4225925"/>
          <p14:tracePt t="5992" x="668338" y="4032250"/>
          <p14:tracePt t="6000" x="706438" y="3736975"/>
          <p14:tracePt t="6026" x="744538" y="3557588"/>
          <p14:tracePt t="6034" x="757238" y="3467100"/>
          <p14:tracePt t="6041" x="757238" y="3403600"/>
          <p14:tracePt t="6050" x="769938" y="3365500"/>
          <p14:tracePt t="6073" x="769938" y="3338513"/>
          <p14:tracePt t="6314" x="782638" y="3325813"/>
          <p14:tracePt t="6323" x="796925" y="3300413"/>
          <p14:tracePt t="6335" x="809625" y="3262313"/>
          <p14:tracePt t="6339" x="822325" y="3249613"/>
          <p14:tracePt t="6347" x="822325" y="3224213"/>
          <p14:tracePt t="6354" x="835025" y="3209925"/>
          <p14:tracePt t="6361" x="835025" y="3197225"/>
          <p14:tracePt t="6371" x="847725" y="3184525"/>
          <p14:tracePt t="6377" x="860425" y="3171825"/>
          <p14:tracePt t="6409" x="873125" y="3159125"/>
          <p14:tracePt t="6457" x="911225" y="3184525"/>
          <p14:tracePt t="6465" x="923925" y="3197225"/>
          <p14:tracePt t="6472" x="938213" y="3262313"/>
          <p14:tracePt t="6480" x="950913" y="3338513"/>
          <p14:tracePt t="6488" x="950913" y="3351213"/>
          <p14:tracePt t="6496" x="963613" y="3429000"/>
          <p14:tracePt t="6505" x="963613" y="3532188"/>
          <p14:tracePt t="6512" x="963613" y="3595688"/>
          <p14:tracePt t="6520" x="963613" y="3633788"/>
          <p14:tracePt t="6528" x="963613" y="3660775"/>
          <p14:tracePt t="6536" x="963613" y="3698875"/>
          <p14:tracePt t="6544" x="963613" y="3711575"/>
          <p14:tracePt t="6552" x="963613" y="3736975"/>
          <p14:tracePt t="6560" x="963613" y="3749675"/>
          <p14:tracePt t="6617" x="950913" y="3749675"/>
          <p14:tracePt t="6625" x="950913" y="3698875"/>
          <p14:tracePt t="6632" x="950913" y="3673475"/>
          <p14:tracePt t="6640" x="938213" y="3660775"/>
          <p14:tracePt t="6648" x="938213" y="3621088"/>
          <p14:tracePt t="6656" x="938213" y="3608388"/>
          <p14:tracePt t="6664" x="938213" y="3595688"/>
          <p14:tracePt t="6673" x="938213" y="3582988"/>
          <p14:tracePt t="6842" x="938213" y="3595688"/>
          <p14:tracePt t="6858" x="938213" y="3633788"/>
          <p14:tracePt t="6874" x="963613" y="3660775"/>
          <p14:tracePt t="6882" x="976313" y="3686175"/>
          <p14:tracePt t="6889" x="976313" y="3698875"/>
          <p14:tracePt t="6896" x="976313" y="3736975"/>
          <p14:tracePt t="6905" x="989013" y="3775075"/>
          <p14:tracePt t="6913" x="1001713" y="3802063"/>
          <p14:tracePt t="6921" x="1014413" y="3878263"/>
          <p14:tracePt t="6929" x="1014413" y="3916363"/>
          <p14:tracePt t="6937" x="1014413" y="3943350"/>
          <p14:tracePt t="6945" x="1014413" y="3981450"/>
          <p14:tracePt t="6953" x="1014413" y="4044950"/>
          <p14:tracePt t="6961" x="1014413" y="4084638"/>
          <p14:tracePt t="6970" x="1014413" y="4110038"/>
          <p14:tracePt t="6977" x="1014413" y="4148138"/>
          <p14:tracePt t="6984" x="1014413" y="4173538"/>
          <p14:tracePt t="6992" x="1014413" y="4186238"/>
          <p14:tracePt t="7000" x="1014413" y="4211638"/>
          <p14:tracePt t="7008" x="1014413" y="4225925"/>
          <p14:tracePt t="7016" x="1001713" y="4225925"/>
          <p14:tracePt t="7024" x="989013" y="4238625"/>
          <p14:tracePt t="7032" x="989013" y="4251325"/>
          <p14:tracePt t="7064" x="963613" y="4251325"/>
          <p14:tracePt t="7072" x="950913" y="4251325"/>
          <p14:tracePt t="7096" x="923925" y="4251325"/>
          <p14:tracePt t="7104" x="911225" y="4251325"/>
          <p14:tracePt t="7129" x="911225" y="4225925"/>
          <p14:tracePt t="7177" x="898525" y="4225925"/>
          <p14:tracePt t="7194" x="885825" y="4211638"/>
          <p14:tracePt t="7209" x="873125" y="4186238"/>
          <p14:tracePt t="7224" x="873125" y="4173538"/>
          <p14:tracePt t="7241" x="860425" y="4160838"/>
          <p14:tracePt t="7273" x="860425" y="4148138"/>
          <p14:tracePt t="7281" x="860425" y="4135438"/>
          <p14:tracePt t="7289" x="847725" y="4122738"/>
          <p14:tracePt t="7305" x="847725" y="4110038"/>
          <p14:tracePt t="7313" x="847725" y="4097338"/>
          <p14:tracePt t="7341" x="847725" y="4070350"/>
          <p14:tracePt t="7349" x="847725" y="4057650"/>
          <p14:tracePt t="7384" x="847725" y="4044950"/>
          <p14:tracePt t="7392" x="847725" y="4032250"/>
          <p14:tracePt t="7448" x="847725" y="4019550"/>
          <p14:tracePt t="7512" x="847725" y="4006850"/>
          <p14:tracePt t="7520" x="860425" y="3994150"/>
          <p14:tracePt t="7529" x="860425" y="3981450"/>
          <p14:tracePt t="7536" x="873125" y="3968750"/>
          <p14:tracePt t="7544" x="898525" y="3956050"/>
          <p14:tracePt t="7554" x="911225" y="3943350"/>
          <p14:tracePt t="7560" x="938213" y="3943350"/>
          <p14:tracePt t="7570" x="976313" y="3943350"/>
          <p14:tracePt t="7576" x="1001713" y="3916363"/>
          <p14:tracePt t="7584" x="1079500" y="3890963"/>
          <p14:tracePt t="7592" x="1117600" y="3878263"/>
          <p14:tracePt t="7600" x="1143000" y="3865563"/>
          <p14:tracePt t="7608" x="1155700" y="3865563"/>
          <p14:tracePt t="7616" x="1168400" y="3865563"/>
          <p14:tracePt t="7672" x="1181100" y="3865563"/>
          <p14:tracePt t="7688" x="1181100" y="3903663"/>
          <p14:tracePt t="7696" x="1181100" y="3916363"/>
          <p14:tracePt t="7704" x="1168400" y="3956050"/>
          <p14:tracePt t="7712" x="1155700" y="3994150"/>
          <p14:tracePt t="7720" x="1143000" y="4032250"/>
          <p14:tracePt t="7728" x="1130300" y="4097338"/>
          <p14:tracePt t="7737" x="1104900" y="4122738"/>
          <p14:tracePt t="7744" x="1092200" y="4160838"/>
          <p14:tracePt t="7753" x="1092200" y="4225925"/>
          <p14:tracePt t="7760" x="1065213" y="4314825"/>
          <p14:tracePt t="7768" x="1065213" y="4352925"/>
          <p14:tracePt t="7776" x="1052513" y="4379913"/>
          <p14:tracePt t="7784" x="1052513" y="4405313"/>
          <p14:tracePt t="7792" x="1027113" y="4443413"/>
          <p14:tracePt t="7800" x="1027113" y="4456113"/>
          <p14:tracePt t="7808" x="1014413" y="4481513"/>
          <p14:tracePt t="7816" x="1001713" y="4508500"/>
          <p14:tracePt t="7824" x="1001713" y="4521200"/>
          <p14:tracePt t="7832" x="976313" y="4546600"/>
          <p14:tracePt t="7840" x="963613" y="4546600"/>
          <p14:tracePt t="7848" x="950913" y="4572000"/>
          <p14:tracePt t="7857" x="950913" y="4584700"/>
          <p14:tracePt t="7865" x="938213" y="4597400"/>
          <p14:tracePt t="7874" x="938213" y="4622800"/>
          <p14:tracePt t="7881" x="911225" y="4635500"/>
          <p14:tracePt t="7890" x="911225" y="4662488"/>
          <p14:tracePt t="7897" x="898525" y="4675188"/>
          <p14:tracePt t="7913" x="898525" y="4700588"/>
          <p14:tracePt t="7924" x="885825" y="4725988"/>
          <p14:tracePt t="7928" x="873125" y="4751388"/>
          <p14:tracePt t="7944" x="873125" y="4776788"/>
          <p14:tracePt t="7954" x="873125" y="4791075"/>
          <p14:tracePt t="8082" x="873125" y="4776788"/>
          <p14:tracePt t="8089" x="873125" y="4764088"/>
          <p14:tracePt t="8096" x="873125" y="4751388"/>
          <p14:tracePt t="8105" x="873125" y="4738688"/>
          <p14:tracePt t="8113" x="885825" y="4713288"/>
          <p14:tracePt t="8122" x="885825" y="4700588"/>
          <p14:tracePt t="8140" x="885825" y="4675188"/>
          <p14:tracePt t="8149" x="885825" y="4662488"/>
          <p14:tracePt t="8162" x="898525" y="4622800"/>
          <p14:tracePt t="8167" x="923925" y="4584700"/>
          <p14:tracePt t="8182" x="923925" y="4559300"/>
          <p14:tracePt t="8192" x="938213" y="4533900"/>
          <p14:tracePt t="8205" x="938213" y="4508500"/>
          <p14:tracePt t="8212" x="938213" y="4494213"/>
          <p14:tracePt t="8223" x="950913" y="4468813"/>
          <p14:tracePt t="8228" x="950913" y="4456113"/>
          <p14:tracePt t="8238" x="963613" y="4443413"/>
          <p14:tracePt t="8244" x="963613" y="4430713"/>
          <p14:tracePt t="8255" x="976313" y="4405313"/>
          <p14:tracePt t="8268" x="976313" y="4367213"/>
          <p14:tracePt t="8276" x="989013" y="4352925"/>
          <p14:tracePt t="8284" x="989013" y="4314825"/>
          <p14:tracePt t="8292" x="989013" y="4276725"/>
          <p14:tracePt t="8300" x="989013" y="4264025"/>
          <p14:tracePt t="8309" x="989013" y="4251325"/>
          <p14:tracePt t="8317" x="1001713" y="4225925"/>
          <p14:tracePt t="8356" x="1014413" y="4211638"/>
          <p14:tracePt t="8365" x="1014413" y="4198938"/>
          <p14:tracePt t="8396" x="1039813" y="4198938"/>
          <p14:tracePt t="8412" x="1052513" y="4198938"/>
          <p14:tracePt t="8422" x="1065213" y="4211638"/>
          <p14:tracePt t="8430" x="1079500" y="4211638"/>
          <p14:tracePt t="8446" x="1092200" y="4251325"/>
          <p14:tracePt t="8458" x="1104900" y="4264025"/>
          <p14:tracePt t="8461" x="1117600" y="4276725"/>
          <p14:tracePt t="8470" x="1117600" y="4302125"/>
          <p14:tracePt t="8477" x="1117600" y="4314825"/>
          <p14:tracePt t="8485" x="1117600" y="4327525"/>
          <p14:tracePt t="8492" x="1117600" y="4352925"/>
          <p14:tracePt t="8500" x="1117600" y="4379913"/>
          <p14:tracePt t="8508" x="1117600" y="4405313"/>
          <p14:tracePt t="8516" x="1117600" y="4430713"/>
          <p14:tracePt t="8524" x="1117600" y="4456113"/>
          <p14:tracePt t="8532" x="1117600" y="4494213"/>
          <p14:tracePt t="8540" x="1117600" y="4521200"/>
          <p14:tracePt t="8548" x="1117600" y="4546600"/>
          <p14:tracePt t="8556" x="1117600" y="4572000"/>
          <p14:tracePt t="8564" x="1117600" y="4597400"/>
          <p14:tracePt t="8572" x="1117600" y="4610100"/>
          <p14:tracePt t="8580" x="1117600" y="4622800"/>
          <p14:tracePt t="8588" x="1117600" y="4649788"/>
          <p14:tracePt t="8597" x="1104900" y="4675188"/>
          <p14:tracePt t="8620" x="1092200" y="4687888"/>
          <p14:tracePt t="8628" x="1092200" y="4700588"/>
          <p14:tracePt t="8638" x="1079500" y="4713288"/>
          <p14:tracePt t="8677" x="1065213" y="4713288"/>
          <p14:tracePt t="8685" x="1039813" y="4713288"/>
          <p14:tracePt t="8693" x="1027113" y="4687888"/>
          <p14:tracePt t="8701" x="1001713" y="4675188"/>
          <p14:tracePt t="8709" x="976313" y="4662488"/>
          <p14:tracePt t="8717" x="950913" y="4662488"/>
          <p14:tracePt t="8724" x="938213" y="4649788"/>
          <p14:tracePt t="8749" x="923925" y="4649788"/>
          <p14:tracePt t="8757" x="911225" y="4635500"/>
          <p14:tracePt t="8964" x="898525" y="4635500"/>
          <p14:tracePt t="8981" x="885825" y="4635500"/>
          <p14:tracePt t="8988" x="873125" y="4649788"/>
          <p14:tracePt t="8996" x="873125" y="4662488"/>
          <p14:tracePt t="9012" x="873125" y="4687888"/>
          <p14:tracePt t="9028" x="873125" y="4700588"/>
          <p14:tracePt t="9045" x="873125" y="4713288"/>
          <p14:tracePt t="9238" x="873125" y="4725988"/>
          <p14:tracePt t="9244" x="873125" y="4738688"/>
          <p14:tracePt t="9252" x="860425" y="4738688"/>
          <p14:tracePt t="9268" x="847725" y="4738688"/>
          <p14:tracePt t="9276" x="835025" y="4738688"/>
          <p14:tracePt t="9285" x="809625" y="4738688"/>
          <p14:tracePt t="9293" x="796925" y="4738688"/>
          <p14:tracePt t="9301" x="782638" y="4738688"/>
          <p14:tracePt t="9309" x="757238" y="4751388"/>
          <p14:tracePt t="9318" x="693738" y="4751388"/>
          <p14:tracePt t="9326" x="681038" y="4751388"/>
          <p14:tracePt t="9333" x="668338" y="4751388"/>
          <p14:tracePt t="9345" x="655638" y="4751388"/>
          <p14:tracePt t="9350" x="628650" y="4751388"/>
          <p14:tracePt t="9356" x="565150" y="4751388"/>
          <p14:tracePt t="9364" x="539750" y="4751388"/>
          <p14:tracePt t="9373" x="527050" y="4751388"/>
          <p14:tracePt t="9380" x="487363" y="4751388"/>
          <p14:tracePt t="9388" x="449263" y="4751388"/>
          <p14:tracePt t="9397" x="373063" y="4751388"/>
          <p14:tracePt t="9405" x="307975" y="4751388"/>
          <p14:tracePt t="9412" x="204788" y="4713288"/>
          <p14:tracePt t="9422" x="38100" y="4700588"/>
          <p14:tracePt t="9629" x="77788" y="4635500"/>
          <p14:tracePt t="9637" x="153988" y="4610100"/>
          <p14:tracePt t="9644" x="320675" y="4584700"/>
          <p14:tracePt t="9652" x="449263" y="4559300"/>
          <p14:tracePt t="9660" x="641350" y="4546600"/>
          <p14:tracePt t="9668" x="885825" y="4546600"/>
          <p14:tracePt t="9677" x="1014413" y="4546600"/>
          <p14:tracePt t="9684" x="1181100" y="4572000"/>
          <p14:tracePt t="9693" x="1271588" y="4572000"/>
          <p14:tracePt t="9700" x="1335088" y="4572000"/>
          <p14:tracePt t="9710" x="1347788" y="4572000"/>
          <p14:tracePt t="9733" x="1362075" y="4572000"/>
          <p14:tracePt t="9892" x="1362075" y="4584700"/>
          <p14:tracePt t="9900" x="1335088" y="4662488"/>
          <p14:tracePt t="9909" x="1322388" y="4662488"/>
          <p14:tracePt t="9916" x="1309688" y="4725988"/>
          <p14:tracePt t="9926" x="1284288" y="4791075"/>
          <p14:tracePt t="9933" x="1271588" y="4816475"/>
          <p14:tracePt t="9943" x="1246188" y="4905375"/>
          <p14:tracePt t="9950" x="1233488" y="4970463"/>
          <p14:tracePt t="9958" x="1193800" y="5046663"/>
          <p14:tracePt t="9965" x="1181100" y="5086350"/>
          <p14:tracePt t="9973" x="1181100" y="5111750"/>
          <p14:tracePt t="9981" x="1168400" y="5137150"/>
          <p14:tracePt t="9990" x="1168400" y="5162550"/>
          <p14:tracePt t="9997" x="1143000" y="5187950"/>
          <p14:tracePt t="10006" x="1130300" y="5200650"/>
          <p14:tracePt t="10020" x="1117600" y="5227638"/>
          <p14:tracePt t="10036" x="1104900" y="5253038"/>
          <p14:tracePt t="10045" x="1104900" y="5265738"/>
          <p14:tracePt t="10052" x="1092200" y="5265738"/>
          <p14:tracePt t="10061" x="1079500" y="5278438"/>
          <p14:tracePt t="10068" x="1079500" y="5291138"/>
          <p14:tracePt t="10101" x="1065213" y="5291138"/>
          <p14:tracePt t="10109" x="1027113" y="5316538"/>
          <p14:tracePt t="10125" x="1014413" y="5316538"/>
          <p14:tracePt t="10133" x="989013" y="5316538"/>
          <p14:tracePt t="10142" x="963613" y="5316538"/>
          <p14:tracePt t="10148" x="938213" y="5316538"/>
          <p14:tracePt t="10157" x="873125" y="5316538"/>
          <p14:tracePt t="10164" x="835025" y="5316538"/>
          <p14:tracePt t="10172" x="769938" y="5291138"/>
          <p14:tracePt t="10181" x="681038" y="5253038"/>
          <p14:tracePt t="10189" x="603250" y="5213350"/>
          <p14:tracePt t="10196" x="565150" y="5200650"/>
          <p14:tracePt t="10206" x="487363" y="5149850"/>
          <p14:tracePt t="10212" x="449263" y="5124450"/>
          <p14:tracePt t="10220" x="385763" y="5111750"/>
          <p14:tracePt t="10228" x="307975" y="5073650"/>
          <p14:tracePt t="10236" x="295275" y="5059363"/>
          <p14:tracePt t="10244" x="282575" y="5059363"/>
          <p14:tracePt t="10252" x="282575" y="5046663"/>
          <p14:tracePt t="10260" x="282575" y="5033963"/>
          <p14:tracePt t="10276" x="282575" y="5021263"/>
          <p14:tracePt t="10284" x="282575" y="5008563"/>
          <p14:tracePt t="10292" x="282575" y="4995863"/>
          <p14:tracePt t="10308" x="282575" y="4970463"/>
          <p14:tracePt t="10316" x="282575" y="4957763"/>
          <p14:tracePt t="10324" x="282575" y="4945063"/>
          <p14:tracePt t="10462" x="282575" y="4957763"/>
          <p14:tracePt t="10470" x="269875" y="4983163"/>
          <p14:tracePt t="10486" x="244475" y="5021263"/>
          <p14:tracePt t="10509" x="231775" y="5033963"/>
          <p14:tracePt t="10517" x="231775" y="5046663"/>
          <p14:tracePt t="10526" x="231775" y="5059363"/>
          <p14:tracePt t="10557" x="219075" y="5073650"/>
          <p14:tracePt t="10780" x="231775" y="5073650"/>
          <p14:tracePt t="10789" x="257175" y="5073650"/>
          <p14:tracePt t="10797" x="282575" y="5099050"/>
          <p14:tracePt t="10809" x="282575" y="5111750"/>
          <p14:tracePt t="10812" x="295275" y="5124450"/>
          <p14:tracePt t="10821" x="307975" y="5137150"/>
          <p14:tracePt t="10829" x="307975" y="5149850"/>
          <p14:tracePt t="10837" x="307975" y="5162550"/>
          <p14:tracePt t="10845" x="307975" y="5175250"/>
          <p14:tracePt t="10853" x="307975" y="5187950"/>
          <p14:tracePt t="10861" x="307975" y="5200650"/>
          <p14:tracePt t="10868" x="307975" y="5213350"/>
          <p14:tracePt t="10877" x="307975" y="5240338"/>
          <p14:tracePt t="10885" x="307975" y="5253038"/>
          <p14:tracePt t="10893" x="307975" y="5265738"/>
          <p14:tracePt t="10900" x="307975" y="5278438"/>
          <p14:tracePt t="10926" x="307975" y="5291138"/>
          <p14:tracePt t="11126" x="307975" y="5278438"/>
          <p14:tracePt t="11289" x="307975" y="5291138"/>
          <p14:tracePt t="11297" x="307975" y="5303838"/>
          <p14:tracePt t="11320" x="307975" y="5316538"/>
          <p14:tracePt t="11328" x="307975" y="5329238"/>
          <p14:tracePt t="11336" x="307975" y="5341938"/>
          <p14:tracePt t="11553" x="307975" y="5329238"/>
          <p14:tracePt t="11561" x="307975" y="5316538"/>
          <p14:tracePt t="11610" x="320675" y="5303838"/>
          <p14:tracePt t="11665" x="346075" y="5291138"/>
          <p14:tracePt t="11673" x="360363" y="5291138"/>
          <p14:tracePt t="11682" x="373063" y="5278438"/>
          <p14:tracePt t="11692" x="385763" y="5265738"/>
          <p14:tracePt t="11697" x="411163" y="5253038"/>
          <p14:tracePt t="11705" x="423863" y="5240338"/>
          <p14:tracePt t="11810" x="436563" y="5240338"/>
          <p14:tracePt t="11828" x="461963" y="5227638"/>
          <p14:tracePt t="11836" x="461963" y="5213350"/>
          <p14:tracePt t="11846" x="501650" y="5175250"/>
          <p14:tracePt t="11853" x="514350" y="5175250"/>
          <p14:tracePt t="12234" x="527050" y="5137150"/>
          <p14:tracePt t="12243" x="539750" y="5124450"/>
          <p14:tracePt t="12256" x="552450" y="5059363"/>
          <p14:tracePt t="12262" x="552450" y="5021263"/>
          <p14:tracePt t="12267" x="552450" y="4983163"/>
          <p14:tracePt t="12297" x="552450" y="4970463"/>
          <p14:tracePt t="12313" x="539750" y="4945063"/>
          <p14:tracePt t="12321" x="501650" y="4918075"/>
          <p14:tracePt t="12329" x="474663" y="4892675"/>
          <p14:tracePt t="12337" x="436563" y="4867275"/>
          <p14:tracePt t="12345" x="398463" y="4841875"/>
          <p14:tracePt t="12353" x="385763" y="4829175"/>
          <p14:tracePt t="12361" x="360363" y="4829175"/>
          <p14:tracePt t="12368" x="346075" y="4816475"/>
          <p14:tracePt t="12409" x="346075" y="4776788"/>
          <p14:tracePt t="12417" x="436563" y="4687888"/>
          <p14:tracePt t="12424" x="577850" y="4584700"/>
          <p14:tracePt t="12433" x="655638" y="4546600"/>
          <p14:tracePt t="12441" x="693738" y="4508500"/>
          <p14:tracePt t="12448" x="719138" y="4468813"/>
          <p14:tracePt t="12457" x="719138" y="4430713"/>
          <p14:tracePt t="12464" x="719138" y="4367213"/>
          <p14:tracePt t="12474" x="719138" y="4352925"/>
          <p14:tracePt t="12481" x="719138" y="4327525"/>
          <p14:tracePt t="12505" x="719138" y="4314825"/>
          <p14:tracePt t="12584" x="719138" y="4302125"/>
          <p14:tracePt t="12602" x="706438" y="4302125"/>
          <p14:tracePt t="12613" x="706438" y="4314825"/>
          <p14:tracePt t="12617" x="706438" y="4352925"/>
          <p14:tracePt t="12627" x="681038" y="4418013"/>
          <p14:tracePt t="12633" x="681038" y="4456113"/>
          <p14:tracePt t="12644" x="668338" y="4481513"/>
          <p14:tracePt t="12649" x="668338" y="4508500"/>
          <p14:tracePt t="12661" x="668338" y="4546600"/>
          <p14:tracePt t="12666" x="668338" y="4572000"/>
          <p14:tracePt t="12677" x="668338" y="4584700"/>
          <p14:tracePt t="12682" x="668338" y="4610100"/>
          <p14:tracePt t="12689" x="668338" y="4622800"/>
          <p14:tracePt t="12696" x="681038" y="4649788"/>
          <p14:tracePt t="12704" x="757238" y="4675188"/>
          <p14:tracePt t="12712" x="822325" y="4675188"/>
          <p14:tracePt t="12720" x="860425" y="4687888"/>
          <p14:tracePt t="12777" x="885825" y="4687888"/>
          <p14:tracePt t="12786" x="898525" y="4687888"/>
          <p14:tracePt t="12825" x="911225" y="4687888"/>
          <p14:tracePt t="12832" x="923925" y="4687888"/>
          <p14:tracePt t="12904" x="938213" y="4687888"/>
          <p14:tracePt t="12977" x="950913" y="4687888"/>
          <p14:tracePt t="12985" x="963613" y="4687888"/>
          <p14:tracePt t="13017" x="976313" y="4687888"/>
          <p14:tracePt t="13065" x="989013" y="4687888"/>
          <p14:tracePt t="13072" x="1001713" y="4687888"/>
          <p14:tracePt t="13306" x="1001713" y="4675188"/>
          <p14:tracePt t="13315" x="1001713" y="4662488"/>
          <p14:tracePt t="13325" x="1001713" y="4635500"/>
          <p14:tracePt t="13338" x="989013" y="4597400"/>
          <p14:tracePt t="13348" x="976313" y="4584700"/>
          <p14:tracePt t="13353" x="976313" y="4572000"/>
          <p14:tracePt t="13368" x="963613" y="4572000"/>
          <p14:tracePt t="13385" x="950913" y="4572000"/>
          <p14:tracePt t="13449" x="938213" y="4572000"/>
          <p14:tracePt t="13458" x="923925" y="4559300"/>
          <p14:tracePt t="13465" x="923925" y="4546600"/>
          <p14:tracePt t="13480" x="923925" y="4533900"/>
          <p14:tracePt t="13513" x="923925" y="4521200"/>
          <p14:tracePt t="13529" x="923925" y="4508500"/>
          <p14:tracePt t="13577" x="923925" y="4494213"/>
          <p14:tracePt t="13592" x="923925" y="4481513"/>
          <p14:tracePt t="13608" x="923925" y="4468813"/>
          <p14:tracePt t="13617" x="923925" y="4456113"/>
          <p14:tracePt t="13640" x="923925" y="4443413"/>
          <p14:tracePt t="13657" x="923925" y="4430713"/>
          <p14:tracePt t="13665" x="923925" y="4418013"/>
          <p14:tracePt t="13673" x="923925" y="4392613"/>
          <p14:tracePt t="13681" x="923925" y="4367213"/>
          <p14:tracePt t="13689" x="923925" y="4340225"/>
          <p14:tracePt t="13697" x="950913" y="4276725"/>
          <p14:tracePt t="13705" x="950913" y="4264025"/>
          <p14:tracePt t="13713" x="963613" y="4211638"/>
          <p14:tracePt t="13721" x="963613" y="4186238"/>
          <p14:tracePt t="13729" x="963613" y="4160838"/>
          <p14:tracePt t="13737" x="976313" y="4122738"/>
          <p14:tracePt t="13746" x="989013" y="4084638"/>
          <p14:tracePt t="13753" x="989013" y="4044950"/>
          <p14:tracePt t="13760" x="1001713" y="4019550"/>
          <p14:tracePt t="13776" x="1014413" y="3956050"/>
          <p14:tracePt t="13784" x="1027113" y="3916363"/>
          <p14:tracePt t="13792" x="1027113" y="3890963"/>
          <p14:tracePt t="13800" x="1027113" y="3852863"/>
          <p14:tracePt t="13808" x="1039813" y="3827463"/>
          <p14:tracePt t="13816" x="1039813" y="3814763"/>
          <p14:tracePt t="13829" x="1039813" y="3802063"/>
          <p14:tracePt t="13844" x="1039813" y="3789363"/>
          <p14:tracePt t="13849" x="1039813" y="3762375"/>
          <p14:tracePt t="13857" x="1052513" y="3736975"/>
          <p14:tracePt t="13865" x="1065213" y="3724275"/>
          <p14:tracePt t="13873" x="1092200" y="3698875"/>
          <p14:tracePt t="13881" x="1092200" y="3686175"/>
          <p14:tracePt t="13889" x="1130300" y="3621088"/>
          <p14:tracePt t="13897" x="1155700" y="3608388"/>
          <p14:tracePt t="13905" x="1181100" y="3582988"/>
          <p14:tracePt t="13913" x="1193800" y="3544888"/>
          <p14:tracePt t="13921" x="1233488" y="3506788"/>
          <p14:tracePt t="13929" x="1258888" y="3467100"/>
          <p14:tracePt t="13944" x="1284288" y="3454400"/>
          <p14:tracePt t="13949" x="1322388" y="3416300"/>
          <p14:tracePt t="13956" x="1362075" y="3378200"/>
          <p14:tracePt t="13964" x="1450975" y="3287713"/>
          <p14:tracePt t="13972" x="1554163" y="3197225"/>
          <p14:tracePt t="13980" x="1630363" y="3121025"/>
          <p14:tracePt t="13989" x="1670050" y="3095625"/>
          <p14:tracePt t="13997" x="1771650" y="3017838"/>
          <p14:tracePt t="14004" x="1952625" y="2927350"/>
          <p14:tracePt t="14013" x="2144713" y="2838450"/>
          <p14:tracePt t="14020" x="2452688" y="2773363"/>
          <p14:tracePt t="14028" x="2800350" y="2709863"/>
          <p14:tracePt t="14037" x="3171825" y="2659063"/>
          <p14:tracePt t="14046" x="3544888" y="2593975"/>
          <p14:tracePt t="14053" x="3865563" y="2568575"/>
          <p14:tracePt t="14063" x="4084638" y="2555875"/>
          <p14:tracePt t="14069" x="4251325" y="2517775"/>
          <p14:tracePt t="14080" x="4392613" y="2478088"/>
          <p14:tracePt t="14085" x="4456113" y="2465388"/>
          <p14:tracePt t="14094" x="4481513" y="2452688"/>
          <p14:tracePt t="14101" x="4546600" y="2414588"/>
          <p14:tracePt t="14110" x="4559300" y="2389188"/>
          <p14:tracePt t="14117" x="4559300" y="2376488"/>
          <p14:tracePt t="14127" x="4572000" y="2311400"/>
          <p14:tracePt t="14133" x="4572000" y="2247900"/>
          <p14:tracePt t="14145" x="4572000" y="2170113"/>
          <p14:tracePt t="14149" x="4572000" y="2144713"/>
          <p14:tracePt t="14157" x="4572000" y="2041525"/>
          <p14:tracePt t="14165" x="4572000" y="1952625"/>
          <p14:tracePt t="14172" x="4572000" y="1887538"/>
          <p14:tracePt t="14180" x="4572000" y="1798638"/>
          <p14:tracePt t="14189" x="4559300" y="1708150"/>
          <p14:tracePt t="14197" x="4521200" y="1630363"/>
          <p14:tracePt t="14205" x="4481513" y="1566863"/>
          <p14:tracePt t="14213" x="4430713" y="1489075"/>
          <p14:tracePt t="14221" x="4367213" y="1438275"/>
          <p14:tracePt t="14229" x="4264025" y="1400175"/>
          <p14:tracePt t="14237" x="4225925" y="1362075"/>
          <p14:tracePt t="14247" x="4198938" y="1347788"/>
          <p14:tracePt t="14253" x="4110038" y="1322388"/>
          <p14:tracePt t="14262" x="3994150" y="1271588"/>
          <p14:tracePt t="14269" x="3930650" y="1258888"/>
          <p14:tracePt t="14276" x="3865563" y="1258888"/>
          <p14:tracePt t="14284" x="3775075" y="1258888"/>
          <p14:tracePt t="14293" x="3660775" y="1258888"/>
          <p14:tracePt t="14300" x="3582988" y="1258888"/>
          <p14:tracePt t="14309" x="3506788" y="1258888"/>
          <p14:tracePt t="14316" x="3403600" y="1258888"/>
          <p14:tracePt t="14326" x="3313113" y="1258888"/>
          <p14:tracePt t="14332" x="3184525" y="1271588"/>
          <p14:tracePt t="14342" x="3068638" y="1284288"/>
          <p14:tracePt t="14348" x="2901950" y="1284288"/>
          <p14:tracePt t="14356" x="2773363" y="1322388"/>
          <p14:tracePt t="14365" x="2659063" y="1322388"/>
          <p14:tracePt t="14374" x="2465388" y="1335088"/>
          <p14:tracePt t="14381" x="2298700" y="1362075"/>
          <p14:tracePt t="14389" x="2119313" y="1362075"/>
          <p14:tracePt t="14397" x="1990725" y="1387475"/>
          <p14:tracePt t="14405" x="1925638" y="1400175"/>
          <p14:tracePt t="14414" x="1811338" y="1450975"/>
          <p14:tracePt t="14420" x="1733550" y="1528763"/>
          <p14:tracePt t="14428" x="1657350" y="1579563"/>
          <p14:tracePt t="14436" x="1579563" y="1604963"/>
          <p14:tracePt t="14444" x="1541463" y="1644650"/>
          <p14:tracePt t="14452" x="1425575" y="1758950"/>
          <p14:tracePt t="14461" x="1387475" y="1798638"/>
          <p14:tracePt t="14468" x="1362075" y="1874838"/>
          <p14:tracePt t="14476" x="1258888" y="1990725"/>
          <p14:tracePt t="14484" x="1220788" y="2106613"/>
          <p14:tracePt t="14496" x="1206500" y="2170113"/>
          <p14:tracePt t="14501" x="1181100" y="2286000"/>
          <p14:tracePt t="14512" x="1155700" y="2376488"/>
          <p14:tracePt t="14517" x="1117600" y="2490788"/>
          <p14:tracePt t="14529" x="1117600" y="2581275"/>
          <p14:tracePt t="14533" x="1117600" y="2709863"/>
          <p14:tracePt t="14541" x="1117600" y="2838450"/>
          <p14:tracePt t="14549" x="1117600" y="2967038"/>
          <p14:tracePt t="14557" x="1117600" y="3095625"/>
          <p14:tracePt t="14565" x="1117600" y="3209925"/>
          <p14:tracePt t="14574" x="1117600" y="3338513"/>
          <p14:tracePt t="14581" x="1130300" y="3467100"/>
          <p14:tracePt t="14589" x="1143000" y="3582988"/>
          <p14:tracePt t="14601" x="1246188" y="3711575"/>
          <p14:tracePt t="14605" x="1335088" y="3789363"/>
          <p14:tracePt t="14612" x="1450975" y="3916363"/>
          <p14:tracePt t="14621" x="1566863" y="4019550"/>
          <p14:tracePt t="14628" x="1708150" y="4122738"/>
          <p14:tracePt t="14637" x="1887538" y="4211638"/>
          <p14:tracePt t="14645" x="2106613" y="4251325"/>
          <p14:tracePt t="14653" x="2336800" y="4340225"/>
          <p14:tracePt t="14661" x="2697163" y="4392613"/>
          <p14:tracePt t="14668" x="3082925" y="4456113"/>
          <p14:tracePt t="14677" x="3441700" y="4610100"/>
          <p14:tracePt t="14684" x="3814763" y="4649788"/>
          <p14:tracePt t="14697" x="3994150" y="4687888"/>
          <p14:tracePt t="14705" x="4173538" y="4776788"/>
          <p14:tracePt t="14714" x="4302125" y="4803775"/>
          <p14:tracePt t="14720" x="4443413" y="4854575"/>
          <p14:tracePt t="14728" x="4546600" y="4892675"/>
          <p14:tracePt t="14736" x="4584700" y="4892675"/>
          <p14:tracePt t="14744" x="4622800" y="4905375"/>
          <p14:tracePt t="14752" x="4635500" y="4905375"/>
          <p14:tracePt t="14761" x="4649788" y="4905375"/>
          <p14:tracePt t="14769" x="4662488" y="4905375"/>
          <p14:tracePt t="14776" x="4675188" y="4905375"/>
          <p14:tracePt t="14785" x="4738688" y="4905375"/>
          <p14:tracePt t="14793" x="4776788" y="4905375"/>
          <p14:tracePt t="14800" x="4854575" y="4918075"/>
          <p14:tracePt t="14810" x="4932363" y="4918075"/>
          <p14:tracePt t="14816" x="5033963" y="4918075"/>
          <p14:tracePt t="14826" x="5162550" y="4918075"/>
          <p14:tracePt t="14832" x="5265738" y="4918075"/>
          <p14:tracePt t="14840" x="5381625" y="4918075"/>
          <p14:tracePt t="14849" x="5483225" y="4918075"/>
          <p14:tracePt t="14856" x="5611813" y="4918075"/>
          <p14:tracePt t="14864" x="5792788" y="4918075"/>
          <p14:tracePt t="14873" x="5919788" y="4879975"/>
          <p14:tracePt t="14881" x="6100763" y="4841875"/>
          <p14:tracePt t="14889" x="6176963" y="4803775"/>
          <p14:tracePt t="14896" x="6305550" y="4751388"/>
          <p14:tracePt t="14906" x="6484938" y="4662488"/>
          <p14:tracePt t="14912" x="6665913" y="4572000"/>
          <p14:tracePt t="14921" x="6794500" y="4481513"/>
          <p14:tracePt t="14931" x="6973888" y="4379913"/>
          <p14:tracePt t="14937" x="7153275" y="4276725"/>
          <p14:tracePt t="14945" x="7385050" y="4173538"/>
          <p14:tracePt t="14952" x="7589838" y="4057650"/>
          <p14:tracePt t="14961" x="7769225" y="3968750"/>
          <p14:tracePt t="14968" x="7910513" y="3865563"/>
          <p14:tracePt t="14978" x="8051800" y="3762375"/>
          <p14:tracePt t="14984" x="8193088" y="3660775"/>
          <p14:tracePt t="14994" x="8334375" y="3570288"/>
          <p14:tracePt t="15000" x="8424863" y="3479800"/>
          <p14:tracePt t="15010" x="8475663" y="3378200"/>
          <p14:tracePt t="15016" x="8566150" y="3262313"/>
          <p14:tracePt t="15027" x="8591550" y="3146425"/>
          <p14:tracePt t="15032" x="8591550" y="3043238"/>
          <p14:tracePt t="15040" x="8604250" y="2927350"/>
          <p14:tracePt t="15049" x="8604250" y="2760663"/>
          <p14:tracePt t="15057" x="8604250" y="2581275"/>
          <p14:tracePt t="15065" x="8566150" y="2389188"/>
          <p14:tracePt t="15073" x="8540750" y="2298700"/>
          <p14:tracePt t="15081" x="8437563" y="2066925"/>
          <p14:tracePt t="15090" x="8347075" y="1874838"/>
          <p14:tracePt t="15097" x="8258175" y="1695450"/>
          <p14:tracePt t="15106" x="8154988" y="1489075"/>
          <p14:tracePt t="15113" x="7962900" y="1193800"/>
          <p14:tracePt t="15121" x="7834313" y="976313"/>
          <p14:tracePt t="15128" x="7705725" y="796925"/>
          <p14:tracePt t="15144" x="7385050" y="603250"/>
          <p14:tracePt t="15152" x="7243763" y="514350"/>
          <p14:tracePt t="15161" x="7115175" y="423863"/>
          <p14:tracePt t="15168" x="6935788" y="373063"/>
          <p14:tracePt t="15177" x="6807200" y="360363"/>
          <p14:tracePt t="15184" x="6665913" y="346075"/>
          <p14:tracePt t="15193" x="6472238" y="320675"/>
          <p14:tracePt t="15200" x="6343650" y="320675"/>
          <p14:tracePt t="15213" x="6113463" y="320675"/>
          <p14:tracePt t="15217" x="5907088" y="320675"/>
          <p14:tracePt t="15225" x="5778500" y="320675"/>
          <p14:tracePt t="15233" x="5561013" y="333375"/>
          <p14:tracePt t="15240" x="5368925" y="333375"/>
          <p14:tracePt t="15248" x="5200650" y="346075"/>
          <p14:tracePt t="15256" x="5021263" y="360363"/>
          <p14:tracePt t="15264" x="4829175" y="385763"/>
          <p14:tracePt t="15272" x="4725988" y="398463"/>
          <p14:tracePt t="15280" x="4521200" y="436563"/>
          <p14:tracePt t="15288" x="4418013" y="449263"/>
          <p14:tracePt t="15297" x="4289425" y="461963"/>
          <p14:tracePt t="15305" x="4198938" y="474663"/>
          <p14:tracePt t="15313" x="4084638" y="487363"/>
          <p14:tracePt t="15320" x="3968750" y="527050"/>
          <p14:tracePt t="15328" x="3943350" y="539750"/>
          <p14:tracePt t="15336" x="3814763" y="577850"/>
          <p14:tracePt t="15344" x="3698875" y="628650"/>
          <p14:tracePt t="15352" x="3582988" y="681038"/>
          <p14:tracePt t="15361" x="3519488" y="731838"/>
          <p14:tracePt t="15368" x="3416300" y="757238"/>
          <p14:tracePt t="15377" x="3325813" y="809625"/>
          <p14:tracePt t="15384" x="3275013" y="873125"/>
          <p14:tracePt t="15393" x="3249613" y="911225"/>
          <p14:tracePt t="15400" x="3197225" y="1052513"/>
          <p14:tracePt t="15410" x="3171825" y="1155700"/>
          <p14:tracePt t="15416" x="3146425" y="1374775"/>
          <p14:tracePt t="15424" x="3121025" y="1592263"/>
          <p14:tracePt t="15432" x="3108325" y="1811338"/>
          <p14:tracePt t="15440" x="2992438" y="2157413"/>
          <p14:tracePt t="15449" x="2979738" y="2517775"/>
          <p14:tracePt t="15456" x="2813050" y="2967038"/>
          <p14:tracePt t="15464" x="2684463" y="3441700"/>
          <p14:tracePt t="15472" x="2606675" y="3814763"/>
          <p14:tracePt t="15480" x="2505075" y="4097338"/>
          <p14:tracePt t="15488" x="2376488" y="4379913"/>
          <p14:tracePt t="15496" x="2286000" y="4559300"/>
          <p14:tracePt t="15505" x="2235200" y="4738688"/>
          <p14:tracePt t="15513" x="2132013" y="4816475"/>
          <p14:tracePt t="15521" x="2106613" y="4854575"/>
          <p14:tracePt t="15529" x="2066925" y="4892675"/>
          <p14:tracePt t="15545" x="2054225" y="4892675"/>
          <p14:tracePt t="15573" x="2028825" y="4879975"/>
          <p14:tracePt t="15581" x="2016125" y="4867275"/>
          <p14:tracePt t="15589" x="2003425" y="4841875"/>
          <p14:tracePt t="15599" x="1978025" y="4751388"/>
          <p14:tracePt t="15605" x="1939925" y="4622800"/>
          <p14:tracePt t="15613" x="1912938" y="4533900"/>
          <p14:tracePt t="15621" x="1862138" y="4430713"/>
          <p14:tracePt t="15628" x="1758950" y="4314825"/>
          <p14:tracePt t="15637" x="1657350" y="4211638"/>
          <p14:tracePt t="15644" x="1566863" y="4135438"/>
          <p14:tracePt t="15653" x="1425575" y="4084638"/>
          <p14:tracePt t="15661" x="1335088" y="4006850"/>
          <p14:tracePt t="15668" x="1258888" y="3981450"/>
          <p14:tracePt t="15677" x="1181100" y="3943350"/>
          <p14:tracePt t="15684" x="1155700" y="3930650"/>
          <p14:tracePt t="15694" x="1143000" y="3916363"/>
          <p14:tracePt t="15733" x="1130300" y="3916363"/>
          <p14:tracePt t="15740" x="1130300" y="3903663"/>
          <p14:tracePt t="15748" x="1130300" y="3890963"/>
          <p14:tracePt t="15756" x="1130300" y="3865563"/>
          <p14:tracePt t="15764" x="1130300" y="3840163"/>
          <p14:tracePt t="15773" x="1130300" y="3775075"/>
          <p14:tracePt t="15780" x="1143000" y="3711575"/>
          <p14:tracePt t="15788" x="1143000" y="3621088"/>
          <p14:tracePt t="15796" x="1168400" y="3506788"/>
          <p14:tracePt t="15804" x="1181100" y="3441700"/>
          <p14:tracePt t="15812" x="1193800" y="3325813"/>
          <p14:tracePt t="15820" x="1193800" y="3236913"/>
          <p14:tracePt t="15828" x="1233488" y="3108325"/>
          <p14:tracePt t="15836" x="1233488" y="3068638"/>
          <p14:tracePt t="15845" x="1271588" y="2992438"/>
          <p14:tracePt t="15853" x="1284288" y="2954338"/>
          <p14:tracePt t="15862" x="1284288" y="2914650"/>
          <p14:tracePt t="15877" x="1284288" y="2889250"/>
          <p14:tracePt t="15884" x="1296988" y="2863850"/>
          <p14:tracePt t="15991" x="1309688" y="2863850"/>
          <p14:tracePt t="16005" x="1309688" y="2889250"/>
          <p14:tracePt t="16013" x="1309688" y="2914650"/>
          <p14:tracePt t="16021" x="1309688" y="2954338"/>
          <p14:tracePt t="16030" x="1309688" y="2992438"/>
          <p14:tracePt t="16037" x="1309688" y="3055938"/>
          <p14:tracePt t="16045" x="1309688" y="3121025"/>
          <p14:tracePt t="16053" x="1309688" y="3146425"/>
          <p14:tracePt t="16062" x="1309688" y="3209925"/>
          <p14:tracePt t="16069" x="1309688" y="3249613"/>
          <p14:tracePt t="16077" x="1309688" y="3262313"/>
          <p14:tracePt t="16084" x="1309688" y="3313113"/>
          <p14:tracePt t="16094" x="1309688" y="3338513"/>
          <p14:tracePt t="16100" x="1309688" y="3351213"/>
          <p14:tracePt t="16108" x="1309688" y="3390900"/>
          <p14:tracePt t="16117" x="1309688" y="3429000"/>
          <p14:tracePt t="16124" x="1309688" y="3454400"/>
          <p14:tracePt t="16132" x="1309688" y="3519488"/>
          <p14:tracePt t="16141" x="1284288" y="3595688"/>
          <p14:tracePt t="16149" x="1284288" y="3660775"/>
          <p14:tracePt t="16165" x="1284288" y="3814763"/>
          <p14:tracePt t="16173" x="1284288" y="3916363"/>
          <p14:tracePt t="16181" x="1284288" y="4006850"/>
          <p14:tracePt t="16189" x="1284288" y="4135438"/>
          <p14:tracePt t="16198" x="1284288" y="4251325"/>
          <p14:tracePt t="16205" x="1284288" y="4327525"/>
          <p14:tracePt t="16214" x="1284288" y="4405313"/>
          <p14:tracePt t="16221" x="1284288" y="4508500"/>
          <p14:tracePt t="16228" x="1284288" y="4546600"/>
          <p14:tracePt t="16236" x="1271588" y="4610100"/>
          <p14:tracePt t="16245" x="1271588" y="4675188"/>
          <p14:tracePt t="16252" x="1271588" y="4713288"/>
          <p14:tracePt t="16265" x="1271588" y="4738688"/>
          <p14:tracePt t="16270" x="1271588" y="4764088"/>
          <p14:tracePt t="16282" x="1271588" y="4791075"/>
          <p14:tracePt t="17584" x="1271588" y="4803775"/>
          <p14:tracePt t="17608" x="1296988" y="4803775"/>
          <p14:tracePt t="17624" x="1322388" y="4803775"/>
          <p14:tracePt t="17642" x="1335088" y="4803775"/>
          <p14:tracePt t="17653" x="1374775" y="4803775"/>
          <p14:tracePt t="17662" x="1374775" y="4791075"/>
          <p14:tracePt t="17669" x="1387475" y="4791075"/>
          <p14:tracePt t="17681" x="1400175" y="4791075"/>
          <p14:tracePt t="17689" x="1412875" y="4791075"/>
          <p14:tracePt t="17699" x="1450975" y="4791075"/>
          <p14:tracePt t="17704" x="1463675" y="4791075"/>
          <p14:tracePt t="17794" x="1450975" y="4791075"/>
          <p14:tracePt t="17842" x="1450975" y="4803775"/>
          <p14:tracePt t="17858" x="1438275" y="4803775"/>
          <p14:tracePt t="17874" x="1412875" y="4803775"/>
          <p14:tracePt t="17890" x="1400175" y="4803775"/>
          <p14:tracePt t="17898" x="1387475" y="4803775"/>
          <p14:tracePt t="17905" x="1374775" y="4803775"/>
          <p14:tracePt t="17913" x="1362075" y="4803775"/>
          <p14:tracePt t="17921" x="1335088" y="4803775"/>
          <p14:tracePt t="17931" x="1322388" y="4791075"/>
          <p14:tracePt t="17937" x="1284288" y="4687888"/>
          <p14:tracePt t="17945" x="1284288" y="4584700"/>
          <p14:tracePt t="17952" x="1284288" y="4405313"/>
          <p14:tracePt t="17962" x="1271588" y="4211638"/>
          <p14:tracePt t="17977" x="1271588" y="4006850"/>
          <p14:tracePt t="17985" x="1271588" y="3827463"/>
          <p14:tracePt t="17993" x="1271588" y="3313113"/>
          <p14:tracePt t="18001" x="1271588" y="3209925"/>
          <p14:tracePt t="18009" x="1271588" y="3146425"/>
          <p14:tracePt t="18017" x="1271588" y="3108325"/>
          <p14:tracePt t="18025" x="1284288" y="3068638"/>
          <p14:tracePt t="18033" x="1284288" y="3055938"/>
          <p14:tracePt t="18264" x="1284288" y="3068638"/>
          <p14:tracePt t="18272" x="1284288" y="3082925"/>
          <p14:tracePt t="18281" x="1284288" y="3108325"/>
          <p14:tracePt t="18290" x="1284288" y="3146425"/>
          <p14:tracePt t="18301" x="1284288" y="3236913"/>
          <p14:tracePt t="18305" x="1284288" y="3313113"/>
          <p14:tracePt t="18322" x="1284288" y="3506788"/>
          <p14:tracePt t="18334" x="1284288" y="3544888"/>
          <p14:tracePt t="18337" x="1284288" y="3621088"/>
          <p14:tracePt t="18347" x="1284288" y="3749675"/>
          <p14:tracePt t="18353" x="1271588" y="3865563"/>
          <p14:tracePt t="18364" x="1271588" y="3968750"/>
          <p14:tracePt t="18369" x="1258888" y="4084638"/>
          <p14:tracePt t="18393" x="1258888" y="4148138"/>
          <p14:tracePt t="18400" x="1258888" y="4160838"/>
          <p14:tracePt t="18408" x="1258888" y="4173538"/>
          <p14:tracePt t="18425" x="1258888" y="4186238"/>
          <p14:tracePt t="18433" x="1258888" y="4198938"/>
          <p14:tracePt t="18456" x="1258888" y="4211638"/>
          <p14:tracePt t="18473" x="1258888" y="4225925"/>
          <p14:tracePt t="18488" x="1258888" y="4238625"/>
          <p14:tracePt t="18496" x="1258888" y="4251325"/>
          <p14:tracePt t="18520" x="1258888" y="4264025"/>
          <p14:tracePt t="18531" x="1258888" y="4276725"/>
          <p14:tracePt t="18536" x="1258888" y="4289425"/>
          <p14:tracePt t="18547" x="1258888" y="4302125"/>
          <p14:tracePt t="18552" x="1258888" y="4314825"/>
          <p14:tracePt t="18563" x="1258888" y="4327525"/>
          <p14:tracePt t="18568" x="1233488" y="4392613"/>
          <p14:tracePt t="18577" x="1233488" y="4468813"/>
          <p14:tracePt t="18584" x="1233488" y="4494213"/>
          <p14:tracePt t="18592" x="1193800" y="4572000"/>
          <p14:tracePt t="18601" x="1181100" y="4662488"/>
          <p14:tracePt t="18608" x="1181100" y="4687888"/>
          <p14:tracePt t="18617" x="1181100" y="4751388"/>
          <p14:tracePt t="18625" x="1168400" y="4791075"/>
          <p14:tracePt t="18634" x="1168400" y="4829175"/>
          <p14:tracePt t="18650" x="1168400" y="4867275"/>
          <p14:tracePt t="18657" x="1168400" y="4879975"/>
          <p14:tracePt t="18673" x="1168400" y="4905375"/>
          <p14:tracePt t="18680" x="1168400" y="4918075"/>
          <p14:tracePt t="18696" x="1168400" y="4932363"/>
          <p14:tracePt t="18713" x="1168400" y="4945063"/>
          <p14:tracePt t="18761" x="1168400" y="4957763"/>
          <p14:tracePt t="18777" x="1193800" y="4957763"/>
          <p14:tracePt t="18794" x="1206500" y="4957763"/>
          <p14:tracePt t="18810" x="1233488" y="4957763"/>
          <p14:tracePt t="18825" x="1258888" y="4957763"/>
          <p14:tracePt t="18834" x="1271588" y="4945063"/>
          <p14:tracePt t="18841" x="1271588" y="4932363"/>
          <p14:tracePt t="18849" x="1271588" y="4905375"/>
          <p14:tracePt t="18857" x="1271588" y="4841875"/>
          <p14:tracePt t="18868" x="1284288" y="4816475"/>
          <p14:tracePt t="18873" x="1284288" y="4751388"/>
          <p14:tracePt t="18880" x="1309688" y="4725988"/>
          <p14:tracePt t="18904" x="1309688" y="4713288"/>
          <p14:tracePt t="18913" x="1309688" y="4700588"/>
          <p14:tracePt t="18920" x="1309688" y="4687888"/>
          <p14:tracePt t="18930" x="1309688" y="4675188"/>
          <p14:tracePt t="19049" x="1322388" y="4662488"/>
          <p14:tracePt t="19129" x="1309688" y="4662488"/>
          <p14:tracePt t="19230" x="1309688" y="4675188"/>
          <p14:tracePt t="19257" x="1309688" y="4687888"/>
          <p14:tracePt t="19273" x="1296988" y="4687888"/>
          <p14:tracePt t="19320" x="1284288" y="4700588"/>
          <p14:tracePt t="19433" x="1284288" y="4713288"/>
          <p14:tracePt t="19449" x="1284288" y="4725988"/>
          <p14:tracePt t="19457" x="1284288" y="4738688"/>
          <p14:tracePt t="19465" x="1284288" y="4751388"/>
          <p14:tracePt t="19481" x="1296988" y="4751388"/>
          <p14:tracePt t="19488" x="1309688" y="4751388"/>
          <p14:tracePt t="19497" x="1322388" y="4751388"/>
          <p14:tracePt t="19504" x="1347788" y="4751388"/>
          <p14:tracePt t="19514" x="1387475" y="4764088"/>
          <p14:tracePt t="19520" x="1412875" y="4764088"/>
          <p14:tracePt t="19531" x="1438275" y="4776788"/>
          <p14:tracePt t="19537" x="1463675" y="4776788"/>
          <p14:tracePt t="19545" x="1489075" y="4803775"/>
          <p14:tracePt t="19552" x="1528763" y="4829175"/>
          <p14:tracePt t="19560" x="1541463" y="4841875"/>
          <p14:tracePt t="19570" x="1566863" y="4854575"/>
          <p14:tracePt t="19579" x="1592263" y="4867275"/>
          <p14:tracePt t="19588" x="1604963" y="4879975"/>
          <p14:tracePt t="19604" x="1617663" y="4892675"/>
          <p14:tracePt t="19610" x="1630363" y="4892675"/>
          <p14:tracePt t="19626" x="1644650" y="4892675"/>
          <p14:tracePt t="19634" x="1670050" y="4892675"/>
          <p14:tracePt t="19641" x="1682750" y="4892675"/>
          <p14:tracePt t="19651" x="1708150" y="4892675"/>
          <p14:tracePt t="19657" x="1746250" y="4879975"/>
          <p14:tracePt t="19666" x="1824038" y="4854575"/>
          <p14:tracePt t="19673" x="1862138" y="4829175"/>
          <p14:tracePt t="19682" x="1925638" y="4816475"/>
          <p14:tracePt t="19688" x="2003425" y="4791075"/>
          <p14:tracePt t="19698" x="2081213" y="4738688"/>
          <p14:tracePt t="19708" x="2119313" y="4700588"/>
          <p14:tracePt t="19716" x="2195513" y="4622800"/>
          <p14:tracePt t="19724" x="2222500" y="4584700"/>
          <p14:tracePt t="19732" x="2260600" y="4521200"/>
          <p14:tracePt t="19740" x="2298700" y="4481513"/>
          <p14:tracePt t="19748" x="2298700" y="4468813"/>
          <p14:tracePt t="19756" x="2324100" y="4456113"/>
          <p14:tracePt t="19764" x="2349500" y="4418013"/>
          <p14:tracePt t="19772" x="2376488" y="4392613"/>
          <p14:tracePt t="19781" x="2414588" y="4367213"/>
          <p14:tracePt t="19788" x="2427288" y="4352925"/>
          <p14:tracePt t="19798" x="2490788" y="4327525"/>
          <p14:tracePt t="19804" x="2530475" y="4314825"/>
          <p14:tracePt t="19814" x="2568575" y="4314825"/>
          <p14:tracePt t="19820" x="2593975" y="4314825"/>
          <p14:tracePt t="19831" x="2619375" y="4314825"/>
          <p14:tracePt t="19836" x="2659063" y="4314825"/>
          <p14:tracePt t="19844" x="2697163" y="4314825"/>
          <p14:tracePt t="19852" x="2760663" y="4327525"/>
          <p14:tracePt t="19861" x="2800350" y="4367213"/>
          <p14:tracePt t="19868" x="2838450" y="4379913"/>
          <p14:tracePt t="19876" x="2914650" y="4430713"/>
          <p14:tracePt t="19884" x="2941638" y="4456113"/>
          <p14:tracePt t="19892" x="2954338" y="4456113"/>
          <p14:tracePt t="19900" x="2954338" y="4468813"/>
          <p14:tracePt t="19965" x="2967038" y="4468813"/>
          <p14:tracePt t="19973" x="2979738" y="4468813"/>
          <p14:tracePt t="19981" x="2992438" y="4468813"/>
          <p14:tracePt t="19988" x="3017838" y="4456113"/>
          <p14:tracePt t="19999" x="3055938" y="4379913"/>
          <p14:tracePt t="20005" x="3146425" y="4276725"/>
          <p14:tracePt t="20014" x="3184525" y="4186238"/>
          <p14:tracePt t="20021" x="3224213" y="4110038"/>
          <p14:tracePt t="20031" x="3300413" y="3968750"/>
          <p14:tracePt t="20036" x="3351213" y="3890963"/>
          <p14:tracePt t="20045" x="3378200" y="3802063"/>
          <p14:tracePt t="20053" x="3429000" y="3673475"/>
          <p14:tracePt t="20060" x="3441700" y="3582988"/>
          <p14:tracePt t="20068" x="3492500" y="3441700"/>
          <p14:tracePt t="20077" x="3544888" y="3313113"/>
          <p14:tracePt t="20084" x="3595688" y="3209925"/>
          <p14:tracePt t="20092" x="3648075" y="3017838"/>
          <p14:tracePt t="20100" x="3736975" y="2838450"/>
          <p14:tracePt t="20108" x="3749675" y="2709863"/>
          <p14:tracePt t="20116" x="3749675" y="2606675"/>
          <p14:tracePt t="20124" x="3749675" y="2490788"/>
          <p14:tracePt t="20133" x="3749675" y="2389188"/>
          <p14:tracePt t="20140" x="3724275" y="2286000"/>
          <p14:tracePt t="20149" x="3673475" y="2222500"/>
          <p14:tracePt t="20156" x="3633788" y="2144713"/>
          <p14:tracePt t="20164" x="3595688" y="2106613"/>
          <p14:tracePt t="20172" x="3570288" y="2081213"/>
          <p14:tracePt t="20181" x="3544888" y="2054225"/>
          <p14:tracePt t="20189" x="3532188" y="2041525"/>
          <p14:tracePt t="20197" x="3532188" y="2028825"/>
          <p14:tracePt t="20204" x="3506788" y="2016125"/>
          <p14:tracePt t="20215" x="3492500" y="2003425"/>
          <p14:tracePt t="20245" x="3479800" y="2003425"/>
          <p14:tracePt t="20252" x="3454400" y="2003425"/>
          <p14:tracePt t="20260" x="3441700" y="2041525"/>
          <p14:tracePt t="20269" x="3390900" y="2144713"/>
          <p14:tracePt t="20277" x="3313113" y="2247900"/>
          <p14:tracePt t="20285" x="3262313" y="2376488"/>
          <p14:tracePt t="20293" x="3224213" y="2505075"/>
          <p14:tracePt t="20301" x="3171825" y="2709863"/>
          <p14:tracePt t="20309" x="3159125" y="2800350"/>
          <p14:tracePt t="20317" x="3121025" y="2927350"/>
          <p14:tracePt t="20325" x="3121025" y="3030538"/>
          <p14:tracePt t="20333" x="3121025" y="3121025"/>
          <p14:tracePt t="20341" x="3121025" y="3236913"/>
          <p14:tracePt t="20348" x="3121025" y="3300413"/>
          <p14:tracePt t="20357" x="3121025" y="3365500"/>
          <p14:tracePt t="20365" x="3121025" y="3429000"/>
          <p14:tracePt t="20373" x="3121025" y="3492500"/>
          <p14:tracePt t="20381" x="3121025" y="3532188"/>
          <p14:tracePt t="20388" x="3108325" y="3570288"/>
          <p14:tracePt t="20399" x="3108325" y="3595688"/>
          <p14:tracePt t="20404" x="3095625" y="3633788"/>
          <p14:tracePt t="20415" x="3095625" y="3660775"/>
          <p14:tracePt t="20429" x="3095625" y="3673475"/>
          <p14:tracePt t="20492" x="3068638" y="3673475"/>
          <p14:tracePt t="20500" x="3055938" y="3660775"/>
          <p14:tracePt t="20508" x="3055938" y="3633788"/>
          <p14:tracePt t="20516" x="3043238" y="3608388"/>
          <p14:tracePt t="20524" x="3017838" y="3582988"/>
          <p14:tracePt t="20533" x="2992438" y="3557588"/>
          <p14:tracePt t="20541" x="2979738" y="3544888"/>
          <p14:tracePt t="20557" x="2967038" y="3544888"/>
          <p14:tracePt t="20574" x="2941638" y="3544888"/>
          <p14:tracePt t="20588" x="2927350" y="3544888"/>
          <p14:tracePt t="20599" x="2901950" y="3544888"/>
          <p14:tracePt t="20716" x="2889250" y="3532188"/>
          <p14:tracePt t="20732" x="2889250" y="3506788"/>
          <p14:tracePt t="20740" x="2889250" y="3492500"/>
          <p14:tracePt t="20749" x="2889250" y="3454400"/>
          <p14:tracePt t="20756" x="2889250" y="3390900"/>
          <p14:tracePt t="20765" x="2889250" y="3351213"/>
          <p14:tracePt t="20772" x="2876550" y="3338513"/>
          <p14:tracePt t="20781" x="2876550" y="3275013"/>
          <p14:tracePt t="20788" x="2863850" y="3236913"/>
          <p14:tracePt t="20798" x="2863850" y="3197225"/>
          <p14:tracePt t="20805" x="2863850" y="3171825"/>
          <p14:tracePt t="20815" x="2851150" y="3146425"/>
          <p14:tracePt t="20820" x="2851150" y="3121025"/>
          <p14:tracePt t="20924" x="2838450" y="3121025"/>
          <p14:tracePt t="20933" x="2838450" y="3133725"/>
          <p14:tracePt t="20950" x="2838450" y="3159125"/>
          <p14:tracePt t="20957" x="2838450" y="3171825"/>
          <p14:tracePt t="20969" x="2838450" y="3197225"/>
          <p14:tracePt t="20973" x="2838450" y="3224213"/>
          <p14:tracePt t="20990" x="2838450" y="3262313"/>
          <p14:tracePt t="21001" x="2838450" y="3313113"/>
          <p14:tracePt t="21004" x="2838450" y="3403600"/>
          <p14:tracePt t="21015" x="2813050" y="3479800"/>
          <p14:tracePt t="21020" x="2813050" y="3492500"/>
          <p14:tracePt t="21028" x="2813050" y="3532188"/>
          <p14:tracePt t="21036" x="2800350" y="3544888"/>
          <p14:tracePt t="21044" x="2800350" y="3557588"/>
          <p14:tracePt t="21053" x="2800350" y="3582988"/>
          <p14:tracePt t="21060" x="2800350" y="3595688"/>
          <p14:tracePt t="21133" x="2800350" y="3532188"/>
          <p14:tracePt t="21143" x="2800350" y="3467100"/>
          <p14:tracePt t="21149" x="2800350" y="3378200"/>
          <p14:tracePt t="21167" x="2800350" y="3184525"/>
          <p14:tracePt t="21173" x="2800350" y="3095625"/>
          <p14:tracePt t="21183" x="2800350" y="3005138"/>
          <p14:tracePt t="21190" x="2800350" y="2927350"/>
          <p14:tracePt t="21206" x="2800350" y="2863850"/>
          <p14:tracePt t="21214" x="2800350" y="2851150"/>
          <p14:tracePt t="21221" x="2800350" y="2838450"/>
          <p14:tracePt t="21357" x="2800350" y="2825750"/>
          <p14:tracePt t="21380" x="2800350" y="2813050"/>
          <p14:tracePt t="21477" x="2800350" y="2838450"/>
          <p14:tracePt t="21485" x="2800350" y="2901950"/>
          <p14:tracePt t="21492" x="2800350" y="2967038"/>
          <p14:tracePt t="21500" x="2800350" y="3030538"/>
          <p14:tracePt t="21508" x="2800350" y="3068638"/>
          <p14:tracePt t="21517" x="2800350" y="3108325"/>
          <p14:tracePt t="21524" x="2800350" y="3133725"/>
          <p14:tracePt t="21533" x="2800350" y="3146425"/>
          <p14:tracePt t="21551" x="2800350" y="3171825"/>
          <p14:tracePt t="21790" x="2800350" y="3209925"/>
          <p14:tracePt t="21802" x="2787650" y="3275013"/>
          <p14:tracePt t="21807" x="2773363" y="3287713"/>
          <p14:tracePt t="21817" x="2773363" y="3390900"/>
          <p14:tracePt t="21821" x="2760663" y="3429000"/>
          <p14:tracePt t="21829" x="2760663" y="3467100"/>
          <p14:tracePt t="21837" x="2747963" y="3532188"/>
          <p14:tracePt t="21845" x="2747963" y="3544888"/>
          <p14:tracePt t="21853" x="2747963" y="3557588"/>
          <p14:tracePt t="21861" x="2747963" y="3570288"/>
          <p14:tracePt t="21967" x="2735263" y="3582988"/>
          <p14:tracePt t="22284" x="2735263" y="3570288"/>
          <p14:tracePt t="22292" x="2735263" y="3479800"/>
          <p14:tracePt t="22300" x="2735263" y="3454400"/>
          <p14:tracePt t="22308" x="2735263" y="3390900"/>
          <p14:tracePt t="22316" x="2735263" y="3351213"/>
          <p14:tracePt t="22324" x="2735263" y="3287713"/>
          <p14:tracePt t="22332" x="2735263" y="3224213"/>
          <p14:tracePt t="22340" x="2735263" y="3197225"/>
          <p14:tracePt t="22349" x="2722563" y="3159125"/>
          <p14:tracePt t="22356" x="2722563" y="3146425"/>
          <p14:tracePt t="22365" x="2722563" y="3133725"/>
          <p14:tracePt t="22438" x="2709863" y="3121025"/>
          <p14:tracePt t="22447" x="2697163" y="3121025"/>
          <p14:tracePt t="22485" x="2684463" y="3121025"/>
          <p14:tracePt t="22500" x="2684463" y="3095625"/>
          <p14:tracePt t="22508" x="2684463" y="3082925"/>
          <p14:tracePt t="22524" x="2671763" y="3068638"/>
          <p14:tracePt t="22596" x="2671763" y="3055938"/>
          <p14:tracePt t="22682" x="2671763" y="3030538"/>
          <p14:tracePt t="22689" x="2671763" y="3017838"/>
          <p14:tracePt t="22697" x="2684463" y="3005138"/>
          <p14:tracePt t="22704" x="2684463" y="2992438"/>
          <p14:tracePt t="22712" x="2722563" y="2979738"/>
          <p14:tracePt t="22721" x="2800350" y="2954338"/>
          <p14:tracePt t="22728" x="2825750" y="2954338"/>
          <p14:tracePt t="22737" x="2838450" y="2954338"/>
          <p14:tracePt t="22745" x="2838450" y="2941638"/>
          <p14:tracePt t="22760" x="2851150" y="2941638"/>
          <p14:tracePt t="22793" x="2863850" y="2927350"/>
          <p14:tracePt t="22840" x="2863850" y="2914650"/>
          <p14:tracePt t="22945" x="2825750" y="2941638"/>
          <p14:tracePt t="22953" x="2800350" y="3017838"/>
          <p14:tracePt t="22960" x="2760663" y="3095625"/>
          <p14:tracePt t="22968" x="2722563" y="3159125"/>
          <p14:tracePt t="22976" x="2697163" y="3262313"/>
          <p14:tracePt t="22984" x="2671763" y="3365500"/>
          <p14:tracePt t="22992" x="2646363" y="3479800"/>
          <p14:tracePt t="23000" x="2619375" y="3595688"/>
          <p14:tracePt t="23008" x="2619375" y="3673475"/>
          <p14:tracePt t="23019" x="2606675" y="3762375"/>
          <p14:tracePt t="23026" x="2568575" y="3865563"/>
          <p14:tracePt t="23035" x="2568575" y="3968750"/>
          <p14:tracePt t="23041" x="2568575" y="4057650"/>
          <p14:tracePt t="23052" x="2543175" y="4148138"/>
          <p14:tracePt t="23057" x="2543175" y="4211638"/>
          <p14:tracePt t="23071" x="2543175" y="4276725"/>
          <p14:tracePt t="23073" x="2530475" y="4302125"/>
          <p14:tracePt t="23081" x="2530475" y="4314825"/>
          <p14:tracePt t="23089" x="2530475" y="4327525"/>
          <p14:tracePt t="23097" x="2530475" y="4340225"/>
          <p14:tracePt t="23104" x="2530475" y="4367213"/>
          <p14:tracePt t="23113" x="2530475" y="4392613"/>
          <p14:tracePt t="23120" x="2530475" y="4405313"/>
          <p14:tracePt t="23129" x="2530475" y="4418013"/>
          <p14:tracePt t="23137" x="2530475" y="4430713"/>
          <p14:tracePt t="23144" x="2530475" y="4443413"/>
          <p14:tracePt t="23165" x="2530475" y="4468813"/>
          <p14:tracePt t="23170" x="2530475" y="4481513"/>
          <p14:tracePt t="23177" x="2530475" y="4494213"/>
          <p14:tracePt t="23186" x="2530475" y="4508500"/>
          <p14:tracePt t="23193" x="2543175" y="4521200"/>
          <p14:tracePt t="23204" x="2568575" y="4533900"/>
          <p14:tracePt t="23209" x="2581275" y="4533900"/>
          <p14:tracePt t="23219" x="2581275" y="4546600"/>
          <p14:tracePt t="23224" x="2593975" y="4546600"/>
          <p14:tracePt t="23305" x="2606675" y="4546600"/>
          <p14:tracePt t="23314" x="2632075" y="4546600"/>
          <p14:tracePt t="23321" x="2659063" y="4508500"/>
          <p14:tracePt t="23329" x="2671763" y="4508500"/>
          <p14:tracePt t="23337" x="2684463" y="4481513"/>
          <p14:tracePt t="23345" x="2684463" y="4443413"/>
          <p14:tracePt t="23353" x="2697163" y="4405313"/>
          <p14:tracePt t="23360" x="2709863" y="4379913"/>
          <p14:tracePt t="23368" x="2709863" y="4340225"/>
          <p14:tracePt t="23377" x="2709863" y="4276725"/>
          <p14:tracePt t="23384" x="2722563" y="4211638"/>
          <p14:tracePt t="23393" x="2747963" y="4173538"/>
          <p14:tracePt t="23404" x="2747963" y="4148138"/>
          <p14:tracePt t="23409" x="2760663" y="4135438"/>
          <p14:tracePt t="23417" x="2760663" y="4110038"/>
          <p14:tracePt t="23424" x="2773363" y="4097338"/>
          <p14:tracePt t="23434" x="2787650" y="4070350"/>
          <p14:tracePt t="23440" x="2787650" y="4044950"/>
          <p14:tracePt t="23450" x="2787650" y="4019550"/>
          <p14:tracePt t="23456" x="2825750" y="3956050"/>
          <p14:tracePt t="23464" x="2825750" y="3943350"/>
          <p14:tracePt t="23472" x="2825750" y="3903663"/>
          <p14:tracePt t="23481" x="2825750" y="3878263"/>
          <p14:tracePt t="23488" x="2838450" y="3840163"/>
          <p14:tracePt t="23504" x="2838450" y="3814763"/>
          <p14:tracePt t="23512" x="2851150" y="3814763"/>
          <p14:tracePt t="23616" x="2851150" y="3840163"/>
          <p14:tracePt t="23624" x="2851150" y="3852863"/>
          <p14:tracePt t="23632" x="2851150" y="3865563"/>
          <p14:tracePt t="23640" x="2851150" y="3878263"/>
          <p14:tracePt t="23689" x="2863850" y="3878263"/>
          <p14:tracePt t="23709" x="2876550" y="3852863"/>
          <p14:tracePt t="23717" x="2876550" y="3827463"/>
          <p14:tracePt t="23724" x="2876550" y="3762375"/>
          <p14:tracePt t="23734" x="2901950" y="3648075"/>
          <p14:tracePt t="23740" x="2901950" y="3557588"/>
          <p14:tracePt t="23750" x="2901950" y="3492500"/>
          <p14:tracePt t="23756" x="2901950" y="3429000"/>
          <p14:tracePt t="23764" x="2901950" y="3338513"/>
          <p14:tracePt t="23772" x="2901950" y="3313113"/>
          <p14:tracePt t="23780" x="2901950" y="3300413"/>
          <p14:tracePt t="23789" x="2901950" y="3287713"/>
          <p14:tracePt t="23796" x="2901950" y="3275013"/>
          <p14:tracePt t="23804" x="2889250" y="3275013"/>
          <p14:tracePt t="23849" x="2876550" y="3275013"/>
          <p14:tracePt t="23864" x="2863850" y="3300413"/>
          <p14:tracePt t="23872" x="2863850" y="3313113"/>
          <p14:tracePt t="23881" x="2838450" y="3351213"/>
          <p14:tracePt t="23888" x="2838450" y="3390900"/>
          <p14:tracePt t="23897" x="2838450" y="3416300"/>
          <p14:tracePt t="23904" x="2838450" y="3441700"/>
          <p14:tracePt t="23912" x="2838450" y="3467100"/>
          <p14:tracePt t="23920" x="2838450" y="3532188"/>
          <p14:tracePt t="23929" x="2838450" y="3544888"/>
          <p14:tracePt t="23937" x="2838450" y="3570288"/>
          <p14:tracePt t="23945" x="2838450" y="3595688"/>
          <p14:tracePt t="23952" x="2838450" y="3608388"/>
          <p14:tracePt t="23960" x="2838450" y="3633788"/>
          <p14:tracePt t="23969" x="2838450" y="3648075"/>
          <p14:tracePt t="23977" x="2825750" y="3660775"/>
          <p14:tracePt t="23993" x="2825750" y="3673475"/>
          <p14:tracePt t="24073" x="2825750" y="3648075"/>
          <p14:tracePt t="24080" x="2825750" y="3621088"/>
          <p14:tracePt t="24089" x="2825750" y="3557588"/>
          <p14:tracePt t="24096" x="2825750" y="3467100"/>
          <p14:tracePt t="24104" x="2825750" y="3403600"/>
          <p14:tracePt t="24112" x="2825750" y="3313113"/>
          <p14:tracePt t="24120" x="2825750" y="3249613"/>
          <p14:tracePt t="24129" x="2825750" y="3159125"/>
          <p14:tracePt t="24138" x="2838450" y="3043238"/>
          <p14:tracePt t="24156" x="2863850" y="2979738"/>
          <p14:tracePt t="24161" x="2863850" y="2967038"/>
          <p14:tracePt t="24218" x="2863850" y="2992438"/>
          <p14:tracePt t="24225" x="2863850" y="3068638"/>
          <p14:tracePt t="24236" x="2863850" y="3171825"/>
          <p14:tracePt t="24241" x="2863850" y="3300413"/>
          <p14:tracePt t="24252" x="2876550" y="3441700"/>
          <p14:tracePt t="24257" x="2876550" y="3519488"/>
          <p14:tracePt t="24265" x="2876550" y="3608388"/>
          <p14:tracePt t="24273" x="2876550" y="3648075"/>
          <p14:tracePt t="24280" x="2876550" y="3660775"/>
          <p14:tracePt t="24288" x="2876550" y="3673475"/>
          <p14:tracePt t="24296" x="2876550" y="3686175"/>
          <p14:tracePt t="24305" x="2876550" y="3698875"/>
          <p14:tracePt t="24361" x="2889250" y="3698875"/>
          <p14:tracePt t="24368" x="2901950" y="3698875"/>
          <p14:tracePt t="24376" x="2901950" y="3673475"/>
          <p14:tracePt t="24384" x="2901950" y="3608388"/>
          <p14:tracePt t="24392" x="2901950" y="3544888"/>
          <p14:tracePt t="24408" x="2901950" y="3506788"/>
          <p14:tracePt t="24412" x="2901950" y="3441700"/>
          <p14:tracePt t="24426" x="2901950" y="3403600"/>
          <p14:tracePt t="24436" x="2901950" y="3390900"/>
          <p14:tracePt t="24441" x="2901950" y="3365500"/>
          <p14:tracePt t="24453" x="2901950" y="3351213"/>
          <p14:tracePt t="24465" x="2901950" y="3338513"/>
          <p14:tracePt t="24473" x="2901950" y="3325813"/>
          <p14:tracePt t="24481" x="2914650" y="3313113"/>
          <p14:tracePt t="24524" x="2914650" y="3300413"/>
          <p14:tracePt t="24681" x="2914650" y="3338513"/>
          <p14:tracePt t="24689" x="2914650" y="3351213"/>
          <p14:tracePt t="24697" x="2914650" y="3429000"/>
          <p14:tracePt t="24705" x="2914650" y="3506788"/>
          <p14:tracePt t="24713" x="2889250" y="3648075"/>
          <p14:tracePt t="24722" x="2889250" y="3775075"/>
          <p14:tracePt t="24728" x="2863850" y="3903663"/>
          <p14:tracePt t="24737" x="2851150" y="4032250"/>
          <p14:tracePt t="24745" x="2813050" y="4173538"/>
          <p14:tracePt t="24752" x="2813050" y="4251325"/>
          <p14:tracePt t="24761" x="2800350" y="4340225"/>
          <p14:tracePt t="24768" x="2787650" y="4430713"/>
          <p14:tracePt t="24776" x="2760663" y="4508500"/>
          <p14:tracePt t="24785" x="2760663" y="4533900"/>
          <p14:tracePt t="24792" x="2747963" y="4559300"/>
          <p14:tracePt t="24802" x="2735263" y="4572000"/>
          <p14:tracePt t="24809" x="2735263" y="4584700"/>
          <p14:tracePt t="24921" x="2735263" y="4572000"/>
          <p14:tracePt t="24937" x="2735263" y="4559300"/>
          <p14:tracePt t="25038" x="2735263" y="4572000"/>
          <p14:tracePt t="25047" x="2735263" y="4584700"/>
          <p14:tracePt t="25058" x="2735263" y="4597400"/>
          <p14:tracePt t="25061" x="2735263" y="4635500"/>
          <p14:tracePt t="25073" x="2735263" y="4662488"/>
          <p14:tracePt t="25077" x="2735263" y="4687888"/>
          <p14:tracePt t="25093" x="2722563" y="4803775"/>
          <p14:tracePt t="25103" x="2722563" y="4829175"/>
          <p14:tracePt t="25109" x="2709863" y="4892675"/>
          <p14:tracePt t="25123" x="2709863" y="4918075"/>
          <p14:tracePt t="25126" x="2709863" y="4932363"/>
          <p14:tracePt t="25140" x="2697163" y="4957763"/>
          <p14:tracePt t="25143" x="2697163" y="4970463"/>
          <p14:tracePt t="25177" x="2697163" y="4983163"/>
          <p14:tracePt t="25193" x="2671763" y="4983163"/>
          <p14:tracePt t="25203" x="2646363" y="4983163"/>
          <p14:tracePt t="25209" x="2568575" y="4957763"/>
          <p14:tracePt t="25220" x="2530475" y="4932363"/>
          <p14:tracePt t="25225" x="2439988" y="4892675"/>
          <p14:tracePt t="25236" x="2349500" y="4803775"/>
          <p14:tracePt t="25241" x="2208213" y="4751388"/>
          <p14:tracePt t="25250" x="2093913" y="4713288"/>
          <p14:tracePt t="25260" x="1978025" y="4662488"/>
          <p14:tracePt t="25266" x="1849438" y="4622800"/>
          <p14:tracePt t="25280" x="1579563" y="4572000"/>
          <p14:tracePt t="25291" x="1489075" y="4559300"/>
          <p14:tracePt t="25296" x="1400175" y="4559300"/>
          <p14:tracePt t="25304" x="1335088" y="4546600"/>
          <p14:tracePt t="25312" x="1309688" y="4546600"/>
          <p14:tracePt t="25337" x="1271588" y="4546600"/>
          <p14:tracePt t="25345" x="1246188" y="4559300"/>
          <p14:tracePt t="25352" x="1220788" y="4584700"/>
          <p14:tracePt t="25361" x="1206500" y="4584700"/>
          <p14:tracePt t="25371" x="1181100" y="4584700"/>
          <p14:tracePt t="25377" x="1155700" y="4584700"/>
          <p14:tracePt t="25391" x="1130300" y="4584700"/>
          <p14:tracePt t="25405" x="1117600" y="4584700"/>
          <p14:tracePt t="25421" x="1104900" y="4584700"/>
          <p14:tracePt t="25452" x="1104900" y="4572000"/>
          <p14:tracePt t="25469" x="1092200" y="4533900"/>
          <p14:tracePt t="25476" x="1092200" y="4521200"/>
          <p14:tracePt t="25485" x="1079500" y="4521200"/>
          <p14:tracePt t="25492" x="1052513" y="4508500"/>
          <p14:tracePt t="25502" x="1027113" y="4494213"/>
          <p14:tracePt t="25508" x="1001713" y="4468813"/>
          <p14:tracePt t="25518" x="963613" y="4456113"/>
          <p14:tracePt t="25524" x="898525" y="4430713"/>
          <p14:tracePt t="25533" x="873125" y="4418013"/>
          <p14:tracePt t="25540" x="847725" y="4418013"/>
          <p14:tracePt t="25548" x="782638" y="4418013"/>
          <p14:tracePt t="25556" x="744538" y="4418013"/>
          <p14:tracePt t="25564" x="681038" y="4418013"/>
          <p14:tracePt t="25572" x="641350" y="4418013"/>
          <p14:tracePt t="25580" x="577850" y="4418013"/>
          <p14:tracePt t="25821" x="603250" y="4418013"/>
          <p14:tracePt t="25829" x="668338" y="4418013"/>
          <p14:tracePt t="25836" x="769938" y="4418013"/>
          <p14:tracePt t="25844" x="873125" y="4418013"/>
          <p14:tracePt t="25853" x="1065213" y="4418013"/>
          <p14:tracePt t="25860" x="1296988" y="4418013"/>
          <p14:tracePt t="25869" x="1516063" y="4418013"/>
          <p14:tracePt t="25876" x="1682750" y="4418013"/>
          <p14:tracePt t="25885" x="1874838" y="4418013"/>
          <p14:tracePt t="25892" x="2003425" y="4418013"/>
          <p14:tracePt t="25902" x="2093913" y="4405313"/>
          <p14:tracePt t="25908" x="2132013" y="4367213"/>
          <p14:tracePt t="25919" x="2157413" y="4352925"/>
          <p14:tracePt t="25924" x="2170113" y="4352925"/>
          <p14:tracePt t="25933" x="2170113" y="4340225"/>
          <p14:tracePt t="25965" x="2182813" y="4327525"/>
          <p14:tracePt t="25980" x="2195513" y="4327525"/>
          <p14:tracePt t="26012" x="2195513" y="4314825"/>
          <p14:tracePt t="26046" x="2208213" y="4314825"/>
          <p14:tracePt t="26052" x="2222500" y="4314825"/>
          <p14:tracePt t="26065" x="2235200" y="4289425"/>
          <p14:tracePt t="26073" x="2247900" y="4289425"/>
          <p14:tracePt t="26080" x="2273300" y="4289425"/>
          <p14:tracePt t="26097" x="2349500" y="4276725"/>
          <p14:tracePt t="26105" x="2389188" y="4264025"/>
          <p14:tracePt t="26113" x="2452688" y="4264025"/>
          <p14:tracePt t="26121" x="2555875" y="4264025"/>
          <p14:tracePt t="26129" x="2646363" y="4264025"/>
          <p14:tracePt t="26136" x="2659063" y="4264025"/>
          <p14:tracePt t="26145" x="2684463" y="4264025"/>
          <p14:tracePt t="26153" x="2697163" y="4264025"/>
          <p14:tracePt t="26254" x="2722563" y="4264025"/>
          <p14:tracePt t="26263" x="2735263" y="4264025"/>
          <p14:tracePt t="26277" x="2760663" y="4264025"/>
          <p14:tracePt t="26295" x="2787650" y="4264025"/>
          <p14:tracePt t="26304" x="2800350" y="4264025"/>
          <p14:tracePt t="26309" x="2813050" y="4264025"/>
          <p14:tracePt t="26318" x="2825750" y="4264025"/>
          <p14:tracePt t="26330" x="2838450" y="4264025"/>
          <p14:tracePt t="26333" x="2851150" y="4264025"/>
          <p14:tracePt t="26343" x="2863850" y="4264025"/>
          <p14:tracePt t="26349" x="2889250" y="4264025"/>
          <p14:tracePt t="26365" x="2914650" y="4238625"/>
          <p14:tracePt t="26373" x="2927350" y="4238625"/>
          <p14:tracePt t="26381" x="2927350" y="4225925"/>
          <p14:tracePt t="26388" x="2954338" y="4211638"/>
          <p14:tracePt t="26397" x="2967038" y="4211638"/>
          <p14:tracePt t="26405" x="2979738" y="4173538"/>
          <p14:tracePt t="26413" x="2992438" y="4160838"/>
          <p14:tracePt t="26423" x="2992438" y="4148138"/>
          <p14:tracePt t="26429" x="3017838" y="4110038"/>
          <p14:tracePt t="26445" x="3030538" y="4070350"/>
          <p14:tracePt t="26463" x="3030538" y="4044950"/>
          <p14:tracePt t="26476" x="3030538" y="4019550"/>
          <p14:tracePt t="26477" x="3030538" y="4006850"/>
          <p14:tracePt t="26490" x="3030538" y="3994150"/>
          <p14:tracePt t="26492" x="3017838" y="3981450"/>
          <p14:tracePt t="26503" x="2992438" y="3968750"/>
          <p14:tracePt t="26508" x="2967038" y="3968750"/>
          <p14:tracePt t="26516" x="2927350" y="3968750"/>
          <p14:tracePt t="26524" x="2901950" y="3968750"/>
          <p14:tracePt t="26533" x="2889250" y="3968750"/>
          <p14:tracePt t="26541" x="2825750" y="3994150"/>
          <p14:tracePt t="26549" x="2800350" y="4006850"/>
          <p14:tracePt t="26557" x="2787650" y="4019550"/>
          <p14:tracePt t="26565" x="2747963" y="4097338"/>
          <p14:tracePt t="26573" x="2735263" y="4122738"/>
          <p14:tracePt t="26581" x="2709863" y="4186238"/>
          <p14:tracePt t="26589" x="2709863" y="4198938"/>
          <p14:tracePt t="26597" x="2697163" y="4251325"/>
          <p14:tracePt t="26605" x="2697163" y="4276725"/>
          <p14:tracePt t="26613" x="2697163" y="4289425"/>
          <p14:tracePt t="26620" x="2697163" y="4302125"/>
          <p14:tracePt t="26628" x="2697163" y="4327525"/>
          <p14:tracePt t="26636" x="2697163" y="4340225"/>
          <p14:tracePt t="26644" x="2697163" y="4352925"/>
          <p14:tracePt t="26655" x="2697163" y="4367213"/>
          <p14:tracePt t="26661" x="2722563" y="4379913"/>
          <p14:tracePt t="26672" x="2747963" y="4392613"/>
          <p14:tracePt t="26677" x="2787650" y="4392613"/>
          <p14:tracePt t="26686" x="2813050" y="4392613"/>
          <p14:tracePt t="26703" x="2825750" y="4392613"/>
          <p14:tracePt t="26709" x="2851150" y="4392613"/>
          <p14:tracePt t="26724" x="2889250" y="4379913"/>
          <p14:tracePt t="26732" x="2889250" y="4367213"/>
          <p14:tracePt t="26740" x="2889250" y="4340225"/>
          <p14:tracePt t="26748" x="2889250" y="4302125"/>
          <p14:tracePt t="26756" x="2901950" y="4264025"/>
          <p14:tracePt t="26764" x="2901950" y="4238625"/>
          <p14:tracePt t="26772" x="2901950" y="4211638"/>
          <p14:tracePt t="26780" x="2901950" y="4173538"/>
          <p14:tracePt t="26788" x="2901950" y="4148138"/>
          <p14:tracePt t="26796" x="2901950" y="4122738"/>
          <p14:tracePt t="26804" x="2889250" y="4097338"/>
          <p14:tracePt t="26812" x="2876550" y="4097338"/>
          <p14:tracePt t="26821" x="2863850" y="4097338"/>
          <p14:tracePt t="26828" x="2838450" y="4097338"/>
          <p14:tracePt t="26837" x="2825750" y="4097338"/>
          <p14:tracePt t="26844" x="2813050" y="4097338"/>
          <p14:tracePt t="26853" x="2787650" y="4097338"/>
          <p14:tracePt t="26861" x="2760663" y="4122738"/>
          <p14:tracePt t="26870" x="2735263" y="4148138"/>
          <p14:tracePt t="26880" x="2709863" y="4186238"/>
          <p14:tracePt t="26888" x="2697163" y="4186238"/>
          <p14:tracePt t="26896" x="2684463" y="4211638"/>
          <p14:tracePt t="26904" x="2671763" y="4238625"/>
          <p14:tracePt t="26912" x="2671763" y="4251325"/>
          <p14:tracePt t="26947" x="2671763" y="4264025"/>
          <p14:tracePt t="26968" x="2697163" y="4264025"/>
          <p14:tracePt t="26988" x="2722563" y="4264025"/>
          <p14:tracePt t="26999" x="2735263" y="4264025"/>
          <p14:tracePt t="27002" x="2760663" y="4251325"/>
          <p14:tracePt t="27013" x="2773363" y="4238625"/>
          <p14:tracePt t="27025" x="2773363" y="4225925"/>
          <p14:tracePt t="27032" x="2787650" y="4211638"/>
          <p14:tracePt t="27055" x="2800350" y="4211638"/>
          <p14:tracePt t="27060" x="2800350" y="4198938"/>
          <p14:tracePt t="27152" x="2787650" y="4198938"/>
          <p14:tracePt t="27166" x="2773363" y="4251325"/>
          <p14:tracePt t="27181" x="2760663" y="4276725"/>
          <p14:tracePt t="27190" x="2760663" y="4289425"/>
          <p14:tracePt t="27213" x="2760663" y="4302125"/>
          <p14:tracePt t="27220" x="2760663" y="4314825"/>
          <p14:tracePt t="27261" x="2773363" y="4314825"/>
          <p14:tracePt t="27277" x="2800350" y="4314825"/>
          <p14:tracePt t="27287" x="2813050" y="4302125"/>
          <p14:tracePt t="27292" x="2825750" y="4289425"/>
          <p14:tracePt t="27300" x="2825750" y="4276725"/>
          <p14:tracePt t="27308" x="2825750" y="4251325"/>
          <p14:tracePt t="27316" x="2825750" y="4238625"/>
          <p14:tracePt t="27324" x="2825750" y="4211638"/>
          <p14:tracePt t="27333" x="2851150" y="4186238"/>
          <p14:tracePt t="27340" x="2851150" y="4173538"/>
          <p14:tracePt t="27420" x="2851150" y="4225925"/>
          <p14:tracePt t="27428" x="2838450" y="4264025"/>
          <p14:tracePt t="27436" x="2825750" y="4340225"/>
          <p14:tracePt t="27444" x="2813050" y="4418013"/>
          <p14:tracePt t="27454" x="2813050" y="4494213"/>
          <p14:tracePt t="27460" x="2813050" y="4572000"/>
          <p14:tracePt t="27470" x="2813050" y="4635500"/>
          <p14:tracePt t="27476" x="2813050" y="4713288"/>
          <p14:tracePt t="27487" x="2813050" y="4791075"/>
          <p14:tracePt t="27492" x="2838450" y="4816475"/>
          <p14:tracePt t="27501" x="2863850" y="4829175"/>
          <p14:tracePt t="27509" x="2863850" y="4841875"/>
          <p14:tracePt t="27564" x="2876550" y="4854575"/>
          <p14:tracePt t="27580" x="2889250" y="4854575"/>
          <p14:tracePt t="27588" x="2901950" y="4854575"/>
          <p14:tracePt t="27604" x="2927350" y="4841875"/>
          <p14:tracePt t="27612" x="2954338" y="4841875"/>
          <p14:tracePt t="27620" x="2954338" y="4829175"/>
          <p14:tracePt t="27628" x="2967038" y="4816475"/>
          <p14:tracePt t="27637" x="2979738" y="4816475"/>
          <p14:tracePt t="27644" x="2992438" y="4816475"/>
          <p14:tracePt t="27653" x="3005138" y="4816475"/>
          <p14:tracePt t="27660" x="3017838" y="4816475"/>
          <p14:tracePt t="27670" x="3030538" y="4816475"/>
          <p14:tracePt t="27676" x="3043238" y="4803775"/>
          <p14:tracePt t="27687" x="3055938" y="4803775"/>
          <p14:tracePt t="27772" x="3068638" y="4791075"/>
          <p14:tracePt t="28978" x="3030538" y="5073650"/>
          <p14:tracePt t="28989" x="3017838" y="5111750"/>
          <p14:tracePt t="29002" x="2941638" y="5291138"/>
          <p14:tracePt t="29010" x="2914650" y="5329238"/>
          <p14:tracePt t="29021" x="2876550" y="5394325"/>
          <p14:tracePt t="29025" x="2838450" y="5432425"/>
          <p14:tracePt t="29033" x="2813050" y="5457825"/>
          <p14:tracePt t="29043" x="2787650" y="5483225"/>
          <p14:tracePt t="29048" x="2760663" y="5483225"/>
          <p14:tracePt t="29057" x="2747963" y="5483225"/>
          <p14:tracePt t="29144" x="2747963" y="5470525"/>
          <p14:tracePt t="29153" x="2747963" y="5457825"/>
          <p14:tracePt t="29161" x="2760663" y="5445125"/>
          <p14:tracePt t="29168" x="2773363" y="5432425"/>
          <p14:tracePt t="29176" x="2787650" y="5407025"/>
          <p14:tracePt t="29185" x="2813050" y="5368925"/>
          <p14:tracePt t="29192" x="2838450" y="5341938"/>
          <p14:tracePt t="29201" x="2851150" y="5329238"/>
          <p14:tracePt t="29209" x="2863850" y="5316538"/>
          <p14:tracePt t="29225" x="2889250" y="5291138"/>
          <p14:tracePt t="29233" x="2901950" y="5278438"/>
          <p14:tracePt t="29257" x="2876550" y="5278438"/>
          <p14:tracePt t="29272" x="2851150" y="5303838"/>
          <p14:tracePt t="29280" x="2722563" y="5394325"/>
          <p14:tracePt t="29288" x="2659063" y="5432425"/>
          <p14:tracePt t="29296" x="2530475" y="5535613"/>
          <p14:tracePt t="29305" x="2452688" y="5611813"/>
          <p14:tracePt t="29312" x="2349500" y="5715000"/>
          <p14:tracePt t="29322" x="2311400" y="5792788"/>
          <p14:tracePt t="29328" x="2235200" y="5868988"/>
          <p14:tracePt t="29338" x="2132013" y="5972175"/>
          <p14:tracePt t="29345" x="1990725" y="6113463"/>
          <p14:tracePt t="29355" x="1862138" y="6318250"/>
          <p14:tracePt t="29360" x="1695450" y="6550025"/>
          <p14:tracePt t="29368" x="1528763" y="6767513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9474858"/>
              </p:ext>
            </p:extLst>
          </p:nvPr>
        </p:nvGraphicFramePr>
        <p:xfrm>
          <a:off x="762000" y="685800"/>
          <a:ext cx="7485743" cy="4728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55" y="227859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7996"/>
    </mc:Choice>
    <mc:Fallback xmlns="">
      <p:transition spd="slow" advTm="17996"/>
    </mc:Fallback>
  </mc:AlternateContent>
  <p:extLst>
    <p:ext uri="{3A86A75C-4F4B-4683-9AE1-C65F6400EC91}">
      <p14:laserTraceLst xmlns:p14="http://schemas.microsoft.com/office/powerpoint/2010/main">
        <p14:tracePtLst>
          <p14:tracePt t="9108" x="590550" y="3930650"/>
          <p14:tracePt t="9118" x="1206500" y="4122738"/>
          <p14:tracePt t="9125" x="1798638" y="4211638"/>
          <p14:tracePt t="9133" x="2260600" y="4264025"/>
          <p14:tracePt t="9141" x="2697163" y="4289425"/>
          <p14:tracePt t="9149" x="2954338" y="4264025"/>
          <p14:tracePt t="9157" x="3249613" y="4084638"/>
          <p14:tracePt t="9171" x="3479800" y="3916363"/>
          <p14:tracePt t="9177" x="3802063" y="3633788"/>
          <p14:tracePt t="9185" x="4006850" y="3429000"/>
          <p14:tracePt t="9191" x="4148138" y="3184525"/>
          <p14:tracePt t="9199" x="4238625" y="3005138"/>
          <p14:tracePt t="9207" x="4327525" y="2825750"/>
          <p14:tracePt t="9215" x="4367213" y="2646363"/>
          <p14:tracePt t="9223" x="4418013" y="2427288"/>
          <p14:tracePt t="9231" x="4468813" y="2235200"/>
          <p14:tracePt t="9239" x="4533900" y="2041525"/>
          <p14:tracePt t="9247" x="4635500" y="1862138"/>
          <p14:tracePt t="9255" x="4725988" y="1682750"/>
          <p14:tracePt t="9263" x="4776788" y="1566863"/>
          <p14:tracePt t="9273" x="4816475" y="1476375"/>
          <p14:tracePt t="9281" x="4892675" y="1400175"/>
          <p14:tracePt t="9289" x="4945063" y="1322388"/>
          <p14:tracePt t="9298" x="4957763" y="1296988"/>
          <p14:tracePt t="9305" x="4983163" y="1284288"/>
          <p14:tracePt t="9312" x="4995863" y="1271588"/>
          <p14:tracePt t="9319" x="5008563" y="1271588"/>
          <p14:tracePt t="9327" x="5021263" y="1271588"/>
          <p14:tracePt t="9335" x="5033963" y="1271588"/>
          <p14:tracePt t="9343" x="5073650" y="1309688"/>
          <p14:tracePt t="9352" x="5111750" y="1374775"/>
          <p14:tracePt t="9360" x="5162550" y="1450975"/>
          <p14:tracePt t="9371" x="5253038" y="1554163"/>
          <p14:tracePt t="9376" x="5329238" y="1579563"/>
          <p14:tracePt t="9386" x="5368925" y="1604963"/>
          <p14:tracePt t="9392" x="5394325" y="1617663"/>
          <p14:tracePt t="9408" x="5407025" y="1617663"/>
          <p14:tracePt t="9424" x="5432425" y="1617663"/>
          <p14:tracePt t="9440" x="5457825" y="1604963"/>
          <p14:tracePt t="9448" x="5483225" y="1592263"/>
          <p14:tracePt t="9456" x="5495925" y="1566863"/>
          <p14:tracePt t="9463" x="5522913" y="1503363"/>
          <p14:tracePt t="9471" x="5522913" y="1476375"/>
          <p14:tracePt t="9480" x="5535613" y="1450975"/>
          <p14:tracePt t="9488" x="5535613" y="1425575"/>
          <p14:tracePt t="9496" x="5535613" y="1400175"/>
          <p14:tracePt t="9503" x="5548313" y="1387475"/>
          <p14:tracePt t="9519" x="5548313" y="1374775"/>
          <p14:tracePt t="9535" x="5548313" y="1362075"/>
          <p14:tracePt t="9629" x="5548313" y="1347788"/>
          <p14:tracePt t="9697" x="5522913" y="1335088"/>
          <p14:tracePt t="9706" x="5495925" y="1309688"/>
          <p14:tracePt t="9713" x="5495925" y="1296988"/>
          <p14:tracePt t="9719" x="5470525" y="1271588"/>
          <p14:tracePt t="9727" x="5432425" y="1193800"/>
          <p14:tracePt t="9735" x="5407025" y="1168400"/>
          <p14:tracePt t="9743" x="5394325" y="1104900"/>
          <p14:tracePt t="9752" x="5341938" y="1027113"/>
          <p14:tracePt t="9759" x="5303838" y="950913"/>
          <p14:tracePt t="9768" x="5265738" y="860425"/>
          <p14:tracePt t="9775" x="5227638" y="782638"/>
          <p14:tracePt t="9783" x="5200650" y="744538"/>
          <p14:tracePt t="9792" x="5162550" y="681038"/>
          <p14:tracePt t="9800" x="5124450" y="641350"/>
          <p14:tracePt t="9807" x="5046663" y="590550"/>
          <p14:tracePt t="9815" x="4970463" y="565150"/>
          <p14:tracePt t="9823" x="4905375" y="539750"/>
          <p14:tracePt t="9831" x="4816475" y="501650"/>
          <p14:tracePt t="9840" x="4713288" y="487363"/>
          <p14:tracePt t="9847" x="4610100" y="474663"/>
          <p14:tracePt t="9855" x="4572000" y="474663"/>
          <p14:tracePt t="9863" x="4508500" y="474663"/>
          <p14:tracePt t="9871" x="4418013" y="436563"/>
          <p14:tracePt t="9879" x="4379913" y="436563"/>
          <p14:tracePt t="9887" x="4314825" y="436563"/>
          <p14:tracePt t="9895" x="4238625" y="436563"/>
          <p14:tracePt t="9903" x="4160838" y="423863"/>
          <p14:tracePt t="9911" x="4148138" y="423863"/>
          <p14:tracePt t="9919" x="4057650" y="411163"/>
          <p14:tracePt t="9927" x="4019550" y="398463"/>
          <p14:tracePt t="9935" x="3956050" y="398463"/>
          <p14:tracePt t="9943" x="3878263" y="398463"/>
          <p14:tracePt t="9951" x="3775075" y="373063"/>
          <p14:tracePt t="9959" x="3711575" y="360363"/>
          <p14:tracePt t="9968" x="3621088" y="360363"/>
          <p14:tracePt t="9975" x="3532188" y="360363"/>
          <p14:tracePt t="9984" x="3506788" y="360363"/>
          <p14:tracePt t="9992" x="3416300" y="360363"/>
          <p14:tracePt t="10000" x="3351213" y="360363"/>
          <p14:tracePt t="10008" x="3313113" y="360363"/>
          <p14:tracePt t="10016" x="3287713" y="385763"/>
          <p14:tracePt t="10023" x="3209925" y="423863"/>
          <p14:tracePt t="10031" x="3184525" y="436563"/>
          <p14:tracePt t="10040" x="3184525" y="449263"/>
          <p14:tracePt t="10047" x="3146425" y="461963"/>
          <p14:tracePt t="10055" x="3121025" y="487363"/>
          <p14:tracePt t="10063" x="3108325" y="514350"/>
          <p14:tracePt t="10071" x="3068638" y="615950"/>
          <p14:tracePt t="10079" x="3043238" y="681038"/>
          <p14:tracePt t="10087" x="3030538" y="769938"/>
          <p14:tracePt t="10095" x="3017838" y="885825"/>
          <p14:tracePt t="10103" x="3005138" y="976313"/>
          <p14:tracePt t="10111" x="3005138" y="1039813"/>
          <p14:tracePt t="10119" x="3005138" y="1065213"/>
          <p14:tracePt t="10127" x="3005138" y="1130300"/>
          <p14:tracePt t="10135" x="3005138" y="1155700"/>
          <p14:tracePt t="10143" x="3005138" y="1193800"/>
          <p14:tracePt t="10152" x="3043238" y="1233488"/>
          <p14:tracePt t="10159" x="3082925" y="1258888"/>
          <p14:tracePt t="10168" x="3108325" y="1271588"/>
          <p14:tracePt t="10175" x="3184525" y="1271588"/>
          <p14:tracePt t="10183" x="3249613" y="1271588"/>
          <p14:tracePt t="10191" x="3365500" y="1271588"/>
          <p14:tracePt t="10199" x="3454400" y="1246188"/>
          <p14:tracePt t="10207" x="3544888" y="1206500"/>
          <p14:tracePt t="10215" x="3660775" y="1155700"/>
          <p14:tracePt t="10223" x="3736975" y="1130300"/>
          <p14:tracePt t="10231" x="3852863" y="1079500"/>
          <p14:tracePt t="10239" x="3981450" y="1039813"/>
          <p14:tracePt t="10247" x="4097338" y="989013"/>
          <p14:tracePt t="10255" x="4225925" y="963613"/>
          <p14:tracePt t="10263" x="4340225" y="950913"/>
          <p14:tracePt t="10271" x="4430713" y="950913"/>
          <p14:tracePt t="10279" x="4521200" y="911225"/>
          <p14:tracePt t="10287" x="4584700" y="911225"/>
          <p14:tracePt t="10295" x="4610100" y="911225"/>
          <p14:tracePt t="10318" x="4649788" y="911225"/>
          <p14:tracePt t="10319" x="4675188" y="911225"/>
          <p14:tracePt t="10336" x="4687888" y="911225"/>
          <p14:tracePt t="10343" x="4700588" y="923925"/>
          <p14:tracePt t="10379" x="4713288" y="923925"/>
          <p14:tracePt t="10764" x="4687888" y="923925"/>
          <p14:tracePt t="10771" x="4675188" y="923925"/>
          <p14:tracePt t="10779" x="4597400" y="938213"/>
          <p14:tracePt t="10787" x="4559300" y="950913"/>
          <p14:tracePt t="10796" x="4443413" y="963613"/>
          <p14:tracePt t="10806" x="4251325" y="989013"/>
          <p14:tracePt t="10813" x="4070350" y="1052513"/>
          <p14:tracePt t="10822" x="3890963" y="1130300"/>
          <p14:tracePt t="10828" x="3762375" y="1168400"/>
          <p14:tracePt t="10837" x="3544888" y="1296988"/>
          <p14:tracePt t="10845" x="3365500" y="1412875"/>
          <p14:tracePt t="10853" x="3146425" y="1617663"/>
          <p14:tracePt t="10863" x="2954338" y="1758950"/>
          <p14:tracePt t="10871" x="2813050" y="1952625"/>
          <p14:tracePt t="10879" x="2709863" y="2066925"/>
          <p14:tracePt t="10890" x="2619375" y="2208213"/>
          <p14:tracePt t="10897" x="2568575" y="2324100"/>
          <p14:tracePt t="10907" x="2530475" y="2505075"/>
          <p14:tracePt t="10913" x="2505075" y="2606675"/>
          <p14:tracePt t="10921" x="2465388" y="2722563"/>
          <p14:tracePt t="10928" x="2465388" y="2760663"/>
          <p14:tracePt t="10937" x="2465388" y="2825750"/>
          <p14:tracePt t="10944" x="2452688" y="2914650"/>
          <p14:tracePt t="10960" x="2452688" y="2941638"/>
          <p14:tracePt t="10967" x="2452688" y="2954338"/>
          <p14:tracePt t="10975" x="2439988" y="2967038"/>
          <p14:tracePt t="10983" x="2439988" y="2979738"/>
          <p14:tracePt t="11003" x="2439988" y="2992438"/>
          <p14:tracePt t="11012" x="2439988" y="3005138"/>
          <p14:tracePt t="11019" x="2439988" y="3030538"/>
          <p14:tracePt t="11027" x="2439988" y="3068638"/>
          <p14:tracePt t="11036" x="2439988" y="3133725"/>
          <p14:tracePt t="11043" x="2401888" y="3197225"/>
          <p14:tracePt t="11053" x="2401888" y="3262313"/>
          <p14:tracePt t="11060" x="2389188" y="3338513"/>
          <p14:tracePt t="11068" x="2336800" y="3467100"/>
          <p14:tracePt t="11076" x="2311400" y="3582988"/>
          <p14:tracePt t="11084" x="2273300" y="3762375"/>
          <p14:tracePt t="11091" x="2222500" y="3930650"/>
          <p14:tracePt t="11099" x="2170113" y="4110038"/>
          <p14:tracePt t="11107" x="2054225" y="4340225"/>
          <p14:tracePt t="11115" x="2003425" y="4533900"/>
          <p14:tracePt t="11123" x="1952625" y="4738688"/>
          <p14:tracePt t="11131" x="1912938" y="4905375"/>
          <p14:tracePt t="11140" x="1900238" y="4995863"/>
          <p14:tracePt t="11147" x="1874838" y="5033963"/>
          <p14:tracePt t="11156" x="1862138" y="5073650"/>
          <p14:tracePt t="11164" x="1862138" y="5086350"/>
          <p14:tracePt t="11172" x="1836738" y="5111750"/>
          <p14:tracePt t="11196" x="1836738" y="5124450"/>
          <p14:tracePt t="11203" x="1824038" y="5124450"/>
          <p14:tracePt t="11211" x="1824038" y="5137150"/>
          <p14:tracePt t="11227" x="1824038" y="5162550"/>
          <p14:tracePt t="11243" x="1824038" y="5187950"/>
          <p14:tracePt t="11251" x="1824038" y="5200650"/>
          <p14:tracePt t="11357" x="1824038" y="5227638"/>
          <p14:tracePt t="11364" x="1824038" y="5240338"/>
          <p14:tracePt t="11467" x="1849438" y="5227638"/>
          <p14:tracePt t="11475" x="1862138" y="5213350"/>
          <p14:tracePt t="11483" x="1862138" y="5200650"/>
          <p14:tracePt t="11493" x="1862138" y="5187950"/>
          <p14:tracePt t="11505" x="1887538" y="5162550"/>
          <p14:tracePt t="11512" x="1887538" y="5149850"/>
          <p14:tracePt t="11728" x="1900238" y="5149850"/>
          <p14:tracePt t="11744" x="1900238" y="5137150"/>
          <p14:tracePt t="11761" x="1939925" y="5137150"/>
          <p14:tracePt t="11769" x="2003425" y="5137150"/>
          <p14:tracePt t="11779" x="2106613" y="5137150"/>
          <p14:tracePt t="11785" x="2222500" y="5137150"/>
          <p14:tracePt t="11792" x="2349500" y="5162550"/>
          <p14:tracePt t="11799" x="2478088" y="5187950"/>
          <p14:tracePt t="11808" x="2671763" y="5213350"/>
          <p14:tracePt t="11815" x="2813050" y="5240338"/>
          <p14:tracePt t="11824" x="2979738" y="5240338"/>
          <p14:tracePt t="11832" x="3171825" y="5240338"/>
          <p14:tracePt t="11839" x="3338513" y="5240338"/>
          <p14:tracePt t="11847" x="3467100" y="5240338"/>
          <p14:tracePt t="11855" x="3582988" y="5240338"/>
          <p14:tracePt t="11863" x="3711575" y="5240338"/>
          <p14:tracePt t="11871" x="3789363" y="5240338"/>
          <p14:tracePt t="11879" x="3903663" y="5240338"/>
          <p14:tracePt t="11887" x="3994150" y="5240338"/>
          <p14:tracePt t="11895" x="4006850" y="5240338"/>
          <p14:tracePt t="11903" x="4110038" y="5240338"/>
          <p14:tracePt t="11911" x="4173538" y="5253038"/>
          <p14:tracePt t="11920" x="4302125" y="5253038"/>
          <p14:tracePt t="11927" x="4418013" y="5265738"/>
          <p14:tracePt t="11935" x="4546600" y="5291138"/>
          <p14:tracePt t="11943" x="4635500" y="5291138"/>
          <p14:tracePt t="11951" x="4713288" y="5316538"/>
          <p14:tracePt t="11959" x="4803775" y="5329238"/>
          <p14:tracePt t="11967" x="4932363" y="5329238"/>
          <p14:tracePt t="11975" x="5059363" y="5341938"/>
          <p14:tracePt t="11983" x="5149850" y="5368925"/>
          <p14:tracePt t="11991" x="5316538" y="5381625"/>
          <p14:tracePt t="11999" x="5495925" y="5394325"/>
          <p14:tracePt t="12007" x="5599113" y="5394325"/>
          <p14:tracePt t="12015" x="5715000" y="5407025"/>
          <p14:tracePt t="12023" x="5881688" y="5432425"/>
          <p14:tracePt t="12035" x="5972175" y="5432425"/>
          <p14:tracePt t="12043" x="6075363" y="5432425"/>
          <p14:tracePt t="12051" x="6189663" y="5432425"/>
          <p14:tracePt t="12059" x="6254750" y="5432425"/>
          <p14:tracePt t="12067" x="6280150" y="5432425"/>
          <p14:tracePt t="12075" x="6370638" y="5432425"/>
          <p14:tracePt t="12083" x="6434138" y="5432425"/>
          <p14:tracePt t="12091" x="6524625" y="5432425"/>
          <p14:tracePt t="12099" x="6588125" y="5432425"/>
          <p14:tracePt t="12107" x="6665913" y="5432425"/>
          <p14:tracePt t="12115" x="6754813" y="5419725"/>
          <p14:tracePt t="12123" x="6780213" y="5419725"/>
          <p14:tracePt t="12131" x="6819900" y="5407025"/>
          <p14:tracePt t="12140" x="6883400" y="5407025"/>
          <p14:tracePt t="12147" x="6948488" y="5407025"/>
          <p14:tracePt t="12155" x="7050088" y="5368925"/>
          <p14:tracePt t="12163" x="7115175" y="5368925"/>
          <p14:tracePt t="12171" x="7178675" y="5354638"/>
          <p14:tracePt t="12179" x="7204075" y="5354638"/>
          <p14:tracePt t="12187" x="7269163" y="5354638"/>
          <p14:tracePt t="12195" x="7294563" y="5354638"/>
          <p14:tracePt t="12203" x="7385050" y="5354638"/>
          <p14:tracePt t="12211" x="7448550" y="5354638"/>
          <p14:tracePt t="12220" x="7551738" y="5354638"/>
          <p14:tracePt t="12227" x="7640638" y="5354638"/>
          <p14:tracePt t="12235" x="7769225" y="5354638"/>
          <p14:tracePt t="12243" x="7859713" y="5354638"/>
          <p14:tracePt t="12251" x="7962900" y="5354638"/>
          <p14:tracePt t="12259" x="8078788" y="5354638"/>
          <p14:tracePt t="12267" x="8104188" y="5354638"/>
          <p14:tracePt t="12275" x="8142288" y="5354638"/>
          <p14:tracePt t="12283" x="8180388" y="5341938"/>
          <p14:tracePt t="13647" x="7731125" y="5213350"/>
          <p14:tracePt t="13655" x="7615238" y="5187950"/>
          <p14:tracePt t="13663" x="7231063" y="5033963"/>
          <p14:tracePt t="13671" x="6588125" y="4662488"/>
          <p14:tracePt t="13679" x="5868988" y="4352925"/>
          <p14:tracePt t="13688" x="5213350" y="4148138"/>
          <p14:tracePt t="13695" x="4649788" y="3981450"/>
          <p14:tracePt t="13703" x="4198938" y="3789363"/>
          <p14:tracePt t="13711" x="3943350" y="3724275"/>
          <p14:tracePt t="13719" x="3762375" y="3673475"/>
          <p14:tracePt t="13729" x="3698875" y="3660775"/>
          <p14:tracePt t="13737" x="3686175" y="3660775"/>
          <p14:tracePt t="13776" x="3673475" y="3660775"/>
          <p14:tracePt t="13784" x="3660775" y="3660775"/>
          <p14:tracePt t="13792" x="3648075" y="3660775"/>
          <p14:tracePt t="13799" x="3633788" y="3724275"/>
          <p14:tracePt t="13807" x="3608388" y="3789363"/>
          <p14:tracePt t="13815" x="3582988" y="3827463"/>
          <p14:tracePt t="13823" x="3544888" y="3916363"/>
          <p14:tracePt t="13831" x="3492500" y="3994150"/>
          <p14:tracePt t="13839" x="3479800" y="3994150"/>
          <p14:tracePt t="13847" x="3454400" y="4057650"/>
          <p14:tracePt t="13855" x="3429000" y="4084638"/>
          <p14:tracePt t="13863" x="3351213" y="4173538"/>
          <p14:tracePt t="13875" x="3313113" y="4198938"/>
          <p14:tracePt t="13883" x="3249613" y="4225925"/>
          <p14:tracePt t="13891" x="3133725" y="4251325"/>
          <p14:tracePt t="13899" x="3005138" y="4264025"/>
          <p14:tracePt t="13907" x="2825750" y="4289425"/>
          <p14:tracePt t="13917" x="2722563" y="4302125"/>
          <p14:tracePt t="13924" x="2606675" y="4302125"/>
          <p14:tracePt t="13933" x="2505075" y="4302125"/>
          <p14:tracePt t="13940" x="2439988" y="4302125"/>
          <p14:tracePt t="13948" x="2376488" y="4302125"/>
          <p14:tracePt t="13957" x="2363788" y="4302125"/>
          <p14:tracePt t="13964" x="2349500" y="4302125"/>
          <p14:tracePt t="13975" x="2336800" y="4314825"/>
          <p14:tracePt t="14043" x="2336800" y="4302125"/>
          <p14:tracePt t="14051" x="2324100" y="4251325"/>
          <p14:tracePt t="14061" x="2324100" y="4186238"/>
          <p14:tracePt t="14069" x="2311400" y="4097338"/>
          <p14:tracePt t="14077" x="2260600" y="3994150"/>
          <p14:tracePt t="14085" x="2208213" y="3903663"/>
          <p14:tracePt t="14092" x="2132013" y="3827463"/>
          <p14:tracePt t="14101" x="2054225" y="3736975"/>
          <p14:tracePt t="14108" x="2016125" y="3711575"/>
          <p14:tracePt t="14119" x="1990725" y="3698875"/>
          <p14:tracePt t="14124" x="1978025" y="3673475"/>
          <p14:tracePt t="14133" x="1965325" y="3660775"/>
          <p14:tracePt t="14275" x="1965325" y="3648075"/>
          <p14:tracePt t="14291" x="1978025" y="3633788"/>
          <p14:tracePt t="14299" x="1990725" y="3621088"/>
          <p14:tracePt t="14307" x="2003425" y="3608388"/>
          <p14:tracePt t="14315" x="2016125" y="3595688"/>
          <p14:tracePt t="14324" x="2041525" y="3570288"/>
          <p14:tracePt t="14339" x="2054225" y="3557588"/>
          <p14:tracePt t="14347" x="2066925" y="3544888"/>
          <p14:tracePt t="14355" x="2081213" y="3532188"/>
          <p14:tracePt t="14363" x="2119313" y="3506788"/>
          <p14:tracePt t="14371" x="2132013" y="3492500"/>
          <p14:tracePt t="14379" x="2157413" y="3467100"/>
          <p14:tracePt t="14391" x="2195513" y="3454400"/>
          <p14:tracePt t="14399" x="2235200" y="3416300"/>
          <p14:tracePt t="14407" x="2311400" y="3390900"/>
          <p14:tracePt t="14415" x="2389188" y="3338513"/>
          <p14:tracePt t="14423" x="2414588" y="3325813"/>
          <p14:tracePt t="14431" x="2505075" y="3249613"/>
          <p14:tracePt t="14439" x="2619375" y="3171825"/>
          <p14:tracePt t="14447" x="2659063" y="3133725"/>
          <p14:tracePt t="14455" x="2697163" y="3108325"/>
          <p14:tracePt t="14463" x="2722563" y="3095625"/>
          <p14:tracePt t="14471" x="2760663" y="3055938"/>
          <p14:tracePt t="14479" x="2851150" y="3017838"/>
          <p14:tracePt t="14487" x="2889250" y="2992438"/>
          <p14:tracePt t="14495" x="2914650" y="2979738"/>
          <p14:tracePt t="14503" x="2941638" y="2941638"/>
          <p14:tracePt t="14511" x="2979738" y="2927350"/>
          <p14:tracePt t="14519" x="3017838" y="2901950"/>
          <p14:tracePt t="14527" x="3108325" y="2863850"/>
          <p14:tracePt t="14535" x="3133725" y="2838450"/>
          <p14:tracePt t="14544" x="3146425" y="2825750"/>
          <p14:tracePt t="14552" x="3224213" y="2825750"/>
          <p14:tracePt t="14561" x="3249613" y="2813050"/>
          <p14:tracePt t="14568" x="3287713" y="2787650"/>
          <p14:tracePt t="14575" x="3300413" y="2773363"/>
          <p14:tracePt t="14583" x="3365500" y="2747963"/>
          <p14:tracePt t="14591" x="3378200" y="2722563"/>
          <p14:tracePt t="14599" x="3454400" y="2697163"/>
          <p14:tracePt t="14607" x="3479800" y="2684463"/>
          <p14:tracePt t="14615" x="3519488" y="2659063"/>
          <p14:tracePt t="14623" x="3557588" y="2659063"/>
          <p14:tracePt t="14631" x="3595688" y="2632075"/>
          <p14:tracePt t="14639" x="3608388" y="2619375"/>
          <p14:tracePt t="14647" x="3648075" y="2606675"/>
          <p14:tracePt t="14655" x="3711575" y="2581275"/>
          <p14:tracePt t="14663" x="3749675" y="2581275"/>
          <p14:tracePt t="14672" x="3789363" y="2568575"/>
          <p14:tracePt t="14679" x="3852863" y="2543175"/>
          <p14:tracePt t="14687" x="3943350" y="2505075"/>
          <p14:tracePt t="14695" x="4044950" y="2478088"/>
          <p14:tracePt t="14703" x="4135438" y="2452688"/>
          <p14:tracePt t="14711" x="4238625" y="2427288"/>
          <p14:tracePt t="14719" x="4352925" y="2389188"/>
          <p14:tracePt t="14727" x="4456113" y="2349500"/>
          <p14:tracePt t="14735" x="4622800" y="2349500"/>
          <p14:tracePt t="14743" x="4738688" y="2324100"/>
          <p14:tracePt t="14751" x="4841875" y="2298700"/>
          <p14:tracePt t="14759" x="4983163" y="2273300"/>
          <p14:tracePt t="14767" x="5086350" y="2235200"/>
          <p14:tracePt t="14775" x="5200650" y="2222500"/>
          <p14:tracePt t="14783" x="5316538" y="2208213"/>
          <p14:tracePt t="14791" x="5483225" y="2182813"/>
          <p14:tracePt t="14799" x="5599113" y="2170113"/>
          <p14:tracePt t="14808" x="5702300" y="2157413"/>
          <p14:tracePt t="14815" x="5818188" y="2132013"/>
          <p14:tracePt t="14823" x="5934075" y="2106613"/>
          <p14:tracePt t="14831" x="6100763" y="2081213"/>
          <p14:tracePt t="14839" x="6176963" y="2041525"/>
          <p14:tracePt t="14847" x="6267450" y="2016125"/>
          <p14:tracePt t="14855" x="6396038" y="2003425"/>
          <p14:tracePt t="14863" x="6511925" y="1978025"/>
          <p14:tracePt t="14872" x="6600825" y="1939925"/>
          <p14:tracePt t="14879" x="6716713" y="1925638"/>
          <p14:tracePt t="14887" x="6832600" y="1874838"/>
          <p14:tracePt t="14895" x="6935788" y="1836738"/>
          <p14:tracePt t="14903" x="7050088" y="1824038"/>
          <p14:tracePt t="14911" x="7140575" y="1811338"/>
          <p14:tracePt t="14919" x="7204075" y="1811338"/>
          <p14:tracePt t="14927" x="7319963" y="1771650"/>
          <p14:tracePt t="14935" x="7359650" y="1758950"/>
          <p14:tracePt t="14943" x="7397750" y="1733550"/>
          <p14:tracePt t="14951" x="7423150" y="1733550"/>
          <p14:tracePt t="14959" x="7499350" y="1708150"/>
          <p14:tracePt t="14975" x="7526338" y="1708150"/>
          <p14:tracePt t="14983" x="7551738" y="1708150"/>
          <p14:tracePt t="14992" x="7577138" y="1708150"/>
          <p14:tracePt t="14999" x="7615238" y="1708150"/>
          <p14:tracePt t="15015" x="7654925" y="1695450"/>
          <p14:tracePt t="15023" x="7667625" y="1695450"/>
          <p14:tracePt t="15040" x="7693025" y="1695450"/>
          <p14:tracePt t="15048" x="7705725" y="1695450"/>
          <p14:tracePt t="15064" x="7718425" y="1695450"/>
          <p14:tracePt t="15080" x="7731125" y="1695450"/>
          <p14:tracePt t="16761" x="7307263" y="1824038"/>
          <p14:tracePt t="16767" x="7218363" y="1836738"/>
          <p14:tracePt t="16775" x="6729413" y="2003425"/>
          <p14:tracePt t="16783" x="6061075" y="2311400"/>
          <p14:tracePt t="16791" x="5419725" y="2684463"/>
          <p14:tracePt t="16799" x="4905375" y="2992438"/>
          <p14:tracePt t="16807" x="4251325" y="3390900"/>
          <p14:tracePt t="16815" x="3724275" y="3775075"/>
          <p14:tracePt t="16825" x="3262313" y="4211638"/>
          <p14:tracePt t="16831" x="2735263" y="4662488"/>
          <p14:tracePt t="16841" x="2260600" y="5124450"/>
          <p14:tracePt t="16847" x="1798638" y="5624513"/>
          <p14:tracePt t="16856" x="1258888" y="6242050"/>
          <p14:tracePt t="16864" x="822325" y="6742113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3669713"/>
              </p:ext>
            </p:extLst>
          </p:nvPr>
        </p:nvGraphicFramePr>
        <p:xfrm>
          <a:off x="1055914" y="1045709"/>
          <a:ext cx="69342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10" y="256548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0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685"/>
    </mc:Choice>
    <mc:Fallback xmlns="">
      <p:transition spd="slow" advTm="7685"/>
    </mc:Fallback>
  </mc:AlternateContent>
  <p:extLst>
    <p:ext uri="{3A86A75C-4F4B-4683-9AE1-C65F6400EC91}">
      <p14:laserTraceLst xmlns:p14="http://schemas.microsoft.com/office/powerpoint/2010/main">
        <p14:tracePtLst>
          <p14:tracePt t="620" x="565150" y="6022975"/>
          <p14:tracePt t="628" x="1079500" y="5727700"/>
          <p14:tracePt t="636" x="1476375" y="5586413"/>
          <p14:tracePt t="644" x="1784350" y="5394325"/>
          <p14:tracePt t="652" x="2170113" y="5137150"/>
          <p14:tracePt t="660" x="2439988" y="4957763"/>
          <p14:tracePt t="668" x="2671763" y="4791075"/>
          <p14:tracePt t="676" x="2914650" y="4546600"/>
          <p14:tracePt t="684" x="3159125" y="4327525"/>
          <p14:tracePt t="692" x="3365500" y="4122738"/>
          <p14:tracePt t="700" x="3467100" y="3981450"/>
          <p14:tracePt t="708" x="3492500" y="3802063"/>
          <p14:tracePt t="716" x="3582988" y="3673475"/>
          <p14:tracePt t="725" x="3673475" y="3557588"/>
          <p14:tracePt t="733" x="3724275" y="3416300"/>
          <p14:tracePt t="741" x="3749675" y="3287713"/>
          <p14:tracePt t="753" x="3789363" y="3171825"/>
          <p14:tracePt t="761" x="3865563" y="3095625"/>
          <p14:tracePt t="769" x="3903663" y="2954338"/>
          <p14:tracePt t="777" x="3943350" y="2838450"/>
          <p14:tracePt t="784" x="3994150" y="2747963"/>
          <p14:tracePt t="792" x="4044950" y="2659063"/>
          <p14:tracePt t="800" x="4070350" y="2568575"/>
          <p14:tracePt t="808" x="4122738" y="2465388"/>
          <p14:tracePt t="816" x="4173538" y="2376488"/>
          <p14:tracePt t="825" x="4211638" y="2298700"/>
          <p14:tracePt t="832" x="4225925" y="2273300"/>
          <p14:tracePt t="840" x="4251325" y="2235200"/>
          <p14:tracePt t="848" x="4264025" y="2222500"/>
          <p14:tracePt t="856" x="4276725" y="2195513"/>
          <p14:tracePt t="864" x="4302125" y="2170113"/>
          <p14:tracePt t="872" x="4367213" y="2144713"/>
          <p14:tracePt t="880" x="4379913" y="2132013"/>
          <p14:tracePt t="888" x="4405313" y="2106613"/>
          <p14:tracePt t="896" x="4418013" y="2081213"/>
          <p14:tracePt t="905" x="4418013" y="2066925"/>
          <p14:tracePt t="920" x="4430713" y="2054225"/>
          <p14:tracePt t="928" x="4468813" y="2028825"/>
          <p14:tracePt t="937" x="4468813" y="2016125"/>
          <p14:tracePt t="944" x="4468813" y="1990725"/>
          <p14:tracePt t="953" x="4494213" y="1952625"/>
          <p14:tracePt t="960" x="4494213" y="1887538"/>
          <p14:tracePt t="968" x="4521200" y="1824038"/>
          <p14:tracePt t="976" x="4521200" y="1811338"/>
          <p14:tracePt t="985" x="4521200" y="1720850"/>
          <p14:tracePt t="993" x="4521200" y="1617663"/>
          <p14:tracePt t="1001" x="4546600" y="1503363"/>
          <p14:tracePt t="1009" x="4546600" y="1335088"/>
          <p14:tracePt t="1017" x="4546600" y="1206500"/>
          <p14:tracePt t="1025" x="4546600" y="1079500"/>
          <p14:tracePt t="1032" x="4559300" y="963613"/>
          <p14:tracePt t="1040" x="4572000" y="860425"/>
          <p14:tracePt t="1049" x="4572000" y="835025"/>
          <p14:tracePt t="1056" x="4584700" y="809625"/>
          <p14:tracePt t="1065" x="4597400" y="782638"/>
          <p14:tracePt t="1072" x="4610100" y="744538"/>
          <p14:tracePt t="1081" x="4622800" y="731838"/>
          <p14:tracePt t="1089" x="4635500" y="719138"/>
          <p14:tracePt t="1096" x="4649788" y="706438"/>
          <p14:tracePt t="1106" x="4662488" y="681038"/>
          <p14:tracePt t="1113" x="4675188" y="681038"/>
          <p14:tracePt t="1120" x="4687888" y="681038"/>
          <p14:tracePt t="1128" x="4700588" y="681038"/>
          <p14:tracePt t="1136" x="4713288" y="668338"/>
          <p14:tracePt t="1144" x="4725988" y="668338"/>
          <p14:tracePt t="1392" x="4751388" y="641350"/>
          <p14:tracePt t="1400" x="4764088" y="641350"/>
          <p14:tracePt t="1416" x="4687888" y="693738"/>
          <p14:tracePt t="1424" x="4649788" y="731838"/>
          <p14:tracePt t="1432" x="4559300" y="822325"/>
          <p14:tracePt t="1440" x="4456113" y="911225"/>
          <p14:tracePt t="1448" x="4314825" y="1052513"/>
          <p14:tracePt t="1457" x="4225925" y="1181100"/>
          <p14:tracePt t="1465" x="4173538" y="1309688"/>
          <p14:tracePt t="1474" x="4084638" y="1503363"/>
          <p14:tracePt t="1481" x="4032250" y="1682750"/>
          <p14:tracePt t="1490" x="4006850" y="1862138"/>
          <p14:tracePt t="1497" x="3968750" y="2054225"/>
          <p14:tracePt t="1504" x="3968750" y="2222500"/>
          <p14:tracePt t="1512" x="3930650" y="2401888"/>
          <p14:tracePt t="1520" x="3930650" y="2593975"/>
          <p14:tracePt t="1528" x="3916363" y="2722563"/>
          <p14:tracePt t="1537" x="3903663" y="2889250"/>
          <p14:tracePt t="1545" x="3840163" y="3082925"/>
          <p14:tracePt t="1553" x="3814763" y="3262313"/>
          <p14:tracePt t="1561" x="3762375" y="3441700"/>
          <p14:tracePt t="1568" x="3724275" y="3633788"/>
          <p14:tracePt t="1576" x="3673475" y="3814763"/>
          <p14:tracePt t="1584" x="3621088" y="3916363"/>
          <p14:tracePt t="1592" x="3582988" y="4032250"/>
          <p14:tracePt t="1600" x="3557588" y="4110038"/>
          <p14:tracePt t="1609" x="3519488" y="4148138"/>
          <p14:tracePt t="1616" x="3506788" y="4186238"/>
          <p14:tracePt t="1625" x="3492500" y="4198938"/>
          <p14:tracePt t="1632" x="3479800" y="4225925"/>
          <p14:tracePt t="1640" x="3454400" y="4264025"/>
          <p14:tracePt t="1648" x="3441700" y="4276725"/>
          <p14:tracePt t="1664" x="3429000" y="4289425"/>
          <p14:tracePt t="1672" x="3416300" y="4302125"/>
          <p14:tracePt t="1680" x="3403600" y="4302125"/>
          <p14:tracePt t="1689" x="3378200" y="4314825"/>
          <p14:tracePt t="1696" x="3338513" y="4314825"/>
          <p14:tracePt t="1704" x="3262313" y="4327525"/>
          <p14:tracePt t="1712" x="3146425" y="4327525"/>
          <p14:tracePt t="1720" x="3055938" y="4340225"/>
          <p14:tracePt t="1728" x="2954338" y="4340225"/>
          <p14:tracePt t="1736" x="2851150" y="4367213"/>
          <p14:tracePt t="1744" x="2760663" y="4379913"/>
          <p14:tracePt t="1752" x="2697163" y="4418013"/>
          <p14:tracePt t="1760" x="2606675" y="4430713"/>
          <p14:tracePt t="1769" x="2568575" y="4443413"/>
          <p14:tracePt t="1776" x="2530475" y="4468813"/>
          <p14:tracePt t="1785" x="2505075" y="4481513"/>
          <p14:tracePt t="1801" x="2490788" y="4494213"/>
          <p14:tracePt t="1808" x="2478088" y="4494213"/>
          <p14:tracePt t="1840" x="2465388" y="4494213"/>
          <p14:tracePt t="1848" x="2452688" y="4494213"/>
          <p14:tracePt t="1864" x="2414588" y="4481513"/>
          <p14:tracePt t="1872" x="2363788" y="4379913"/>
          <p14:tracePt t="1881" x="2324100" y="4289425"/>
          <p14:tracePt t="1889" x="2273300" y="4211638"/>
          <p14:tracePt t="1896" x="2222500" y="4097338"/>
          <p14:tracePt t="1904" x="2195513" y="4057650"/>
          <p14:tracePt t="1920" x="2195513" y="4032250"/>
          <p14:tracePt t="1928" x="2182813" y="4019550"/>
          <p14:tracePt t="1952" x="2182813" y="4006850"/>
          <p14:tracePt t="1970" x="2182813" y="3994150"/>
          <p14:tracePt t="1993" x="2182813" y="3981450"/>
          <p14:tracePt t="2001" x="2182813" y="3968750"/>
          <p14:tracePt t="2009" x="2222500" y="3943350"/>
          <p14:tracePt t="2017" x="2235200" y="3943350"/>
          <p14:tracePt t="2025" x="2247900" y="3943350"/>
          <p14:tracePt t="2036" x="2260600" y="3930650"/>
          <p14:tracePt t="2044" x="2273300" y="3916363"/>
          <p14:tracePt t="2052" x="2298700" y="3903663"/>
          <p14:tracePt t="2061" x="2336800" y="3890963"/>
          <p14:tracePt t="2068" x="2363788" y="3878263"/>
          <p14:tracePt t="2077" x="2389188" y="3852863"/>
          <p14:tracePt t="2084" x="2414588" y="3827463"/>
          <p14:tracePt t="2092" x="2452688" y="3802063"/>
          <p14:tracePt t="2101" x="2478088" y="3775075"/>
          <p14:tracePt t="2108" x="2505075" y="3749675"/>
          <p14:tracePt t="2117" x="2568575" y="3711575"/>
          <p14:tracePt t="2125" x="2593975" y="3686175"/>
          <p14:tracePt t="2132" x="2619375" y="3673475"/>
          <p14:tracePt t="2141" x="2646363" y="3633788"/>
          <p14:tracePt t="2148" x="2684463" y="3595688"/>
          <p14:tracePt t="2157" x="2709863" y="3557588"/>
          <p14:tracePt t="2165" x="2747963" y="3519488"/>
          <p14:tracePt t="2173" x="2787650" y="3492500"/>
          <p14:tracePt t="2180" x="2813050" y="3479800"/>
          <p14:tracePt t="2190" x="2838450" y="3454400"/>
          <p14:tracePt t="2196" x="2863850" y="3429000"/>
          <p14:tracePt t="2204" x="2889250" y="3403600"/>
          <p14:tracePt t="2212" x="2914650" y="3390900"/>
          <p14:tracePt t="2220" x="2954338" y="3365500"/>
          <p14:tracePt t="2228" x="2979738" y="3338513"/>
          <p14:tracePt t="2236" x="3017838" y="3325813"/>
          <p14:tracePt t="2244" x="3043238" y="3300413"/>
          <p14:tracePt t="2252" x="3068638" y="3275013"/>
          <p14:tracePt t="2260" x="3108325" y="3249613"/>
          <p14:tracePt t="2268" x="3121025" y="3224213"/>
          <p14:tracePt t="2276" x="3146425" y="3209925"/>
          <p14:tracePt t="2284" x="3159125" y="3197225"/>
          <p14:tracePt t="2292" x="3184525" y="3171825"/>
          <p14:tracePt t="2300" x="3224213" y="3159125"/>
          <p14:tracePt t="2308" x="3287713" y="3133725"/>
          <p14:tracePt t="2316" x="3313113" y="3121025"/>
          <p14:tracePt t="2324" x="3378200" y="3095625"/>
          <p14:tracePt t="2332" x="3390900" y="3095625"/>
          <p14:tracePt t="2340" x="3416300" y="3082925"/>
          <p14:tracePt t="2356" x="3454400" y="3068638"/>
          <p14:tracePt t="2364" x="3467100" y="3055938"/>
          <p14:tracePt t="2372" x="3492500" y="3030538"/>
          <p14:tracePt t="2380" x="3519488" y="3030538"/>
          <p14:tracePt t="2388" x="3557588" y="3017838"/>
          <p14:tracePt t="2396" x="3570288" y="2992438"/>
          <p14:tracePt t="2404" x="3608388" y="2967038"/>
          <p14:tracePt t="2412" x="3648075" y="2967038"/>
          <p14:tracePt t="2420" x="3673475" y="2941638"/>
          <p14:tracePt t="2428" x="3698875" y="2914650"/>
          <p14:tracePt t="2436" x="3775075" y="2901950"/>
          <p14:tracePt t="2444" x="3802063" y="2876550"/>
          <p14:tracePt t="2452" x="3840163" y="2876550"/>
          <p14:tracePt t="2460" x="3878263" y="2851150"/>
          <p14:tracePt t="2468" x="3943350" y="2800350"/>
          <p14:tracePt t="2476" x="4019550" y="2773363"/>
          <p14:tracePt t="2484" x="4057650" y="2760663"/>
          <p14:tracePt t="2492" x="4122738" y="2735263"/>
          <p14:tracePt t="2500" x="4160838" y="2722563"/>
          <p14:tracePt t="2508" x="4225925" y="2697163"/>
          <p14:tracePt t="2516" x="4264025" y="2684463"/>
          <p14:tracePt t="2524" x="4340225" y="2659063"/>
          <p14:tracePt t="2532" x="4418013" y="2646363"/>
          <p14:tracePt t="2540" x="4508500" y="2632075"/>
          <p14:tracePt t="2548" x="4546600" y="2619375"/>
          <p14:tracePt t="2556" x="4622800" y="2606675"/>
          <p14:tracePt t="2564" x="4662488" y="2593975"/>
          <p14:tracePt t="2573" x="4725988" y="2568575"/>
          <p14:tracePt t="2580" x="4764088" y="2568575"/>
          <p14:tracePt t="2588" x="4829175" y="2543175"/>
          <p14:tracePt t="2596" x="4918075" y="2517775"/>
          <p14:tracePt t="2604" x="4957763" y="2517775"/>
          <p14:tracePt t="2612" x="5046663" y="2505075"/>
          <p14:tracePt t="2620" x="5162550" y="2505075"/>
          <p14:tracePt t="2629" x="5240338" y="2478088"/>
          <p14:tracePt t="2636" x="5341938" y="2478088"/>
          <p14:tracePt t="2644" x="5432425" y="2465388"/>
          <p14:tracePt t="2652" x="5561013" y="2427288"/>
          <p14:tracePt t="2660" x="5651500" y="2427288"/>
          <p14:tracePt t="2668" x="5715000" y="2427288"/>
          <p14:tracePt t="2676" x="5805488" y="2414588"/>
          <p14:tracePt t="2684" x="5919788" y="2401888"/>
          <p14:tracePt t="2692" x="5984875" y="2401888"/>
          <p14:tracePt t="2700" x="6010275" y="2389188"/>
          <p14:tracePt t="2708" x="6035675" y="2376488"/>
          <p14:tracePt t="2716" x="6061075" y="2363788"/>
          <p14:tracePt t="2724" x="6075363" y="2363788"/>
          <p14:tracePt t="2732" x="6088063" y="2363788"/>
          <p14:tracePt t="2741" x="6100763" y="2363788"/>
          <p14:tracePt t="2748" x="6113463" y="2363788"/>
          <p14:tracePt t="2757" x="6126163" y="2363788"/>
          <p14:tracePt t="2764" x="6138863" y="2349500"/>
          <p14:tracePt t="2773" x="6164263" y="2336800"/>
          <p14:tracePt t="2780" x="6189663" y="2324100"/>
          <p14:tracePt t="2788" x="6216650" y="2324100"/>
          <p14:tracePt t="2796" x="6254750" y="2311400"/>
          <p14:tracePt t="2804" x="6330950" y="2286000"/>
          <p14:tracePt t="2812" x="6370638" y="2273300"/>
          <p14:tracePt t="2820" x="6408738" y="2260600"/>
          <p14:tracePt t="2828" x="6446838" y="2247900"/>
          <p14:tracePt t="2836" x="6472238" y="2247900"/>
          <p14:tracePt t="2844" x="6537325" y="2235200"/>
          <p14:tracePt t="2852" x="6562725" y="2222500"/>
          <p14:tracePt t="2860" x="6626225" y="2208213"/>
          <p14:tracePt t="2868" x="6704013" y="2182813"/>
          <p14:tracePt t="2876" x="6742113" y="2182813"/>
          <p14:tracePt t="2884" x="6767513" y="2170113"/>
          <p14:tracePt t="2892" x="6807200" y="2144713"/>
          <p14:tracePt t="2900" x="6832600" y="2132013"/>
          <p14:tracePt t="2908" x="6845300" y="2132013"/>
          <p14:tracePt t="2916" x="6883400" y="2106613"/>
          <p14:tracePt t="2925" x="6921500" y="2093913"/>
          <p14:tracePt t="2933" x="6961188" y="2066925"/>
          <p14:tracePt t="2941" x="6973888" y="2066925"/>
          <p14:tracePt t="2949" x="6986588" y="2066925"/>
          <p14:tracePt t="2958" x="7024688" y="2041525"/>
          <p14:tracePt t="2965" x="7050088" y="2028825"/>
          <p14:tracePt t="2980" x="7077075" y="2028825"/>
          <p14:tracePt t="2988" x="7089775" y="2016125"/>
          <p14:tracePt t="2996" x="7115175" y="2003425"/>
          <p14:tracePt t="3004" x="7140575" y="2003425"/>
          <p14:tracePt t="3012" x="7153275" y="2003425"/>
          <p14:tracePt t="3020" x="7165975" y="1990725"/>
          <p14:tracePt t="3028" x="7178675" y="1990725"/>
          <p14:tracePt t="3104" x="7191375" y="1978025"/>
          <p14:tracePt t="6505" x="7178675" y="1965325"/>
          <p14:tracePt t="6512" x="7165975" y="1965325"/>
          <p14:tracePt t="6520" x="7024688" y="1939925"/>
          <p14:tracePt t="6529" x="6999288" y="1939925"/>
          <p14:tracePt t="6536" x="6935788" y="1939925"/>
          <p14:tracePt t="6544" x="6870700" y="1912938"/>
          <p14:tracePt t="6552" x="6729413" y="1900238"/>
          <p14:tracePt t="6560" x="6600825" y="1900238"/>
          <p14:tracePt t="6568" x="6524625" y="1900238"/>
          <p14:tracePt t="6576" x="6318250" y="1939925"/>
          <p14:tracePt t="6584" x="6075363" y="1990725"/>
          <p14:tracePt t="6593" x="5599113" y="2132013"/>
          <p14:tracePt t="6600" x="5008563" y="2427288"/>
          <p14:tracePt t="6608" x="4662488" y="2490788"/>
          <p14:tracePt t="6616" x="4186238" y="2659063"/>
          <p14:tracePt t="6624" x="3775075" y="2800350"/>
          <p14:tracePt t="6632" x="3287713" y="2967038"/>
          <p14:tracePt t="6640" x="2813050" y="3249613"/>
          <p14:tracePt t="6648" x="2247900" y="3441700"/>
          <p14:tracePt t="6656" x="1784350" y="3660775"/>
          <p14:tracePt t="6664" x="1335088" y="3852863"/>
          <p14:tracePt t="6672" x="898525" y="4148138"/>
          <p14:tracePt t="6680" x="461963" y="4443413"/>
          <p14:tracePt t="6688" x="25400" y="4751388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0658834"/>
              </p:ext>
            </p:extLst>
          </p:nvPr>
        </p:nvGraphicFramePr>
        <p:xfrm>
          <a:off x="762000" y="990600"/>
          <a:ext cx="76200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53" y="43648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7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995"/>
    </mc:Choice>
    <mc:Fallback xmlns="">
      <p:transition spd="slow" advTm="6995"/>
    </mc:Fallback>
  </mc:AlternateContent>
  <p:extLst>
    <p:ext uri="{3A86A75C-4F4B-4683-9AE1-C65F6400EC91}">
      <p14:laserTraceLst xmlns:p14="http://schemas.microsoft.com/office/powerpoint/2010/main">
        <p14:tracePtLst>
          <p14:tracePt t="862" x="449263" y="5651500"/>
          <p14:tracePt t="870" x="860425" y="5291138"/>
          <p14:tracePt t="878" x="1271588" y="4932363"/>
          <p14:tracePt t="886" x="1604963" y="4622800"/>
          <p14:tracePt t="894" x="1912938" y="4302125"/>
          <p14:tracePt t="902" x="2195513" y="4006850"/>
          <p14:tracePt t="910" x="2401888" y="3802063"/>
          <p14:tracePt t="918" x="2646363" y="3582988"/>
          <p14:tracePt t="926" x="2889250" y="3338513"/>
          <p14:tracePt t="934" x="3005138" y="3159125"/>
          <p14:tracePt t="942" x="3055938" y="3017838"/>
          <p14:tracePt t="950" x="3133725" y="2901950"/>
          <p14:tracePt t="958" x="3184525" y="2813050"/>
          <p14:tracePt t="966" x="3197225" y="2773363"/>
          <p14:tracePt t="974" x="3275013" y="2697163"/>
          <p14:tracePt t="1062" x="3262313" y="2697163"/>
          <p14:tracePt t="1070" x="3236913" y="2735263"/>
          <p14:tracePt t="1078" x="3197225" y="2800350"/>
          <p14:tracePt t="1086" x="3108325" y="2927350"/>
          <p14:tracePt t="1099" x="3068638" y="3017838"/>
          <p14:tracePt t="1106" x="3030538" y="3133725"/>
          <p14:tracePt t="1115" x="2979738" y="3300413"/>
          <p14:tracePt t="1123" x="2889250" y="3441700"/>
          <p14:tracePt t="1131" x="2876550" y="3557588"/>
          <p14:tracePt t="1140" x="2838450" y="3686175"/>
          <p14:tracePt t="1147" x="2825750" y="3775075"/>
          <p14:tracePt t="1156" x="2800350" y="3865563"/>
          <p14:tracePt t="1163" x="2787650" y="3903663"/>
          <p14:tracePt t="1170" x="2760663" y="3943350"/>
          <p14:tracePt t="1178" x="2760663" y="3968750"/>
          <p14:tracePt t="1186" x="2722563" y="4032250"/>
          <p14:tracePt t="1194" x="2697163" y="4070350"/>
          <p14:tracePt t="1202" x="2671763" y="4070350"/>
          <p14:tracePt t="1210" x="2632075" y="4110038"/>
          <p14:tracePt t="1218" x="2606675" y="4110038"/>
          <p14:tracePt t="1226" x="2593975" y="4110038"/>
          <p14:tracePt t="1234" x="2581275" y="4110038"/>
          <p14:tracePt t="1242" x="2543175" y="4110038"/>
          <p14:tracePt t="1250" x="2517775" y="4110038"/>
          <p14:tracePt t="1258" x="2505075" y="4110038"/>
          <p14:tracePt t="1266" x="2478088" y="4110038"/>
          <p14:tracePt t="1274" x="2439988" y="4084638"/>
          <p14:tracePt t="1282" x="2427288" y="4084638"/>
          <p14:tracePt t="1289" x="2401888" y="4070350"/>
          <p14:tracePt t="1299" x="2389188" y="4070350"/>
          <p14:tracePt t="1306" x="2376488" y="4057650"/>
          <p14:tracePt t="1314" x="2363788" y="4057650"/>
          <p14:tracePt t="1334" x="2349500" y="4057650"/>
          <p14:tracePt t="1342" x="2336800" y="4057650"/>
          <p14:tracePt t="1350" x="2324100" y="4057650"/>
          <p14:tracePt t="1358" x="2273300" y="4057650"/>
          <p14:tracePt t="1365" x="2208213" y="4057650"/>
          <p14:tracePt t="1375" x="2093913" y="4057650"/>
          <p14:tracePt t="1384" x="2003425" y="4057650"/>
          <p14:tracePt t="1400" x="1939925" y="4057650"/>
          <p14:tracePt t="1407" x="1925638" y="4057650"/>
          <p14:tracePt t="1415" x="1900238" y="4057650"/>
          <p14:tracePt t="1422" x="1887538" y="4057650"/>
          <p14:tracePt t="1510" x="1925638" y="4032250"/>
          <p14:tracePt t="1517" x="1939925" y="4019550"/>
          <p14:tracePt t="1526" x="2003425" y="4019550"/>
          <p14:tracePt t="1534" x="2081213" y="3981450"/>
          <p14:tracePt t="1542" x="2093913" y="3981450"/>
          <p14:tracePt t="1550" x="2182813" y="3956050"/>
          <p14:tracePt t="1558" x="2273300" y="3916363"/>
          <p14:tracePt t="1566" x="2401888" y="3916363"/>
          <p14:tracePt t="1574" x="2517775" y="3903663"/>
          <p14:tracePt t="1584" x="2606675" y="3890963"/>
          <p14:tracePt t="1590" x="2709863" y="3878263"/>
          <p14:tracePt t="1599" x="2787650" y="3865563"/>
          <p14:tracePt t="1607" x="2889250" y="3840163"/>
          <p14:tracePt t="1615" x="2927350" y="3827463"/>
          <p14:tracePt t="1623" x="3030538" y="3802063"/>
          <p14:tracePt t="1631" x="3095625" y="3789363"/>
          <p14:tracePt t="1651" x="3287713" y="3724275"/>
          <p14:tracePt t="1659" x="3351213" y="3711575"/>
          <p14:tracePt t="1667" x="3429000" y="3673475"/>
          <p14:tracePt t="1674" x="3492500" y="3660775"/>
          <p14:tracePt t="1682" x="3570288" y="3621088"/>
          <p14:tracePt t="1690" x="3686175" y="3608388"/>
          <p14:tracePt t="1698" x="3711575" y="3582988"/>
          <p14:tracePt t="1706" x="3749675" y="3582988"/>
          <p14:tracePt t="1715" x="3814763" y="3570288"/>
          <p14:tracePt t="1723" x="3890963" y="3544888"/>
          <p14:tracePt t="1731" x="3903663" y="3544888"/>
          <p14:tracePt t="1739" x="3981450" y="3519488"/>
          <p14:tracePt t="1746" x="4006850" y="3519488"/>
          <p14:tracePt t="1754" x="4019550" y="3506788"/>
          <p14:tracePt t="1762" x="4070350" y="3506788"/>
          <p14:tracePt t="1770" x="4110038" y="3506788"/>
          <p14:tracePt t="1778" x="4173538" y="3479800"/>
          <p14:tracePt t="1786" x="4251325" y="3467100"/>
          <p14:tracePt t="1794" x="4340225" y="3441700"/>
          <p14:tracePt t="1802" x="4379913" y="3416300"/>
          <p14:tracePt t="1810" x="4443413" y="3390900"/>
          <p14:tracePt t="1818" x="4481513" y="3378200"/>
          <p14:tracePt t="1826" x="4546600" y="3338513"/>
          <p14:tracePt t="1834" x="4622800" y="3325813"/>
          <p14:tracePt t="1842" x="4687888" y="3300413"/>
          <p14:tracePt t="1850" x="4713288" y="3275013"/>
          <p14:tracePt t="1858" x="4738688" y="3275013"/>
          <p14:tracePt t="1867" x="4751388" y="3275013"/>
          <p14:tracePt t="1874" x="4829175" y="3236913"/>
          <p14:tracePt t="1883" x="4841875" y="3236913"/>
          <p14:tracePt t="1890" x="4867275" y="3209925"/>
          <p14:tracePt t="1898" x="4892675" y="3197225"/>
          <p14:tracePt t="1906" x="4932363" y="3184525"/>
          <p14:tracePt t="1914" x="4932363" y="3171825"/>
          <p14:tracePt t="1922" x="4957763" y="3171825"/>
          <p14:tracePt t="1930" x="4970463" y="3159125"/>
          <p14:tracePt t="1938" x="4983163" y="3159125"/>
          <p14:tracePt t="1946" x="5008563" y="3133725"/>
          <p14:tracePt t="1954" x="5021263" y="3133725"/>
          <p14:tracePt t="1962" x="5059363" y="3108325"/>
          <p14:tracePt t="1970" x="5099050" y="3095625"/>
          <p14:tracePt t="1978" x="5124450" y="3082925"/>
          <p14:tracePt t="1986" x="5149850" y="3068638"/>
          <p14:tracePt t="1994" x="5187950" y="3068638"/>
          <p14:tracePt t="2002" x="5227638" y="3043238"/>
          <p14:tracePt t="2010" x="5291138" y="3017838"/>
          <p14:tracePt t="2018" x="5329238" y="3017838"/>
          <p14:tracePt t="2026" x="5368925" y="2992438"/>
          <p14:tracePt t="2034" x="5445125" y="2941638"/>
          <p14:tracePt t="2042" x="5483225" y="2927350"/>
          <p14:tracePt t="2050" x="5548313" y="2901950"/>
          <p14:tracePt t="2058" x="5651500" y="2863850"/>
          <p14:tracePt t="2067" x="5689600" y="2851150"/>
          <p14:tracePt t="2074" x="5753100" y="2825750"/>
          <p14:tracePt t="2083" x="5818188" y="2813050"/>
          <p14:tracePt t="2090" x="5894388" y="2760663"/>
          <p14:tracePt t="2099" x="5984875" y="2735263"/>
          <p14:tracePt t="2107" x="6022975" y="2722563"/>
          <p14:tracePt t="2115" x="6061075" y="2697163"/>
          <p14:tracePt t="2123" x="6126163" y="2671763"/>
          <p14:tracePt t="2130" x="6151563" y="2659063"/>
          <p14:tracePt t="2138" x="6176963" y="2646363"/>
          <p14:tracePt t="2146" x="6202363" y="2619375"/>
          <p14:tracePt t="2154" x="6229350" y="2606675"/>
          <p14:tracePt t="2163" x="6267450" y="2581275"/>
          <p14:tracePt t="2171" x="6305550" y="2581275"/>
          <p14:tracePt t="2178" x="6318250" y="2555875"/>
          <p14:tracePt t="2186" x="6356350" y="2543175"/>
          <p14:tracePt t="2194" x="6396038" y="2517775"/>
          <p14:tracePt t="2202" x="6434138" y="2505075"/>
          <p14:tracePt t="2210" x="6446838" y="2478088"/>
          <p14:tracePt t="2218" x="6524625" y="2452688"/>
          <p14:tracePt t="2226" x="6550025" y="2439988"/>
          <p14:tracePt t="2234" x="6626225" y="2401888"/>
          <p14:tracePt t="2242" x="6638925" y="2389188"/>
          <p14:tracePt t="2250" x="6653213" y="2376488"/>
          <p14:tracePt t="2258" x="6678613" y="2363788"/>
          <p14:tracePt t="2266" x="6716713" y="2336800"/>
          <p14:tracePt t="2275" x="6742113" y="2336800"/>
          <p14:tracePt t="2286" x="6780213" y="2311400"/>
          <p14:tracePt t="2292" x="6819900" y="2298700"/>
          <p14:tracePt t="2299" x="6845300" y="2286000"/>
          <p14:tracePt t="2307" x="6858000" y="2273300"/>
          <p14:tracePt t="2314" x="6896100" y="2273300"/>
          <p14:tracePt t="2322" x="6921500" y="2273300"/>
          <p14:tracePt t="2330" x="6935788" y="2273300"/>
          <p14:tracePt t="2338" x="6961188" y="2260600"/>
          <p14:tracePt t="2346" x="6986588" y="2247900"/>
          <p14:tracePt t="2354" x="7011988" y="2235200"/>
          <p14:tracePt t="2362" x="7037388" y="2222500"/>
          <p14:tracePt t="2370" x="7077075" y="2208213"/>
          <p14:tracePt t="2378" x="7115175" y="2195513"/>
          <p14:tracePt t="2386" x="7178675" y="2195513"/>
          <p14:tracePt t="2394" x="7191375" y="2182813"/>
          <p14:tracePt t="2402" x="7218363" y="2182813"/>
          <p14:tracePt t="2410" x="7294563" y="2182813"/>
          <p14:tracePt t="2418" x="7372350" y="2182813"/>
          <p14:tracePt t="2426" x="7461250" y="2157413"/>
          <p14:tracePt t="2433" x="7486650" y="2157413"/>
          <p14:tracePt t="2442" x="7526338" y="2157413"/>
          <p14:tracePt t="2450" x="7539038" y="2157413"/>
          <p14:tracePt t="2458" x="7551738" y="2157413"/>
          <p14:tracePt t="2466" x="7564438" y="2157413"/>
          <p14:tracePt t="2474" x="7577138" y="2157413"/>
          <p14:tracePt t="2490" x="7577138" y="2144713"/>
          <p14:tracePt t="2840" x="7589838" y="2132013"/>
          <p14:tracePt t="3274" x="7589838" y="2119313"/>
          <p14:tracePt t="3300" x="7564438" y="2119313"/>
          <p14:tracePt t="3307" x="7539038" y="2132013"/>
          <p14:tracePt t="3315" x="7499350" y="2144713"/>
          <p14:tracePt t="3324" x="7486650" y="2170113"/>
          <p14:tracePt t="3330" x="7448550" y="2208213"/>
          <p14:tracePt t="3338" x="7410450" y="2235200"/>
          <p14:tracePt t="3346" x="7372350" y="2260600"/>
          <p14:tracePt t="3354" x="7345363" y="2286000"/>
          <p14:tracePt t="3362" x="7281863" y="2311400"/>
          <p14:tracePt t="3370" x="7191375" y="2349500"/>
          <p14:tracePt t="3378" x="7077075" y="2389188"/>
          <p14:tracePt t="3386" x="6986588" y="2439988"/>
          <p14:tracePt t="3394" x="6845300" y="2465388"/>
          <p14:tracePt t="3402" x="6678613" y="2505075"/>
          <p14:tracePt t="3410" x="6497638" y="2555875"/>
          <p14:tracePt t="3420" x="6305550" y="2593975"/>
          <p14:tracePt t="3426" x="6113463" y="2646363"/>
          <p14:tracePt t="3436" x="5843588" y="2760663"/>
          <p14:tracePt t="3443" x="5510213" y="2838450"/>
          <p14:tracePt t="3451" x="5227638" y="2967038"/>
          <p14:tracePt t="3458" x="4970463" y="3005138"/>
          <p14:tracePt t="3466" x="4738688" y="3108325"/>
          <p14:tracePt t="3474" x="4481513" y="3159125"/>
          <p14:tracePt t="3487" x="4264025" y="3197225"/>
          <p14:tracePt t="3495" x="4044950" y="3236913"/>
          <p14:tracePt t="3502" x="3852863" y="3287713"/>
          <p14:tracePt t="3510" x="3686175" y="3300413"/>
          <p14:tracePt t="3518" x="3570288" y="3390900"/>
          <p14:tracePt t="3526" x="3467100" y="3441700"/>
          <p14:tracePt t="3534" x="3429000" y="3441700"/>
          <p14:tracePt t="3542" x="3351213" y="3492500"/>
          <p14:tracePt t="3551" x="3325813" y="3519488"/>
          <p14:tracePt t="3558" x="3287713" y="3532188"/>
          <p14:tracePt t="3566" x="3262313" y="3557588"/>
          <p14:tracePt t="3574" x="3262313" y="3570288"/>
          <p14:tracePt t="3582" x="3249613" y="3582988"/>
          <p14:tracePt t="3590" x="3224213" y="3608388"/>
          <p14:tracePt t="3598" x="3197225" y="3633788"/>
          <p14:tracePt t="3606" x="3197225" y="3648075"/>
          <p14:tracePt t="3614" x="3171825" y="3660775"/>
          <p14:tracePt t="3623" x="3108325" y="3686175"/>
          <p14:tracePt t="3630" x="3068638" y="3698875"/>
          <p14:tracePt t="3638" x="3005138" y="3724275"/>
          <p14:tracePt t="3652" x="2914650" y="3749675"/>
          <p14:tracePt t="3654" x="2838450" y="3775075"/>
          <p14:tracePt t="3662" x="2760663" y="3827463"/>
          <p14:tracePt t="3670" x="2735263" y="3852863"/>
          <p14:tracePt t="3678" x="2632075" y="3916363"/>
          <p14:tracePt t="3686" x="2606675" y="3930650"/>
          <p14:tracePt t="3694" x="2452688" y="4006850"/>
          <p14:tracePt t="3702" x="2336800" y="4057650"/>
          <p14:tracePt t="3710" x="2273300" y="4110038"/>
          <p14:tracePt t="3718" x="2235200" y="4135438"/>
          <p14:tracePt t="3726" x="2195513" y="4148138"/>
          <p14:tracePt t="3734" x="2157413" y="4160838"/>
          <p14:tracePt t="3742" x="2157413" y="4173538"/>
          <p14:tracePt t="3750" x="2132013" y="4186238"/>
          <p14:tracePt t="3835" x="2132013" y="4173538"/>
          <p14:tracePt t="3843" x="2170113" y="4160838"/>
          <p14:tracePt t="3854" x="2208213" y="4160838"/>
          <p14:tracePt t="3859" x="2273300" y="4135438"/>
          <p14:tracePt t="3866" x="2363788" y="4084638"/>
          <p14:tracePt t="3874" x="2478088" y="4070350"/>
          <p14:tracePt t="3882" x="2671763" y="4019550"/>
          <p14:tracePt t="3890" x="2787650" y="3981450"/>
          <p14:tracePt t="3898" x="2967038" y="3930650"/>
          <p14:tracePt t="3906" x="3171825" y="3890963"/>
          <p14:tracePt t="3914" x="3403600" y="3802063"/>
          <p14:tracePt t="3922" x="3621088" y="3749675"/>
          <p14:tracePt t="3930" x="3852863" y="3648075"/>
          <p14:tracePt t="3938" x="4070350" y="3506788"/>
          <p14:tracePt t="3946" x="4264025" y="3416300"/>
          <p14:tracePt t="3954" x="4468813" y="3313113"/>
          <p14:tracePt t="3962" x="4610100" y="3224213"/>
          <p14:tracePt t="3971" x="4791075" y="3133725"/>
          <p14:tracePt t="3979" x="4918075" y="3043238"/>
          <p14:tracePt t="3986" x="4957763" y="3017838"/>
          <p14:tracePt t="3998" x="5046663" y="2992438"/>
          <p14:tracePt t="4006" x="5137150" y="2954338"/>
          <p14:tracePt t="4015" x="5213350" y="2914650"/>
          <p14:tracePt t="4022" x="5253038" y="2876550"/>
          <p14:tracePt t="4031" x="5341938" y="2851150"/>
          <p14:tracePt t="4039" x="5407025" y="2838450"/>
          <p14:tracePt t="4046" x="5483225" y="2813050"/>
          <p14:tracePt t="4055" x="5522913" y="2787650"/>
          <p14:tracePt t="4062" x="5561013" y="2747963"/>
          <p14:tracePt t="4070" x="5651500" y="2722563"/>
          <p14:tracePt t="4078" x="5715000" y="2684463"/>
          <p14:tracePt t="4086" x="5792788" y="2646363"/>
          <p14:tracePt t="4094" x="5868988" y="2606675"/>
          <p14:tracePt t="4106" x="5959475" y="2606675"/>
          <p14:tracePt t="4111" x="5984875" y="2543175"/>
          <p14:tracePt t="4121" x="6100763" y="2490788"/>
          <p14:tracePt t="4129" x="6176963" y="2452688"/>
          <p14:tracePt t="4135" x="6216650" y="2414588"/>
          <p14:tracePt t="4142" x="6305550" y="2389188"/>
          <p14:tracePt t="4150" x="6396038" y="2349500"/>
          <p14:tracePt t="4159" x="6497638" y="2260600"/>
          <p14:tracePt t="4166" x="6524625" y="2247900"/>
          <p14:tracePt t="4174" x="6550025" y="2222500"/>
          <p14:tracePt t="4182" x="6613525" y="2195513"/>
          <p14:tracePt t="4190" x="6691313" y="2157413"/>
          <p14:tracePt t="4198" x="6729413" y="2119313"/>
          <p14:tracePt t="4206" x="6767513" y="2119313"/>
          <p14:tracePt t="4214" x="6832600" y="2081213"/>
          <p14:tracePt t="4222" x="6908800" y="2054225"/>
          <p14:tracePt t="4230" x="6999288" y="2041525"/>
          <p14:tracePt t="4239" x="7102475" y="2028825"/>
          <p14:tracePt t="4246" x="7218363" y="2016125"/>
          <p14:tracePt t="4254" x="7345363" y="1990725"/>
          <p14:tracePt t="4262" x="7410450" y="1990725"/>
          <p14:tracePt t="4270" x="7589838" y="1990725"/>
          <p14:tracePt t="4280" x="7718425" y="1990725"/>
          <p14:tracePt t="4289" x="7821613" y="1978025"/>
          <p14:tracePt t="4295" x="7937500" y="1978025"/>
          <p14:tracePt t="4304" x="7962900" y="1978025"/>
          <p14:tracePt t="4311" x="8001000" y="1965325"/>
          <p14:tracePt t="4436" x="7937500" y="1965325"/>
          <p14:tracePt t="4444" x="7821613" y="2003425"/>
          <p14:tracePt t="4451" x="7680325" y="2041525"/>
          <p14:tracePt t="4459" x="7486650" y="2144713"/>
          <p14:tracePt t="4466" x="7231063" y="2298700"/>
          <p14:tracePt t="4474" x="6858000" y="2465388"/>
          <p14:tracePt t="4482" x="6434138" y="2684463"/>
          <p14:tracePt t="4491" x="6022975" y="2863850"/>
          <p14:tracePt t="4498" x="5586413" y="3133725"/>
          <p14:tracePt t="4510" x="4995863" y="3454400"/>
          <p14:tracePt t="4518" x="4521200" y="3762375"/>
          <p14:tracePt t="4526" x="4198938" y="4006850"/>
          <p14:tracePt t="4535" x="3802063" y="4302125"/>
          <p14:tracePt t="4542" x="3557588" y="4521200"/>
          <p14:tracePt t="4551" x="3351213" y="4725988"/>
          <p14:tracePt t="4559" x="3108325" y="4970463"/>
          <p14:tracePt t="4567" x="2992438" y="5099050"/>
          <p14:tracePt t="4575" x="2800350" y="5240338"/>
          <p14:tracePt t="4582" x="2760663" y="5316538"/>
          <p14:tracePt t="4590" x="2709863" y="5394325"/>
          <p14:tracePt t="4598" x="2684463" y="5483225"/>
          <p14:tracePt t="4606" x="2671763" y="5561013"/>
          <p14:tracePt t="4623" x="2646363" y="5586413"/>
          <p14:tracePt t="4630" x="2606675" y="5651500"/>
          <p14:tracePt t="4638" x="2593975" y="5664200"/>
          <p14:tracePt t="4646" x="2581275" y="5689600"/>
          <p14:tracePt t="4654" x="2543175" y="5727700"/>
          <p14:tracePt t="4662" x="2517775" y="5740400"/>
          <p14:tracePt t="4670" x="2478088" y="5765800"/>
          <p14:tracePt t="4678" x="2452688" y="5856288"/>
          <p14:tracePt t="4686" x="2427288" y="5881688"/>
          <p14:tracePt t="4694" x="2401888" y="5881688"/>
          <p14:tracePt t="4701" x="2324100" y="5919788"/>
          <p14:tracePt t="4710" x="2286000" y="5934075"/>
          <p14:tracePt t="4718" x="2182813" y="5959475"/>
          <p14:tracePt t="4726" x="2093913" y="5972175"/>
          <p14:tracePt t="4735" x="1990725" y="5984875"/>
          <p14:tracePt t="4742" x="1849438" y="6022975"/>
          <p14:tracePt t="4750" x="1746250" y="6035675"/>
          <p14:tracePt t="4758" x="1644650" y="6061075"/>
          <p14:tracePt t="4766" x="1516063" y="6100763"/>
          <p14:tracePt t="4774" x="1425575" y="6126163"/>
          <p14:tracePt t="4782" x="1335088" y="6164263"/>
          <p14:tracePt t="4790" x="1296988" y="6189663"/>
          <p14:tracePt t="4798" x="1284288" y="6189663"/>
          <p14:tracePt t="4843" x="1296988" y="6176963"/>
          <p14:tracePt t="4851" x="1296988" y="6164263"/>
          <p14:tracePt t="4858" x="1322388" y="6151563"/>
          <p14:tracePt t="4866" x="1347788" y="6126163"/>
          <p14:tracePt t="4874" x="1412875" y="6048375"/>
          <p14:tracePt t="4882" x="1503363" y="5972175"/>
          <p14:tracePt t="4891" x="1592263" y="5894388"/>
          <p14:tracePt t="4899" x="1708150" y="5792788"/>
          <p14:tracePt t="4907" x="1836738" y="5689600"/>
          <p14:tracePt t="4915" x="1952625" y="5599113"/>
          <p14:tracePt t="4922" x="2054225" y="5522913"/>
          <p14:tracePt t="4930" x="2170113" y="5432425"/>
          <p14:tracePt t="4938" x="2247900" y="5394325"/>
          <p14:tracePt t="4947" x="2336800" y="5354638"/>
          <p14:tracePt t="4954" x="2427288" y="5329238"/>
          <p14:tracePt t="4962" x="2465388" y="5303838"/>
          <p14:tracePt t="4970" x="2490788" y="5291138"/>
          <p14:tracePt t="5018" x="2505075" y="5291138"/>
          <p14:tracePt t="5036" x="2530475" y="5291138"/>
          <p14:tracePt t="5043" x="2555875" y="5291138"/>
          <p14:tracePt t="5051" x="2593975" y="5291138"/>
          <p14:tracePt t="5060" x="2619375" y="5291138"/>
          <p14:tracePt t="5067" x="2659063" y="5291138"/>
          <p14:tracePt t="5075" x="2722563" y="5291138"/>
          <p14:tracePt t="5082" x="2838450" y="5316538"/>
          <p14:tracePt t="5090" x="2863850" y="5316538"/>
          <p14:tracePt t="5098" x="2954338" y="5316538"/>
          <p14:tracePt t="5107" x="3055938" y="5316538"/>
          <p14:tracePt t="5115" x="3121025" y="5316538"/>
          <p14:tracePt t="5124" x="3224213" y="5354638"/>
          <p14:tracePt t="5131" x="3249613" y="5368925"/>
          <p14:tracePt t="5138" x="3287713" y="5368925"/>
          <p14:tracePt t="5146" x="3325813" y="5368925"/>
          <p14:tracePt t="5154" x="3351213" y="5368925"/>
          <p14:tracePt t="5162" x="3378200" y="5368925"/>
          <p14:tracePt t="5170" x="3416300" y="5368925"/>
          <p14:tracePt t="5178" x="3479800" y="5368925"/>
          <p14:tracePt t="5186" x="3492500" y="5368925"/>
          <p14:tracePt t="5194" x="3557588" y="5368925"/>
          <p14:tracePt t="5202" x="3621088" y="5368925"/>
          <p14:tracePt t="5210" x="3698875" y="5368925"/>
          <p14:tracePt t="5218" x="3762375" y="5368925"/>
          <p14:tracePt t="5226" x="3890963" y="5329238"/>
          <p14:tracePt t="5234" x="3981450" y="5329238"/>
          <p14:tracePt t="5242" x="4084638" y="5329238"/>
          <p14:tracePt t="5251" x="4198938" y="5329238"/>
          <p14:tracePt t="5259" x="4302125" y="5316538"/>
          <p14:tracePt t="5267" x="4418013" y="5316538"/>
          <p14:tracePt t="5275" x="4508500" y="5316538"/>
          <p14:tracePt t="5283" x="4584700" y="5316538"/>
          <p14:tracePt t="5291" x="4662488" y="5316538"/>
          <p14:tracePt t="5298" x="4725988" y="5303838"/>
          <p14:tracePt t="5307" x="4791075" y="5303838"/>
          <p14:tracePt t="5315" x="4879975" y="5303838"/>
          <p14:tracePt t="5322" x="4970463" y="5303838"/>
          <p14:tracePt t="5331" x="5033963" y="5291138"/>
          <p14:tracePt t="5338" x="5124450" y="5291138"/>
          <p14:tracePt t="5346" x="5213350" y="5291138"/>
          <p14:tracePt t="5354" x="5316538" y="5291138"/>
          <p14:tracePt t="5362" x="5445125" y="5291138"/>
          <p14:tracePt t="5370" x="5573713" y="5291138"/>
          <p14:tracePt t="5377" x="5689600" y="5291138"/>
          <p14:tracePt t="5386" x="5894388" y="5291138"/>
          <p14:tracePt t="5394" x="6061075" y="5291138"/>
          <p14:tracePt t="5402" x="6176963" y="5291138"/>
          <p14:tracePt t="5410" x="6343650" y="5291138"/>
          <p14:tracePt t="5419" x="6459538" y="5291138"/>
          <p14:tracePt t="5426" x="6588125" y="5291138"/>
          <p14:tracePt t="5434" x="6691313" y="5291138"/>
          <p14:tracePt t="5442" x="6729413" y="5278438"/>
          <p14:tracePt t="5450" x="6754813" y="5278438"/>
          <p14:tracePt t="5458" x="6819900" y="5278438"/>
          <p14:tracePt t="5466" x="6858000" y="5278438"/>
          <p14:tracePt t="5474" x="6883400" y="5265738"/>
          <p14:tracePt t="5482" x="6948488" y="5265738"/>
          <p14:tracePt t="5490" x="6948488" y="5253038"/>
          <p14:tracePt t="5498" x="6973888" y="5253038"/>
          <p14:tracePt t="5506" x="7011988" y="5253038"/>
          <p14:tracePt t="5514" x="7011988" y="5240338"/>
          <p14:tracePt t="5522" x="7024688" y="5240338"/>
          <p14:tracePt t="5530" x="7037388" y="5240338"/>
          <p14:tracePt t="5538" x="7062788" y="5240338"/>
          <p14:tracePt t="5546" x="7089775" y="5240338"/>
          <p14:tracePt t="5562" x="7102475" y="5227638"/>
          <p14:tracePt t="5570" x="7140575" y="5227638"/>
          <p14:tracePt t="5578" x="7153275" y="5213350"/>
          <p14:tracePt t="5586" x="7191375" y="5213350"/>
          <p14:tracePt t="5594" x="7231063" y="5200650"/>
          <p14:tracePt t="5603" x="7294563" y="5200650"/>
          <p14:tracePt t="5610" x="7319963" y="5200650"/>
          <p14:tracePt t="5619" x="7345363" y="5200650"/>
          <p14:tracePt t="5626" x="7372350" y="5200650"/>
          <p14:tracePt t="6020" x="7307263" y="5200650"/>
          <p14:tracePt t="6028" x="7243763" y="5200650"/>
          <p14:tracePt t="6035" x="7024688" y="5200650"/>
          <p14:tracePt t="6043" x="6742113" y="5200650"/>
          <p14:tracePt t="6050" x="6202363" y="5162550"/>
          <p14:tracePt t="6058" x="5522913" y="5073650"/>
          <p14:tracePt t="6066" x="4725988" y="4983163"/>
          <p14:tracePt t="6074" x="3930650" y="4945063"/>
          <p14:tracePt t="6082" x="3095625" y="4879975"/>
          <p14:tracePt t="6091" x="2490788" y="4879975"/>
          <p14:tracePt t="6098" x="2093913" y="4879975"/>
          <p14:tracePt t="6107" x="1476375" y="4879975"/>
          <p14:tracePt t="6118" x="1092200" y="4879975"/>
          <p14:tracePt t="6126" x="706438" y="4945063"/>
          <p14:tracePt t="6134" x="449263" y="5099050"/>
          <p14:tracePt t="6142" x="269875" y="5213350"/>
          <p14:tracePt t="6152" x="63500" y="5354638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602290"/>
              </p:ext>
            </p:extLst>
          </p:nvPr>
        </p:nvGraphicFramePr>
        <p:xfrm>
          <a:off x="1066800" y="1066800"/>
          <a:ext cx="7467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28600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7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9853"/>
    </mc:Choice>
    <mc:Fallback xmlns="">
      <p:transition spd="slow" advTm="19853"/>
    </mc:Fallback>
  </mc:AlternateContent>
  <p:extLst>
    <p:ext uri="{3A86A75C-4F4B-4683-9AE1-C65F6400EC91}">
      <p14:laserTraceLst xmlns:p14="http://schemas.microsoft.com/office/powerpoint/2010/main">
        <p14:tracePtLst>
          <p14:tracePt t="270" x="231775" y="4456113"/>
          <p14:tracePt t="275" x="411163" y="4084638"/>
          <p14:tracePt t="283" x="527050" y="3878263"/>
          <p14:tracePt t="295" x="628650" y="3673475"/>
          <p14:tracePt t="303" x="796925" y="3378200"/>
          <p14:tracePt t="311" x="911225" y="3171825"/>
          <p14:tracePt t="319" x="1001713" y="2992438"/>
          <p14:tracePt t="327" x="1052513" y="2813050"/>
          <p14:tracePt t="335" x="1065213" y="2787650"/>
          <p14:tracePt t="343" x="1092200" y="2760663"/>
          <p14:tracePt t="351" x="1117600" y="2722563"/>
          <p14:tracePt t="359" x="1130300" y="2709863"/>
          <p14:tracePt t="367" x="1130300" y="2697163"/>
          <p14:tracePt t="387" x="1143000" y="2697163"/>
          <p14:tracePt t="483" x="1168400" y="2709863"/>
          <p14:tracePt t="491" x="1193800" y="2747963"/>
          <p14:tracePt t="499" x="1220788" y="2760663"/>
          <p14:tracePt t="507" x="1233488" y="2787650"/>
          <p14:tracePt t="516" x="1271588" y="2813050"/>
          <p14:tracePt t="524" x="1309688" y="2813050"/>
          <p14:tracePt t="532" x="1347788" y="2851150"/>
          <p14:tracePt t="540" x="1387475" y="2851150"/>
          <p14:tracePt t="547" x="1450975" y="2876550"/>
          <p14:tracePt t="555" x="1516063" y="2914650"/>
          <p14:tracePt t="564" x="1554163" y="2941638"/>
          <p14:tracePt t="571" x="1592263" y="2967038"/>
          <p14:tracePt t="580" x="1670050" y="3017838"/>
          <p14:tracePt t="588" x="1746250" y="3095625"/>
          <p14:tracePt t="596" x="1836738" y="3197225"/>
          <p14:tracePt t="603" x="1912938" y="3287713"/>
          <p14:tracePt t="611" x="2016125" y="3416300"/>
          <p14:tracePt t="619" x="2093913" y="3492500"/>
          <p14:tracePt t="627" x="2119313" y="3532188"/>
          <p14:tracePt t="635" x="2144713" y="3608388"/>
          <p14:tracePt t="644" x="2157413" y="3686175"/>
          <p14:tracePt t="654" x="2195513" y="3789363"/>
          <p14:tracePt t="660" x="2208213" y="3878263"/>
          <p14:tracePt t="667" x="2247900" y="4084638"/>
          <p14:tracePt t="676" x="2260600" y="4251325"/>
          <p14:tracePt t="684" x="2298700" y="4379913"/>
          <p14:tracePt t="692" x="2311400" y="4572000"/>
          <p14:tracePt t="698" x="2363788" y="4751388"/>
          <p14:tracePt t="706" x="2414588" y="4932363"/>
          <p14:tracePt t="714" x="2427288" y="5099050"/>
          <p14:tracePt t="723" x="2465388" y="5175250"/>
          <p14:tracePt t="730" x="2478088" y="5200650"/>
          <p14:tracePt t="738" x="2490788" y="5200650"/>
          <p14:tracePt t="771" x="2530475" y="5200650"/>
          <p14:tracePt t="779" x="2530475" y="5187950"/>
          <p14:tracePt t="787" x="2530475" y="5162550"/>
          <p14:tracePt t="795" x="2543175" y="5137150"/>
          <p14:tracePt t="807" x="2568575" y="5099050"/>
          <p14:tracePt t="815" x="2581275" y="5059363"/>
          <p14:tracePt t="823" x="2606675" y="4983163"/>
          <p14:tracePt t="832" x="2619375" y="4945063"/>
          <p14:tracePt t="839" x="2646363" y="4905375"/>
          <p14:tracePt t="847" x="2684463" y="4803775"/>
          <p14:tracePt t="855" x="2709863" y="4764088"/>
          <p14:tracePt t="864" x="2722563" y="4725988"/>
          <p14:tracePt t="871" x="2760663" y="4662488"/>
          <p14:tracePt t="879" x="2813050" y="4584700"/>
          <p14:tracePt t="887" x="2851150" y="4546600"/>
          <p14:tracePt t="895" x="2889250" y="4481513"/>
          <p14:tracePt t="903" x="2927350" y="4443413"/>
          <p14:tracePt t="911" x="2941638" y="4430713"/>
          <p14:tracePt t="919" x="2954338" y="4418013"/>
          <p14:tracePt t="935" x="2954338" y="4405313"/>
          <p14:tracePt t="1060" x="2954338" y="4418013"/>
          <p14:tracePt t="1070" x="2954338" y="4430713"/>
          <p14:tracePt t="1092" x="2954338" y="4443413"/>
          <p14:tracePt t="1107" x="2941638" y="4456113"/>
          <p14:tracePt t="1331" x="2941638" y="4443413"/>
          <p14:tracePt t="1347" x="2941638" y="4405313"/>
          <p14:tracePt t="1355" x="2941638" y="4379913"/>
          <p14:tracePt t="1364" x="2941638" y="4302125"/>
          <p14:tracePt t="1371" x="2979738" y="4211638"/>
          <p14:tracePt t="1380" x="2992438" y="4173538"/>
          <p14:tracePt t="1387" x="3017838" y="4110038"/>
          <p14:tracePt t="1395" x="3017838" y="4044950"/>
          <p14:tracePt t="1403" x="3017838" y="3981450"/>
          <p14:tracePt t="1411" x="3030538" y="3903663"/>
          <p14:tracePt t="1419" x="3030538" y="3840163"/>
          <p14:tracePt t="1427" x="3030538" y="3749675"/>
          <p14:tracePt t="1435" x="3030538" y="3673475"/>
          <p14:tracePt t="1443" x="3030538" y="3582988"/>
          <p14:tracePt t="1451" x="3030538" y="3519488"/>
          <p14:tracePt t="1460" x="3030538" y="3441700"/>
          <p14:tracePt t="1467" x="3005138" y="3416300"/>
          <p14:tracePt t="1476" x="3005138" y="3378200"/>
          <p14:tracePt t="1483" x="3005138" y="3351213"/>
          <p14:tracePt t="1491" x="3005138" y="3338513"/>
          <p14:tracePt t="1499" x="3005138" y="3325813"/>
          <p14:tracePt t="1507" x="3005138" y="3300413"/>
          <p14:tracePt t="1523" x="3005138" y="3275013"/>
          <p14:tracePt t="1531" x="3005138" y="3262313"/>
          <p14:tracePt t="1539" x="2992438" y="3236913"/>
          <p14:tracePt t="1547" x="2992438" y="3209925"/>
          <p14:tracePt t="1573" x="2992438" y="3184525"/>
          <p14:tracePt t="1579" x="2992438" y="3171825"/>
          <p14:tracePt t="1597" x="2967038" y="3146425"/>
          <p14:tracePt t="1604" x="2967038" y="3121025"/>
          <p14:tracePt t="1620" x="2967038" y="3108325"/>
          <p14:tracePt t="1628" x="2927350" y="3082925"/>
          <p14:tracePt t="1643" x="2914650" y="3068638"/>
          <p14:tracePt t="1651" x="2889250" y="3043238"/>
          <p14:tracePt t="1661" x="2825750" y="3030538"/>
          <p14:tracePt t="1666" x="2747963" y="3017838"/>
          <p14:tracePt t="1675" x="2722563" y="3005138"/>
          <p14:tracePt t="1683" x="2697163" y="2992438"/>
          <p14:tracePt t="1691" x="2659063" y="2992438"/>
          <p14:tracePt t="1699" x="2632075" y="2979738"/>
          <p14:tracePt t="1707" x="2619375" y="2967038"/>
          <p14:tracePt t="1891" x="2619375" y="2954338"/>
          <p14:tracePt t="1923" x="2619375" y="2941638"/>
          <p14:tracePt t="2019" x="2619375" y="2927350"/>
          <p14:tracePt t="2034" x="2619375" y="2914650"/>
          <p14:tracePt t="2043" x="2619375" y="2901950"/>
          <p14:tracePt t="2051" x="2619375" y="2889250"/>
          <p14:tracePt t="2059" x="2619375" y="2876550"/>
          <p14:tracePt t="2066" x="2632075" y="2863850"/>
          <p14:tracePt t="2075" x="2646363" y="2863850"/>
          <p14:tracePt t="2083" x="2646363" y="2838450"/>
          <p14:tracePt t="2091" x="2659063" y="2825750"/>
          <p14:tracePt t="2099" x="2671763" y="2813050"/>
          <p14:tracePt t="2107" x="2697163" y="2787650"/>
          <p14:tracePt t="2115" x="2709863" y="2760663"/>
          <p14:tracePt t="2123" x="2722563" y="2747963"/>
          <p14:tracePt t="2135" x="2735263" y="2722563"/>
          <p14:tracePt t="2142" x="2760663" y="2684463"/>
          <p14:tracePt t="2151" x="2787650" y="2659063"/>
          <p14:tracePt t="2160" x="2800350" y="2646363"/>
          <p14:tracePt t="2167" x="2813050" y="2619375"/>
          <p14:tracePt t="2175" x="2825750" y="2606675"/>
          <p14:tracePt t="2184" x="2838450" y="2593975"/>
          <p14:tracePt t="2192" x="2851150" y="2581275"/>
          <p14:tracePt t="2199" x="2851150" y="2568575"/>
          <p14:tracePt t="2208" x="2863850" y="2555875"/>
          <p14:tracePt t="2215" x="2876550" y="2555875"/>
          <p14:tracePt t="2223" x="2876550" y="2543175"/>
          <p14:tracePt t="2231" x="2889250" y="2530475"/>
          <p14:tracePt t="2247" x="2901950" y="2530475"/>
          <p14:tracePt t="2255" x="2914650" y="2530475"/>
          <p14:tracePt t="2263" x="2927350" y="2517775"/>
          <p14:tracePt t="2271" x="2992438" y="2490788"/>
          <p14:tracePt t="2279" x="3005138" y="2490788"/>
          <p14:tracePt t="2287" x="3043238" y="2478088"/>
          <p14:tracePt t="2295" x="3055938" y="2465388"/>
          <p14:tracePt t="2303" x="3068638" y="2465388"/>
          <p14:tracePt t="2311" x="3133725" y="2465388"/>
          <p14:tracePt t="2319" x="3224213" y="2439988"/>
          <p14:tracePt t="2327" x="3300413" y="2427288"/>
          <p14:tracePt t="2335" x="3390900" y="2427288"/>
          <p14:tracePt t="2344" x="3519488" y="2414588"/>
          <p14:tracePt t="2351" x="3595688" y="2414588"/>
          <p14:tracePt t="2360" x="3711575" y="2389188"/>
          <p14:tracePt t="2367" x="3775075" y="2389188"/>
          <p14:tracePt t="2375" x="3956050" y="2363788"/>
          <p14:tracePt t="2385" x="4084638" y="2363788"/>
          <p14:tracePt t="2393" x="4186238" y="2349500"/>
          <p14:tracePt t="2400" x="4225925" y="2349500"/>
          <p14:tracePt t="2408" x="4327525" y="2336800"/>
          <p14:tracePt t="2415" x="4418013" y="2336800"/>
          <p14:tracePt t="2423" x="4508500" y="2324100"/>
          <p14:tracePt t="2431" x="4572000" y="2324100"/>
          <p14:tracePt t="2439" x="4610100" y="2324100"/>
          <p14:tracePt t="2447" x="4675188" y="2311400"/>
          <p14:tracePt t="2463" x="4700588" y="2298700"/>
          <p14:tracePt t="2471" x="4725988" y="2298700"/>
          <p14:tracePt t="2487" x="4751388" y="2298700"/>
          <p14:tracePt t="2496" x="4776788" y="2298700"/>
          <p14:tracePt t="2503" x="4816475" y="2298700"/>
          <p14:tracePt t="2511" x="4879975" y="2298700"/>
          <p14:tracePt t="2523" x="4995863" y="2311400"/>
          <p14:tracePt t="2531" x="5086350" y="2311400"/>
          <p14:tracePt t="2539" x="5265738" y="2401888"/>
          <p14:tracePt t="2547" x="5368925" y="2439988"/>
          <p14:tracePt t="2555" x="5483225" y="2465388"/>
          <p14:tracePt t="2563" x="5624513" y="2517775"/>
          <p14:tracePt t="2571" x="5689600" y="2555875"/>
          <p14:tracePt t="2579" x="5778500" y="2581275"/>
          <p14:tracePt t="2587" x="5818188" y="2581275"/>
          <p14:tracePt t="2595" x="5830888" y="2593975"/>
          <p14:tracePt t="2615" x="5843588" y="2606675"/>
          <p14:tracePt t="2623" x="5856288" y="2606675"/>
          <p14:tracePt t="2631" x="5868988" y="2606675"/>
          <p14:tracePt t="2652" x="5881688" y="2619375"/>
          <p14:tracePt t="2683" x="5894388" y="2632075"/>
          <p14:tracePt t="2692" x="5919788" y="2646363"/>
          <p14:tracePt t="2809" x="5907088" y="2619375"/>
          <p14:tracePt t="2816" x="5868988" y="2581275"/>
          <p14:tracePt t="2824" x="5765800" y="2530475"/>
          <p14:tracePt t="2831" x="5664200" y="2505075"/>
          <p14:tracePt t="2839" x="5561013" y="2452688"/>
          <p14:tracePt t="2847" x="5394325" y="2401888"/>
          <p14:tracePt t="2855" x="5303838" y="2389188"/>
          <p14:tracePt t="2862" x="5265738" y="2389188"/>
          <p14:tracePt t="2870" x="5162550" y="2349500"/>
          <p14:tracePt t="2879" x="5124450" y="2336800"/>
          <p14:tracePt t="2886" x="5059363" y="2311400"/>
          <p14:tracePt t="2895" x="5033963" y="2311400"/>
          <p14:tracePt t="2903" x="4957763" y="2311400"/>
          <p14:tracePt t="2910" x="4918075" y="2311400"/>
          <p14:tracePt t="2927" x="4879975" y="2311400"/>
          <p14:tracePt t="2935" x="4854575" y="2311400"/>
          <p14:tracePt t="2943" x="4776788" y="2311400"/>
          <p14:tracePt t="2951" x="4764088" y="2311400"/>
          <p14:tracePt t="2959" x="4675188" y="2324100"/>
          <p14:tracePt t="2967" x="4584700" y="2336800"/>
          <p14:tracePt t="2975" x="4481513" y="2336800"/>
          <p14:tracePt t="2984" x="4352925" y="2336800"/>
          <p14:tracePt t="2992" x="4289425" y="2336800"/>
          <p14:tracePt t="3000" x="4198938" y="2363788"/>
          <p14:tracePt t="3008" x="4110038" y="2376488"/>
          <p14:tracePt t="3016" x="3994150" y="2376488"/>
          <p14:tracePt t="3024" x="3968750" y="2376488"/>
          <p14:tracePt t="3032" x="3930650" y="2376488"/>
          <p14:tracePt t="3040" x="3903663" y="2376488"/>
          <p14:tracePt t="3048" x="3903663" y="2389188"/>
          <p14:tracePt t="3064" x="3878263" y="2401888"/>
          <p14:tracePt t="3072" x="3852863" y="2414588"/>
          <p14:tracePt t="3080" x="3814763" y="2452688"/>
          <p14:tracePt t="3088" x="3789363" y="2465388"/>
          <p14:tracePt t="3095" x="3711575" y="2505075"/>
          <p14:tracePt t="3103" x="3633788" y="2581275"/>
          <p14:tracePt t="3111" x="3557588" y="2619375"/>
          <p14:tracePt t="3119" x="3467100" y="2722563"/>
          <p14:tracePt t="3127" x="3365500" y="2825750"/>
          <p14:tracePt t="3135" x="3236913" y="2927350"/>
          <p14:tracePt t="3144" x="3121025" y="3005138"/>
          <p14:tracePt t="3151" x="2979738" y="3133725"/>
          <p14:tracePt t="3163" x="2889250" y="3209925"/>
          <p14:tracePt t="3171" x="2787650" y="3300413"/>
          <p14:tracePt t="3179" x="2709863" y="3378200"/>
          <p14:tracePt t="3187" x="2632075" y="3416300"/>
          <p14:tracePt t="3195" x="2593975" y="3441700"/>
          <p14:tracePt t="3203" x="2555875" y="3467100"/>
          <p14:tracePt t="3211" x="2555875" y="3479800"/>
          <p14:tracePt t="3219" x="2530475" y="3492500"/>
          <p14:tracePt t="3296" x="2517775" y="3454400"/>
          <p14:tracePt t="3304" x="2505075" y="3390900"/>
          <p14:tracePt t="3313" x="2505075" y="3325813"/>
          <p14:tracePt t="3321" x="2505075" y="3262313"/>
          <p14:tracePt t="3330" x="2505075" y="3197225"/>
          <p14:tracePt t="3335" x="2505075" y="3159125"/>
          <p14:tracePt t="3344" x="2530475" y="3068638"/>
          <p14:tracePt t="3351" x="2555875" y="3005138"/>
          <p14:tracePt t="3359" x="2581275" y="2927350"/>
          <p14:tracePt t="3367" x="2659063" y="2851150"/>
          <p14:tracePt t="3375" x="2684463" y="2813050"/>
          <p14:tracePt t="3383" x="2722563" y="2773363"/>
          <p14:tracePt t="3391" x="2800350" y="2735263"/>
          <p14:tracePt t="3399" x="2838450" y="2697163"/>
          <p14:tracePt t="3406" x="2901950" y="2671763"/>
          <p14:tracePt t="3415" x="3005138" y="2581275"/>
          <p14:tracePt t="3423" x="3043238" y="2555875"/>
          <p14:tracePt t="3431" x="3121025" y="2517775"/>
          <p14:tracePt t="3439" x="3209925" y="2505075"/>
          <p14:tracePt t="3447" x="3325813" y="2465388"/>
          <p14:tracePt t="3455" x="3467100" y="2439988"/>
          <p14:tracePt t="3464" x="3570288" y="2427288"/>
          <p14:tracePt t="3472" x="3686175" y="2427288"/>
          <p14:tracePt t="3481" x="3789363" y="2427288"/>
          <p14:tracePt t="3488" x="3916363" y="2401888"/>
          <p14:tracePt t="3497" x="4044950" y="2389188"/>
          <p14:tracePt t="3504" x="4160838" y="2376488"/>
          <p14:tracePt t="3513" x="4327525" y="2349500"/>
          <p14:tracePt t="3520" x="4443413" y="2349500"/>
          <p14:tracePt t="3529" x="4533900" y="2349500"/>
          <p14:tracePt t="3536" x="4662488" y="2349500"/>
          <p14:tracePt t="3546" x="4751388" y="2336800"/>
          <p14:tracePt t="3551" x="4829175" y="2336800"/>
          <p14:tracePt t="3559" x="4970463" y="2336800"/>
          <p14:tracePt t="3567" x="5033963" y="2336800"/>
          <p14:tracePt t="3575" x="5111750" y="2336800"/>
          <p14:tracePt t="3583" x="5200650" y="2336800"/>
          <p14:tracePt t="3591" x="5291138" y="2363788"/>
          <p14:tracePt t="3599" x="5381625" y="2376488"/>
          <p14:tracePt t="3607" x="5457825" y="2414588"/>
          <p14:tracePt t="3616" x="5561013" y="2452688"/>
          <p14:tracePt t="3624" x="5689600" y="2530475"/>
          <p14:tracePt t="3633" x="5792788" y="2632075"/>
          <p14:tracePt t="3641" x="5868988" y="2684463"/>
          <p14:tracePt t="3649" x="5972175" y="2773363"/>
          <p14:tracePt t="3657" x="6048375" y="2863850"/>
          <p14:tracePt t="3663" x="6061075" y="2954338"/>
          <p14:tracePt t="3671" x="6075363" y="3017838"/>
          <p14:tracePt t="3679" x="6126163" y="3095625"/>
          <p14:tracePt t="3687" x="6151563" y="3171825"/>
          <p14:tracePt t="3695" x="6176963" y="3197225"/>
          <p14:tracePt t="3703" x="6189663" y="3224213"/>
          <p14:tracePt t="3710" x="6189663" y="3249613"/>
          <p14:tracePt t="3719" x="6229350" y="3287713"/>
          <p14:tracePt t="3728" x="6242050" y="3287713"/>
          <p14:tracePt t="3735" x="6254750" y="3300413"/>
          <p14:tracePt t="3815" x="6267450" y="3300413"/>
          <p14:tracePt t="3823" x="6267450" y="3262313"/>
          <p14:tracePt t="3835" x="6267450" y="3197225"/>
          <p14:tracePt t="3843" x="6267450" y="3133725"/>
          <p14:tracePt t="3851" x="6267450" y="3043238"/>
          <p14:tracePt t="3859" x="6267450" y="2954338"/>
          <p14:tracePt t="3867" x="6216650" y="2876550"/>
          <p14:tracePt t="3875" x="6176963" y="2773363"/>
          <p14:tracePt t="3885" x="6126163" y="2659063"/>
          <p14:tracePt t="3892" x="6035675" y="2555875"/>
          <p14:tracePt t="3900" x="5934075" y="2439988"/>
          <p14:tracePt t="3908" x="5818188" y="2336800"/>
          <p14:tracePt t="3916" x="5702300" y="2235200"/>
          <p14:tracePt t="3924" x="5586413" y="2144713"/>
          <p14:tracePt t="3931" x="5457825" y="2041525"/>
          <p14:tracePt t="3939" x="5341938" y="1939925"/>
          <p14:tracePt t="3947" x="5265738" y="1912938"/>
          <p14:tracePt t="3955" x="5200650" y="1862138"/>
          <p14:tracePt t="3963" x="5124450" y="1862138"/>
          <p14:tracePt t="3971" x="5099050" y="1836738"/>
          <p14:tracePt t="3979" x="5021263" y="1836738"/>
          <p14:tracePt t="3995" x="4983163" y="1836738"/>
          <p14:tracePt t="4003" x="4970463" y="1836738"/>
          <p14:tracePt t="4011" x="4957763" y="1836738"/>
          <p14:tracePt t="4019" x="4945063" y="1836738"/>
          <p14:tracePt t="4027" x="4918075" y="1836738"/>
          <p14:tracePt t="4036" x="4879975" y="1862138"/>
          <p14:tracePt t="4045" x="4867275" y="1887538"/>
          <p14:tracePt t="4053" x="4841875" y="1952625"/>
          <p14:tracePt t="4060" x="4816475" y="2028825"/>
          <p14:tracePt t="4068" x="4776788" y="2119313"/>
          <p14:tracePt t="4076" x="4764088" y="2235200"/>
          <p14:tracePt t="4083" x="4751388" y="2401888"/>
          <p14:tracePt t="4091" x="4751388" y="2568575"/>
          <p14:tracePt t="4099" x="4751388" y="2697163"/>
          <p14:tracePt t="4107" x="4751388" y="2813050"/>
          <p14:tracePt t="4115" x="4751388" y="2914650"/>
          <p14:tracePt t="4123" x="4751388" y="3005138"/>
          <p14:tracePt t="4131" x="4751388" y="3043238"/>
          <p14:tracePt t="4139" x="4764088" y="3082925"/>
          <p14:tracePt t="4147" x="4776788" y="3108325"/>
          <p14:tracePt t="4155" x="4803775" y="3133725"/>
          <p14:tracePt t="4163" x="4816475" y="3146425"/>
          <p14:tracePt t="4185" x="4829175" y="3159125"/>
          <p14:tracePt t="4201" x="4841875" y="3159125"/>
          <p14:tracePt t="4208" x="4867275" y="3095625"/>
          <p14:tracePt t="4216" x="4892675" y="3055938"/>
          <p14:tracePt t="4223" x="4905375" y="3030538"/>
          <p14:tracePt t="4231" x="4932363" y="2954338"/>
          <p14:tracePt t="4240" x="4957763" y="2927350"/>
          <p14:tracePt t="4247" x="4957763" y="2889250"/>
          <p14:tracePt t="4255" x="4983163" y="2863850"/>
          <p14:tracePt t="4264" x="4995863" y="2825750"/>
          <p14:tracePt t="4271" x="5021263" y="2800350"/>
          <p14:tracePt t="4279" x="5021263" y="2735263"/>
          <p14:tracePt t="4287" x="5021263" y="2722563"/>
          <p14:tracePt t="4296" x="5046663" y="2659063"/>
          <p14:tracePt t="4303" x="5046663" y="2632075"/>
          <p14:tracePt t="4312" x="5059363" y="2593975"/>
          <p14:tracePt t="4319" x="5059363" y="2568575"/>
          <p14:tracePt t="4329" x="5059363" y="2543175"/>
          <p14:tracePt t="4335" x="5059363" y="2517775"/>
          <p14:tracePt t="4343" x="5059363" y="2478088"/>
          <p14:tracePt t="4359" x="5059363" y="2452688"/>
          <p14:tracePt t="4367" x="5059363" y="2439988"/>
          <p14:tracePt t="4383" x="5059363" y="2427288"/>
          <p14:tracePt t="4391" x="5059363" y="2414588"/>
          <p14:tracePt t="4457" x="5033963" y="2427288"/>
          <p14:tracePt t="4466" x="5021263" y="2452688"/>
          <p14:tracePt t="4472" x="5008563" y="2465388"/>
          <p14:tracePt t="4480" x="4995863" y="2490788"/>
          <p14:tracePt t="4491" x="4983163" y="2530475"/>
          <p14:tracePt t="4499" x="4983163" y="2555875"/>
          <p14:tracePt t="4507" x="4957763" y="2619375"/>
          <p14:tracePt t="4515" x="4957763" y="2646363"/>
          <p14:tracePt t="4523" x="4957763" y="2671763"/>
          <p14:tracePt t="4531" x="4957763" y="2735263"/>
          <p14:tracePt t="4539" x="4957763" y="2747963"/>
          <p14:tracePt t="4547" x="4957763" y="2760663"/>
          <p14:tracePt t="4555" x="4970463" y="2787650"/>
          <p14:tracePt t="4563" x="4983163" y="2800350"/>
          <p14:tracePt t="4571" x="4995863" y="2800350"/>
          <p14:tracePt t="4587" x="5008563" y="2800350"/>
          <p14:tracePt t="4596" x="5033963" y="2800350"/>
          <p14:tracePt t="4604" x="5099050" y="2800350"/>
          <p14:tracePt t="4613" x="5124450" y="2773363"/>
          <p14:tracePt t="4620" x="5137150" y="2747963"/>
          <p14:tracePt t="4628" x="5162550" y="2671763"/>
          <p14:tracePt t="4636" x="5162550" y="2632075"/>
          <p14:tracePt t="4644" x="5175250" y="2606675"/>
          <p14:tracePt t="4651" x="5187950" y="2530475"/>
          <p14:tracePt t="4660" x="5187950" y="2465388"/>
          <p14:tracePt t="4679" x="5187950" y="2273300"/>
          <p14:tracePt t="4683" x="5187950" y="2195513"/>
          <p14:tracePt t="4691" x="5137150" y="2081213"/>
          <p14:tracePt t="4699" x="5099050" y="1990725"/>
          <p14:tracePt t="4707" x="5046663" y="1912938"/>
          <p14:tracePt t="4715" x="5008563" y="1836738"/>
          <p14:tracePt t="4723" x="4957763" y="1758950"/>
          <p14:tracePt t="4731" x="4918075" y="1682750"/>
          <p14:tracePt t="4740" x="4905375" y="1682750"/>
          <p14:tracePt t="4748" x="4879975" y="1670050"/>
          <p14:tracePt t="4763" x="4867275" y="1657350"/>
          <p14:tracePt t="4779" x="4854575" y="1657350"/>
          <p14:tracePt t="4797" x="4816475" y="1657350"/>
          <p14:tracePt t="4803" x="4776788" y="1746250"/>
          <p14:tracePt t="4812" x="4725988" y="1862138"/>
          <p14:tracePt t="4819" x="4700588" y="1965325"/>
          <p14:tracePt t="4827" x="4675188" y="2106613"/>
          <p14:tracePt t="4835" x="4662488" y="2298700"/>
          <p14:tracePt t="4842" x="4649788" y="2465388"/>
          <p14:tracePt t="4851" x="4649788" y="2632075"/>
          <p14:tracePt t="4859" x="4649788" y="2813050"/>
          <p14:tracePt t="4867" x="4649788" y="2914650"/>
          <p14:tracePt t="4874" x="4649788" y="2979738"/>
          <p14:tracePt t="4883" x="4675188" y="3055938"/>
          <p14:tracePt t="4891" x="4700588" y="3082925"/>
          <p14:tracePt t="4899" x="4713288" y="3082925"/>
          <p14:tracePt t="4907" x="4751388" y="3095625"/>
          <p14:tracePt t="4915" x="4791075" y="3095625"/>
          <p14:tracePt t="4924" x="4816475" y="3095625"/>
          <p14:tracePt t="4932" x="4905375" y="3055938"/>
          <p14:tracePt t="4940" x="4932363" y="3030538"/>
          <p14:tracePt t="4948" x="4970463" y="2954338"/>
          <p14:tracePt t="4956" x="5021263" y="2889250"/>
          <p14:tracePt t="4964" x="5046663" y="2787650"/>
          <p14:tracePt t="4971" x="5073650" y="2773363"/>
          <p14:tracePt t="4980" x="5099050" y="2735263"/>
          <p14:tracePt t="4988" x="5099050" y="2632075"/>
          <p14:tracePt t="4997" x="5099050" y="2568575"/>
          <p14:tracePt t="5004" x="5099050" y="2505075"/>
          <p14:tracePt t="5013" x="5099050" y="2439988"/>
          <p14:tracePt t="5019" x="5099050" y="2414588"/>
          <p14:tracePt t="5027" x="5099050" y="2336800"/>
          <p14:tracePt t="5035" x="5099050" y="2298700"/>
          <p14:tracePt t="5043" x="5099050" y="2273300"/>
          <p14:tracePt t="5051" x="5099050" y="2247900"/>
          <p14:tracePt t="5059" x="5099050" y="2208213"/>
          <p14:tracePt t="5067" x="5099050" y="2182813"/>
          <p14:tracePt t="5128" x="5086350" y="2170113"/>
          <p14:tracePt t="5135" x="5073650" y="2170113"/>
          <p14:tracePt t="5143" x="5059363" y="2182813"/>
          <p14:tracePt t="5151" x="5033963" y="2222500"/>
          <p14:tracePt t="5159" x="5008563" y="2311400"/>
          <p14:tracePt t="5168" x="4970463" y="2376488"/>
          <p14:tracePt t="5175" x="4945063" y="2478088"/>
          <p14:tracePt t="5183" x="4945063" y="2543175"/>
          <p14:tracePt t="5197" x="4945063" y="2632075"/>
          <p14:tracePt t="5203" x="4945063" y="2659063"/>
          <p14:tracePt t="5213" x="4945063" y="2697163"/>
          <p14:tracePt t="5219" x="4945063" y="2709863"/>
          <p14:tracePt t="5243" x="4945063" y="2722563"/>
          <p14:tracePt t="5259" x="4970463" y="2722563"/>
          <p14:tracePt t="5267" x="4983163" y="2722563"/>
          <p14:tracePt t="5275" x="4995863" y="2709863"/>
          <p14:tracePt t="5283" x="5033963" y="2646363"/>
          <p14:tracePt t="5291" x="5033963" y="2581275"/>
          <p14:tracePt t="5299" x="5073650" y="2505075"/>
          <p14:tracePt t="5307" x="5099050" y="2414588"/>
          <p14:tracePt t="5316" x="5099050" y="2376488"/>
          <p14:tracePt t="5324" x="5099050" y="2260600"/>
          <p14:tracePt t="5332" x="5099050" y="2182813"/>
          <p14:tracePt t="5340" x="5099050" y="2106613"/>
          <p14:tracePt t="5348" x="5099050" y="2003425"/>
          <p14:tracePt t="5355" x="5099050" y="1887538"/>
          <p14:tracePt t="5363" x="5073650" y="1798638"/>
          <p14:tracePt t="5371" x="5046663" y="1733550"/>
          <p14:tracePt t="5379" x="5033963" y="1657350"/>
          <p14:tracePt t="5387" x="5033963" y="1630363"/>
          <p14:tracePt t="5397" x="5033963" y="1617663"/>
          <p14:tracePt t="5419" x="5021263" y="1604963"/>
          <p14:tracePt t="5435" x="4983163" y="1657350"/>
          <p14:tracePt t="5443" x="4970463" y="1670050"/>
          <p14:tracePt t="5451" x="4970463" y="1720850"/>
          <p14:tracePt t="5459" x="4932363" y="1862138"/>
          <p14:tracePt t="5467" x="4918075" y="1965325"/>
          <p14:tracePt t="5475" x="4879975" y="2106613"/>
          <p14:tracePt t="5483" x="4879975" y="2235200"/>
          <p14:tracePt t="5491" x="4879975" y="2311400"/>
          <p14:tracePt t="5499" x="4879975" y="2376488"/>
          <p14:tracePt t="5507" x="4879975" y="2452688"/>
          <p14:tracePt t="5515" x="4905375" y="2490788"/>
          <p14:tracePt t="5523" x="4945063" y="2555875"/>
          <p14:tracePt t="5531" x="4970463" y="2581275"/>
          <p14:tracePt t="5539" x="5008563" y="2581275"/>
          <p14:tracePt t="5547" x="5021263" y="2581275"/>
          <p14:tracePt t="5555" x="5046663" y="2581275"/>
          <p14:tracePt t="5563" x="5073650" y="2581275"/>
          <p14:tracePt t="5571" x="5086350" y="2581275"/>
          <p14:tracePt t="5579" x="5124450" y="2568575"/>
          <p14:tracePt t="5587" x="5149850" y="2530475"/>
          <p14:tracePt t="5595" x="5175250" y="2490788"/>
          <p14:tracePt t="5603" x="5200650" y="2427288"/>
          <p14:tracePt t="5611" x="5200650" y="2363788"/>
          <p14:tracePt t="5619" x="5227638" y="2286000"/>
          <p14:tracePt t="5627" x="5227638" y="2260600"/>
          <p14:tracePt t="5635" x="5227638" y="2170113"/>
          <p14:tracePt t="5643" x="5227638" y="2106613"/>
          <p14:tracePt t="5651" x="5227638" y="2003425"/>
          <p14:tracePt t="5659" x="5227638" y="1965325"/>
          <p14:tracePt t="5678" x="5149850" y="1784350"/>
          <p14:tracePt t="5683" x="5137150" y="1771650"/>
          <p14:tracePt t="5691" x="5124450" y="1758950"/>
          <p14:tracePt t="5699" x="5111750" y="1746250"/>
          <p14:tracePt t="5706" x="5099050" y="1746250"/>
          <p14:tracePt t="5723" x="5073650" y="1746250"/>
          <p14:tracePt t="5731" x="5059363" y="1746250"/>
          <p14:tracePt t="5739" x="5021263" y="1798638"/>
          <p14:tracePt t="5747" x="5008563" y="1862138"/>
          <p14:tracePt t="5755" x="4970463" y="1965325"/>
          <p14:tracePt t="5763" x="4932363" y="2066925"/>
          <p14:tracePt t="5771" x="4879975" y="2170113"/>
          <p14:tracePt t="5779" x="4879975" y="2235200"/>
          <p14:tracePt t="5787" x="4879975" y="2336800"/>
          <p14:tracePt t="5796" x="4867275" y="2414588"/>
          <p14:tracePt t="5803" x="4867275" y="2439988"/>
          <p14:tracePt t="5811" x="4867275" y="2465388"/>
          <p14:tracePt t="5819" x="4867275" y="2478088"/>
          <p14:tracePt t="5853" x="4879975" y="2478088"/>
          <p14:tracePt t="5860" x="4892675" y="2478088"/>
          <p14:tracePt t="5870" x="4918075" y="2465388"/>
          <p14:tracePt t="5876" x="4957763" y="2389188"/>
          <p14:tracePt t="5883" x="4983163" y="2349500"/>
          <p14:tracePt t="5891" x="4995863" y="2273300"/>
          <p14:tracePt t="5903" x="5008563" y="2195513"/>
          <p14:tracePt t="5911" x="5033963" y="2106613"/>
          <p14:tracePt t="5919" x="5033963" y="2081213"/>
          <p14:tracePt t="5927" x="5033963" y="1978025"/>
          <p14:tracePt t="5936" x="5033963" y="1912938"/>
          <p14:tracePt t="5943" x="5033963" y="1887538"/>
          <p14:tracePt t="5951" x="5033963" y="1862138"/>
          <p14:tracePt t="5959" x="5033963" y="1824038"/>
          <p14:tracePt t="5967" x="5021263" y="1811338"/>
          <p14:tracePt t="5975" x="5008563" y="1811338"/>
          <p14:tracePt t="6011" x="4995863" y="1811338"/>
          <p14:tracePt t="6027" x="4970463" y="1811338"/>
          <p14:tracePt t="6035" x="4957763" y="1887538"/>
          <p14:tracePt t="6044" x="4932363" y="1978025"/>
          <p14:tracePt t="6054" x="4918075" y="2066925"/>
          <p14:tracePt t="6060" x="4905375" y="2106613"/>
          <p14:tracePt t="6067" x="4905375" y="2195513"/>
          <p14:tracePt t="6075" x="4905375" y="2273300"/>
          <p14:tracePt t="6083" x="4905375" y="2298700"/>
          <p14:tracePt t="6091" x="4905375" y="2336800"/>
          <p14:tracePt t="6099" x="4905375" y="2363788"/>
          <p14:tracePt t="6107" x="4905375" y="2376488"/>
          <p14:tracePt t="6115" x="4918075" y="2376488"/>
          <p14:tracePt t="6123" x="4945063" y="2376488"/>
          <p14:tracePt t="6139" x="4983163" y="2376488"/>
          <p14:tracePt t="6147" x="4995863" y="2376488"/>
          <p14:tracePt t="6155" x="5033963" y="2363788"/>
          <p14:tracePt t="6162" x="5046663" y="2336800"/>
          <p14:tracePt t="6171" x="5059363" y="2311400"/>
          <p14:tracePt t="6179" x="5059363" y="2247900"/>
          <p14:tracePt t="6187" x="5059363" y="2208213"/>
          <p14:tracePt t="6196" x="5073650" y="2182813"/>
          <p14:tracePt t="6203" x="5086350" y="2106613"/>
          <p14:tracePt t="6211" x="5086350" y="2028825"/>
          <p14:tracePt t="6219" x="5086350" y="1990725"/>
          <p14:tracePt t="6227" x="5086350" y="1952625"/>
          <p14:tracePt t="6235" x="5086350" y="1925638"/>
          <p14:tracePt t="6243" x="5086350" y="1912938"/>
          <p14:tracePt t="6251" x="5073650" y="1874838"/>
          <p14:tracePt t="6259" x="5046663" y="1849438"/>
          <p14:tracePt t="6299" x="5008563" y="1849438"/>
          <p14:tracePt t="6307" x="4995863" y="1849438"/>
          <p14:tracePt t="6315" x="4995863" y="1874838"/>
          <p14:tracePt t="6323" x="4970463" y="1939925"/>
          <p14:tracePt t="6331" x="4970463" y="1978025"/>
          <p14:tracePt t="6339" x="4970463" y="2041525"/>
          <p14:tracePt t="6347" x="4970463" y="2081213"/>
          <p14:tracePt t="6355" x="4970463" y="2157413"/>
          <p14:tracePt t="6363" x="4970463" y="2195513"/>
          <p14:tracePt t="6381" x="4970463" y="2235200"/>
          <p14:tracePt t="6395" x="4995863" y="2235200"/>
          <p14:tracePt t="6411" x="5033963" y="2235200"/>
          <p14:tracePt t="6427" x="5059363" y="2235200"/>
          <p14:tracePt t="6435" x="5124450" y="2222500"/>
          <p14:tracePt t="6443" x="5149850" y="2208213"/>
          <p14:tracePt t="6451" x="5162550" y="2195513"/>
          <p14:tracePt t="6460" x="5187950" y="2132013"/>
          <p14:tracePt t="6476" x="5227638" y="1990725"/>
          <p14:tracePt t="6484" x="5240338" y="1925638"/>
          <p14:tracePt t="6492" x="5265738" y="1900238"/>
          <p14:tracePt t="6500" x="5278438" y="1874838"/>
          <p14:tracePt t="6508" x="5278438" y="1811338"/>
          <p14:tracePt t="6516" x="5278438" y="1746250"/>
          <p14:tracePt t="6524" x="5278438" y="1682750"/>
          <p14:tracePt t="6532" x="5213350" y="1604963"/>
          <p14:tracePt t="6543" x="5187950" y="1579563"/>
          <p14:tracePt t="6551" x="5149850" y="1554163"/>
          <p14:tracePt t="6559" x="5073650" y="1528763"/>
          <p14:tracePt t="6568" x="4995863" y="1503363"/>
          <p14:tracePt t="6575" x="4983163" y="1503363"/>
          <p14:tracePt t="6584" x="4918075" y="1503363"/>
          <p14:tracePt t="6591" x="4892675" y="1503363"/>
          <p14:tracePt t="6600" x="4854575" y="1528763"/>
          <p14:tracePt t="6607" x="4816475" y="1554163"/>
          <p14:tracePt t="6615" x="4803775" y="1579563"/>
          <p14:tracePt t="6623" x="4776788" y="1617663"/>
          <p14:tracePt t="6631" x="4764088" y="1695450"/>
          <p14:tracePt t="6640" x="4764088" y="1771650"/>
          <p14:tracePt t="6649" x="4764088" y="1798638"/>
          <p14:tracePt t="6655" x="4764088" y="1836738"/>
          <p14:tracePt t="6665" x="4764088" y="1874838"/>
          <p14:tracePt t="6681" x="4764088" y="1952625"/>
          <p14:tracePt t="6687" x="4791075" y="1978025"/>
          <p14:tracePt t="6695" x="4816475" y="1990725"/>
          <p14:tracePt t="6703" x="4841875" y="2003425"/>
          <p14:tracePt t="6711" x="4854575" y="2003425"/>
          <p14:tracePt t="6719" x="4892675" y="2003425"/>
          <p14:tracePt t="6729" x="4905375" y="2003425"/>
          <p14:tracePt t="6738" x="4918075" y="2003425"/>
          <p14:tracePt t="6744" x="4932363" y="1990725"/>
          <p14:tracePt t="6752" x="4945063" y="1978025"/>
          <p14:tracePt t="6759" x="4945063" y="1965325"/>
          <p14:tracePt t="6767" x="4970463" y="1887538"/>
          <p14:tracePt t="6775" x="4983163" y="1862138"/>
          <p14:tracePt t="6783" x="4983163" y="1824038"/>
          <p14:tracePt t="6791" x="4983163" y="1758950"/>
          <p14:tracePt t="6799" x="4983163" y="1720850"/>
          <p14:tracePt t="6807" x="4983163" y="1695450"/>
          <p14:tracePt t="6815" x="4983163" y="1670050"/>
          <p14:tracePt t="6823" x="4983163" y="1644650"/>
          <p14:tracePt t="6831" x="4983163" y="1630363"/>
          <p14:tracePt t="6839" x="4970463" y="1592263"/>
          <p14:tracePt t="6846" x="4905375" y="1579563"/>
          <p14:tracePt t="6855" x="4892675" y="1579563"/>
          <p14:tracePt t="6863" x="4879975" y="1579563"/>
          <p14:tracePt t="6871" x="4841875" y="1579563"/>
          <p14:tracePt t="6880" x="4776788" y="1579563"/>
          <p14:tracePt t="6887" x="4700588" y="1617663"/>
          <p14:tracePt t="6895" x="4662488" y="1644650"/>
          <p14:tracePt t="6903" x="4584700" y="1733550"/>
          <p14:tracePt t="6911" x="4546600" y="1798638"/>
          <p14:tracePt t="6919" x="4533900" y="1836738"/>
          <p14:tracePt t="6927" x="4508500" y="1874838"/>
          <p14:tracePt t="6935" x="4508500" y="1952625"/>
          <p14:tracePt t="6944" x="4494213" y="2028825"/>
          <p14:tracePt t="6952" x="4494213" y="2093913"/>
          <p14:tracePt t="6960" x="4494213" y="2132013"/>
          <p14:tracePt t="6969" x="4494213" y="2144713"/>
          <p14:tracePt t="6976" x="4494213" y="2208213"/>
          <p14:tracePt t="6985" x="4533900" y="2235200"/>
          <p14:tracePt t="6992" x="4546600" y="2235200"/>
          <p14:tracePt t="6999" x="4584700" y="2247900"/>
          <p14:tracePt t="7007" x="4649788" y="2247900"/>
          <p14:tracePt t="7015" x="4713288" y="2247900"/>
          <p14:tracePt t="7023" x="4751388" y="2247900"/>
          <p14:tracePt t="7031" x="4829175" y="2235200"/>
          <p14:tracePt t="7039" x="4905375" y="2208213"/>
          <p14:tracePt t="7047" x="4945063" y="2170113"/>
          <p14:tracePt t="7055" x="4995863" y="2093913"/>
          <p14:tracePt t="7064" x="5008563" y="2066925"/>
          <p14:tracePt t="7071" x="5021263" y="2003425"/>
          <p14:tracePt t="7079" x="5021263" y="1978025"/>
          <p14:tracePt t="7088" x="5021263" y="1952625"/>
          <p14:tracePt t="7095" x="5033963" y="1887538"/>
          <p14:tracePt t="7103" x="5033963" y="1862138"/>
          <p14:tracePt t="7111" x="5033963" y="1836738"/>
          <p14:tracePt t="7120" x="5033963" y="1811338"/>
          <p14:tracePt t="7128" x="5021263" y="1784350"/>
          <p14:tracePt t="7137" x="5008563" y="1771650"/>
          <p14:tracePt t="7143" x="4983163" y="1758950"/>
          <p14:tracePt t="7152" x="4970463" y="1758950"/>
          <p14:tracePt t="7159" x="4957763" y="1758950"/>
          <p14:tracePt t="7167" x="4945063" y="1758950"/>
          <p14:tracePt t="7175" x="4905375" y="1771650"/>
          <p14:tracePt t="7183" x="4879975" y="1798638"/>
          <p14:tracePt t="7191" x="4854575" y="1836738"/>
          <p14:tracePt t="7199" x="4829175" y="1874838"/>
          <p14:tracePt t="7207" x="4816475" y="1952625"/>
          <p14:tracePt t="7215" x="4791075" y="1978025"/>
          <p14:tracePt t="7223" x="4791075" y="2003425"/>
          <p14:tracePt t="7231" x="4791075" y="2028825"/>
          <p14:tracePt t="7240" x="4791075" y="2054225"/>
          <p14:tracePt t="7248" x="4791075" y="2081213"/>
          <p14:tracePt t="7255" x="4791075" y="2093913"/>
          <p14:tracePt t="7308" x="4791075" y="2106613"/>
          <p14:tracePt t="7323" x="4803775" y="2093913"/>
          <p14:tracePt t="7331" x="4816475" y="2093913"/>
          <p14:tracePt t="7339" x="4816475" y="2081213"/>
          <p14:tracePt t="7363" x="4829175" y="2066925"/>
          <p14:tracePt t="7379" x="4841875" y="2054225"/>
          <p14:tracePt t="7445" x="4854575" y="2041525"/>
          <p14:tracePt t="7452" x="4867275" y="2041525"/>
          <p14:tracePt t="7467" x="4879975" y="2041525"/>
          <p14:tracePt t="7997" x="4829175" y="2066925"/>
          <p14:tracePt t="8006" x="4816475" y="2081213"/>
          <p14:tracePt t="8012" x="4635500" y="2273300"/>
          <p14:tracePt t="8019" x="4635500" y="2376488"/>
          <p14:tracePt t="8027" x="4635500" y="2414588"/>
          <p14:tracePt t="8036" x="4622800" y="2452688"/>
          <p14:tracePt t="8043" x="4610100" y="2478088"/>
          <p14:tracePt t="8051" x="4610100" y="2543175"/>
          <p14:tracePt t="8059" x="4610100" y="2632075"/>
          <p14:tracePt t="8067" x="4649788" y="2709863"/>
          <p14:tracePt t="8074" x="4662488" y="2735263"/>
          <p14:tracePt t="8083" x="4738688" y="2800350"/>
          <p14:tracePt t="8090" x="4751388" y="2800350"/>
          <p14:tracePt t="8098" x="4803775" y="2800350"/>
          <p14:tracePt t="8107" x="4867275" y="2800350"/>
          <p14:tracePt t="8115" x="4905375" y="2800350"/>
          <p14:tracePt t="8123" x="4970463" y="2800350"/>
          <p14:tracePt t="8131" x="5008563" y="2787650"/>
          <p14:tracePt t="8139" x="5033963" y="2709863"/>
          <p14:tracePt t="8147" x="5059363" y="2593975"/>
          <p14:tracePt t="8155" x="5086350" y="2490788"/>
          <p14:tracePt t="8163" x="5111750" y="2311400"/>
          <p14:tracePt t="8171" x="5111750" y="2119313"/>
          <p14:tracePt t="8180" x="5111750" y="1952625"/>
          <p14:tracePt t="8188" x="5111750" y="1784350"/>
          <p14:tracePt t="8195" x="5111750" y="1644650"/>
          <p14:tracePt t="8203" x="5111750" y="1541463"/>
          <p14:tracePt t="8211" x="5073650" y="1463675"/>
          <p14:tracePt t="8219" x="5059363" y="1438275"/>
          <p14:tracePt t="8227" x="5046663" y="1412875"/>
          <p14:tracePt t="8273" x="5033963" y="1400175"/>
          <p14:tracePt t="8289" x="5021263" y="1450975"/>
          <p14:tracePt t="8295" x="4983163" y="1566863"/>
          <p14:tracePt t="8304" x="4970463" y="1630363"/>
          <p14:tracePt t="8311" x="4957763" y="1720850"/>
          <p14:tracePt t="8320" x="4957763" y="1836738"/>
          <p14:tracePt t="8327" x="4957763" y="1862138"/>
          <p14:tracePt t="8336" x="4957763" y="1952625"/>
          <p14:tracePt t="8343" x="4945063" y="1978025"/>
          <p14:tracePt t="8351" x="4945063" y="2003425"/>
          <p14:tracePt t="8358" x="4945063" y="2028825"/>
          <p14:tracePt t="8367" x="4945063" y="2041525"/>
          <p14:tracePt t="8374" x="4945063" y="2054225"/>
          <p14:tracePt t="8408" x="4945063" y="2066925"/>
          <p14:tracePt t="8424" x="4945063" y="2054225"/>
          <p14:tracePt t="8433" x="4995863" y="1990725"/>
          <p14:tracePt t="8440" x="5021263" y="1912938"/>
          <p14:tracePt t="8450" x="5059363" y="1836738"/>
          <p14:tracePt t="8455" x="5099050" y="1771650"/>
          <p14:tracePt t="8464" x="5111750" y="1733550"/>
          <p14:tracePt t="8471" x="5124450" y="1644650"/>
          <p14:tracePt t="8479" x="5124450" y="1617663"/>
          <p14:tracePt t="8487" x="5124450" y="1579563"/>
          <p14:tracePt t="8495" x="5124450" y="1541463"/>
          <p14:tracePt t="8503" x="5124450" y="1528763"/>
          <p14:tracePt t="8511" x="5124450" y="1516063"/>
          <p14:tracePt t="8519" x="5124450" y="1503363"/>
          <p14:tracePt t="8585" x="5111750" y="1516063"/>
          <p14:tracePt t="8591" x="5111750" y="1528763"/>
          <p14:tracePt t="8599" x="5099050" y="1554163"/>
          <p14:tracePt t="8607" x="5086350" y="1592263"/>
          <p14:tracePt t="8617" x="5086350" y="1604963"/>
          <p14:tracePt t="8623" x="5086350" y="1617663"/>
          <p14:tracePt t="8631" x="5086350" y="1644650"/>
          <p14:tracePt t="8855" x="5086350" y="1657350"/>
          <p14:tracePt t="8863" x="5086350" y="1682750"/>
          <p14:tracePt t="8871" x="5086350" y="1695450"/>
          <p14:tracePt t="8879" x="5086350" y="1720850"/>
          <p14:tracePt t="8887" x="5086350" y="1746250"/>
          <p14:tracePt t="8895" x="5086350" y="1758950"/>
          <p14:tracePt t="8903" x="5086350" y="1771650"/>
          <p14:tracePt t="8935" x="5086350" y="1784350"/>
          <p14:tracePt t="8951" x="5099050" y="1784350"/>
          <p14:tracePt t="9071" x="5111750" y="1771650"/>
          <p14:tracePt t="9079" x="5137150" y="1733550"/>
          <p14:tracePt t="9087" x="5137150" y="1708150"/>
          <p14:tracePt t="9095" x="5162550" y="1682750"/>
          <p14:tracePt t="9102" x="5175250" y="1670050"/>
          <p14:tracePt t="9111" x="5175250" y="1644650"/>
          <p14:tracePt t="9119" x="5200650" y="1566863"/>
          <p14:tracePt t="9128" x="5213350" y="1554163"/>
          <p14:tracePt t="9136" x="5227638" y="1516063"/>
          <p14:tracePt t="9160" x="5227638" y="1489075"/>
          <p14:tracePt t="9247" x="5227638" y="1503363"/>
          <p14:tracePt t="9255" x="5227638" y="1554163"/>
          <p14:tracePt t="9263" x="5227638" y="1670050"/>
          <p14:tracePt t="9271" x="5227638" y="1746250"/>
          <p14:tracePt t="9279" x="5227638" y="1862138"/>
          <p14:tracePt t="9287" x="5227638" y="1965325"/>
          <p14:tracePt t="9294" x="5227638" y="2054225"/>
          <p14:tracePt t="9307" x="5227638" y="2119313"/>
          <p14:tracePt t="9315" x="5227638" y="2208213"/>
          <p14:tracePt t="9322" x="5227638" y="2247900"/>
          <p14:tracePt t="9331" x="5213350" y="2311400"/>
          <p14:tracePt t="9338" x="5213350" y="2349500"/>
          <p14:tracePt t="9347" x="5213350" y="2363788"/>
          <p14:tracePt t="9355" x="5213350" y="2376488"/>
          <p14:tracePt t="9363" x="5213350" y="2389188"/>
          <p14:tracePt t="9511" x="5200650" y="2401888"/>
          <p14:tracePt t="9535" x="5175250" y="2401888"/>
          <p14:tracePt t="9552" x="5149850" y="2414588"/>
          <p14:tracePt t="9561" x="5137150" y="2414588"/>
          <p14:tracePt t="9569" x="5124450" y="2414588"/>
          <p14:tracePt t="9576" x="5099050" y="2427288"/>
          <p14:tracePt t="9585" x="5073650" y="2439988"/>
          <p14:tracePt t="9592" x="5008563" y="2452688"/>
          <p14:tracePt t="9601" x="4995863" y="2452688"/>
          <p14:tracePt t="9607" x="4983163" y="2452688"/>
          <p14:tracePt t="9615" x="4957763" y="2465388"/>
          <p14:tracePt t="9631" x="4932363" y="2478088"/>
          <p14:tracePt t="9639" x="4905375" y="2478088"/>
          <p14:tracePt t="9647" x="4879975" y="2490788"/>
          <p14:tracePt t="9655" x="4867275" y="2505075"/>
          <p14:tracePt t="9666" x="4841875" y="2505075"/>
          <p14:tracePt t="9671" x="4816475" y="2517775"/>
          <p14:tracePt t="9679" x="4791075" y="2517775"/>
          <p14:tracePt t="9696" x="4751388" y="2530475"/>
          <p14:tracePt t="9704" x="4738688" y="2530475"/>
          <p14:tracePt t="9832" x="4764088" y="2530475"/>
          <p14:tracePt t="9847" x="4776788" y="2530475"/>
          <p14:tracePt t="9855" x="4791075" y="2530475"/>
          <p14:tracePt t="9871" x="4803775" y="2517775"/>
          <p14:tracePt t="9895" x="4816475" y="2505075"/>
          <p14:tracePt t="9911" x="4829175" y="2505075"/>
          <p14:tracePt t="9927" x="4841875" y="2490788"/>
          <p14:tracePt t="9935" x="4854575" y="2490788"/>
          <p14:tracePt t="9943" x="4867275" y="2465388"/>
          <p14:tracePt t="9951" x="4879975" y="2452688"/>
          <p14:tracePt t="9959" x="4879975" y="2427288"/>
          <p14:tracePt t="9967" x="4892675" y="2389188"/>
          <p14:tracePt t="9974" x="4905375" y="2389188"/>
          <p14:tracePt t="9992" x="4918075" y="2363788"/>
          <p14:tracePt t="10002" x="4918075" y="2349500"/>
          <p14:tracePt t="10009" x="4918075" y="2336800"/>
          <p14:tracePt t="10018" x="4918075" y="2311400"/>
          <p14:tracePt t="10024" x="4932363" y="2298700"/>
          <p14:tracePt t="10032" x="4945063" y="2298700"/>
          <p14:tracePt t="10040" x="4970463" y="2273300"/>
          <p14:tracePt t="10048" x="4983163" y="2260600"/>
          <p14:tracePt t="10056" x="4995863" y="2260600"/>
          <p14:tracePt t="10063" x="5021263" y="2222500"/>
          <p14:tracePt t="10071" x="5046663" y="2208213"/>
          <p14:tracePt t="10079" x="5073650" y="2182813"/>
          <p14:tracePt t="10087" x="5099050" y="2170113"/>
          <p14:tracePt t="10095" x="5099050" y="2157413"/>
          <p14:tracePt t="10103" x="5111750" y="2144713"/>
          <p14:tracePt t="10111" x="5124450" y="2144713"/>
          <p14:tracePt t="10119" x="5124450" y="2132013"/>
          <p14:tracePt t="10311" x="5124450" y="2119313"/>
          <p14:tracePt t="10319" x="5124450" y="2106613"/>
          <p14:tracePt t="10328" x="5124450" y="2041525"/>
          <p14:tracePt t="10335" x="5124450" y="2016125"/>
          <p14:tracePt t="10344" x="5124450" y="1939925"/>
          <p14:tracePt t="10354" x="5124450" y="1900238"/>
          <p14:tracePt t="10360" x="5124450" y="1887538"/>
          <p14:tracePt t="10366" x="5124450" y="1874838"/>
          <p14:tracePt t="10375" x="5124450" y="1862138"/>
          <p14:tracePt t="10384" x="5124450" y="1849438"/>
          <p14:tracePt t="10487" x="5124450" y="1874838"/>
          <p14:tracePt t="10503" x="5124450" y="1900238"/>
          <p14:tracePt t="10512" x="5124450" y="1912938"/>
          <p14:tracePt t="10530" x="5124450" y="1939925"/>
          <p14:tracePt t="10637" x="5124450" y="1965325"/>
          <p14:tracePt t="10645" x="5111750" y="1978025"/>
          <p14:tracePt t="10654" x="5111750" y="2016125"/>
          <p14:tracePt t="10660" x="5086350" y="2081213"/>
          <p14:tracePt t="10671" x="5086350" y="2119313"/>
          <p14:tracePt t="10676" x="5073650" y="2195513"/>
          <p14:tracePt t="10683" x="5073650" y="2273300"/>
          <p14:tracePt t="10691" x="5073650" y="2298700"/>
          <p14:tracePt t="10700" x="5073650" y="2336800"/>
          <p14:tracePt t="10707" x="5073650" y="2349500"/>
          <p14:tracePt t="10743" x="5073650" y="2363788"/>
          <p14:tracePt t="10767" x="5073650" y="2349500"/>
          <p14:tracePt t="10775" x="5086350" y="2311400"/>
          <p14:tracePt t="10783" x="5086350" y="2235200"/>
          <p14:tracePt t="10791" x="5099050" y="2170113"/>
          <p14:tracePt t="10800" x="5099050" y="2132013"/>
          <p14:tracePt t="10807" x="5099050" y="2066925"/>
          <p14:tracePt t="10815" x="5099050" y="2028825"/>
          <p14:tracePt t="10823" x="5099050" y="2003425"/>
          <p14:tracePt t="10831" x="5099050" y="1990725"/>
          <p14:tracePt t="10839" x="5099050" y="1965325"/>
          <p14:tracePt t="10855" x="5099050" y="1939925"/>
          <p14:tracePt t="10919" x="5124450" y="1925638"/>
          <p14:tracePt t="10928" x="5137150" y="1925638"/>
          <p14:tracePt t="10935" x="5162550" y="1925638"/>
          <p14:tracePt t="10944" x="5187950" y="1925638"/>
          <p14:tracePt t="10953" x="5200650" y="1925638"/>
          <p14:tracePt t="10960" x="5213350" y="1925638"/>
          <p14:tracePt t="10969" x="5240338" y="1925638"/>
          <p14:tracePt t="10976" x="5253038" y="1925638"/>
          <p14:tracePt t="10984" x="5278438" y="1925638"/>
          <p14:tracePt t="10991" x="5291138" y="1925638"/>
          <p14:tracePt t="11001" x="5303838" y="1925638"/>
          <p14:tracePt t="11007" x="5329238" y="1925638"/>
          <p14:tracePt t="11015" x="5354638" y="1912938"/>
          <p14:tracePt t="11023" x="5419725" y="1900238"/>
          <p14:tracePt t="11030" x="5457825" y="1887538"/>
          <p14:tracePt t="11038" x="5535613" y="1874838"/>
          <p14:tracePt t="11048" x="5573713" y="1862138"/>
          <p14:tracePt t="11056" x="5651500" y="1862138"/>
          <p14:tracePt t="11064" x="5727700" y="1862138"/>
          <p14:tracePt t="11072" x="5792788" y="1862138"/>
          <p14:tracePt t="11079" x="5881688" y="1862138"/>
          <p14:tracePt t="11087" x="5946775" y="1862138"/>
          <p14:tracePt t="11095" x="6022975" y="1862138"/>
          <p14:tracePt t="11103" x="6061075" y="1862138"/>
          <p14:tracePt t="11111" x="6100763" y="1862138"/>
          <p14:tracePt t="11119" x="6126163" y="1862138"/>
          <p14:tracePt t="11127" x="6151563" y="1862138"/>
          <p14:tracePt t="11135" x="6164263" y="1862138"/>
          <p14:tracePt t="11143" x="6176963" y="1862138"/>
          <p14:tracePt t="11151" x="6189663" y="1874838"/>
          <p14:tracePt t="11159" x="6202363" y="1874838"/>
          <p14:tracePt t="11167" x="6216650" y="1887538"/>
          <p14:tracePt t="11175" x="6254750" y="1912938"/>
          <p14:tracePt t="11183" x="6292850" y="1952625"/>
          <p14:tracePt t="11191" x="6318250" y="1965325"/>
          <p14:tracePt t="11200" x="6383338" y="2003425"/>
          <p14:tracePt t="11207" x="6484938" y="2054225"/>
          <p14:tracePt t="11215" x="6575425" y="2144713"/>
          <p14:tracePt t="11223" x="6678613" y="2273300"/>
          <p14:tracePt t="11231" x="6807200" y="2389188"/>
          <p14:tracePt t="11239" x="6908800" y="2490788"/>
          <p14:tracePt t="11247" x="7024688" y="2606675"/>
          <p14:tracePt t="11255" x="7140575" y="2709863"/>
          <p14:tracePt t="11263" x="7269163" y="2838450"/>
          <p14:tracePt t="11271" x="7359650" y="2927350"/>
          <p14:tracePt t="11279" x="7397750" y="2967038"/>
          <p14:tracePt t="11291" x="7410450" y="2979738"/>
          <p14:tracePt t="11323" x="7423150" y="2992438"/>
          <p14:tracePt t="11340" x="7435850" y="3005138"/>
          <p14:tracePt t="11348" x="7448550" y="3030538"/>
          <p14:tracePt t="11355" x="7473950" y="3043238"/>
          <p14:tracePt t="11364" x="7486650" y="3068638"/>
          <p14:tracePt t="11372" x="7499350" y="3095625"/>
          <p14:tracePt t="11380" x="7513638" y="3121025"/>
          <p14:tracePt t="11387" x="7539038" y="3133725"/>
          <p14:tracePt t="11395" x="7564438" y="3171825"/>
          <p14:tracePt t="11404" x="7577138" y="3197225"/>
          <p14:tracePt t="11411" x="7640638" y="3275013"/>
          <p14:tracePt t="11419" x="7731125" y="3365500"/>
          <p14:tracePt t="11427" x="7808913" y="3467100"/>
          <p14:tracePt t="11434" x="7834313" y="3532188"/>
          <p14:tracePt t="11443" x="7910513" y="3621088"/>
          <p14:tracePt t="11451" x="8001000" y="3698875"/>
          <p14:tracePt t="11459" x="8039100" y="3775075"/>
          <p14:tracePt t="11467" x="8078788" y="3814763"/>
          <p14:tracePt t="11475" x="8091488" y="3827463"/>
          <p14:tracePt t="11484" x="8104188" y="3840163"/>
          <p14:tracePt t="11540" x="8104188" y="3827463"/>
          <p14:tracePt t="11547" x="8104188" y="3814763"/>
          <p14:tracePt t="11555" x="8104188" y="3775075"/>
          <p14:tracePt t="11562" x="8116888" y="3711575"/>
          <p14:tracePt t="11570" x="8116888" y="3686175"/>
          <p14:tracePt t="11579" x="8116888" y="3673475"/>
          <p14:tracePt t="11587" x="8116888" y="3648075"/>
          <p14:tracePt t="11594" x="8116888" y="3621088"/>
          <p14:tracePt t="11627" x="8129588" y="3608388"/>
          <p14:tracePt t="11859" x="8129588" y="3621088"/>
          <p14:tracePt t="11875" x="8129588" y="3660775"/>
          <p14:tracePt t="11884" x="8129588" y="3673475"/>
          <p14:tracePt t="11891" x="8129588" y="3686175"/>
          <p14:tracePt t="11956" x="8129588" y="3698875"/>
          <p14:tracePt t="12419" x="8091488" y="3698875"/>
          <p14:tracePt t="12434" x="8026400" y="3698875"/>
          <p14:tracePt t="12451" x="8001000" y="3762375"/>
          <p14:tracePt t="12459" x="7950200" y="3840163"/>
          <p14:tracePt t="12467" x="7910513" y="3916363"/>
          <p14:tracePt t="12474" x="7897813" y="3930650"/>
          <p14:tracePt t="12482" x="7859713" y="3968750"/>
          <p14:tracePt t="12490" x="7847013" y="3981450"/>
          <p14:tracePt t="12498" x="7847013" y="3994150"/>
          <p14:tracePt t="12548" x="7847013" y="3968750"/>
          <p14:tracePt t="12565" x="7847013" y="3878263"/>
          <p14:tracePt t="12573" x="7847013" y="3775075"/>
          <p14:tracePt t="12580" x="7847013" y="3633788"/>
          <p14:tracePt t="12589" x="7847013" y="3467100"/>
          <p14:tracePt t="12596" x="7847013" y="3300413"/>
          <p14:tracePt t="12605" x="7847013" y="3121025"/>
          <p14:tracePt t="12611" x="7847013" y="2941638"/>
          <p14:tracePt t="12620" x="7847013" y="2760663"/>
          <p14:tracePt t="12627" x="7847013" y="2659063"/>
          <p14:tracePt t="12636" x="7821613" y="2478088"/>
          <p14:tracePt t="12644" x="7796213" y="2349500"/>
          <p14:tracePt t="12652" x="7705725" y="2247900"/>
          <p14:tracePt t="12659" x="7627938" y="2132013"/>
          <p14:tracePt t="12668" x="7539038" y="2028825"/>
          <p14:tracePt t="12675" x="7435850" y="1939925"/>
          <p14:tracePt t="12683" x="7345363" y="1836738"/>
          <p14:tracePt t="12691" x="7243763" y="1758950"/>
          <p14:tracePt t="12699" x="7153275" y="1720850"/>
          <p14:tracePt t="12707" x="7077075" y="1695450"/>
          <p14:tracePt t="12715" x="6986588" y="1657350"/>
          <p14:tracePt t="12723" x="6961188" y="1657350"/>
          <p14:tracePt t="12731" x="6935788" y="1657350"/>
          <p14:tracePt t="12739" x="6896100" y="1644650"/>
          <p14:tracePt t="12747" x="6870700" y="1644650"/>
          <p14:tracePt t="12756" x="6858000" y="1644650"/>
          <p14:tracePt t="12763" x="6819900" y="1644650"/>
          <p14:tracePt t="12772" x="6780213" y="1644650"/>
          <p14:tracePt t="12779" x="6767513" y="1644650"/>
          <p14:tracePt t="12787" x="6754813" y="1644650"/>
          <p14:tracePt t="12795" x="6729413" y="1644650"/>
          <p14:tracePt t="12803" x="6653213" y="1657350"/>
          <p14:tracePt t="12811" x="6626225" y="1657350"/>
          <p14:tracePt t="12818" x="6600825" y="1657350"/>
          <p14:tracePt t="12827" x="6537325" y="1657350"/>
          <p14:tracePt t="12835" x="6511925" y="1657350"/>
          <p14:tracePt t="12843" x="6484938" y="1657350"/>
          <p14:tracePt t="12853" x="6421438" y="1657350"/>
          <p14:tracePt t="12869" x="6408738" y="1657350"/>
          <p14:tracePt t="12876" x="6396038" y="1657350"/>
          <p14:tracePt t="12884" x="6383338" y="1657350"/>
          <p14:tracePt t="12891" x="6370638" y="1657350"/>
          <p14:tracePt t="12900" x="6356350" y="1657350"/>
          <p14:tracePt t="12915" x="6343650" y="1670050"/>
          <p14:tracePt t="12923" x="6318250" y="1695450"/>
          <p14:tracePt t="12939" x="6292850" y="1771650"/>
          <p14:tracePt t="12947" x="6280150" y="1862138"/>
          <p14:tracePt t="12955" x="6242050" y="2028825"/>
          <p14:tracePt t="12964" x="6242050" y="2119313"/>
          <p14:tracePt t="12971" x="6242050" y="2247900"/>
          <p14:tracePt t="12979" x="6242050" y="2414588"/>
          <p14:tracePt t="12988" x="6242050" y="2581275"/>
          <p14:tracePt t="12995" x="6242050" y="2773363"/>
          <p14:tracePt t="13003" x="6280150" y="2954338"/>
          <p14:tracePt t="13010" x="6330950" y="3171825"/>
          <p14:tracePt t="13019" x="6383338" y="3390900"/>
          <p14:tracePt t="13026" x="6446838" y="3633788"/>
          <p14:tracePt t="13036" x="6613525" y="3865563"/>
          <p14:tracePt t="13043" x="6742113" y="4084638"/>
          <p14:tracePt t="13053" x="6948488" y="4289425"/>
          <p14:tracePt t="13059" x="7204075" y="4533900"/>
          <p14:tracePt t="13070" x="7345363" y="4649788"/>
          <p14:tracePt t="13075" x="7473950" y="4700588"/>
          <p14:tracePt t="13083" x="7680325" y="4791075"/>
          <p14:tracePt t="13091" x="7756525" y="4791075"/>
          <p14:tracePt t="13099" x="7847013" y="4791075"/>
          <p14:tracePt t="13107" x="7885113" y="4791075"/>
          <p14:tracePt t="13115" x="7950200" y="4776788"/>
          <p14:tracePt t="13123" x="8001000" y="4700588"/>
          <p14:tracePt t="13131" x="8039100" y="4610100"/>
          <p14:tracePt t="13140" x="8091488" y="4481513"/>
          <p14:tracePt t="13147" x="8129588" y="4276725"/>
          <p14:tracePt t="13154" x="8142288" y="4110038"/>
          <p14:tracePt t="13163" x="8180388" y="3930650"/>
          <p14:tracePt t="13171" x="8232775" y="3724275"/>
          <p14:tracePt t="13179" x="8232775" y="3506788"/>
          <p14:tracePt t="13187" x="8258175" y="3287713"/>
          <p14:tracePt t="13195" x="8258175" y="3082925"/>
          <p14:tracePt t="13203" x="8258175" y="2914650"/>
          <p14:tracePt t="13211" x="8258175" y="2722563"/>
          <p14:tracePt t="13219" x="8167688" y="2490788"/>
          <p14:tracePt t="13228" x="8116888" y="2349500"/>
          <p14:tracePt t="13236" x="7975600" y="2170113"/>
          <p14:tracePt t="13243" x="7756525" y="2028825"/>
          <p14:tracePt t="13253" x="7589838" y="2016125"/>
          <p14:tracePt t="13259" x="7372350" y="1965325"/>
          <p14:tracePt t="13267" x="7037388" y="1912938"/>
          <p14:tracePt t="13275" x="6819900" y="1912938"/>
          <p14:tracePt t="13283" x="6524625" y="1912938"/>
          <p14:tracePt t="13290" x="6202363" y="1952625"/>
          <p14:tracePt t="13299" x="5830888" y="2119313"/>
          <p14:tracePt t="13307" x="5573713" y="2273300"/>
          <p14:tracePt t="13315" x="5303838" y="2452688"/>
          <p14:tracePt t="13324" x="5124450" y="2593975"/>
          <p14:tracePt t="13331" x="4905375" y="2838450"/>
          <p14:tracePt t="13339" x="4700588" y="3224213"/>
          <p14:tracePt t="13347" x="4649788" y="3416300"/>
          <p14:tracePt t="13355" x="4584700" y="3749675"/>
          <p14:tracePt t="13363" x="4584700" y="3930650"/>
          <p14:tracePt t="13371" x="4584700" y="4097338"/>
          <p14:tracePt t="13379" x="4584700" y="4198938"/>
          <p14:tracePt t="13387" x="4649788" y="4302125"/>
          <p14:tracePt t="13395" x="4687888" y="4340225"/>
          <p14:tracePt t="13403" x="4776788" y="4392613"/>
          <p14:tracePt t="13411" x="4892675" y="4392613"/>
          <p14:tracePt t="13419" x="4957763" y="4392613"/>
          <p14:tracePt t="13426" x="5086350" y="4367213"/>
          <p14:tracePt t="13435" x="5227638" y="4264025"/>
          <p14:tracePt t="13443" x="5329238" y="4160838"/>
          <p14:tracePt t="13452" x="5457825" y="3981450"/>
          <p14:tracePt t="13459" x="5561013" y="3865563"/>
          <p14:tracePt t="13467" x="5611813" y="3686175"/>
          <p14:tracePt t="13475" x="5664200" y="3467100"/>
          <p14:tracePt t="13483" x="5765800" y="3209925"/>
          <p14:tracePt t="13490" x="5856288" y="2979738"/>
          <p14:tracePt t="13499" x="5894388" y="2760663"/>
          <p14:tracePt t="13508" x="5919788" y="2568575"/>
          <p14:tracePt t="13515" x="5934075" y="2376488"/>
          <p14:tracePt t="13523" x="5934075" y="2157413"/>
          <p14:tracePt t="13531" x="5934075" y="1952625"/>
          <p14:tracePt t="13539" x="5843588" y="1811338"/>
          <p14:tracePt t="13547" x="5740400" y="1708150"/>
          <p14:tracePt t="13555" x="5637213" y="1630363"/>
          <p14:tracePt t="13563" x="5510213" y="1617663"/>
          <p14:tracePt t="13571" x="5381625" y="1579563"/>
          <p14:tracePt t="13579" x="5265738" y="1579563"/>
          <p14:tracePt t="13587" x="5175250" y="1617663"/>
          <p14:tracePt t="13595" x="5099050" y="1708150"/>
          <p14:tracePt t="13603" x="5008563" y="1836738"/>
          <p14:tracePt t="13611" x="4892675" y="2028825"/>
          <p14:tracePt t="13619" x="4841875" y="2247900"/>
          <p14:tracePt t="13627" x="4829175" y="2465388"/>
          <p14:tracePt t="13635" x="4764088" y="2838450"/>
          <p14:tracePt t="13643" x="4738688" y="3159125"/>
          <p14:tracePt t="13652" x="4687888" y="3532188"/>
          <p14:tracePt t="13659" x="4687888" y="3840163"/>
          <p14:tracePt t="13667" x="4687888" y="4019550"/>
          <p14:tracePt t="13675" x="4687888" y="4211638"/>
          <p14:tracePt t="13683" x="4764088" y="4352925"/>
          <p14:tracePt t="13691" x="4841875" y="4430713"/>
          <p14:tracePt t="13699" x="4918075" y="4443413"/>
          <p14:tracePt t="13707" x="5111750" y="4468813"/>
          <p14:tracePt t="13715" x="5278438" y="4468813"/>
          <p14:tracePt t="13723" x="5470525" y="4468813"/>
          <p14:tracePt t="13731" x="5651500" y="4367213"/>
          <p14:tracePt t="13739" x="5830888" y="4238625"/>
          <p14:tracePt t="13747" x="5972175" y="4097338"/>
          <p14:tracePt t="13755" x="6164263" y="3903663"/>
          <p14:tracePt t="13763" x="6370638" y="3698875"/>
          <p14:tracePt t="13771" x="6575425" y="3492500"/>
          <p14:tracePt t="13779" x="6729413" y="3313113"/>
          <p14:tracePt t="13787" x="6832600" y="3133725"/>
          <p14:tracePt t="13795" x="6921500" y="2954338"/>
          <p14:tracePt t="13803" x="7011988" y="2747963"/>
          <p14:tracePt t="13812" x="7062788" y="2619375"/>
          <p14:tracePt t="13820" x="7077075" y="2490788"/>
          <p14:tracePt t="13827" x="7102475" y="2376488"/>
          <p14:tracePt t="13837" x="7102475" y="2286000"/>
          <p14:tracePt t="13844" x="7102475" y="2222500"/>
          <p14:tracePt t="13852" x="7102475" y="2195513"/>
          <p14:tracePt t="13868" x="7102475" y="2182813"/>
          <p14:tracePt t="13884" x="7102475" y="2170113"/>
          <p14:tracePt t="13900" x="7077075" y="2195513"/>
          <p14:tracePt t="13908" x="7050088" y="2298700"/>
          <p14:tracePt t="13915" x="7011988" y="2465388"/>
          <p14:tracePt t="13924" x="6999288" y="2593975"/>
          <p14:tracePt t="13931" x="6999288" y="2773363"/>
          <p14:tracePt t="13939" x="6999288" y="2941638"/>
          <p14:tracePt t="13947" x="6999288" y="3068638"/>
          <p14:tracePt t="13955" x="6999288" y="3159125"/>
          <p14:tracePt t="13963" x="6999288" y="3262313"/>
          <p14:tracePt t="13971" x="6999288" y="3300413"/>
          <p14:tracePt t="13979" x="6999288" y="3365500"/>
          <p14:tracePt t="13987" x="6999288" y="3378200"/>
          <p14:tracePt t="14059" x="6999288" y="3390900"/>
          <p14:tracePt t="14091" x="7011988" y="3403600"/>
          <p14:tracePt t="14107" x="7037388" y="3403600"/>
          <p14:tracePt t="14115" x="7077075" y="3416300"/>
          <p14:tracePt t="14123" x="7089775" y="3429000"/>
          <p14:tracePt t="14132" x="7115175" y="3429000"/>
          <p14:tracePt t="14140" x="7140575" y="3454400"/>
          <p14:tracePt t="14147" x="7165975" y="3467100"/>
          <p14:tracePt t="14155" x="7165975" y="3479800"/>
          <p14:tracePt t="14551" x="7191375" y="3492500"/>
          <p14:tracePt t="14567" x="7218363" y="3506788"/>
          <p14:tracePt t="14575" x="7243763" y="3506788"/>
          <p14:tracePt t="14599" x="7256463" y="3506788"/>
          <p14:tracePt t="14631" x="7256463" y="3479800"/>
          <p14:tracePt t="14639" x="7256463" y="3467100"/>
          <p14:tracePt t="14695" x="7256463" y="3454400"/>
          <p14:tracePt t="14744" x="7243763" y="3454400"/>
          <p14:tracePt t="14857" x="7231063" y="3454400"/>
          <p14:tracePt t="14876" x="7231063" y="3467100"/>
          <p14:tracePt t="15007" x="7218363" y="3467100"/>
          <p14:tracePt t="15023" x="7204075" y="3467100"/>
          <p14:tracePt t="15031" x="7191375" y="3441700"/>
          <p14:tracePt t="15057" x="7153275" y="3403600"/>
          <p14:tracePt t="15064" x="7153275" y="3390900"/>
          <p14:tracePt t="15075" x="7127875" y="3365500"/>
          <p14:tracePt t="15080" x="7102475" y="3325813"/>
          <p14:tracePt t="15088" x="7062788" y="3325813"/>
          <p14:tracePt t="15095" x="7050088" y="3325813"/>
          <p14:tracePt t="15104" x="7037388" y="3287713"/>
          <p14:tracePt t="15111" x="6999288" y="3287713"/>
          <p14:tracePt t="15120" x="6973888" y="3287713"/>
          <p14:tracePt t="15127" x="6870700" y="3249613"/>
          <p14:tracePt t="15135" x="6794500" y="3249613"/>
          <p14:tracePt t="15143" x="6678613" y="3224213"/>
          <p14:tracePt t="15151" x="6550025" y="3209925"/>
          <p14:tracePt t="15159" x="6421438" y="3209925"/>
          <p14:tracePt t="15167" x="6280150" y="3184525"/>
          <p14:tracePt t="15175" x="6113463" y="3159125"/>
          <p14:tracePt t="15183" x="6022975" y="3159125"/>
          <p14:tracePt t="15193" x="5894388" y="3133725"/>
          <p14:tracePt t="15200" x="5778500" y="3082925"/>
          <p14:tracePt t="15208" x="5702300" y="3055938"/>
          <p14:tracePt t="15216" x="5611813" y="3030538"/>
          <p14:tracePt t="15223" x="5573713" y="2954338"/>
          <p14:tracePt t="15231" x="5561013" y="2954338"/>
          <p14:tracePt t="15247" x="5535613" y="2889250"/>
          <p14:tracePt t="15255" x="5522913" y="2863850"/>
          <p14:tracePt t="15263" x="5522913" y="2760663"/>
          <p14:tracePt t="15271" x="5510213" y="2671763"/>
          <p14:tracePt t="15279" x="5510213" y="2581275"/>
          <p14:tracePt t="15287" x="5510213" y="2414588"/>
          <p14:tracePt t="15295" x="5470525" y="2273300"/>
          <p14:tracePt t="15307" x="5457825" y="2170113"/>
          <p14:tracePt t="15312" x="5457825" y="2054225"/>
          <p14:tracePt t="15324" x="5432425" y="1965325"/>
          <p14:tracePt t="15329" x="5432425" y="1862138"/>
          <p14:tracePt t="15335" x="5419725" y="1784350"/>
          <p14:tracePt t="15343" x="5419725" y="1758950"/>
          <p14:tracePt t="15351" x="5419725" y="1733550"/>
          <p14:tracePt t="15360" x="5419725" y="1720850"/>
          <p14:tracePt t="15368" x="5419725" y="1708150"/>
          <p14:tracePt t="15375" x="5419725" y="1695450"/>
          <p14:tracePt t="15471" x="5419725" y="1682750"/>
          <p14:tracePt t="15479" x="5419725" y="1670050"/>
          <p14:tracePt t="15487" x="5419725" y="1657350"/>
          <p14:tracePt t="15495" x="5457825" y="1644650"/>
          <p14:tracePt t="15503" x="5470525" y="1617663"/>
          <p14:tracePt t="15511" x="5483225" y="1604963"/>
          <p14:tracePt t="15519" x="5510213" y="1592263"/>
          <p14:tracePt t="15526" x="5510213" y="1579563"/>
          <p14:tracePt t="15535" x="5535613" y="1554163"/>
          <p14:tracePt t="15543" x="5548313" y="1541463"/>
          <p14:tracePt t="15615" x="5548313" y="1528763"/>
          <p14:tracePt t="15631" x="5548313" y="1503363"/>
          <p14:tracePt t="15640" x="5548313" y="1489075"/>
          <p14:tracePt t="15648" x="5535613" y="1450975"/>
          <p14:tracePt t="15695" x="5522913" y="1438275"/>
          <p14:tracePt t="15793" x="5522913" y="1450975"/>
          <p14:tracePt t="15808" x="5548313" y="1489075"/>
          <p14:tracePt t="15817" x="5611813" y="1503363"/>
          <p14:tracePt t="15824" x="5702300" y="1541463"/>
          <p14:tracePt t="15832" x="5805488" y="1579563"/>
          <p14:tracePt t="15840" x="5972175" y="1630363"/>
          <p14:tracePt t="15847" x="6176963" y="1758950"/>
          <p14:tracePt t="15859" x="6446838" y="1939925"/>
          <p14:tracePt t="15867" x="6704013" y="2093913"/>
          <p14:tracePt t="15875" x="6961188" y="2235200"/>
          <p14:tracePt t="15883" x="7231063" y="2465388"/>
          <p14:tracePt t="15890" x="7615238" y="2671763"/>
          <p14:tracePt t="15899" x="7847013" y="2838450"/>
          <p14:tracePt t="15908" x="8026400" y="2992438"/>
          <p14:tracePt t="15915" x="8220075" y="3133725"/>
          <p14:tracePt t="15923" x="8308975" y="3262313"/>
          <p14:tracePt t="15931" x="8334375" y="3390900"/>
          <p14:tracePt t="15939" x="8374063" y="3506788"/>
          <p14:tracePt t="15947" x="8450263" y="3544888"/>
          <p14:tracePt t="15955" x="8475663" y="3686175"/>
          <p14:tracePt t="15963" x="8475663" y="3852863"/>
          <p14:tracePt t="15971" x="8475663" y="4019550"/>
          <p14:tracePt t="15979" x="8488363" y="4198938"/>
          <p14:tracePt t="15987" x="8488363" y="4379913"/>
          <p14:tracePt t="15995" x="8488363" y="4508500"/>
          <p14:tracePt t="16007" x="8488363" y="4622800"/>
          <p14:tracePt t="16013" x="8488363" y="4725988"/>
          <p14:tracePt t="16020" x="8515350" y="4803775"/>
          <p14:tracePt t="16029" x="8515350" y="4829175"/>
          <p14:tracePt t="16036" x="8515350" y="4854575"/>
          <p14:tracePt t="16044" x="8515350" y="4867275"/>
          <p14:tracePt t="16080" x="8528050" y="4867275"/>
          <p14:tracePt t="16088" x="8540750" y="4816475"/>
          <p14:tracePt t="16095" x="8540750" y="4725988"/>
          <p14:tracePt t="16104" x="8553450" y="4597400"/>
          <p14:tracePt t="16111" x="8553450" y="4521200"/>
          <p14:tracePt t="16120" x="8553450" y="4302125"/>
          <p14:tracePt t="16128" x="8553450" y="4135438"/>
          <p14:tracePt t="16136" x="8553450" y="3840163"/>
          <p14:tracePt t="16144" x="8502650" y="3506788"/>
          <p14:tracePt t="16152" x="8361363" y="3133725"/>
          <p14:tracePt t="16161" x="8220075" y="2914650"/>
          <p14:tracePt t="16168" x="8001000" y="2465388"/>
          <p14:tracePt t="16176" x="7834313" y="2235200"/>
          <p14:tracePt t="16184" x="7577138" y="1952625"/>
          <p14:tracePt t="16192" x="7243763" y="1644650"/>
          <p14:tracePt t="16200" x="6935788" y="1400175"/>
          <p14:tracePt t="16207" x="6575425" y="1284288"/>
          <p14:tracePt t="16215" x="6242050" y="1220788"/>
          <p14:tracePt t="16223" x="6022975" y="1155700"/>
          <p14:tracePt t="16231" x="5843588" y="1130300"/>
          <p14:tracePt t="16240" x="5740400" y="1130300"/>
          <p14:tracePt t="16248" x="5651500" y="1130300"/>
          <p14:tracePt t="16257" x="5624513" y="1130300"/>
          <p14:tracePt t="16264" x="5599113" y="1143000"/>
          <p14:tracePt t="16273" x="5586413" y="1143000"/>
          <p14:tracePt t="16279" x="5561013" y="1181100"/>
          <p14:tracePt t="16288" x="5561013" y="1193800"/>
          <p14:tracePt t="16295" x="5548313" y="1220788"/>
          <p14:tracePt t="16303" x="5548313" y="1258888"/>
          <p14:tracePt t="16311" x="5548313" y="1271588"/>
          <p14:tracePt t="16320" x="5535613" y="1309688"/>
          <p14:tracePt t="16328" x="5535613" y="1322388"/>
          <p14:tracePt t="16337" x="5535613" y="1335088"/>
          <p14:tracePt t="16379" x="5548313" y="1347788"/>
          <p14:tracePt t="16389" x="5573713" y="1347788"/>
          <p14:tracePt t="16396" x="5651500" y="1335088"/>
          <p14:tracePt t="16405" x="5689600" y="1322388"/>
          <p14:tracePt t="16412" x="5753100" y="1296988"/>
          <p14:tracePt t="16420" x="5830888" y="1284288"/>
          <p14:tracePt t="16427" x="5894388" y="1246188"/>
          <p14:tracePt t="16435" x="6022975" y="1246188"/>
          <p14:tracePt t="16443" x="6113463" y="1246188"/>
          <p14:tracePt t="16451" x="6242050" y="1246188"/>
          <p14:tracePt t="16459" x="6421438" y="1296988"/>
          <p14:tracePt t="16466" x="6550025" y="1347788"/>
          <p14:tracePt t="16475" x="6807200" y="1554163"/>
          <p14:tracePt t="16482" x="7050088" y="1771650"/>
          <p14:tracePt t="16491" x="7191375" y="1965325"/>
          <p14:tracePt t="16499" x="7397750" y="2170113"/>
          <p14:tracePt t="16507" x="7589838" y="2465388"/>
          <p14:tracePt t="16515" x="7743825" y="2659063"/>
          <p14:tracePt t="16522" x="7847013" y="2773363"/>
          <p14:tracePt t="16530" x="7950200" y="2954338"/>
          <p14:tracePt t="16538" x="7962900" y="3030538"/>
          <p14:tracePt t="16547" x="7988300" y="3095625"/>
          <p14:tracePt t="16555" x="7988300" y="3121025"/>
          <p14:tracePt t="16564" x="8001000" y="3159125"/>
          <p14:tracePt t="16608" x="8013700" y="3159125"/>
          <p14:tracePt t="16616" x="8026400" y="3146425"/>
          <p14:tracePt t="16623" x="8039100" y="3108325"/>
          <p14:tracePt t="16631" x="8051800" y="3068638"/>
          <p14:tracePt t="16639" x="8064500" y="2992438"/>
          <p14:tracePt t="16647" x="8064500" y="2927350"/>
          <p14:tracePt t="16655" x="8064500" y="2838450"/>
          <p14:tracePt t="16663" x="8064500" y="2722563"/>
          <p14:tracePt t="16672" x="8039100" y="2632075"/>
          <p14:tracePt t="16689" x="7923213" y="2363788"/>
          <p14:tracePt t="16695" x="7847013" y="2286000"/>
          <p14:tracePt t="16702" x="7718425" y="2170113"/>
          <p14:tracePt t="16711" x="7602538" y="2066925"/>
          <p14:tracePt t="16719" x="7461250" y="1978025"/>
          <p14:tracePt t="16727" x="7294563" y="1925638"/>
          <p14:tracePt t="16736" x="7050088" y="1862138"/>
          <p14:tracePt t="16743" x="6845300" y="1836738"/>
          <p14:tracePt t="16751" x="6638925" y="1771650"/>
          <p14:tracePt t="16759" x="6396038" y="1771650"/>
          <p14:tracePt t="16767" x="6164263" y="1758950"/>
          <p14:tracePt t="16775" x="5959475" y="1758950"/>
          <p14:tracePt t="16783" x="5843588" y="1758950"/>
          <p14:tracePt t="16791" x="5651500" y="1758950"/>
          <p14:tracePt t="16799" x="5561013" y="1798638"/>
          <p14:tracePt t="16808" x="5522913" y="1798638"/>
          <p14:tracePt t="16816" x="5522913" y="1811338"/>
          <p14:tracePt t="16832" x="5510213" y="1811338"/>
          <p14:tracePt t="16883" x="5522913" y="1811338"/>
          <p14:tracePt t="16891" x="5561013" y="1811338"/>
          <p14:tracePt t="16899" x="5624513" y="1771650"/>
          <p14:tracePt t="16907" x="5702300" y="1733550"/>
          <p14:tracePt t="16915" x="5740400" y="1708150"/>
          <p14:tracePt t="16923" x="5805488" y="1695450"/>
          <p14:tracePt t="16931" x="5881688" y="1670050"/>
          <p14:tracePt t="16939" x="5946775" y="1670050"/>
          <p14:tracePt t="16947" x="6010275" y="1670050"/>
          <p14:tracePt t="16954" x="6113463" y="1670050"/>
          <p14:tracePt t="16963" x="6229350" y="1682750"/>
          <p14:tracePt t="16971" x="6408738" y="1733550"/>
          <p14:tracePt t="16979" x="6550025" y="1862138"/>
          <p14:tracePt t="16988" x="6729413" y="1965325"/>
          <p14:tracePt t="16995" x="6908800" y="2093913"/>
          <p14:tracePt t="17004" x="7191375" y="2336800"/>
          <p14:tracePt t="17011" x="7513638" y="2632075"/>
          <p14:tracePt t="17020" x="7808913" y="2901950"/>
          <p14:tracePt t="17028" x="8013700" y="3108325"/>
          <p14:tracePt t="17036" x="8220075" y="3313113"/>
          <p14:tracePt t="17044" x="8437563" y="3557588"/>
          <p14:tracePt t="17051" x="8682038" y="3802063"/>
          <p14:tracePt t="17059" x="8783638" y="3916363"/>
          <p14:tracePt t="17067" x="8836025" y="4019550"/>
          <p14:tracePt t="17075" x="8848725" y="4032250"/>
          <p14:tracePt t="17083" x="8848725" y="4044950"/>
          <p14:tracePt t="17143" x="8823325" y="4019550"/>
          <p14:tracePt t="17151" x="8797925" y="3943350"/>
          <p14:tracePt t="17160" x="8720138" y="3865563"/>
          <p14:tracePt t="17168" x="8616950" y="3762375"/>
          <p14:tracePt t="17176" x="8475663" y="3648075"/>
          <p14:tracePt t="17184" x="8245475" y="3416300"/>
          <p14:tracePt t="17191" x="8026400" y="3249613"/>
          <p14:tracePt t="17199" x="7731125" y="2992438"/>
          <p14:tracePt t="17207" x="7243763" y="2619375"/>
          <p14:tracePt t="17215" x="6807200" y="2286000"/>
          <p14:tracePt t="17223" x="6356350" y="1925638"/>
          <p14:tracePt t="17230" x="5818188" y="1438275"/>
          <p14:tracePt t="17239" x="5381625" y="1168400"/>
          <p14:tracePt t="17247" x="4983163" y="873125"/>
          <p14:tracePt t="17255" x="4662488" y="603250"/>
          <p14:tracePt t="17268" x="4430713" y="436563"/>
          <p14:tracePt t="17276" x="4264025" y="411163"/>
          <p14:tracePt t="17284" x="4186238" y="360363"/>
          <p14:tracePt t="17292" x="4173538" y="346075"/>
          <p14:tracePt t="17328" x="4186238" y="411163"/>
          <p14:tracePt t="17335" x="4276725" y="527050"/>
          <p14:tracePt t="17343" x="4352925" y="628650"/>
          <p14:tracePt t="17351" x="4494213" y="769938"/>
          <p14:tracePt t="17359" x="4597400" y="847725"/>
          <p14:tracePt t="17367" x="4776788" y="989013"/>
          <p14:tracePt t="17380" x="4918075" y="1143000"/>
          <p14:tracePt t="17388" x="5111750" y="1284288"/>
          <p14:tracePt t="17400" x="5354638" y="1528763"/>
          <p14:tracePt t="17407" x="5599113" y="1746250"/>
          <p14:tracePt t="17415" x="5919788" y="1990725"/>
          <p14:tracePt t="17423" x="6164263" y="2247900"/>
          <p14:tracePt t="17431" x="6484938" y="2490788"/>
          <p14:tracePt t="17440" x="6716713" y="2709863"/>
          <p14:tracePt t="17448" x="6973888" y="2954338"/>
          <p14:tracePt t="17457" x="7153275" y="3108325"/>
          <p14:tracePt t="17465" x="7294563" y="3224213"/>
          <p14:tracePt t="17474" x="7345363" y="3300413"/>
          <p14:tracePt t="17480" x="7372350" y="3325813"/>
          <p14:tracePt t="17488" x="7372350" y="3338513"/>
          <p14:tracePt t="17507" x="7385050" y="3351213"/>
          <p14:tracePt t="17547" x="7385050" y="3325813"/>
          <p14:tracePt t="17556" x="7385050" y="3313113"/>
          <p14:tracePt t="17563" x="7385050" y="3300413"/>
          <p14:tracePt t="17572" x="7385050" y="3275013"/>
          <p14:tracePt t="17587" x="7385050" y="3262313"/>
          <p14:tracePt t="17603" x="7385050" y="3249613"/>
          <p14:tracePt t="17653" x="7385050" y="3224213"/>
          <p14:tracePt t="17662" x="7385050" y="3209925"/>
          <p14:tracePt t="17670" x="7385050" y="3197225"/>
          <p14:tracePt t="17676" x="7385050" y="3184525"/>
          <p14:tracePt t="17683" x="7385050" y="3171825"/>
          <p14:tracePt t="17979" x="7385050" y="3159125"/>
          <p14:tracePt t="18443" x="7397750" y="3146425"/>
          <p14:tracePt t="18475" x="7397750" y="3133725"/>
          <p14:tracePt t="18484" x="7397750" y="3121025"/>
          <p14:tracePt t="18699" x="7410450" y="3108325"/>
          <p14:tracePt t="18907" x="7397750" y="3108325"/>
          <p14:tracePt t="18915" x="7385050" y="3108325"/>
          <p14:tracePt t="18924" x="7385050" y="3121025"/>
          <p14:tracePt t="18931" x="7359650" y="3121025"/>
          <p14:tracePt t="18940" x="7281863" y="3159125"/>
          <p14:tracePt t="18947" x="7165975" y="3209925"/>
          <p14:tracePt t="18955" x="7024688" y="3224213"/>
          <p14:tracePt t="18963" x="6896100" y="3325813"/>
          <p14:tracePt t="18971" x="6678613" y="3365500"/>
          <p14:tracePt t="18979" x="6472238" y="3454400"/>
          <p14:tracePt t="18987" x="6267450" y="3570288"/>
          <p14:tracePt t="18995" x="6088063" y="3673475"/>
          <p14:tracePt t="19003" x="5830888" y="3802063"/>
          <p14:tracePt t="19011" x="5715000" y="3903663"/>
          <p14:tracePt t="19019" x="5381625" y="4057650"/>
          <p14:tracePt t="19028" x="4957763" y="4327525"/>
          <p14:tracePt t="19036" x="4521200" y="4597400"/>
          <p14:tracePt t="19044" x="4006850" y="4905375"/>
          <p14:tracePt t="19052" x="3403600" y="5265738"/>
          <p14:tracePt t="19060" x="2760663" y="5637213"/>
          <p14:tracePt t="19068" x="2235200" y="5984875"/>
          <p14:tracePt t="19076" x="1708150" y="6370638"/>
          <p14:tracePt t="19083" x="1271588" y="6704013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7945345"/>
              </p:ext>
            </p:extLst>
          </p:nvPr>
        </p:nvGraphicFramePr>
        <p:xfrm>
          <a:off x="990600" y="1295400"/>
          <a:ext cx="70866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2400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296"/>
    </mc:Choice>
    <mc:Fallback xmlns="">
      <p:transition spd="slow" advTm="7296"/>
    </mc:Fallback>
  </mc:AlternateContent>
  <p:extLst>
    <p:ext uri="{3A86A75C-4F4B-4683-9AE1-C65F6400EC91}">
      <p14:laserTraceLst xmlns:p14="http://schemas.microsoft.com/office/powerpoint/2010/main">
        <p14:tracePtLst>
          <p14:tracePt t="384" x="346075" y="5111750"/>
          <p14:tracePt t="391" x="487363" y="4970463"/>
          <p14:tracePt t="400" x="590550" y="4829175"/>
          <p14:tracePt t="408" x="693738" y="4713288"/>
          <p14:tracePt t="416" x="822325" y="4533900"/>
          <p14:tracePt t="424" x="923925" y="4418013"/>
          <p14:tracePt t="431" x="1001713" y="4340225"/>
          <p14:tracePt t="439" x="1104900" y="4211638"/>
          <p14:tracePt t="447" x="1181100" y="4122738"/>
          <p14:tracePt t="455" x="1258888" y="4044950"/>
          <p14:tracePt t="465" x="1362075" y="3916363"/>
          <p14:tracePt t="473" x="1400175" y="3878263"/>
          <p14:tracePt t="481" x="1489075" y="3762375"/>
          <p14:tracePt t="489" x="1528763" y="3686175"/>
          <p14:tracePt t="496" x="1617663" y="3595688"/>
          <p14:tracePt t="503" x="1657350" y="3557588"/>
          <p14:tracePt t="511" x="1682750" y="3479800"/>
          <p14:tracePt t="519" x="1708150" y="3454400"/>
          <p14:tracePt t="527" x="1720850" y="3441700"/>
          <p14:tracePt t="536" x="1733550" y="3429000"/>
          <p14:tracePt t="552" x="1746250" y="3416300"/>
          <p14:tracePt t="559" x="1758950" y="3403600"/>
          <p14:tracePt t="577" x="1771650" y="3390900"/>
          <p14:tracePt t="585" x="1784350" y="3378200"/>
          <p14:tracePt t="610" x="1811338" y="3338513"/>
          <p14:tracePt t="616" x="1836738" y="3313113"/>
          <p14:tracePt t="624" x="1862138" y="3287713"/>
          <p14:tracePt t="632" x="1887538" y="3262313"/>
          <p14:tracePt t="641" x="1887538" y="3249613"/>
          <p14:tracePt t="648" x="1900238" y="3224213"/>
          <p14:tracePt t="656" x="1912938" y="3209925"/>
          <p14:tracePt t="664" x="1925638" y="3171825"/>
          <p14:tracePt t="672" x="1925638" y="3159125"/>
          <p14:tracePt t="680" x="1925638" y="3146425"/>
          <p14:tracePt t="688" x="1925638" y="3133725"/>
          <p14:tracePt t="697" x="1925638" y="3121025"/>
          <p14:tracePt t="745" x="1925638" y="3108325"/>
          <p14:tracePt t="755" x="1925638" y="3095625"/>
          <p14:tracePt t="857" x="1939925" y="3082925"/>
          <p14:tracePt t="873" x="1952625" y="3146425"/>
          <p14:tracePt t="882" x="2003425" y="3313113"/>
          <p14:tracePt t="889" x="2132013" y="3492500"/>
          <p14:tracePt t="897" x="2235200" y="3633788"/>
          <p14:tracePt t="907" x="2414588" y="3762375"/>
          <p14:tracePt t="913" x="2593975" y="3878263"/>
          <p14:tracePt t="921" x="2773363" y="3903663"/>
          <p14:tracePt t="928" x="2901950" y="3943350"/>
          <p14:tracePt t="937" x="3095625" y="3943350"/>
          <p14:tracePt t="944" x="3275013" y="3943350"/>
          <p14:tracePt t="953" x="3378200" y="3943350"/>
          <p14:tracePt t="959" x="3570288" y="3943350"/>
          <p14:tracePt t="967" x="3673475" y="3943350"/>
          <p14:tracePt t="976" x="3802063" y="3943350"/>
          <p14:tracePt t="983" x="3916363" y="3943350"/>
          <p14:tracePt t="991" x="4084638" y="3943350"/>
          <p14:tracePt t="1000" x="4211638" y="3943350"/>
          <p14:tracePt t="1008" x="4379913" y="3943350"/>
          <p14:tracePt t="1017" x="4572000" y="3943350"/>
          <p14:tracePt t="1024" x="4751388" y="3916363"/>
          <p14:tracePt t="1032" x="4970463" y="3878263"/>
          <p14:tracePt t="1040" x="5175250" y="3865563"/>
          <p14:tracePt t="1048" x="5354638" y="3814763"/>
          <p14:tracePt t="1056" x="5483225" y="3762375"/>
          <p14:tracePt t="1064" x="5664200" y="3673475"/>
          <p14:tracePt t="1072" x="5805488" y="3621088"/>
          <p14:tracePt t="1080" x="5934075" y="3570288"/>
          <p14:tracePt t="1088" x="6113463" y="3519488"/>
          <p14:tracePt t="1096" x="6305550" y="3467100"/>
          <p14:tracePt t="1104" x="6484938" y="3429000"/>
          <p14:tracePt t="1112" x="6613525" y="3416300"/>
          <p14:tracePt t="1119" x="6832600" y="3378200"/>
          <p14:tracePt t="1128" x="6999288" y="3325813"/>
          <p14:tracePt t="1136" x="7178675" y="3313113"/>
          <p14:tracePt t="1144" x="7345363" y="3275013"/>
          <p14:tracePt t="1152" x="7461250" y="3236913"/>
          <p14:tracePt t="1159" x="7539038" y="3197225"/>
          <p14:tracePt t="1168" x="7627938" y="3146425"/>
          <p14:tracePt t="1176" x="7705725" y="3068638"/>
          <p14:tracePt t="1184" x="7731125" y="3043238"/>
          <p14:tracePt t="1191" x="7756525" y="3005138"/>
          <p14:tracePt t="1200" x="7769225" y="2979738"/>
          <p14:tracePt t="1207" x="7781925" y="2954338"/>
          <p14:tracePt t="1216" x="7796213" y="2927350"/>
          <p14:tracePt t="1229" x="7796213" y="2914650"/>
          <p14:tracePt t="1237" x="7796213" y="2901950"/>
          <p14:tracePt t="1245" x="7796213" y="2889250"/>
          <p14:tracePt t="1261" x="7808913" y="2876550"/>
          <p14:tracePt t="1268" x="7808913" y="2863850"/>
          <p14:tracePt t="1288" x="7808913" y="2851150"/>
          <p14:tracePt t="2094" x="7796213" y="2851150"/>
          <p14:tracePt t="2102" x="7756525" y="2863850"/>
          <p14:tracePt t="2110" x="7693025" y="2889250"/>
          <p14:tracePt t="2118" x="7654925" y="2901950"/>
          <p14:tracePt t="2125" x="7499350" y="2992438"/>
          <p14:tracePt t="2133" x="7410450" y="3017838"/>
          <p14:tracePt t="2141" x="7319963" y="3055938"/>
          <p14:tracePt t="2148" x="7281863" y="3068638"/>
          <p14:tracePt t="2156" x="6986588" y="3133725"/>
          <p14:tracePt t="2163" x="6588125" y="3249613"/>
          <p14:tracePt t="2171" x="6189663" y="3275013"/>
          <p14:tracePt t="2179" x="5856288" y="3313113"/>
          <p14:tracePt t="2187" x="5548313" y="3313113"/>
          <p14:tracePt t="2195" x="5213350" y="3365500"/>
          <p14:tracePt t="2203" x="5021263" y="3378200"/>
          <p14:tracePt t="2212" x="4854575" y="3378200"/>
          <p14:tracePt t="2220" x="4725988" y="3390900"/>
          <p14:tracePt t="2228" x="4687888" y="3403600"/>
          <p14:tracePt t="2236" x="4662488" y="3416300"/>
          <p14:tracePt t="2260" x="4649788" y="3429000"/>
          <p14:tracePt t="2268" x="4622800" y="3454400"/>
          <p14:tracePt t="2275" x="4622800" y="3467100"/>
          <p14:tracePt t="2283" x="4622800" y="3479800"/>
          <p14:tracePt t="2291" x="4610100" y="3506788"/>
          <p14:tracePt t="2300" x="4597400" y="3506788"/>
          <p14:tracePt t="2307" x="4584700" y="3519488"/>
          <p14:tracePt t="2315" x="4572000" y="3544888"/>
          <p14:tracePt t="2323" x="4533900" y="3582988"/>
          <p14:tracePt t="2332" x="4508500" y="3608388"/>
          <p14:tracePt t="2340" x="4481513" y="3621088"/>
          <p14:tracePt t="2347" x="4443413" y="3660775"/>
          <p14:tracePt t="2355" x="4379913" y="3673475"/>
          <p14:tracePt t="2363" x="4302125" y="3698875"/>
          <p14:tracePt t="2371" x="4198938" y="3736975"/>
          <p14:tracePt t="2379" x="4084638" y="3749675"/>
          <p14:tracePt t="2387" x="3956050" y="3789363"/>
          <p14:tracePt t="2395" x="3749675" y="3814763"/>
          <p14:tracePt t="2403" x="3544888" y="3852863"/>
          <p14:tracePt t="2411" x="3351213" y="3865563"/>
          <p14:tracePt t="2422" x="3171825" y="3903663"/>
          <p14:tracePt t="2428" x="3082925" y="3916363"/>
          <p14:tracePt t="2436" x="2992438" y="3956050"/>
          <p14:tracePt t="2444" x="2927350" y="3968750"/>
          <p14:tracePt t="2453" x="2889250" y="3994150"/>
          <p14:tracePt t="2460" x="2876550" y="3994150"/>
          <p14:tracePt t="2468" x="2863850" y="3994150"/>
          <p14:tracePt t="2484" x="2863850" y="4006850"/>
          <p14:tracePt t="2492" x="2863850" y="4019550"/>
          <p14:tracePt t="2507" x="2863850" y="4032250"/>
          <p14:tracePt t="2515" x="2863850" y="4044950"/>
          <p14:tracePt t="2532" x="2889250" y="4057650"/>
          <p14:tracePt t="2540" x="2979738" y="4057650"/>
          <p14:tracePt t="2549" x="3171825" y="4057650"/>
          <p14:tracePt t="2556" x="3338513" y="4057650"/>
          <p14:tracePt t="2564" x="3570288" y="4057650"/>
          <p14:tracePt t="2572" x="3865563" y="4044950"/>
          <p14:tracePt t="2581" x="4276725" y="3994150"/>
          <p14:tracePt t="2589" x="4675188" y="3878263"/>
          <p14:tracePt t="2596" x="5137150" y="3827463"/>
          <p14:tracePt t="2605" x="5535613" y="3673475"/>
          <p14:tracePt t="2612" x="5919788" y="3595688"/>
          <p14:tracePt t="2620" x="6305550" y="3532188"/>
          <p14:tracePt t="2628" x="6550025" y="3492500"/>
          <p14:tracePt t="2636" x="6729413" y="3403600"/>
          <p14:tracePt t="2643" x="6896100" y="3313113"/>
          <p14:tracePt t="2652" x="7011988" y="3262313"/>
          <p14:tracePt t="2660" x="7191375" y="3236913"/>
          <p14:tracePt t="2668" x="7307263" y="3184525"/>
          <p14:tracePt t="2677" x="7397750" y="3146425"/>
          <p14:tracePt t="2684" x="7513638" y="3068638"/>
          <p14:tracePt t="2691" x="7589838" y="3017838"/>
          <p14:tracePt t="2699" x="7680325" y="2992438"/>
          <p14:tracePt t="2707" x="7781925" y="2941638"/>
          <p14:tracePt t="2715" x="7872413" y="2889250"/>
          <p14:tracePt t="2724" x="7962900" y="2863850"/>
          <p14:tracePt t="2731" x="8001000" y="2838450"/>
          <p14:tracePt t="2739" x="8026400" y="2813050"/>
          <p14:tracePt t="2748" x="8051800" y="2800350"/>
          <p14:tracePt t="2755" x="8064500" y="2787650"/>
          <p14:tracePt t="2764" x="8078788" y="2773363"/>
          <p14:tracePt t="2772" x="8104188" y="2760663"/>
          <p14:tracePt t="2788" x="8116888" y="2747963"/>
          <p14:tracePt t="2808" x="8129588" y="2735263"/>
          <p14:tracePt t="2813" x="8129588" y="2722563"/>
          <p14:tracePt t="2829" x="8142288" y="2709863"/>
          <p14:tracePt t="2836" x="8154988" y="2697163"/>
          <p14:tracePt t="2852" x="8167688" y="2697163"/>
          <p14:tracePt t="2860" x="8167688" y="2671763"/>
          <p14:tracePt t="3217" x="8142288" y="2671763"/>
          <p14:tracePt t="3224" x="8104188" y="2684463"/>
          <p14:tracePt t="3232" x="8039100" y="2722563"/>
          <p14:tracePt t="3240" x="7897813" y="2851150"/>
          <p14:tracePt t="3248" x="7718425" y="2979738"/>
          <p14:tracePt t="3256" x="7513638" y="3082925"/>
          <p14:tracePt t="3264" x="7372350" y="3224213"/>
          <p14:tracePt t="3271" x="7011988" y="3403600"/>
          <p14:tracePt t="3280" x="6729413" y="3544888"/>
          <p14:tracePt t="3287" x="6330950" y="3802063"/>
          <p14:tracePt t="3296" x="5727700" y="4160838"/>
          <p14:tracePt t="3305" x="5265738" y="4443413"/>
          <p14:tracePt t="3312" x="4829175" y="4738688"/>
          <p14:tracePt t="3320" x="4302125" y="5086350"/>
          <p14:tracePt t="3328" x="3903663" y="5354638"/>
          <p14:tracePt t="3336" x="3633788" y="5586413"/>
          <p14:tracePt t="3344" x="3365500" y="5753100"/>
          <p14:tracePt t="3352" x="3171825" y="5843588"/>
          <p14:tracePt t="3360" x="2992438" y="5972175"/>
          <p14:tracePt t="3368" x="2813050" y="6022975"/>
          <p14:tracePt t="3376" x="2735263" y="6075363"/>
          <p14:tracePt t="3383" x="2659063" y="6100763"/>
          <p14:tracePt t="3392" x="2632075" y="6113463"/>
          <p14:tracePt t="3400" x="2606675" y="6138863"/>
          <p14:tracePt t="3412" x="2593975" y="6138863"/>
          <p14:tracePt t="3420" x="2581275" y="6151563"/>
          <p14:tracePt t="3428" x="2568575" y="6151563"/>
          <p14:tracePt t="3436" x="2505075" y="6176963"/>
          <p14:tracePt t="3452" x="2465388" y="6189663"/>
          <p14:tracePt t="3460" x="2363788" y="6216650"/>
          <p14:tracePt t="3469" x="2170113" y="6254750"/>
          <p14:tracePt t="3477" x="2003425" y="6292850"/>
          <p14:tracePt t="3485" x="1784350" y="6318250"/>
          <p14:tracePt t="3493" x="1592263" y="6343650"/>
          <p14:tracePt t="3502" x="1335088" y="6434138"/>
          <p14:tracePt t="3509" x="976313" y="6562725"/>
          <p14:tracePt t="3521" x="693738" y="6665913"/>
          <p14:tracePt t="3526" x="398463" y="684530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0473464"/>
              </p:ext>
            </p:extLst>
          </p:nvPr>
        </p:nvGraphicFramePr>
        <p:xfrm>
          <a:off x="838200" y="838200"/>
          <a:ext cx="70866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624" y="271568"/>
            <a:ext cx="571690" cy="599289"/>
          </a:xfrm>
          <a:prstGeom prst="rect">
            <a:avLst/>
          </a:prstGeom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0D1754A2-AA86-7047-CCB8-475A42C8F3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7800" y="0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3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4140"/>
    </mc:Choice>
    <mc:Fallback xmlns="">
      <p:transition spd="slow" advTm="14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9" x="989013" y="5919788"/>
          <p14:tracePt t="426" x="1566863" y="5868988"/>
          <p14:tracePt t="434" x="2324100" y="5805488"/>
          <p14:tracePt t="442" x="2941638" y="5753100"/>
          <p14:tracePt t="450" x="3532188" y="5664200"/>
          <p14:tracePt t="457" x="3878263" y="5664200"/>
          <p14:tracePt t="465" x="4097338" y="5611813"/>
          <p14:tracePt t="473" x="4238625" y="5573713"/>
          <p14:tracePt t="489" x="4251325" y="5561013"/>
          <p14:tracePt t="515" x="4251325" y="5535613"/>
          <p14:tracePt t="530" x="4238625" y="5522913"/>
          <p14:tracePt t="539" x="4225925" y="5522913"/>
          <p14:tracePt t="546" x="4198938" y="5510213"/>
          <p14:tracePt t="567" x="4160838" y="5483225"/>
          <p14:tracePt t="569" x="4160838" y="5470525"/>
          <p14:tracePt t="577" x="4148138" y="5457825"/>
          <p14:tracePt t="585" x="4135438" y="5445125"/>
          <p14:tracePt t="593" x="4122738" y="5419725"/>
          <p14:tracePt t="601" x="4122738" y="5354638"/>
          <p14:tracePt t="609" x="4097338" y="5316538"/>
          <p14:tracePt t="617" x="4097338" y="5291138"/>
          <p14:tracePt t="625" x="4097338" y="5253038"/>
          <p14:tracePt t="634" x="4084638" y="5187950"/>
          <p14:tracePt t="641" x="4070350" y="5111750"/>
          <p14:tracePt t="649" x="4070350" y="5046663"/>
          <p14:tracePt t="658" x="4057650" y="4983163"/>
          <p14:tracePt t="665" x="4057650" y="4918075"/>
          <p14:tracePt t="674" x="4057650" y="4905375"/>
          <p14:tracePt t="681" x="4057650" y="4867275"/>
          <p14:tracePt t="689" x="4057650" y="4776788"/>
          <p14:tracePt t="698" x="4057650" y="4738688"/>
          <p14:tracePt t="705" x="4057650" y="4700588"/>
          <p14:tracePt t="713" x="4057650" y="4635500"/>
          <p14:tracePt t="721" x="4084638" y="4546600"/>
          <p14:tracePt t="729" x="4097338" y="4456113"/>
          <p14:tracePt t="737" x="4122738" y="4367213"/>
          <p14:tracePt t="745" x="4160838" y="4251325"/>
          <p14:tracePt t="753" x="4186238" y="4135438"/>
          <p14:tracePt t="761" x="4198938" y="3968750"/>
          <p14:tracePt t="770" x="4238625" y="3840163"/>
          <p14:tracePt t="778" x="4289425" y="3724275"/>
          <p14:tracePt t="786" x="4314825" y="3608388"/>
          <p14:tracePt t="794" x="4367213" y="3492500"/>
          <p14:tracePt t="802" x="4418013" y="3313113"/>
          <p14:tracePt t="810" x="4468813" y="3197225"/>
          <p14:tracePt t="818" x="4572000" y="3082925"/>
          <p14:tracePt t="826" x="4675188" y="2967038"/>
          <p14:tracePt t="834" x="4751388" y="2889250"/>
          <p14:tracePt t="841" x="4879975" y="2787650"/>
          <p14:tracePt t="849" x="5046663" y="2697163"/>
          <p14:tracePt t="857" x="5227638" y="2606675"/>
          <p14:tracePt t="865" x="5611813" y="2490788"/>
          <p14:tracePt t="874" x="5946775" y="2427288"/>
          <p14:tracePt t="881" x="6280150" y="2376488"/>
          <p14:tracePt t="890" x="6704013" y="2311400"/>
          <p14:tracePt t="899" x="7024688" y="2260600"/>
          <p14:tracePt t="906" x="7385050" y="2273300"/>
          <p14:tracePt t="914" x="7743825" y="2273300"/>
          <p14:tracePt t="922" x="8142288" y="2298700"/>
          <p14:tracePt t="930" x="8361363" y="2311400"/>
          <p14:tracePt t="938" x="8566150" y="2311400"/>
          <p14:tracePt t="946" x="8642350" y="2324100"/>
          <p14:tracePt t="955" x="8682038" y="2324100"/>
          <p14:tracePt t="1018" x="8669338" y="2311400"/>
          <p14:tracePt t="1025" x="8629650" y="2247900"/>
          <p14:tracePt t="1034" x="8591550" y="2208213"/>
          <p14:tracePt t="1041" x="8515350" y="2093913"/>
          <p14:tracePt t="1049" x="8399463" y="2016125"/>
          <p14:tracePt t="1058" x="8296275" y="1912938"/>
          <p14:tracePt t="1065" x="8116888" y="1784350"/>
          <p14:tracePt t="1073" x="7872413" y="1644650"/>
          <p14:tracePt t="1081" x="7627938" y="1528763"/>
          <p14:tracePt t="1089" x="7486650" y="1412875"/>
          <p14:tracePt t="1098" x="7294563" y="1387475"/>
          <p14:tracePt t="1105" x="7077075" y="1322388"/>
          <p14:tracePt t="1114" x="6883400" y="1233488"/>
          <p14:tracePt t="1121" x="6704013" y="1206500"/>
          <p14:tracePt t="1129" x="6575425" y="1181100"/>
          <p14:tracePt t="1137" x="6472238" y="1181100"/>
          <p14:tracePt t="1145" x="6383338" y="1193800"/>
          <p14:tracePt t="1153" x="6305550" y="1233488"/>
          <p14:tracePt t="1162" x="6202363" y="1322388"/>
          <p14:tracePt t="1169" x="6061075" y="1438275"/>
          <p14:tracePt t="1177" x="5919788" y="1566863"/>
          <p14:tracePt t="1185" x="5727700" y="1758950"/>
          <p14:tracePt t="1193" x="5445125" y="1990725"/>
          <p14:tracePt t="1201" x="5213350" y="2273300"/>
          <p14:tracePt t="1209" x="4776788" y="2568575"/>
          <p14:tracePt t="1217" x="4302125" y="2901950"/>
          <p14:tracePt t="1225" x="3827463" y="3184525"/>
          <p14:tracePt t="1234" x="3390900" y="3492500"/>
          <p14:tracePt t="1241" x="3108325" y="3724275"/>
          <p14:tracePt t="1249" x="2863850" y="3840163"/>
          <p14:tracePt t="1258" x="2747963" y="3943350"/>
          <p14:tracePt t="1265" x="2606675" y="4044950"/>
          <p14:tracePt t="1273" x="2530475" y="4084638"/>
          <p14:tracePt t="1282" x="2505075" y="4084638"/>
          <p14:tracePt t="1329" x="2490788" y="4084638"/>
          <p14:tracePt t="1337" x="2490788" y="4070350"/>
          <p14:tracePt t="1346" x="2478088" y="4057650"/>
          <p14:tracePt t="1353" x="2452688" y="3981450"/>
          <p14:tracePt t="1361" x="2427288" y="3916363"/>
          <p14:tracePt t="1370" x="2401888" y="3890963"/>
          <p14:tracePt t="1377" x="2376488" y="3852863"/>
          <p14:tracePt t="1386" x="2336800" y="3814763"/>
          <p14:tracePt t="1393" x="2324100" y="3802063"/>
          <p14:tracePt t="1402" x="2247900" y="3775075"/>
          <p14:tracePt t="1410" x="2182813" y="3762375"/>
          <p14:tracePt t="1418" x="2119313" y="3762375"/>
          <p14:tracePt t="1425" x="2028825" y="3762375"/>
          <p14:tracePt t="1434" x="1965325" y="3762375"/>
          <p14:tracePt t="1441" x="1874838" y="3762375"/>
          <p14:tracePt t="1449" x="1798638" y="3814763"/>
          <p14:tracePt t="1457" x="1720850" y="3852863"/>
          <p14:tracePt t="1465" x="1644650" y="3903663"/>
          <p14:tracePt t="1473" x="1604963" y="3943350"/>
          <p14:tracePt t="1481" x="1592263" y="3968750"/>
          <p14:tracePt t="1494" x="1566863" y="3994150"/>
          <p14:tracePt t="1501" x="1541463" y="4032250"/>
          <p14:tracePt t="1509" x="1528763" y="4097338"/>
          <p14:tracePt t="1518" x="1528763" y="4122738"/>
          <p14:tracePt t="1525" x="1528763" y="4135438"/>
          <p14:tracePt t="1533" x="1528763" y="4148138"/>
          <p14:tracePt t="1553" x="1528763" y="4160838"/>
          <p14:tracePt t="1577" x="1554163" y="4160838"/>
          <p14:tracePt t="1585" x="1566863" y="4160838"/>
          <p14:tracePt t="1593" x="1617663" y="4097338"/>
          <p14:tracePt t="1601" x="1617663" y="4084638"/>
          <p14:tracePt t="1609" x="1644650" y="4044950"/>
          <p14:tracePt t="1626" x="1657350" y="4006850"/>
          <p14:tracePt t="1633" x="1670050" y="3994150"/>
          <p14:tracePt t="1642" x="1670050" y="3981450"/>
          <p14:tracePt t="2166" x="1695450" y="3981450"/>
          <p14:tracePt t="2173" x="1708150" y="3981450"/>
          <p14:tracePt t="2182" x="1746250" y="3981450"/>
          <p14:tracePt t="2189" x="1862138" y="3981450"/>
          <p14:tracePt t="2197" x="2054225" y="3943350"/>
          <p14:tracePt t="2205" x="2132013" y="3930650"/>
          <p14:tracePt t="2213" x="2465388" y="3865563"/>
          <p14:tracePt t="2221" x="2813050" y="3802063"/>
          <p14:tracePt t="2229" x="3224213" y="3724275"/>
          <p14:tracePt t="2237" x="3633788" y="3570288"/>
          <p14:tracePt t="2245" x="4032250" y="3454400"/>
          <p14:tracePt t="2253" x="4122738" y="3416300"/>
          <p14:tracePt t="2261" x="4198938" y="3378200"/>
          <p14:tracePt t="2269" x="4238625" y="3338513"/>
          <p14:tracePt t="2277" x="4238625" y="3325813"/>
          <p14:tracePt t="2285" x="4238625" y="3313113"/>
          <p14:tracePt t="2293" x="4238625" y="3287713"/>
          <p14:tracePt t="2302" x="4238625" y="3262313"/>
          <p14:tracePt t="2358" x="4238625" y="3249613"/>
          <p14:tracePt t="2382" x="4211638" y="3262313"/>
          <p14:tracePt t="2389" x="4173538" y="3262313"/>
          <p14:tracePt t="2397" x="4110038" y="3300413"/>
          <p14:tracePt t="2405" x="4019550" y="3300413"/>
          <p14:tracePt t="2414" x="3878263" y="3325813"/>
          <p14:tracePt t="2422" x="3775075" y="3351213"/>
          <p14:tracePt t="2429" x="3711575" y="3351213"/>
          <p14:tracePt t="2437" x="3532188" y="3365500"/>
          <p14:tracePt t="2445" x="3441700" y="3365500"/>
          <p14:tracePt t="2453" x="3338513" y="3365500"/>
          <p14:tracePt t="2461" x="3236913" y="3365500"/>
          <p14:tracePt t="2469" x="3159125" y="3365500"/>
          <p14:tracePt t="2478" x="3146425" y="3365500"/>
          <p14:tracePt t="2485" x="3133725" y="3351213"/>
          <p14:tracePt t="2597" x="3121025" y="3351213"/>
          <p14:tracePt t="2613" x="3108325" y="3351213"/>
          <p14:tracePt t="2621" x="3095625" y="3351213"/>
          <p14:tracePt t="2629" x="3068638" y="3351213"/>
          <p14:tracePt t="2637" x="3055938" y="3365500"/>
          <p14:tracePt t="2645" x="3030538" y="3390900"/>
          <p14:tracePt t="2653" x="3005138" y="3390900"/>
          <p14:tracePt t="2661" x="2979738" y="3416300"/>
          <p14:tracePt t="2669" x="2979738" y="3429000"/>
          <p14:tracePt t="2758" x="2979738" y="3416300"/>
          <p14:tracePt t="2767" x="3017838" y="3378200"/>
          <p14:tracePt t="2774" x="3055938" y="3351213"/>
          <p14:tracePt t="2781" x="3159125" y="3249613"/>
          <p14:tracePt t="2789" x="3236913" y="3171825"/>
          <p14:tracePt t="2798" x="3351213" y="3082925"/>
          <p14:tracePt t="2805" x="3429000" y="3043238"/>
          <p14:tracePt t="2813" x="3544888" y="2954338"/>
          <p14:tracePt t="2821" x="3621088" y="2914650"/>
          <p14:tracePt t="2829" x="3711575" y="2863850"/>
          <p14:tracePt t="2838" x="3802063" y="2825750"/>
          <p14:tracePt t="2845" x="3903663" y="2747963"/>
          <p14:tracePt t="2853" x="3994150" y="2722563"/>
          <p14:tracePt t="2861" x="4070350" y="2671763"/>
          <p14:tracePt t="2870" x="4173538" y="2619375"/>
          <p14:tracePt t="2877" x="4238625" y="2581275"/>
          <p14:tracePt t="2885" x="4379913" y="2530475"/>
          <p14:tracePt t="2894" x="4418013" y="2505075"/>
          <p14:tracePt t="2901" x="4521200" y="2478088"/>
          <p14:tracePt t="2909" x="4610100" y="2452688"/>
          <p14:tracePt t="2917" x="4700588" y="2401888"/>
          <p14:tracePt t="2925" x="4791075" y="2389188"/>
          <p14:tracePt t="2933" x="4932363" y="2349500"/>
          <p14:tracePt t="2942" x="5033963" y="2298700"/>
          <p14:tracePt t="2950" x="5124450" y="2286000"/>
          <p14:tracePt t="2957" x="5265738" y="2247900"/>
          <p14:tracePt t="2966" x="5354638" y="2235200"/>
          <p14:tracePt t="2973" x="5445125" y="2208213"/>
          <p14:tracePt t="2981" x="5664200" y="2170113"/>
          <p14:tracePt t="2990" x="5765800" y="2157413"/>
          <p14:tracePt t="2999" x="5907088" y="2144713"/>
          <p14:tracePt t="3007" x="6010275" y="2144713"/>
          <p14:tracePt t="3014" x="6100763" y="2093913"/>
          <p14:tracePt t="3023" x="6189663" y="2093913"/>
          <p14:tracePt t="3030" x="6305550" y="2054225"/>
          <p14:tracePt t="3038" x="6396038" y="2041525"/>
          <p14:tracePt t="3047" x="6472238" y="2016125"/>
          <p14:tracePt t="3054" x="6550025" y="2016125"/>
          <p14:tracePt t="3061" x="6653213" y="1990725"/>
          <p14:tracePt t="3070" x="6742113" y="1965325"/>
          <p14:tracePt t="3078" x="6845300" y="1965325"/>
          <p14:tracePt t="3086" x="6948488" y="1965325"/>
          <p14:tracePt t="3094" x="7062788" y="1939925"/>
          <p14:tracePt t="3102" x="7153275" y="1824038"/>
          <p14:tracePt t="3110" x="7256463" y="1811338"/>
          <p14:tracePt t="3118" x="7372350" y="1784350"/>
          <p14:tracePt t="3126" x="7461250" y="1784350"/>
          <p14:tracePt t="3134" x="7486650" y="1771650"/>
          <p14:tracePt t="3142" x="7513638" y="1771650"/>
          <p14:tracePt t="3150" x="7526338" y="1771650"/>
          <p14:tracePt t="3158" x="7539038" y="1771650"/>
          <p14:tracePt t="3318" x="7526338" y="1771650"/>
          <p14:tracePt t="3325" x="7499350" y="1758950"/>
          <p14:tracePt t="3333" x="7435850" y="1758950"/>
          <p14:tracePt t="3342" x="7359650" y="1758950"/>
          <p14:tracePt t="3351" x="7218363" y="1758950"/>
          <p14:tracePt t="3358" x="7115175" y="1758950"/>
          <p14:tracePt t="3367" x="6935788" y="1798638"/>
          <p14:tracePt t="3373" x="6767513" y="1849438"/>
          <p14:tracePt t="3381" x="6588125" y="1862138"/>
          <p14:tracePt t="3389" x="6472238" y="1912938"/>
          <p14:tracePt t="3397" x="6305550" y="1952625"/>
          <p14:tracePt t="3405" x="6126163" y="1978025"/>
          <p14:tracePt t="3413" x="6010275" y="2016125"/>
          <p14:tracePt t="3421" x="5818188" y="2106613"/>
          <p14:tracePt t="3429" x="5611813" y="2222500"/>
          <p14:tracePt t="3437" x="5394325" y="2273300"/>
          <p14:tracePt t="3445" x="5200650" y="2363788"/>
          <p14:tracePt t="3453" x="4970463" y="2452688"/>
          <p14:tracePt t="3461" x="4803775" y="2490788"/>
          <p14:tracePt t="3469" x="4546600" y="2543175"/>
          <p14:tracePt t="3477" x="4327525" y="2606675"/>
          <p14:tracePt t="3486" x="4135438" y="2632075"/>
          <p14:tracePt t="3493" x="3903663" y="2671763"/>
          <p14:tracePt t="3501" x="3686175" y="2735263"/>
          <p14:tracePt t="3510" x="3492500" y="2747963"/>
          <p14:tracePt t="3519" x="3313113" y="2800350"/>
          <p14:tracePt t="3526" x="3133725" y="2851150"/>
          <p14:tracePt t="3533" x="3017838" y="2901950"/>
          <p14:tracePt t="3541" x="2914650" y="2914650"/>
          <p14:tracePt t="3550" x="2773363" y="3005138"/>
          <p14:tracePt t="3557" x="2684463" y="3017838"/>
          <p14:tracePt t="3565" x="2581275" y="3095625"/>
          <p14:tracePt t="3573" x="2517775" y="3133725"/>
          <p14:tracePt t="3581" x="2439988" y="3209925"/>
          <p14:tracePt t="3590" x="2363788" y="3249613"/>
          <p14:tracePt t="3598" x="2286000" y="3325813"/>
          <p14:tracePt t="3617" x="2170113" y="3416300"/>
          <p14:tracePt t="3622" x="2132013" y="3441700"/>
          <p14:tracePt t="3630" x="2093913" y="3467100"/>
          <p14:tracePt t="3638" x="2054225" y="3532188"/>
          <p14:tracePt t="3645" x="2028825" y="3557588"/>
          <p14:tracePt t="3653" x="2003425" y="3582988"/>
          <p14:tracePt t="3669" x="1978025" y="3608388"/>
          <p14:tracePt t="3678" x="1965325" y="3621088"/>
          <p14:tracePt t="3765" x="1978025" y="3621088"/>
          <p14:tracePt t="3774" x="2054225" y="3582988"/>
          <p14:tracePt t="3782" x="2157413" y="3557588"/>
          <p14:tracePt t="3791" x="2298700" y="3467100"/>
          <p14:tracePt t="3798" x="2490788" y="3378200"/>
          <p14:tracePt t="3806" x="2825750" y="3249613"/>
          <p14:tracePt t="3814" x="3224213" y="3121025"/>
          <p14:tracePt t="3823" x="3660775" y="2992438"/>
          <p14:tracePt t="3829" x="4057650" y="2967038"/>
          <p14:tracePt t="3837" x="4468813" y="2825750"/>
          <p14:tracePt t="3845" x="4791075" y="2773363"/>
          <p14:tracePt t="3853" x="5073650" y="2671763"/>
          <p14:tracePt t="3862" x="5354638" y="2543175"/>
          <p14:tracePt t="3870" x="5495925" y="2452688"/>
          <p14:tracePt t="3878" x="5611813" y="2363788"/>
          <p14:tracePt t="3886" x="5727700" y="2324100"/>
          <p14:tracePt t="3894" x="5753100" y="2311400"/>
          <p14:tracePt t="3901" x="5830888" y="2260600"/>
          <p14:tracePt t="3910" x="5856288" y="2247900"/>
          <p14:tracePt t="3918" x="5894388" y="2208213"/>
          <p14:tracePt t="3926" x="5919788" y="2195513"/>
          <p14:tracePt t="3934" x="5934075" y="2170113"/>
          <p14:tracePt t="3942" x="5972175" y="2157413"/>
          <p14:tracePt t="3951" x="5997575" y="2132013"/>
          <p14:tracePt t="3958" x="6035675" y="2106613"/>
          <p14:tracePt t="3966" x="6048375" y="2106613"/>
          <p14:tracePt t="3974" x="6088063" y="2081213"/>
          <p14:tracePt t="3981" x="6126163" y="2066925"/>
          <p14:tracePt t="3989" x="6151563" y="2066925"/>
          <p14:tracePt t="3997" x="6164263" y="2041525"/>
          <p14:tracePt t="4005" x="6229350" y="2028825"/>
          <p14:tracePt t="4013" x="6305550" y="2003425"/>
          <p14:tracePt t="4021" x="6343650" y="1990725"/>
          <p14:tracePt t="4029" x="6421438" y="1965325"/>
          <p14:tracePt t="4037" x="6459538" y="1952625"/>
          <p14:tracePt t="4045" x="6550025" y="1939925"/>
          <p14:tracePt t="4053" x="6562725" y="1925638"/>
          <p14:tracePt t="4061" x="6600825" y="1912938"/>
          <p14:tracePt t="4070" x="6626225" y="1912938"/>
          <p14:tracePt t="4078" x="6638925" y="1900238"/>
          <p14:tracePt t="4086" x="6665913" y="1887538"/>
          <p14:tracePt t="4094" x="6691313" y="1887538"/>
          <p14:tracePt t="4109" x="6716713" y="1887538"/>
          <p14:tracePt t="4117" x="6742113" y="1887538"/>
          <p14:tracePt t="4126" x="6754813" y="1887538"/>
          <p14:tracePt t="4136" x="6780213" y="1887538"/>
          <p14:tracePt t="4143" x="6845300" y="1900238"/>
          <p14:tracePt t="4153" x="6870700" y="1900238"/>
          <p14:tracePt t="4158" x="6883400" y="1900238"/>
          <p14:tracePt t="4166" x="6921500" y="1912938"/>
          <p14:tracePt t="4173" x="6948488" y="1912938"/>
          <p14:tracePt t="4182" x="6948488" y="1925638"/>
          <p14:tracePt t="4215" x="6961188" y="1925638"/>
          <p14:tracePt t="4231" x="6986588" y="1925638"/>
          <p14:tracePt t="4246" x="6999288" y="1925638"/>
          <p14:tracePt t="4424" x="7011988" y="1925638"/>
          <p14:tracePt t="12970" x="7011988" y="1939925"/>
          <p14:tracePt t="12985" x="6318250" y="2439988"/>
          <p14:tracePt t="12993" x="6229350" y="2543175"/>
          <p14:tracePt t="13001" x="5778500" y="2967038"/>
          <p14:tracePt t="13009" x="5278438" y="3582988"/>
          <p14:tracePt t="13018" x="4764088" y="4135438"/>
          <p14:tracePt t="13027" x="4097338" y="4675188"/>
          <p14:tracePt t="13034" x="3441700" y="5175250"/>
          <p14:tracePt t="13043" x="2697163" y="5689600"/>
          <p14:tracePt t="13049" x="2247900" y="5881688"/>
          <p14:tracePt t="13059" x="1733550" y="6189663"/>
          <p14:tracePt t="13065" x="1284288" y="6343650"/>
          <p14:tracePt t="13074" x="1052513" y="6446838"/>
          <p14:tracePt t="13081" x="873125" y="6550025"/>
          <p14:tracePt t="13089" x="757238" y="6588125"/>
          <p14:tracePt t="13097" x="681038" y="6613525"/>
          <p14:tracePt t="13105" x="615950" y="6613525"/>
          <p14:tracePt t="13165" x="590550" y="6600825"/>
          <p14:tracePt t="13181" x="565150" y="6537325"/>
          <p14:tracePt t="13189" x="552450" y="6497638"/>
          <p14:tracePt t="13197" x="552450" y="6472238"/>
          <p14:tracePt t="13205" x="539750" y="6356350"/>
          <p14:tracePt t="13213" x="527050" y="6267450"/>
          <p14:tracePt t="13221" x="501650" y="6151563"/>
          <p14:tracePt t="13229" x="487363" y="6088063"/>
          <p14:tracePt t="13237" x="449263" y="6010275"/>
          <p14:tracePt t="13245" x="423863" y="5972175"/>
          <p14:tracePt t="13253" x="423863" y="5959475"/>
          <p14:tracePt t="13261" x="411163" y="5946775"/>
          <p14:tracePt t="13269" x="398463" y="5946775"/>
          <p14:tracePt t="13277" x="385763" y="5934075"/>
          <p14:tracePt t="13285" x="373063" y="5919788"/>
          <p14:tracePt t="13309" x="360363" y="5919788"/>
          <p14:tracePt t="13317" x="320675" y="5959475"/>
          <p14:tracePt t="13325" x="219075" y="6075363"/>
          <p14:tracePt t="13333" x="128588" y="6189663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Field Studies-Betts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143000"/>
            <a:ext cx="8229600" cy="4525963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study evaluated the effects of biochar derived from forest wastes on wheat grown under chemical fallow starting in 2012.</a:t>
            </a:r>
          </a:p>
          <a:p>
            <a:r>
              <a:rPr lang="en-US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Biochar rates were 0, 10, 20, and 40 tons/acre. </a:t>
            </a:r>
          </a:p>
          <a:p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biochar contained 90% C, 0.18% N, C/N of 500, and a pH of 10.6.</a:t>
            </a:r>
          </a:p>
          <a:p>
            <a:r>
              <a:rPr lang="en-US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Winter wheat (Clearfield 102) was sown in the fall of 2012. </a:t>
            </a:r>
          </a:p>
          <a:p>
            <a:r>
              <a:rPr lang="en-US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Grain yield, ears/m</a:t>
            </a:r>
            <a:r>
              <a:rPr lang="en-US" sz="26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test weight were determined at maturity in 2013. </a:t>
            </a:r>
          </a:p>
          <a:p>
            <a:r>
              <a:rPr lang="en-US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Soil pH of biochar amended soil was determined after wheat harvest.</a:t>
            </a:r>
            <a:endParaRPr lang="en-US" sz="2600" dirty="0"/>
          </a:p>
          <a:p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35963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9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3947"/>
    </mc:Choice>
    <mc:Fallback xmlns="">
      <p:transition spd="slow" advTm="33947"/>
    </mc:Fallback>
  </mc:AlternateContent>
  <p:extLst>
    <p:ext uri="{3A86A75C-4F4B-4683-9AE1-C65F6400EC91}">
      <p14:laserTraceLst xmlns:p14="http://schemas.microsoft.com/office/powerpoint/2010/main">
        <p14:tracePtLst>
          <p14:tracePt t="862" x="449263" y="6318250"/>
          <p14:tracePt t="869" x="923925" y="5972175"/>
          <p14:tracePt t="877" x="1554163" y="5407025"/>
          <p14:tracePt t="885" x="2530475" y="4533900"/>
          <p14:tracePt t="894" x="3351213" y="3981450"/>
          <p14:tracePt t="901" x="4264025" y="3365500"/>
          <p14:tracePt t="909" x="4970463" y="2787650"/>
          <p14:tracePt t="917" x="5573713" y="2389188"/>
          <p14:tracePt t="925" x="5972175" y="2132013"/>
          <p14:tracePt t="933" x="6459538" y="1758950"/>
          <p14:tracePt t="941" x="6780213" y="1516063"/>
          <p14:tracePt t="949" x="7011988" y="1296988"/>
          <p14:tracePt t="957" x="7231063" y="1155700"/>
          <p14:tracePt t="966" x="7359650" y="1079500"/>
          <p14:tracePt t="973" x="7385050" y="1039813"/>
          <p14:tracePt t="981" x="7397750" y="1014413"/>
          <p14:tracePt t="989" x="7410450" y="1001713"/>
          <p14:tracePt t="1213" x="7410450" y="1027113"/>
          <p14:tracePt t="1221" x="7410450" y="1130300"/>
          <p14:tracePt t="1229" x="7410450" y="1258888"/>
          <p14:tracePt t="1237" x="7461250" y="1362075"/>
          <p14:tracePt t="1245" x="7486650" y="1450975"/>
          <p14:tracePt t="1253" x="7539038" y="1541463"/>
          <p14:tracePt t="1262" x="7539038" y="1630363"/>
          <p14:tracePt t="1270" x="7539038" y="1695450"/>
          <p14:tracePt t="1278" x="7539038" y="1824038"/>
          <p14:tracePt t="1286" x="7539038" y="1912938"/>
          <p14:tracePt t="1294" x="7539038" y="2016125"/>
          <p14:tracePt t="1302" x="7486650" y="2132013"/>
          <p14:tracePt t="1310" x="7448550" y="2235200"/>
          <p14:tracePt t="1318" x="7423150" y="2324100"/>
          <p14:tracePt t="1326" x="7410450" y="2363788"/>
          <p14:tracePt t="1334" x="7410450" y="2389188"/>
          <p14:tracePt t="1341" x="7385050" y="2478088"/>
          <p14:tracePt t="1350" x="7372350" y="2517775"/>
          <p14:tracePt t="1357" x="7359650" y="2543175"/>
          <p14:tracePt t="1365" x="7345363" y="2555875"/>
          <p14:tracePt t="1373" x="7345363" y="2568575"/>
          <p14:tracePt t="1389" x="7345363" y="2606675"/>
          <p14:tracePt t="1397" x="7345363" y="2619375"/>
          <p14:tracePt t="1413" x="7345363" y="2632075"/>
          <p14:tracePt t="1421" x="7345363" y="2659063"/>
          <p14:tracePt t="1430" x="7345363" y="2684463"/>
          <p14:tracePt t="1437" x="7345363" y="2722563"/>
          <p14:tracePt t="1453" x="7345363" y="2747963"/>
          <p14:tracePt t="2101" x="7359650" y="2735263"/>
          <p14:tracePt t="4369" x="7345363" y="2735263"/>
          <p14:tracePt t="5829" x="7345363" y="2722563"/>
          <p14:tracePt t="5845" x="7307263" y="2709863"/>
          <p14:tracePt t="5853" x="7294563" y="2697163"/>
          <p14:tracePt t="5869" x="7281863" y="2684463"/>
          <p14:tracePt t="5877" x="7256463" y="2671763"/>
          <p14:tracePt t="5886" x="7243763" y="2659063"/>
          <p14:tracePt t="6007" x="7231063" y="2659063"/>
          <p14:tracePt t="6023" x="7231063" y="2671763"/>
          <p14:tracePt t="6039" x="7231063" y="2735263"/>
          <p14:tracePt t="6047" x="7231063" y="2747963"/>
          <p14:tracePt t="6054" x="7243763" y="2773363"/>
          <p14:tracePt t="6063" x="7243763" y="2838450"/>
          <p14:tracePt t="6072" x="7243763" y="2927350"/>
          <p14:tracePt t="6078" x="7243763" y="3017838"/>
          <p14:tracePt t="6085" x="7243763" y="3146425"/>
          <p14:tracePt t="6093" x="7243763" y="3249613"/>
          <p14:tracePt t="6101" x="7243763" y="3365500"/>
          <p14:tracePt t="6109" x="7243763" y="3532188"/>
          <p14:tracePt t="6119" x="7153275" y="3673475"/>
          <p14:tracePt t="6126" x="7102475" y="3802063"/>
          <p14:tracePt t="6135" x="7024688" y="3981450"/>
          <p14:tracePt t="6142" x="6973888" y="4070350"/>
          <p14:tracePt t="6149" x="6921500" y="4148138"/>
          <p14:tracePt t="6157" x="6858000" y="4198938"/>
          <p14:tracePt t="6165" x="6729413" y="4276725"/>
          <p14:tracePt t="6173" x="6691313" y="4314825"/>
          <p14:tracePt t="6181" x="6600825" y="4327525"/>
          <p14:tracePt t="6189" x="6511925" y="4367213"/>
          <p14:tracePt t="6197" x="6421438" y="4379913"/>
          <p14:tracePt t="6206" x="6318250" y="4379913"/>
          <p14:tracePt t="6214" x="6189663" y="4379913"/>
          <p14:tracePt t="6222" x="6075363" y="4379913"/>
          <p14:tracePt t="6230" x="5946775" y="4379913"/>
          <p14:tracePt t="6238" x="5818188" y="4327525"/>
          <p14:tracePt t="6246" x="5611813" y="4276725"/>
          <p14:tracePt t="6254" x="5432425" y="4160838"/>
          <p14:tracePt t="6262" x="5265738" y="4070350"/>
          <p14:tracePt t="6269" x="5059363" y="3968750"/>
          <p14:tracePt t="6278" x="4879975" y="3878263"/>
          <p14:tracePt t="6286" x="4738688" y="3789363"/>
          <p14:tracePt t="6294" x="4622800" y="3698875"/>
          <p14:tracePt t="6301" x="4508500" y="3621088"/>
          <p14:tracePt t="6309" x="4468813" y="3582988"/>
          <p14:tracePt t="6317" x="4327525" y="3479800"/>
          <p14:tracePt t="6325" x="4251325" y="3454400"/>
          <p14:tracePt t="6335" x="4238625" y="3429000"/>
          <p14:tracePt t="6342" x="4198938" y="3403600"/>
          <p14:tracePt t="6350" x="4186238" y="3390900"/>
          <p14:tracePt t="6357" x="4160838" y="3378200"/>
          <p14:tracePt t="6373" x="4135438" y="3378200"/>
          <p14:tracePt t="6381" x="4122738" y="3378200"/>
          <p14:tracePt t="6390" x="4110038" y="3378200"/>
          <p14:tracePt t="6398" x="4044950" y="3390900"/>
          <p14:tracePt t="6406" x="3956050" y="3403600"/>
          <p14:tracePt t="6414" x="3865563" y="3454400"/>
          <p14:tracePt t="6422" x="3789363" y="3467100"/>
          <p14:tracePt t="6430" x="3724275" y="3492500"/>
          <p14:tracePt t="6441" x="3660775" y="3492500"/>
          <p14:tracePt t="6449" x="3582988" y="3519488"/>
          <p14:tracePt t="6457" x="3454400" y="3519488"/>
          <p14:tracePt t="6465" x="3325813" y="3519488"/>
          <p14:tracePt t="6473" x="3121025" y="3519488"/>
          <p14:tracePt t="6481" x="2889250" y="3519488"/>
          <p14:tracePt t="6489" x="2709863" y="3519488"/>
          <p14:tracePt t="6497" x="2517775" y="3519488"/>
          <p14:tracePt t="6505" x="2286000" y="3519488"/>
          <p14:tracePt t="6513" x="2157413" y="3492500"/>
          <p14:tracePt t="6521" x="2041525" y="3492500"/>
          <p14:tracePt t="6529" x="1939925" y="3454400"/>
          <p14:tracePt t="6537" x="1925638" y="3454400"/>
          <p14:tracePt t="6545" x="1900238" y="3454400"/>
          <p14:tracePt t="6561" x="1887538" y="3454400"/>
          <p14:tracePt t="6569" x="1874838" y="3454400"/>
          <p14:tracePt t="6585" x="1862138" y="3454400"/>
          <p14:tracePt t="6615" x="1849438" y="3454400"/>
          <p14:tracePt t="6631" x="1836738" y="3454400"/>
          <p14:tracePt t="6741" x="1824038" y="3454400"/>
          <p14:tracePt t="6749" x="1811338" y="3454400"/>
          <p14:tracePt t="6809" x="1784350" y="3454400"/>
          <p14:tracePt t="6817" x="1771650" y="3454400"/>
          <p14:tracePt t="6825" x="1758950" y="3454400"/>
          <p14:tracePt t="6833" x="1746250" y="3454400"/>
          <p14:tracePt t="6841" x="1733550" y="3441700"/>
          <p14:tracePt t="6849" x="1695450" y="3441700"/>
          <p14:tracePt t="6857" x="1657350" y="3441700"/>
          <p14:tracePt t="6865" x="1592263" y="3429000"/>
          <p14:tracePt t="6878" x="1579563" y="3416300"/>
          <p14:tracePt t="6894" x="1554163" y="3416300"/>
          <p14:tracePt t="6904" x="1541463" y="3416300"/>
          <p14:tracePt t="6910" x="1541463" y="3403600"/>
          <p14:tracePt t="6920" x="1528763" y="3403600"/>
          <p14:tracePt t="6969" x="1528763" y="3378200"/>
          <p14:tracePt t="6977" x="1528763" y="3365500"/>
          <p14:tracePt t="6987" x="1528763" y="3351213"/>
          <p14:tracePt t="6994" x="1528763" y="3338513"/>
          <p14:tracePt t="7004" x="1528763" y="3287713"/>
          <p14:tracePt t="7010" x="1528763" y="3262313"/>
          <p14:tracePt t="7018" x="1541463" y="3224213"/>
          <p14:tracePt t="7025" x="1554163" y="3197225"/>
          <p14:tracePt t="7033" x="1566863" y="3159125"/>
          <p14:tracePt t="7041" x="1566863" y="3133725"/>
          <p14:tracePt t="7057" x="1579563" y="3121025"/>
          <p14:tracePt t="7065" x="1579563" y="3108325"/>
          <p14:tracePt t="7081" x="1579563" y="3095625"/>
          <p14:tracePt t="7185" x="1566863" y="3095625"/>
          <p14:tracePt t="7273" x="1554163" y="3082925"/>
          <p14:tracePt t="7289" x="1604963" y="3055938"/>
          <p14:tracePt t="7297" x="1695450" y="3005138"/>
          <p14:tracePt t="7305" x="1811338" y="2979738"/>
          <p14:tracePt t="7313" x="1952625" y="2927350"/>
          <p14:tracePt t="7321" x="2119313" y="2889250"/>
          <p14:tracePt t="7329" x="2336800" y="2851150"/>
          <p14:tracePt t="7337" x="2543175" y="2851150"/>
          <p14:tracePt t="7345" x="2838450" y="2851150"/>
          <p14:tracePt t="7353" x="3159125" y="2838450"/>
          <p14:tracePt t="7361" x="3351213" y="2813050"/>
          <p14:tracePt t="7370" x="3519488" y="2813050"/>
          <p14:tracePt t="7378" x="3711575" y="2813050"/>
          <p14:tracePt t="7386" x="3827463" y="2813050"/>
          <p14:tracePt t="7394" x="3852863" y="2813050"/>
          <p14:tracePt t="7407" x="3943350" y="2800350"/>
          <p14:tracePt t="7411" x="3968750" y="2800350"/>
          <p14:tracePt t="7422" x="3981450" y="2800350"/>
          <p14:tracePt t="7514" x="3994150" y="2800350"/>
          <p14:tracePt t="7530" x="3981450" y="2825750"/>
          <p14:tracePt t="7545" x="3968750" y="2838450"/>
          <p14:tracePt t="7553" x="3956050" y="2851150"/>
          <p14:tracePt t="7561" x="3930650" y="2876550"/>
          <p14:tracePt t="7569" x="3930650" y="2889250"/>
          <p14:tracePt t="7577" x="3903663" y="2914650"/>
          <p14:tracePt t="7588" x="3890963" y="2914650"/>
          <p14:tracePt t="7611" x="3890963" y="2927350"/>
          <p14:tracePt t="7625" x="3890963" y="2941638"/>
          <p14:tracePt t="7633" x="3878263" y="2941638"/>
          <p14:tracePt t="7657" x="3865563" y="2954338"/>
          <p14:tracePt t="7673" x="3865563" y="2979738"/>
          <p14:tracePt t="7689" x="3865563" y="2992438"/>
          <p14:tracePt t="7947" x="3852863" y="2992438"/>
          <p14:tracePt t="7961" x="3840163" y="3005138"/>
          <p14:tracePt t="7981" x="3827463" y="3017838"/>
          <p14:tracePt t="8315" x="3827463" y="3005138"/>
          <p14:tracePt t="8322" x="3840163" y="2992438"/>
          <p14:tracePt t="8329" x="3852863" y="2992438"/>
          <p14:tracePt t="8346" x="3852863" y="2979738"/>
          <p14:tracePt t="8489" x="3852863" y="2954338"/>
          <p14:tracePt t="8521" x="3852863" y="2941638"/>
          <p14:tracePt t="8553" x="3827463" y="2941638"/>
          <p14:tracePt t="8569" x="3802063" y="2954338"/>
          <p14:tracePt t="8579" x="3775075" y="2954338"/>
          <p14:tracePt t="8589" x="3749675" y="2967038"/>
          <p14:tracePt t="8595" x="3736975" y="2979738"/>
          <p14:tracePt t="8606" x="3724275" y="2979738"/>
          <p14:tracePt t="8611" x="3711575" y="2992438"/>
          <p14:tracePt t="8619" x="3686175" y="3005138"/>
          <p14:tracePt t="8627" x="3673475" y="3005138"/>
          <p14:tracePt t="8634" x="3660775" y="3017838"/>
          <p14:tracePt t="8643" x="3660775" y="3030538"/>
          <p14:tracePt t="8650" x="3633788" y="3043238"/>
          <p14:tracePt t="8658" x="3621088" y="3055938"/>
          <p14:tracePt t="8666" x="3621088" y="3068638"/>
          <p14:tracePt t="8682" x="3621088" y="3082925"/>
          <p14:tracePt t="8689" x="3608388" y="3108325"/>
          <p14:tracePt t="8697" x="3595688" y="3133725"/>
          <p14:tracePt t="8717" x="3595688" y="3159125"/>
          <p14:tracePt t="8727" x="3582988" y="3184525"/>
          <p14:tracePt t="8735" x="3582988" y="3197225"/>
          <p14:tracePt t="8744" x="3582988" y="3224213"/>
          <p14:tracePt t="8757" x="3582988" y="3236913"/>
          <p14:tracePt t="8765" x="3582988" y="3249613"/>
          <p14:tracePt t="8773" x="3582988" y="3262313"/>
          <p14:tracePt t="8809" x="3582988" y="3275013"/>
          <p14:tracePt t="8826" x="3608388" y="3275013"/>
          <p14:tracePt t="8843" x="3633788" y="3262313"/>
          <p14:tracePt t="8851" x="3633788" y="3224213"/>
          <p14:tracePt t="8859" x="3660775" y="3184525"/>
          <p14:tracePt t="8867" x="3686175" y="3146425"/>
          <p14:tracePt t="8874" x="3698875" y="3082925"/>
          <p14:tracePt t="8882" x="3698875" y="3068638"/>
          <p14:tracePt t="8889" x="3711575" y="3030538"/>
          <p14:tracePt t="8897" x="3724275" y="2992438"/>
          <p14:tracePt t="8905" x="3724275" y="2979738"/>
          <p14:tracePt t="8913" x="3724275" y="2967038"/>
          <p14:tracePt t="8922" x="3724275" y="2954338"/>
          <p14:tracePt t="8929" x="3724275" y="2941638"/>
          <p14:tracePt t="9057" x="3711575" y="2979738"/>
          <p14:tracePt t="9081" x="3698875" y="3005138"/>
          <p14:tracePt t="9091" x="3698875" y="3017838"/>
          <p14:tracePt t="9193" x="3698875" y="3030538"/>
          <p14:tracePt t="9289" x="3686175" y="3030538"/>
          <p14:tracePt t="9309" x="3673475" y="3030538"/>
          <p14:tracePt t="9327" x="3660775" y="3017838"/>
          <p14:tracePt t="9343" x="3660775" y="3005138"/>
          <p14:tracePt t="9352" x="3660775" y="2992438"/>
          <p14:tracePt t="9358" x="3660775" y="2979738"/>
          <p14:tracePt t="9366" x="3660775" y="2967038"/>
          <p14:tracePt t="9374" x="3648075" y="2954338"/>
          <p14:tracePt t="9382" x="3621088" y="2927350"/>
          <p14:tracePt t="9390" x="3621088" y="2914650"/>
          <p14:tracePt t="9422" x="3582988" y="2876550"/>
          <p14:tracePt t="9778" x="3595688" y="2876550"/>
          <p14:tracePt t="9786" x="3608388" y="2876550"/>
          <p14:tracePt t="9798" x="3660775" y="2838450"/>
          <p14:tracePt t="9806" x="3686175" y="2838450"/>
          <p14:tracePt t="9813" x="3749675" y="2813050"/>
          <p14:tracePt t="9821" x="3827463" y="2773363"/>
          <p14:tracePt t="9830" x="3865563" y="2760663"/>
          <p14:tracePt t="9837" x="3878263" y="2760663"/>
          <p14:tracePt t="9845" x="3916363" y="2735263"/>
          <p14:tracePt t="9854" x="3930650" y="2722563"/>
          <p14:tracePt t="9862" x="3943350" y="2709863"/>
          <p14:tracePt t="9878" x="3943350" y="2697163"/>
          <p14:tracePt t="9886" x="3943350" y="2671763"/>
          <p14:tracePt t="9910" x="3943350" y="2646363"/>
          <p14:tracePt t="9917" x="3943350" y="2632075"/>
          <p14:tracePt t="9933" x="3943350" y="2619375"/>
          <p14:tracePt t="9958" x="3943350" y="2606675"/>
          <p14:tracePt t="9982" x="3943350" y="2593975"/>
          <p14:tracePt t="9991" x="3943350" y="2581275"/>
          <p14:tracePt t="9998" x="3943350" y="2568575"/>
          <p14:tracePt t="10022" x="3943350" y="2555875"/>
          <p14:tracePt t="10117" x="3943350" y="2568575"/>
          <p14:tracePt t="10133" x="3943350" y="2593975"/>
          <p14:tracePt t="10149" x="3943350" y="2632075"/>
          <p14:tracePt t="10157" x="3943350" y="2671763"/>
          <p14:tracePt t="10165" x="3943350" y="2697163"/>
          <p14:tracePt t="10173" x="3943350" y="2735263"/>
          <p14:tracePt t="10181" x="3968750" y="2800350"/>
          <p14:tracePt t="10189" x="3981450" y="2825750"/>
          <p14:tracePt t="10197" x="3994150" y="2863850"/>
          <p14:tracePt t="10205" x="4006850" y="2889250"/>
          <p14:tracePt t="10213" x="4032250" y="2914650"/>
          <p14:tracePt t="10221" x="4057650" y="2941638"/>
          <p14:tracePt t="10247" x="4070350" y="2954338"/>
          <p14:tracePt t="10263" x="4084638" y="2954338"/>
          <p14:tracePt t="10279" x="4097338" y="2954338"/>
          <p14:tracePt t="10287" x="4122738" y="2954338"/>
          <p14:tracePt t="10293" x="4135438" y="2954338"/>
          <p14:tracePt t="10301" x="4160838" y="2927350"/>
          <p14:tracePt t="10309" x="4186238" y="2901950"/>
          <p14:tracePt t="10317" x="4264025" y="2863850"/>
          <p14:tracePt t="10325" x="4352925" y="2813050"/>
          <p14:tracePt t="10333" x="4379913" y="2800350"/>
          <p14:tracePt t="10341" x="4443413" y="2760663"/>
          <p14:tracePt t="10349" x="4481513" y="2735263"/>
          <p14:tracePt t="10357" x="4584700" y="2646363"/>
          <p14:tracePt t="10365" x="4622800" y="2606675"/>
          <p14:tracePt t="10373" x="4700588" y="2530475"/>
          <p14:tracePt t="10381" x="4725988" y="2505075"/>
          <p14:tracePt t="10397" x="4751388" y="2478088"/>
          <p14:tracePt t="10405" x="4764088" y="2465388"/>
          <p14:tracePt t="10518" x="4764088" y="2478088"/>
          <p14:tracePt t="10526" x="4764088" y="2490788"/>
          <p14:tracePt t="10543" x="4764088" y="2530475"/>
          <p14:tracePt t="10550" x="4751388" y="2543175"/>
          <p14:tracePt t="10557" x="4738688" y="2555875"/>
          <p14:tracePt t="10565" x="4738688" y="2606675"/>
          <p14:tracePt t="10573" x="4738688" y="2684463"/>
          <p14:tracePt t="10581" x="4738688" y="2709863"/>
          <p14:tracePt t="10589" x="4751388" y="2800350"/>
          <p14:tracePt t="10598" x="4764088" y="2825750"/>
          <p14:tracePt t="10605" x="4791075" y="2901950"/>
          <p14:tracePt t="10614" x="4829175" y="3043238"/>
          <p14:tracePt t="10622" x="4918075" y="3159125"/>
          <p14:tracePt t="10630" x="4932363" y="3197225"/>
          <p14:tracePt t="10638" x="5008563" y="3275013"/>
          <p14:tracePt t="10645" x="5059363" y="3378200"/>
          <p14:tracePt t="10654" x="5137150" y="3454400"/>
          <p14:tracePt t="10661" x="5213350" y="3532188"/>
          <p14:tracePt t="10670" x="5316538" y="3633788"/>
          <p14:tracePt t="10677" x="5394325" y="3673475"/>
          <p14:tracePt t="10685" x="5457825" y="3711575"/>
          <p14:tracePt t="10693" x="5495925" y="3724275"/>
          <p14:tracePt t="10701" x="5522913" y="3736975"/>
          <p14:tracePt t="10709" x="5535613" y="3749675"/>
          <p14:tracePt t="10733" x="5573713" y="3749675"/>
          <p14:tracePt t="10745" x="5586413" y="3749675"/>
          <p14:tracePt t="10754" x="5611813" y="3736975"/>
          <p14:tracePt t="10761" x="5637213" y="3711575"/>
          <p14:tracePt t="10769" x="5664200" y="3686175"/>
          <p14:tracePt t="10777" x="5702300" y="3608388"/>
          <p14:tracePt t="10785" x="5702300" y="3582988"/>
          <p14:tracePt t="10793" x="5715000" y="3492500"/>
          <p14:tracePt t="10801" x="5727700" y="3403600"/>
          <p14:tracePt t="10809" x="5740400" y="3338513"/>
          <p14:tracePt t="10817" x="5740400" y="3224213"/>
          <p14:tracePt t="10825" x="5753100" y="3133725"/>
          <p14:tracePt t="10833" x="5753100" y="3068638"/>
          <p14:tracePt t="10841" x="5753100" y="3005138"/>
          <p14:tracePt t="10849" x="5753100" y="2967038"/>
          <p14:tracePt t="10857" x="5753100" y="2954338"/>
          <p14:tracePt t="10865" x="5753100" y="2914650"/>
          <p14:tracePt t="10873" x="5753100" y="2876550"/>
          <p14:tracePt t="10889" x="5740400" y="2863850"/>
          <p14:tracePt t="10897" x="5727700" y="2851150"/>
          <p14:tracePt t="10905" x="5727700" y="2838450"/>
          <p14:tracePt t="10921" x="5715000" y="2838450"/>
          <p14:tracePt t="10938" x="5702300" y="2838450"/>
          <p14:tracePt t="10945" x="5689600" y="2838450"/>
          <p14:tracePt t="10954" x="5664200" y="2838450"/>
          <p14:tracePt t="10969" x="5637213" y="2825750"/>
          <p14:tracePt t="10977" x="5624513" y="2825750"/>
          <p14:tracePt t="10985" x="5624513" y="2813050"/>
          <p14:tracePt t="11367" x="5611813" y="2825750"/>
          <p14:tracePt t="11382" x="5599113" y="2889250"/>
          <p14:tracePt t="11389" x="5586413" y="2914650"/>
          <p14:tracePt t="11398" x="5586413" y="2992438"/>
          <p14:tracePt t="11407" x="5586413" y="3095625"/>
          <p14:tracePt t="11424" x="5586413" y="3300413"/>
          <p14:tracePt t="11429" x="5624513" y="3390900"/>
          <p14:tracePt t="11438" x="5651500" y="3506788"/>
          <p14:tracePt t="11445" x="5664200" y="3570288"/>
          <p14:tracePt t="11453" x="5676900" y="3648075"/>
          <p14:tracePt t="11461" x="5689600" y="3711575"/>
          <p14:tracePt t="11469" x="5702300" y="3749675"/>
          <p14:tracePt t="11478" x="5702300" y="3762375"/>
          <p14:tracePt t="11485" x="5715000" y="3789363"/>
          <p14:tracePt t="11493" x="5727700" y="3802063"/>
          <p14:tracePt t="11509" x="5740400" y="3802063"/>
          <p14:tracePt t="11655" x="5740400" y="3814763"/>
          <p14:tracePt t="11669" x="5740400" y="3827463"/>
          <p14:tracePt t="11678" x="5727700" y="3890963"/>
          <p14:tracePt t="11686" x="5702300" y="3890963"/>
          <p14:tracePt t="11694" x="5676900" y="3916363"/>
          <p14:tracePt t="11702" x="5611813" y="3943350"/>
          <p14:tracePt t="11709" x="5599113" y="3956050"/>
          <p14:tracePt t="11717" x="5548313" y="3994150"/>
          <p14:tracePt t="11725" x="5510213" y="4019550"/>
          <p14:tracePt t="11733" x="5432425" y="4084638"/>
          <p14:tracePt t="11741" x="5341938" y="4122738"/>
          <p14:tracePt t="11749" x="5265738" y="4148138"/>
          <p14:tracePt t="11758" x="5175250" y="4173538"/>
          <p14:tracePt t="11765" x="5099050" y="4211638"/>
          <p14:tracePt t="11773" x="5008563" y="4251325"/>
          <p14:tracePt t="11781" x="4970463" y="4264025"/>
          <p14:tracePt t="11789" x="4905375" y="4302125"/>
          <p14:tracePt t="11797" x="4892675" y="4302125"/>
          <p14:tracePt t="11805" x="4879975" y="4327525"/>
          <p14:tracePt t="11813" x="4854575" y="4340225"/>
          <p14:tracePt t="11821" x="4841875" y="4340225"/>
          <p14:tracePt t="11838" x="4829175" y="4352925"/>
          <p14:tracePt t="11854" x="4816475" y="4367213"/>
          <p14:tracePt t="11862" x="4816475" y="4379913"/>
          <p14:tracePt t="11870" x="4816475" y="4392613"/>
          <p14:tracePt t="11879" x="4816475" y="4418013"/>
          <p14:tracePt t="11886" x="4803775" y="4443413"/>
          <p14:tracePt t="11898" x="4803775" y="4481513"/>
          <p14:tracePt t="11906" x="4803775" y="4508500"/>
          <p14:tracePt t="11913" x="4803775" y="4521200"/>
          <p14:tracePt t="11922" x="4803775" y="4546600"/>
          <p14:tracePt t="11929" x="4803775" y="4572000"/>
          <p14:tracePt t="11946" x="4803775" y="4584700"/>
          <p14:tracePt t="11974" x="4816475" y="4584700"/>
          <p14:tracePt t="12007" x="4854575" y="4559300"/>
          <p14:tracePt t="12015" x="4867275" y="4546600"/>
          <p14:tracePt t="12025" x="4867275" y="4481513"/>
          <p14:tracePt t="12029" x="4867275" y="4418013"/>
          <p14:tracePt t="12039" x="4879975" y="4379913"/>
          <p14:tracePt t="12045" x="4879975" y="4367213"/>
          <p14:tracePt t="12053" x="4879975" y="4340225"/>
          <p14:tracePt t="12061" x="4879975" y="4302125"/>
          <p14:tracePt t="12070" x="4879975" y="4264025"/>
          <p14:tracePt t="12078" x="4854575" y="4238625"/>
          <p14:tracePt t="12086" x="4841875" y="4225925"/>
          <p14:tracePt t="12094" x="4776788" y="4225925"/>
          <p14:tracePt t="12102" x="4700588" y="4225925"/>
          <p14:tracePt t="12111" x="4533900" y="4225925"/>
          <p14:tracePt t="12119" x="4367213" y="4225925"/>
          <p14:tracePt t="12127" x="4148138" y="4225925"/>
          <p14:tracePt t="12135" x="3943350" y="4225925"/>
          <p14:tracePt t="12142" x="3724275" y="4225925"/>
          <p14:tracePt t="12150" x="3492500" y="4251325"/>
          <p14:tracePt t="12158" x="3275013" y="4264025"/>
          <p14:tracePt t="12166" x="3055938" y="4302125"/>
          <p14:tracePt t="12173" x="2851150" y="4314825"/>
          <p14:tracePt t="12182" x="2671763" y="4367213"/>
          <p14:tracePt t="12189" x="2478088" y="4405313"/>
          <p14:tracePt t="12198" x="2349500" y="4443413"/>
          <p14:tracePt t="12206" x="2170113" y="4456113"/>
          <p14:tracePt t="12213" x="2081213" y="4481513"/>
          <p14:tracePt t="12222" x="1990725" y="4521200"/>
          <p14:tracePt t="12229" x="1900238" y="4533900"/>
          <p14:tracePt t="12237" x="1862138" y="4546600"/>
          <p14:tracePt t="12245" x="1824038" y="4559300"/>
          <p14:tracePt t="12262" x="1798638" y="4572000"/>
          <p14:tracePt t="12270" x="1784350" y="4572000"/>
          <p14:tracePt t="12297" x="1771650" y="4572000"/>
          <p14:tracePt t="12313" x="1746250" y="4572000"/>
          <p14:tracePt t="12322" x="1733550" y="4572000"/>
          <p14:tracePt t="12329" x="1695450" y="4559300"/>
          <p14:tracePt t="12337" x="1670050" y="4559300"/>
          <p14:tracePt t="12345" x="1592263" y="4521200"/>
          <p14:tracePt t="12353" x="1554163" y="4494213"/>
          <p14:tracePt t="12361" x="1463675" y="4456113"/>
          <p14:tracePt t="12369" x="1400175" y="4443413"/>
          <p14:tracePt t="12377" x="1322388" y="4392613"/>
          <p14:tracePt t="12385" x="1284288" y="4367213"/>
          <p14:tracePt t="12393" x="1258888" y="4352925"/>
          <p14:tracePt t="12401" x="1193800" y="4314825"/>
          <p14:tracePt t="12409" x="1168400" y="4302125"/>
          <p14:tracePt t="12425" x="1168400" y="4276725"/>
          <p14:tracePt t="12433" x="1168400" y="4264025"/>
          <p14:tracePt t="12441" x="1155700" y="4264025"/>
          <p14:tracePt t="12458" x="1155700" y="4238625"/>
          <p14:tracePt t="12473" x="1155700" y="4198938"/>
          <p14:tracePt t="12481" x="1168400" y="4173538"/>
          <p14:tracePt t="12489" x="1181100" y="4148138"/>
          <p14:tracePt t="12497" x="1271588" y="4057650"/>
          <p14:tracePt t="12505" x="1400175" y="3956050"/>
          <p14:tracePt t="12513" x="1489075" y="3903663"/>
          <p14:tracePt t="12522" x="1630363" y="3814763"/>
          <p14:tracePt t="12529" x="1771650" y="3736975"/>
          <p14:tracePt t="12537" x="1874838" y="3698875"/>
          <p14:tracePt t="12545" x="2054225" y="3648075"/>
          <p14:tracePt t="12553" x="2182813" y="3595688"/>
          <p14:tracePt t="12562" x="2389188" y="3557588"/>
          <p14:tracePt t="12571" x="2517775" y="3557588"/>
          <p14:tracePt t="12579" x="2646363" y="3532188"/>
          <p14:tracePt t="12586" x="2838450" y="3532188"/>
          <p14:tracePt t="12596" x="2967038" y="3532188"/>
          <p14:tracePt t="12602" x="3095625" y="3532188"/>
          <p14:tracePt t="12610" x="3209925" y="3532188"/>
          <p14:tracePt t="12618" x="3275013" y="3532188"/>
          <p14:tracePt t="12626" x="3300413" y="3532188"/>
          <p14:tracePt t="12633" x="3313113" y="3544888"/>
          <p14:tracePt t="12695" x="3325813" y="3544888"/>
          <p14:tracePt t="12703" x="3325813" y="3557588"/>
          <p14:tracePt t="12712" x="3313113" y="3570288"/>
          <p14:tracePt t="12735" x="3300413" y="3570288"/>
          <p14:tracePt t="12743" x="3275013" y="3570288"/>
          <p14:tracePt t="12757" x="3249613" y="3582988"/>
          <p14:tracePt t="12773" x="3224213" y="3582988"/>
          <p14:tracePt t="12781" x="3209925" y="3582988"/>
          <p14:tracePt t="12790" x="3197225" y="3582988"/>
          <p14:tracePt t="12797" x="3184525" y="3582988"/>
          <p14:tracePt t="12806" x="3159125" y="3582988"/>
          <p14:tracePt t="12813" x="3121025" y="3570288"/>
          <p14:tracePt t="12822" x="3095625" y="3570288"/>
          <p14:tracePt t="12829" x="3082925" y="3570288"/>
          <p14:tracePt t="12837" x="3043238" y="3557588"/>
          <p14:tracePt t="12845" x="3017838" y="3557588"/>
          <p14:tracePt t="12858" x="2979738" y="3532188"/>
          <p14:tracePt t="12865" x="2979738" y="3519488"/>
          <p14:tracePt t="12873" x="2941638" y="3519488"/>
          <p14:tracePt t="12881" x="2941638" y="3506788"/>
          <p14:tracePt t="12889" x="2914650" y="3492500"/>
          <p14:tracePt t="12897" x="2901950" y="3479800"/>
          <p14:tracePt t="13002" x="2889250" y="3479800"/>
          <p14:tracePt t="13017" x="2876550" y="3479800"/>
          <p14:tracePt t="13033" x="2863850" y="3479800"/>
          <p14:tracePt t="13049" x="2851150" y="3479800"/>
          <p14:tracePt t="13057" x="2838450" y="3479800"/>
          <p14:tracePt t="13073" x="2773363" y="3492500"/>
          <p14:tracePt t="13081" x="2735263" y="3492500"/>
          <p14:tracePt t="13089" x="2659063" y="3492500"/>
          <p14:tracePt t="13101" x="2593975" y="3492500"/>
          <p14:tracePt t="13109" x="2478088" y="3492500"/>
          <p14:tracePt t="13118" x="2452688" y="3492500"/>
          <p14:tracePt t="13126" x="2349500" y="3479800"/>
          <p14:tracePt t="13133" x="2273300" y="3429000"/>
          <p14:tracePt t="13141" x="2182813" y="3390900"/>
          <p14:tracePt t="13149" x="2144713" y="3378200"/>
          <p14:tracePt t="13157" x="2119313" y="3351213"/>
          <p14:tracePt t="13165" x="2106613" y="3351213"/>
          <p14:tracePt t="13173" x="2106613" y="3338513"/>
          <p14:tracePt t="13371" x="2093913" y="3338513"/>
          <p14:tracePt t="13387" x="2081213" y="3325813"/>
          <p14:tracePt t="13418" x="2081213" y="3313113"/>
          <p14:tracePt t="13449" x="2081213" y="3300413"/>
          <p14:tracePt t="15709" x="2363788" y="3390900"/>
          <p14:tracePt t="15719" x="2389188" y="3403600"/>
          <p14:tracePt t="15729" x="2543175" y="3441700"/>
          <p14:tracePt t="15736" x="2671763" y="3454400"/>
          <p14:tracePt t="15744" x="2813050" y="3492500"/>
          <p14:tracePt t="15750" x="2914650" y="3506788"/>
          <p14:tracePt t="15758" x="3030538" y="3532188"/>
          <p14:tracePt t="15765" x="3108325" y="3570288"/>
          <p14:tracePt t="15774" x="3121025" y="3570288"/>
          <p14:tracePt t="15782" x="3133725" y="3570288"/>
          <p14:tracePt t="15822" x="3146425" y="3570288"/>
          <p14:tracePt t="15830" x="3146425" y="3557588"/>
          <p14:tracePt t="15839" x="3146425" y="3492500"/>
          <p14:tracePt t="15847" x="3146425" y="3429000"/>
          <p14:tracePt t="15855" x="3146425" y="3390900"/>
          <p14:tracePt t="15863" x="3146425" y="3313113"/>
          <p14:tracePt t="15870" x="3146425" y="3184525"/>
          <p14:tracePt t="15878" x="3146425" y="3068638"/>
          <p14:tracePt t="15886" x="3146425" y="2954338"/>
          <p14:tracePt t="15894" x="3146425" y="2787650"/>
          <p14:tracePt t="15901" x="3146425" y="2659063"/>
          <p14:tracePt t="15909" x="3146425" y="2555875"/>
          <p14:tracePt t="15917" x="3146425" y="2490788"/>
          <p14:tracePt t="15925" x="3146425" y="2414588"/>
          <p14:tracePt t="15933" x="3146425" y="2401888"/>
          <p14:tracePt t="15942" x="3146425" y="2376488"/>
          <p14:tracePt t="15951" x="3146425" y="2363788"/>
          <p14:tracePt t="15960" x="3159125" y="2363788"/>
          <p14:tracePt t="15966" x="3184525" y="2363788"/>
          <p14:tracePt t="15974" x="3197225" y="2363788"/>
          <p14:tracePt t="15982" x="3224213" y="2363788"/>
          <p14:tracePt t="15990" x="3262313" y="2363788"/>
          <p14:tracePt t="15998" x="3351213" y="2452688"/>
          <p14:tracePt t="16006" x="3454400" y="2568575"/>
          <p14:tracePt t="16015" x="3582988" y="2709863"/>
          <p14:tracePt t="16021" x="3660775" y="2851150"/>
          <p14:tracePt t="16029" x="3865563" y="3043238"/>
          <p14:tracePt t="16037" x="4070350" y="3249613"/>
          <p14:tracePt t="16045" x="4160838" y="3325813"/>
          <p14:tracePt t="16053" x="4264025" y="3429000"/>
          <p14:tracePt t="16061" x="4302125" y="3454400"/>
          <p14:tracePt t="16069" x="4327525" y="3467100"/>
          <p14:tracePt t="16110" x="4367213" y="3467100"/>
          <p14:tracePt t="16118" x="4367213" y="3454400"/>
          <p14:tracePt t="16126" x="4379913" y="3441700"/>
          <p14:tracePt t="16134" x="4405313" y="3365500"/>
          <p14:tracePt t="16142" x="4430713" y="3325813"/>
          <p14:tracePt t="16149" x="4443413" y="3300413"/>
          <p14:tracePt t="16158" x="4468813" y="3262313"/>
          <p14:tracePt t="16166" x="4481513" y="3236913"/>
          <p14:tracePt t="16173" x="4508500" y="3197225"/>
          <p14:tracePt t="16181" x="4572000" y="3159125"/>
          <p14:tracePt t="16189" x="4649788" y="3133725"/>
          <p14:tracePt t="16197" x="4687888" y="3108325"/>
          <p14:tracePt t="16205" x="4751388" y="3095625"/>
          <p14:tracePt t="16213" x="4776788" y="3095625"/>
          <p14:tracePt t="16221" x="4803775" y="3095625"/>
          <p14:tracePt t="16229" x="4829175" y="3095625"/>
          <p14:tracePt t="16242" x="4841875" y="3095625"/>
          <p14:tracePt t="16249" x="4867275" y="3095625"/>
          <p14:tracePt t="16381" x="4867275" y="3108325"/>
          <p14:tracePt t="16397" x="4867275" y="3171825"/>
          <p14:tracePt t="16413" x="4867275" y="3197225"/>
          <p14:tracePt t="16421" x="4867275" y="3209925"/>
          <p14:tracePt t="16429" x="4867275" y="3262313"/>
          <p14:tracePt t="16437" x="4867275" y="3300413"/>
          <p14:tracePt t="16445" x="4867275" y="3390900"/>
          <p14:tracePt t="16453" x="4867275" y="3479800"/>
          <p14:tracePt t="16461" x="4867275" y="3595688"/>
          <p14:tracePt t="16469" x="4867275" y="3621088"/>
          <p14:tracePt t="16477" x="4867275" y="3711575"/>
          <p14:tracePt t="16493" x="4867275" y="3749675"/>
          <p14:tracePt t="16501" x="4854575" y="3749675"/>
          <p14:tracePt t="16509" x="4854575" y="3762375"/>
          <p14:tracePt t="16517" x="4854575" y="3775075"/>
          <p14:tracePt t="16589" x="4829175" y="3762375"/>
          <p14:tracePt t="16605" x="4829175" y="3736975"/>
          <p14:tracePt t="16613" x="4829175" y="3724275"/>
          <p14:tracePt t="16629" x="4829175" y="3698875"/>
          <p14:tracePt t="16637" x="4829175" y="3686175"/>
          <p14:tracePt t="16645" x="4829175" y="3673475"/>
          <p14:tracePt t="16653" x="4829175" y="3648075"/>
          <p14:tracePt t="16685" x="4829175" y="3633788"/>
          <p14:tracePt t="16749" x="4816475" y="3621088"/>
          <p14:tracePt t="16765" x="4803775" y="3608388"/>
          <p14:tracePt t="16794" x="4776788" y="3608388"/>
          <p14:tracePt t="16802" x="4764088" y="3595688"/>
          <p14:tracePt t="16810" x="4751388" y="3595688"/>
          <p14:tracePt t="16818" x="4738688" y="3595688"/>
          <p14:tracePt t="16878" x="4725988" y="3582988"/>
          <p14:tracePt t="16886" x="4713288" y="3582988"/>
          <p14:tracePt t="16949" x="4713288" y="3570288"/>
          <p14:tracePt t="16957" x="4713288" y="3544888"/>
          <p14:tracePt t="16973" x="4713288" y="3519488"/>
          <p14:tracePt t="16981" x="4713288" y="3479800"/>
          <p14:tracePt t="16989" x="4713288" y="3454400"/>
          <p14:tracePt t="16997" x="4713288" y="3416300"/>
          <p14:tracePt t="17005" x="4713288" y="3378200"/>
          <p14:tracePt t="17013" x="4713288" y="3300413"/>
          <p14:tracePt t="17021" x="4713288" y="3236913"/>
          <p14:tracePt t="17029" x="4713288" y="3171825"/>
          <p14:tracePt t="17037" x="4713288" y="3133725"/>
          <p14:tracePt t="17045" x="4713288" y="3095625"/>
          <p14:tracePt t="17053" x="4700588" y="3030538"/>
          <p14:tracePt t="17061" x="4675188" y="2967038"/>
          <p14:tracePt t="17070" x="4662488" y="2954338"/>
          <p14:tracePt t="17086" x="4649788" y="2927350"/>
          <p14:tracePt t="17094" x="4635500" y="2914650"/>
          <p14:tracePt t="17102" x="4622800" y="2901950"/>
          <p14:tracePt t="17118" x="4610100" y="2901950"/>
          <p14:tracePt t="17127" x="4597400" y="2901950"/>
          <p14:tracePt t="17150" x="4572000" y="2901950"/>
          <p14:tracePt t="17157" x="4559300" y="2901950"/>
          <p14:tracePt t="17165" x="4546600" y="2901950"/>
          <p14:tracePt t="17173" x="4508500" y="2914650"/>
          <p14:tracePt t="17181" x="4481513" y="2941638"/>
          <p14:tracePt t="17190" x="4468813" y="2941638"/>
          <p14:tracePt t="17198" x="4443413" y="2941638"/>
          <p14:tracePt t="17206" x="4405313" y="2954338"/>
          <p14:tracePt t="17214" x="4392613" y="2967038"/>
          <p14:tracePt t="17221" x="4367213" y="2967038"/>
          <p14:tracePt t="17230" x="4327525" y="2979738"/>
          <p14:tracePt t="17238" x="4302125" y="2992438"/>
          <p14:tracePt t="17245" x="4276725" y="3005138"/>
          <p14:tracePt t="17254" x="4251325" y="3005138"/>
          <p14:tracePt t="17262" x="4186238" y="3043238"/>
          <p14:tracePt t="17269" x="4160838" y="3055938"/>
          <p14:tracePt t="17277" x="4122738" y="3082925"/>
          <p14:tracePt t="17285" x="4122738" y="3095625"/>
          <p14:tracePt t="17297" x="4057650" y="3133725"/>
          <p14:tracePt t="17306" x="4032250" y="3146425"/>
          <p14:tracePt t="17314" x="3968750" y="3197225"/>
          <p14:tracePt t="17322" x="3943350" y="3209925"/>
          <p14:tracePt t="17330" x="3903663" y="3249613"/>
          <p14:tracePt t="17337" x="3890963" y="3262313"/>
          <p14:tracePt t="17345" x="3890963" y="3287713"/>
          <p14:tracePt t="17353" x="3878263" y="3313113"/>
          <p14:tracePt t="17361" x="3878263" y="3338513"/>
          <p14:tracePt t="17369" x="3878263" y="3351213"/>
          <p14:tracePt t="17377" x="3878263" y="3378200"/>
          <p14:tracePt t="17385" x="3878263" y="3403600"/>
          <p14:tracePt t="17393" x="3878263" y="3416300"/>
          <p14:tracePt t="17401" x="3878263" y="3454400"/>
          <p14:tracePt t="17409" x="3878263" y="3467100"/>
          <p14:tracePt t="17417" x="3890963" y="3467100"/>
          <p14:tracePt t="17427" x="3916363" y="3492500"/>
          <p14:tracePt t="17433" x="3916363" y="3519488"/>
          <p14:tracePt t="17442" x="3994150" y="3532188"/>
          <p14:tracePt t="17458" x="4019550" y="3532188"/>
          <p14:tracePt t="17466" x="4032250" y="3532188"/>
          <p14:tracePt t="17506" x="4044950" y="3532188"/>
          <p14:tracePt t="17890" x="4057650" y="3532188"/>
          <p14:tracePt t="17906" x="4057650" y="3519488"/>
          <p14:tracePt t="17913" x="4070350" y="3519488"/>
          <p14:tracePt t="17925" x="4084638" y="3506788"/>
          <p14:tracePt t="17933" x="4084638" y="3479800"/>
          <p14:tracePt t="17957" x="4084638" y="3467100"/>
          <p14:tracePt t="18033" x="4097338" y="3441700"/>
          <p14:tracePt t="18041" x="4110038" y="3441700"/>
          <p14:tracePt t="18049" x="4122738" y="3429000"/>
          <p14:tracePt t="18057" x="4135438" y="3429000"/>
          <p14:tracePt t="18065" x="4148138" y="3416300"/>
          <p14:tracePt t="18073" x="4173538" y="3390900"/>
          <p14:tracePt t="18081" x="4186238" y="3390900"/>
          <p14:tracePt t="18089" x="4264025" y="3365500"/>
          <p14:tracePt t="18097" x="4276725" y="3351213"/>
          <p14:tracePt t="18105" x="4352925" y="3338513"/>
          <p14:tracePt t="18113" x="4418013" y="3325813"/>
          <p14:tracePt t="18121" x="4456113" y="3300413"/>
          <p14:tracePt t="18129" x="4521200" y="3287713"/>
          <p14:tracePt t="18137" x="4533900" y="3287713"/>
          <p14:tracePt t="18153" x="4546600" y="3287713"/>
          <p14:tracePt t="18177" x="4559300" y="3275013"/>
          <p14:tracePt t="18185" x="4572000" y="3262313"/>
          <p14:tracePt t="18237" x="4572000" y="3249613"/>
          <p14:tracePt t="18257" x="4572000" y="3236913"/>
          <p14:tracePt t="18274" x="4572000" y="3224213"/>
          <p14:tracePt t="18497" x="4559300" y="3224213"/>
          <p14:tracePt t="18505" x="4546600" y="3249613"/>
          <p14:tracePt t="18523" x="4546600" y="3275013"/>
          <p14:tracePt t="18530" x="4546600" y="3351213"/>
          <p14:tracePt t="18539" x="4546600" y="3416300"/>
          <p14:tracePt t="18545" x="4546600" y="3454400"/>
          <p14:tracePt t="18553" x="4546600" y="3532188"/>
          <p14:tracePt t="18561" x="4546600" y="3544888"/>
          <p14:tracePt t="18569" x="4546600" y="3582988"/>
          <p14:tracePt t="18577" x="4546600" y="3608388"/>
          <p14:tracePt t="18585" x="4559300" y="3621088"/>
          <p14:tracePt t="18597" x="4572000" y="3660775"/>
          <p14:tracePt t="18603" x="4584700" y="3660775"/>
          <p14:tracePt t="18630" x="4610100" y="3660775"/>
          <p14:tracePt t="18637" x="4622800" y="3660775"/>
          <p14:tracePt t="18653" x="4662488" y="3648075"/>
          <p14:tracePt t="18664" x="4675188" y="3633788"/>
          <p14:tracePt t="18671" x="4687888" y="3608388"/>
          <p14:tracePt t="18680" x="4725988" y="3582988"/>
          <p14:tracePt t="18687" x="4738688" y="3570288"/>
          <p14:tracePt t="18695" x="4776788" y="3506788"/>
          <p14:tracePt t="18702" x="4791075" y="3467100"/>
          <p14:tracePt t="18710" x="4829175" y="3429000"/>
          <p14:tracePt t="18717" x="4879975" y="3365500"/>
          <p14:tracePt t="18725" x="4905375" y="3325813"/>
          <p14:tracePt t="18733" x="4918075" y="3300413"/>
          <p14:tracePt t="18741" x="4957763" y="3262313"/>
          <p14:tracePt t="18749" x="4995863" y="3236913"/>
          <p14:tracePt t="18757" x="5099050" y="3197225"/>
          <p14:tracePt t="18765" x="5111750" y="3184525"/>
          <p14:tracePt t="18786" x="5124450" y="3171825"/>
          <p14:tracePt t="18993" x="5124450" y="3159125"/>
          <p14:tracePt t="19009" x="5124450" y="3146425"/>
          <p14:tracePt t="19017" x="5124450" y="3133725"/>
          <p14:tracePt t="19025" x="5124450" y="3121025"/>
          <p14:tracePt t="19033" x="5124450" y="3108325"/>
          <p14:tracePt t="19057" x="5111750" y="3095625"/>
          <p14:tracePt t="19065" x="5099050" y="3095625"/>
          <p14:tracePt t="19073" x="5086350" y="3095625"/>
          <p14:tracePt t="19081" x="5073650" y="3095625"/>
          <p14:tracePt t="19089" x="5059363" y="3095625"/>
          <p14:tracePt t="19097" x="5046663" y="3095625"/>
          <p14:tracePt t="19105" x="5033963" y="3095625"/>
          <p14:tracePt t="19122" x="5021263" y="3095625"/>
          <p14:tracePt t="19130" x="4995863" y="3095625"/>
          <p14:tracePt t="19141" x="4983163" y="3108325"/>
          <p14:tracePt t="19150" x="4957763" y="3121025"/>
          <p14:tracePt t="19158" x="4945063" y="3121025"/>
          <p14:tracePt t="19165" x="4932363" y="3146425"/>
          <p14:tracePt t="19174" x="4918075" y="3171825"/>
          <p14:tracePt t="19190" x="4918075" y="3209925"/>
          <p14:tracePt t="19197" x="4918075" y="3224213"/>
          <p14:tracePt t="19205" x="4918075" y="3249613"/>
          <p14:tracePt t="19213" x="4918075" y="3275013"/>
          <p14:tracePt t="19221" x="4918075" y="3287713"/>
          <p14:tracePt t="19229" x="4918075" y="3300413"/>
          <p14:tracePt t="19237" x="4918075" y="3313113"/>
          <p14:tracePt t="19245" x="4918075" y="3338513"/>
          <p14:tracePt t="19253" x="4918075" y="3365500"/>
          <p14:tracePt t="19263" x="4918075" y="3378200"/>
          <p14:tracePt t="19270" x="4945063" y="3403600"/>
          <p14:tracePt t="19280" x="4970463" y="3429000"/>
          <p14:tracePt t="19286" x="5008563" y="3429000"/>
          <p14:tracePt t="19297" x="5033963" y="3454400"/>
          <p14:tracePt t="19302" x="5073650" y="3454400"/>
          <p14:tracePt t="19311" x="5111750" y="3454400"/>
          <p14:tracePt t="19318" x="5124450" y="3454400"/>
          <p14:tracePt t="19326" x="5149850" y="3454400"/>
          <p14:tracePt t="19334" x="5175250" y="3454400"/>
          <p14:tracePt t="19342" x="5175250" y="3441700"/>
          <p14:tracePt t="19350" x="5200650" y="3429000"/>
          <p14:tracePt t="19358" x="5213350" y="3429000"/>
          <p14:tracePt t="19365" x="5213350" y="3403600"/>
          <p14:tracePt t="19374" x="5213350" y="3390900"/>
          <p14:tracePt t="19381" x="5227638" y="3378200"/>
          <p14:tracePt t="19389" x="5227638" y="3365500"/>
          <p14:tracePt t="19397" x="5240338" y="3351213"/>
          <p14:tracePt t="19505" x="5253038" y="3338513"/>
          <p14:tracePt t="19537" x="5265738" y="3338513"/>
          <p14:tracePt t="19553" x="5278438" y="3351213"/>
          <p14:tracePt t="19617" x="5291138" y="3351213"/>
          <p14:tracePt t="19625" x="5329238" y="3351213"/>
          <p14:tracePt t="19633" x="5368925" y="3313113"/>
          <p14:tracePt t="19641" x="5368925" y="3300413"/>
          <p14:tracePt t="19653" x="5381625" y="3275013"/>
          <p14:tracePt t="19661" x="5419725" y="3249613"/>
          <p14:tracePt t="19669" x="5445125" y="3224213"/>
          <p14:tracePt t="19678" x="5470525" y="3197225"/>
          <p14:tracePt t="19686" x="5483225" y="3184525"/>
          <p14:tracePt t="19714" x="5495925" y="3184525"/>
          <p14:tracePt t="19777" x="5510213" y="3184525"/>
          <p14:tracePt t="19809" x="5522913" y="3197225"/>
          <p14:tracePt t="19825" x="5535613" y="3197225"/>
          <p14:tracePt t="19841" x="5535613" y="3209925"/>
          <p14:tracePt t="19889" x="5535613" y="3224213"/>
          <p14:tracePt t="19921" x="5535613" y="3236913"/>
          <p14:tracePt t="19937" x="5548313" y="3236913"/>
          <p14:tracePt t="19954" x="5561013" y="3249613"/>
          <p14:tracePt t="19970" x="5573713" y="3262313"/>
          <p14:tracePt t="19979" x="5573713" y="3287713"/>
          <p14:tracePt t="19986" x="5573713" y="3313113"/>
          <p14:tracePt t="19994" x="5586413" y="3325813"/>
          <p14:tracePt t="20002" x="5599113" y="3325813"/>
          <p14:tracePt t="20018" x="5599113" y="3338513"/>
          <p14:tracePt t="20027" x="5611813" y="3351213"/>
          <p14:tracePt t="20417" x="5637213" y="3325813"/>
          <p14:tracePt t="20425" x="5651500" y="3325813"/>
          <p14:tracePt t="20433" x="5651500" y="3300413"/>
          <p14:tracePt t="20441" x="5664200" y="3287713"/>
          <p14:tracePt t="20449" x="5676900" y="3287713"/>
          <p14:tracePt t="20497" x="5676900" y="3275013"/>
          <p14:tracePt t="20505" x="5689600" y="3275013"/>
          <p14:tracePt t="20513" x="5715000" y="3275013"/>
          <p14:tracePt t="20529" x="5727700" y="3275013"/>
          <p14:tracePt t="20537" x="5740400" y="3275013"/>
          <p14:tracePt t="20549" x="5753100" y="3287713"/>
          <p14:tracePt t="20557" x="5765800" y="3300413"/>
          <p14:tracePt t="20565" x="5778500" y="3325813"/>
          <p14:tracePt t="20573" x="5805488" y="3338513"/>
          <p14:tracePt t="20581" x="5805488" y="3365500"/>
          <p14:tracePt t="20589" x="5830888" y="3403600"/>
          <p14:tracePt t="20614" x="5843588" y="3429000"/>
          <p14:tracePt t="20621" x="5843588" y="3441700"/>
          <p14:tracePt t="20630" x="5856288" y="3441700"/>
          <p14:tracePt t="20693" x="5856288" y="3454400"/>
          <p14:tracePt t="20709" x="5881688" y="3454400"/>
          <p14:tracePt t="20717" x="5894388" y="3454400"/>
          <p14:tracePt t="20725" x="5907088" y="3454400"/>
          <p14:tracePt t="20733" x="5919788" y="3454400"/>
          <p14:tracePt t="20741" x="5946775" y="3441700"/>
          <p14:tracePt t="20749" x="5946775" y="3429000"/>
          <p14:tracePt t="20757" x="5946775" y="3416300"/>
          <p14:tracePt t="20765" x="5959475" y="3416300"/>
          <p14:tracePt t="20773" x="5972175" y="3403600"/>
          <p14:tracePt t="20781" x="5972175" y="3390900"/>
          <p14:tracePt t="20805" x="5972175" y="3378200"/>
          <p14:tracePt t="20997" x="5984875" y="3378200"/>
          <p14:tracePt t="21029" x="5997575" y="3365500"/>
          <p14:tracePt t="21046" x="6010275" y="3351213"/>
          <p14:tracePt t="21053" x="6022975" y="3351213"/>
          <p14:tracePt t="21063" x="6061075" y="3313113"/>
          <p14:tracePt t="21069" x="6088063" y="3287713"/>
          <p14:tracePt t="21077" x="6126163" y="3224213"/>
          <p14:tracePt t="21085" x="6202363" y="3133725"/>
          <p14:tracePt t="21093" x="6330950" y="3017838"/>
          <p14:tracePt t="21101" x="6408738" y="2876550"/>
          <p14:tracePt t="21109" x="6537325" y="2735263"/>
          <p14:tracePt t="21117" x="6638925" y="2555875"/>
          <p14:tracePt t="21125" x="6691313" y="2427288"/>
          <p14:tracePt t="21133" x="6742113" y="2324100"/>
          <p14:tracePt t="21141" x="6767513" y="2235200"/>
          <p14:tracePt t="21149" x="6780213" y="2170113"/>
          <p14:tracePt t="21157" x="6780213" y="2106613"/>
          <p14:tracePt t="21165" x="6780213" y="2066925"/>
          <p14:tracePt t="21173" x="6780213" y="2028825"/>
          <p14:tracePt t="21182" x="6767513" y="2003425"/>
          <p14:tracePt t="21194" x="6767513" y="1990725"/>
          <p14:tracePt t="21201" x="6754813" y="1978025"/>
          <p14:tracePt t="21209" x="6742113" y="1978025"/>
          <p14:tracePt t="21217" x="6742113" y="1965325"/>
          <p14:tracePt t="21225" x="6729413" y="1965325"/>
          <p14:tracePt t="21241" x="6716713" y="1965325"/>
          <p14:tracePt t="21249" x="6704013" y="1965325"/>
          <p14:tracePt t="21257" x="6691313" y="1965325"/>
          <p14:tracePt t="21266" x="6653213" y="2003425"/>
          <p14:tracePt t="21282" x="6613525" y="2066925"/>
          <p14:tracePt t="21291" x="6600825" y="2106613"/>
          <p14:tracePt t="21298" x="6575425" y="2144713"/>
          <p14:tracePt t="21310" x="6550025" y="2208213"/>
          <p14:tracePt t="21318" x="6537325" y="2273300"/>
          <p14:tracePt t="21326" x="6524625" y="2465388"/>
          <p14:tracePt t="21333" x="6497638" y="2543175"/>
          <p14:tracePt t="21341" x="6497638" y="2568575"/>
          <p14:tracePt t="21350" x="6497638" y="2593975"/>
          <p14:tracePt t="21357" x="6484938" y="2659063"/>
          <p14:tracePt t="21365" x="6459538" y="2747963"/>
          <p14:tracePt t="21373" x="6459538" y="2787650"/>
          <p14:tracePt t="21381" x="6446838" y="2851150"/>
          <p14:tracePt t="21389" x="6446838" y="2914650"/>
          <p14:tracePt t="21398" x="6446838" y="3005138"/>
          <p14:tracePt t="21405" x="6434138" y="3082925"/>
          <p14:tracePt t="21413" x="6421438" y="3146425"/>
          <p14:tracePt t="21428" x="6408738" y="3184525"/>
          <p14:tracePt t="21430" x="6408738" y="3262313"/>
          <p14:tracePt t="21437" x="6408738" y="3300413"/>
          <p14:tracePt t="21446" x="6408738" y="3325813"/>
          <p14:tracePt t="21453" x="6408738" y="3390900"/>
          <p14:tracePt t="21461" x="6408738" y="3429000"/>
          <p14:tracePt t="21469" x="6408738" y="3492500"/>
          <p14:tracePt t="21478" x="6408738" y="3506788"/>
          <p14:tracePt t="21486" x="6408738" y="3519488"/>
          <p14:tracePt t="21494" x="6408738" y="3532188"/>
          <p14:tracePt t="21534" x="6408738" y="3544888"/>
          <p14:tracePt t="21550" x="6421438" y="3544888"/>
          <p14:tracePt t="21558" x="6434138" y="3532188"/>
          <p14:tracePt t="21566" x="6459538" y="3506788"/>
          <p14:tracePt t="21574" x="6484938" y="3479800"/>
          <p14:tracePt t="21581" x="6524625" y="3416300"/>
          <p14:tracePt t="21590" x="6575425" y="3338513"/>
          <p14:tracePt t="21598" x="6600825" y="3275013"/>
          <p14:tracePt t="21606" x="6626225" y="3197225"/>
          <p14:tracePt t="21614" x="6626225" y="3184525"/>
          <p14:tracePt t="21622" x="6653213" y="3159125"/>
          <p14:tracePt t="21693" x="6653213" y="3146425"/>
          <p14:tracePt t="21725" x="6653213" y="3159125"/>
          <p14:tracePt t="21741" x="6653213" y="3171825"/>
          <p14:tracePt t="21757" x="6665913" y="3197225"/>
          <p14:tracePt t="22141" x="6665913" y="3171825"/>
          <p14:tracePt t="22157" x="6665913" y="3159125"/>
          <p14:tracePt t="22175" x="6665913" y="3146425"/>
          <p14:tracePt t="22183" x="6665913" y="3133725"/>
          <p14:tracePt t="22207" x="6665913" y="3121025"/>
          <p14:tracePt t="22237" x="6665913" y="3108325"/>
          <p14:tracePt t="22725" x="6678613" y="3108325"/>
          <p14:tracePt t="22741" x="6704013" y="3095625"/>
          <p14:tracePt t="22749" x="6716713" y="3095625"/>
          <p14:tracePt t="22757" x="6780213" y="3068638"/>
          <p14:tracePt t="22765" x="6807200" y="3055938"/>
          <p14:tracePt t="22773" x="6883400" y="3017838"/>
          <p14:tracePt t="22781" x="6948488" y="3005138"/>
          <p14:tracePt t="22789" x="7062788" y="2914650"/>
          <p14:tracePt t="22798" x="7140575" y="2889250"/>
          <p14:tracePt t="22805" x="7218363" y="2813050"/>
          <p14:tracePt t="22813" x="7319963" y="2722563"/>
          <p14:tracePt t="22821" x="7397750" y="2646363"/>
          <p14:tracePt t="22830" x="7499350" y="2543175"/>
          <p14:tracePt t="22837" x="7602538" y="2452688"/>
          <p14:tracePt t="22845" x="7680325" y="2376488"/>
          <p14:tracePt t="22853" x="7756525" y="2286000"/>
          <p14:tracePt t="22861" x="7872413" y="2170113"/>
          <p14:tracePt t="22869" x="7910513" y="2132013"/>
          <p14:tracePt t="22877" x="7988300" y="2054225"/>
          <p14:tracePt t="22885" x="8026400" y="2016125"/>
          <p14:tracePt t="22893" x="8104188" y="1990725"/>
          <p14:tracePt t="22901" x="8142288" y="1965325"/>
          <p14:tracePt t="22909" x="8180388" y="1925638"/>
          <p14:tracePt t="22917" x="8205788" y="1912938"/>
          <p14:tracePt t="22925" x="8220075" y="1900238"/>
          <p14:tracePt t="22934" x="8232775" y="1900238"/>
          <p14:tracePt t="23013" x="8220075" y="1900238"/>
          <p14:tracePt t="23021" x="8193088" y="1900238"/>
          <p14:tracePt t="23029" x="8154988" y="1912938"/>
          <p14:tracePt t="23037" x="8116888" y="1939925"/>
          <p14:tracePt t="23045" x="8091488" y="1952625"/>
          <p14:tracePt t="23053" x="8064500" y="1965325"/>
          <p14:tracePt t="23061" x="8001000" y="1990725"/>
          <p14:tracePt t="23069" x="7962900" y="2003425"/>
          <p14:tracePt t="23077" x="7923213" y="2028825"/>
          <p14:tracePt t="23085" x="7885113" y="2028825"/>
          <p14:tracePt t="23093" x="7821613" y="2054225"/>
          <p14:tracePt t="23101" x="7796213" y="2054225"/>
          <p14:tracePt t="23109" x="7781925" y="2054225"/>
          <p14:tracePt t="23117" x="7769225" y="2054225"/>
          <p14:tracePt t="23125" x="7756525" y="2066925"/>
          <p14:tracePt t="23133" x="7743825" y="2066925"/>
          <p14:tracePt t="23158" x="7705725" y="2081213"/>
          <p14:tracePt t="23174" x="7680325" y="2093913"/>
          <p14:tracePt t="23182" x="7667625" y="2119313"/>
          <p14:tracePt t="23190" x="7627938" y="2208213"/>
          <p14:tracePt t="23199" x="7615238" y="2273300"/>
          <p14:tracePt t="23206" x="7602538" y="2311400"/>
          <p14:tracePt t="23216" x="7589838" y="2389188"/>
          <p14:tracePt t="23221" x="7577138" y="2505075"/>
          <p14:tracePt t="23230" x="7539038" y="2593975"/>
          <p14:tracePt t="23237" x="7539038" y="2684463"/>
          <p14:tracePt t="23245" x="7526338" y="2747963"/>
          <p14:tracePt t="23253" x="7526338" y="2813050"/>
          <p14:tracePt t="23261" x="7513638" y="2889250"/>
          <p14:tracePt t="23269" x="7513638" y="2914650"/>
          <p14:tracePt t="23277" x="7513638" y="2954338"/>
          <p14:tracePt t="23285" x="7513638" y="2992438"/>
          <p14:tracePt t="23293" x="7513638" y="3017838"/>
          <p14:tracePt t="23301" x="7513638" y="3055938"/>
          <p14:tracePt t="23309" x="7513638" y="3068638"/>
          <p14:tracePt t="23317" x="7513638" y="3082925"/>
          <p14:tracePt t="23325" x="7513638" y="3121025"/>
          <p14:tracePt t="23337" x="7526338" y="3133725"/>
          <p14:tracePt t="23345" x="7526338" y="3159125"/>
          <p14:tracePt t="23353" x="7526338" y="3171825"/>
          <p14:tracePt t="23361" x="7539038" y="3197225"/>
          <p14:tracePt t="23369" x="7551738" y="3197225"/>
          <p14:tracePt t="23397" x="7564438" y="3224213"/>
          <p14:tracePt t="23416" x="7564438" y="3236913"/>
          <p14:tracePt t="23865" x="7564438" y="3249613"/>
          <p14:tracePt t="23873" x="7564438" y="3262313"/>
          <p14:tracePt t="23881" x="7564438" y="3287713"/>
          <p14:tracePt t="23889" x="7551738" y="3300413"/>
          <p14:tracePt t="23898" x="7551738" y="3313113"/>
          <p14:tracePt t="24137" x="7539038" y="3313113"/>
          <p14:tracePt t="24169" x="7526338" y="3325813"/>
          <p14:tracePt t="24185" x="7513638" y="3325813"/>
          <p14:tracePt t="24193" x="7486650" y="3351213"/>
          <p14:tracePt t="24201" x="7473950" y="3351213"/>
          <p14:tracePt t="24209" x="7448550" y="3365500"/>
          <p14:tracePt t="24218" x="7410450" y="3365500"/>
          <p14:tracePt t="24225" x="7294563" y="3390900"/>
          <p14:tracePt t="24234" x="7102475" y="3429000"/>
          <p14:tracePt t="24242" x="6883400" y="3441700"/>
          <p14:tracePt t="24250" x="6653213" y="3441700"/>
          <p14:tracePt t="24257" x="6421438" y="3454400"/>
          <p14:tracePt t="24265" x="6202363" y="3479800"/>
          <p14:tracePt t="24273" x="6075363" y="3492500"/>
          <p14:tracePt t="24283" x="5881688" y="3492500"/>
          <p14:tracePt t="24290" x="5702300" y="3506788"/>
          <p14:tracePt t="24299" x="5599113" y="3532188"/>
          <p14:tracePt t="24306" x="5561013" y="3544888"/>
          <p14:tracePt t="24314" x="5495925" y="3570288"/>
          <p14:tracePt t="24321" x="5457825" y="3582988"/>
          <p14:tracePt t="24329" x="5419725" y="3595688"/>
          <p14:tracePt t="24338" x="5394325" y="3608388"/>
          <p14:tracePt t="24345" x="5329238" y="3660775"/>
          <p14:tracePt t="24353" x="5303838" y="3660775"/>
          <p14:tracePt t="24365" x="5240338" y="3711575"/>
          <p14:tracePt t="24373" x="5200650" y="3736975"/>
          <p14:tracePt t="24381" x="5162550" y="3736975"/>
          <p14:tracePt t="24389" x="5059363" y="3789363"/>
          <p14:tracePt t="24399" x="4970463" y="3840163"/>
          <p14:tracePt t="24415" x="4867275" y="3865563"/>
          <p14:tracePt t="24421" x="4751388" y="3916363"/>
          <p14:tracePt t="24429" x="4662488" y="3956050"/>
          <p14:tracePt t="24437" x="4584700" y="3981450"/>
          <p14:tracePt t="24445" x="4494213" y="4006850"/>
          <p14:tracePt t="24453" x="4367213" y="4044950"/>
          <p14:tracePt t="24461" x="4251325" y="4057650"/>
          <p14:tracePt t="24469" x="4070350" y="4110038"/>
          <p14:tracePt t="24477" x="3890963" y="4110038"/>
          <p14:tracePt t="24485" x="3711575" y="4110038"/>
          <p14:tracePt t="24493" x="3582988" y="4110038"/>
          <p14:tracePt t="24501" x="3479800" y="4110038"/>
          <p14:tracePt t="24509" x="3300413" y="4110038"/>
          <p14:tracePt t="24517" x="3133725" y="4097338"/>
          <p14:tracePt t="24525" x="2941638" y="4032250"/>
          <p14:tracePt t="24533" x="2800350" y="4006850"/>
          <p14:tracePt t="24541" x="2671763" y="3956050"/>
          <p14:tracePt t="24549" x="2530475" y="3903663"/>
          <p14:tracePt t="24557" x="2427288" y="3890963"/>
          <p14:tracePt t="24565" x="2349500" y="3852863"/>
          <p14:tracePt t="24573" x="2286000" y="3852863"/>
          <p14:tracePt t="24581" x="2260600" y="3840163"/>
          <p14:tracePt t="24589" x="2235200" y="3827463"/>
          <p14:tracePt t="24597" x="2222500" y="3827463"/>
          <p14:tracePt t="24605" x="2195513" y="3827463"/>
          <p14:tracePt t="24622" x="2170113" y="3827463"/>
          <p14:tracePt t="24630" x="2157413" y="3827463"/>
          <p14:tracePt t="24646" x="2132013" y="3827463"/>
          <p14:tracePt t="24654" x="2093913" y="3827463"/>
          <p14:tracePt t="24670" x="2054225" y="3827463"/>
          <p14:tracePt t="24678" x="1990725" y="3827463"/>
          <p14:tracePt t="24685" x="1887538" y="3840163"/>
          <p14:tracePt t="24693" x="1849438" y="3852863"/>
          <p14:tracePt t="24701" x="1784350" y="3852863"/>
          <p14:tracePt t="24709" x="1708150" y="3865563"/>
          <p14:tracePt t="24717" x="1682750" y="3865563"/>
          <p14:tracePt t="24726" x="1657350" y="3865563"/>
          <p14:tracePt t="24733" x="1592263" y="3878263"/>
          <p14:tracePt t="24742" x="1579563" y="3878263"/>
          <p14:tracePt t="24750" x="1566863" y="3878263"/>
          <p14:tracePt t="24757" x="1528763" y="3890963"/>
          <p14:tracePt t="24765" x="1516063" y="3903663"/>
          <p14:tracePt t="24784" x="1516063" y="3916363"/>
          <p14:tracePt t="24799" x="1503363" y="3916363"/>
          <p14:tracePt t="24805" x="1463675" y="3930650"/>
          <p14:tracePt t="24821" x="1425575" y="3930650"/>
          <p14:tracePt t="24829" x="1400175" y="3930650"/>
          <p14:tracePt t="24838" x="1374775" y="3930650"/>
          <p14:tracePt t="24846" x="1309688" y="3930650"/>
          <p14:tracePt t="24854" x="1246188" y="3930650"/>
          <p14:tracePt t="24862" x="1233488" y="3930650"/>
          <p14:tracePt t="24869" x="1193800" y="3930650"/>
          <p14:tracePt t="24939" x="1193800" y="3916363"/>
          <p14:tracePt t="24946" x="1193800" y="3878263"/>
          <p14:tracePt t="24953" x="1206500" y="3878263"/>
          <p14:tracePt t="24961" x="1246188" y="3878263"/>
          <p14:tracePt t="24969" x="1284288" y="3865563"/>
          <p14:tracePt t="24977" x="1322388" y="3840163"/>
          <p14:tracePt t="24985" x="1400175" y="3840163"/>
          <p14:tracePt t="24993" x="1412875" y="3840163"/>
          <p14:tracePt t="25001" x="1516063" y="3814763"/>
          <p14:tracePt t="25009" x="1579563" y="3814763"/>
          <p14:tracePt t="25017" x="1657350" y="3814763"/>
          <p14:tracePt t="25025" x="1682750" y="3814763"/>
          <p14:tracePt t="25033" x="1708150" y="3814763"/>
          <p14:tracePt t="25041" x="1720850" y="3814763"/>
          <p14:tracePt t="25275" x="1758950" y="3814763"/>
          <p14:tracePt t="25291" x="1784350" y="3814763"/>
          <p14:tracePt t="25299" x="1811338" y="3814763"/>
          <p14:tracePt t="25307" x="1836738" y="3814763"/>
          <p14:tracePt t="25315" x="1874838" y="3814763"/>
          <p14:tracePt t="25323" x="1887538" y="3814763"/>
          <p14:tracePt t="25331" x="1912938" y="3814763"/>
          <p14:tracePt t="25339" x="1925638" y="3814763"/>
          <p14:tracePt t="25346" x="1939925" y="3814763"/>
          <p14:tracePt t="25370" x="1952625" y="3814763"/>
          <p14:tracePt t="25378" x="1965325" y="3814763"/>
          <p14:tracePt t="25745" x="1978025" y="3802063"/>
          <p14:tracePt t="25779" x="1990725" y="3789363"/>
          <p14:tracePt t="25799" x="2003425" y="3789363"/>
          <p14:tracePt t="25815" x="2016125" y="3789363"/>
          <p14:tracePt t="25822" x="2028825" y="3789363"/>
          <p14:tracePt t="25829" x="2054225" y="3789363"/>
          <p14:tracePt t="25837" x="2081213" y="3789363"/>
          <p14:tracePt t="25845" x="2093913" y="3789363"/>
          <p14:tracePt t="25853" x="2119313" y="3789363"/>
          <p14:tracePt t="25861" x="2132013" y="3789363"/>
          <p14:tracePt t="25877" x="2144713" y="3775075"/>
          <p14:tracePt t="25885" x="2157413" y="3775075"/>
          <p14:tracePt t="25905" x="2170113" y="3775075"/>
          <p14:tracePt t="25921" x="2182813" y="3775075"/>
          <p14:tracePt t="25929" x="2195513" y="3775075"/>
          <p14:tracePt t="25938" x="2208213" y="3762375"/>
          <p14:tracePt t="25956" x="2208213" y="3749675"/>
          <p14:tracePt t="25971" x="2222500" y="3749675"/>
          <p14:tracePt t="26002" x="2235200" y="3736975"/>
          <p14:tracePt t="26033" x="2235200" y="3724275"/>
          <p14:tracePt t="26401" x="2247900" y="3724275"/>
          <p14:tracePt t="26417" x="2260600" y="3711575"/>
          <p14:tracePt t="26433" x="2273300" y="3686175"/>
          <p14:tracePt t="26441" x="2286000" y="3673475"/>
          <p14:tracePt t="26450" x="2298700" y="3660775"/>
          <p14:tracePt t="26458" x="2324100" y="3633788"/>
          <p14:tracePt t="26467" x="2363788" y="3595688"/>
          <p14:tracePt t="26474" x="2389188" y="3570288"/>
          <p14:tracePt t="26483" x="2401888" y="3570288"/>
          <p14:tracePt t="26490" x="2505075" y="3557588"/>
          <p14:tracePt t="26499" x="2619375" y="3506788"/>
          <p14:tracePt t="26506" x="2735263" y="3454400"/>
          <p14:tracePt t="26514" x="2800350" y="3441700"/>
          <p14:tracePt t="26522" x="2901950" y="3416300"/>
          <p14:tracePt t="26530" x="2967038" y="3378200"/>
          <p14:tracePt t="26539" x="3108325" y="3325813"/>
          <p14:tracePt t="26545" x="3236913" y="3313113"/>
          <p14:tracePt t="26553" x="3429000" y="3275013"/>
          <p14:tracePt t="26561" x="3608388" y="3262313"/>
          <p14:tracePt t="26569" x="3814763" y="3262313"/>
          <p14:tracePt t="26577" x="4032250" y="3262313"/>
          <p14:tracePt t="26585" x="4198938" y="3262313"/>
          <p14:tracePt t="26593" x="4367213" y="3262313"/>
          <p14:tracePt t="26601" x="4494213" y="3262313"/>
          <p14:tracePt t="26617" x="4559300" y="3262313"/>
          <p14:tracePt t="26625" x="4584700" y="3262313"/>
          <p14:tracePt t="26663" x="4597400" y="3262313"/>
          <p14:tracePt t="26678" x="4597400" y="3275013"/>
          <p14:tracePt t="26686" x="4597400" y="3287713"/>
          <p14:tracePt t="26693" x="4572000" y="3300413"/>
          <p14:tracePt t="26701" x="4572000" y="3313113"/>
          <p14:tracePt t="26709" x="4559300" y="3313113"/>
          <p14:tracePt t="26726" x="4546600" y="3313113"/>
          <p14:tracePt t="26742" x="4533900" y="3313113"/>
          <p14:tracePt t="26885" x="4533900" y="3300413"/>
          <p14:tracePt t="26893" x="4533900" y="3287713"/>
          <p14:tracePt t="26909" x="4559300" y="3262313"/>
          <p14:tracePt t="26917" x="4572000" y="3249613"/>
          <p14:tracePt t="26933" x="4584700" y="3236913"/>
          <p14:tracePt t="26941" x="4610100" y="3236913"/>
          <p14:tracePt t="26950" x="4610100" y="3224213"/>
          <p14:tracePt t="26957" x="4622800" y="3224213"/>
          <p14:tracePt t="26965" x="4649788" y="3224213"/>
          <p14:tracePt t="26973" x="4675188" y="3224213"/>
          <p14:tracePt t="26981" x="4700588" y="3224213"/>
          <p14:tracePt t="26990" x="4791075" y="3224213"/>
          <p14:tracePt t="26998" x="4816475" y="3262313"/>
          <p14:tracePt t="27006" x="4892675" y="3300413"/>
          <p14:tracePt t="27014" x="4957763" y="3351213"/>
          <p14:tracePt t="27022" x="5073650" y="3403600"/>
          <p14:tracePt t="27029" x="5175250" y="3492500"/>
          <p14:tracePt t="27037" x="5291138" y="3582988"/>
          <p14:tracePt t="27045" x="5368925" y="3608388"/>
          <p14:tracePt t="27053" x="5394325" y="3633788"/>
          <p14:tracePt t="27062" x="5419725" y="3673475"/>
          <p14:tracePt t="27078" x="5432425" y="3686175"/>
          <p14:tracePt t="27086" x="5445125" y="3698875"/>
          <p14:tracePt t="27093" x="5445125" y="3711575"/>
          <p14:tracePt t="27101" x="5457825" y="3711575"/>
          <p14:tracePt t="27110" x="5470525" y="3724275"/>
          <p14:tracePt t="27130" x="5470525" y="3736975"/>
          <p14:tracePt t="27173" x="5470525" y="3749675"/>
          <p14:tracePt t="27205" x="5470525" y="3762375"/>
          <p14:tracePt t="27349" x="5470525" y="3775075"/>
          <p14:tracePt t="27357" x="5457825" y="3749675"/>
          <p14:tracePt t="27365" x="5457825" y="3686175"/>
          <p14:tracePt t="27374" x="5457825" y="3673475"/>
          <p14:tracePt t="27381" x="5445125" y="3648075"/>
          <p14:tracePt t="27391" x="5432425" y="3621088"/>
          <p14:tracePt t="27399" x="5419725" y="3608388"/>
          <p14:tracePt t="27407" x="5407025" y="3582988"/>
          <p14:tracePt t="27413" x="5394325" y="3570288"/>
          <p14:tracePt t="27421" x="5394325" y="3557588"/>
          <p14:tracePt t="27434" x="5381625" y="3557588"/>
          <p14:tracePt t="27445" x="5368925" y="3544888"/>
          <p14:tracePt t="27453" x="5341938" y="3544888"/>
          <p14:tracePt t="27461" x="5316538" y="3544888"/>
          <p14:tracePt t="27469" x="5291138" y="3544888"/>
          <p14:tracePt t="27477" x="5213350" y="3544888"/>
          <p14:tracePt t="27485" x="5124450" y="3570288"/>
          <p14:tracePt t="27493" x="5046663" y="3621088"/>
          <p14:tracePt t="27501" x="4957763" y="3633788"/>
          <p14:tracePt t="27510" x="4892675" y="3648075"/>
          <p14:tracePt t="27520" x="4854575" y="3686175"/>
          <p14:tracePt t="27527" x="4776788" y="3762375"/>
          <p14:tracePt t="27539" x="4687888" y="3802063"/>
          <p14:tracePt t="27542" x="4610100" y="3840163"/>
          <p14:tracePt t="27550" x="4572000" y="3852863"/>
          <p14:tracePt t="27558" x="4559300" y="3878263"/>
          <p14:tracePt t="27565" x="4494213" y="3943350"/>
          <p14:tracePt t="27574" x="4418013" y="3994150"/>
          <p14:tracePt t="27581" x="4379913" y="4019550"/>
          <p14:tracePt t="27590" x="4289425" y="4057650"/>
          <p14:tracePt t="27598" x="4173538" y="4110038"/>
          <p14:tracePt t="27606" x="4044950" y="4198938"/>
          <p14:tracePt t="27614" x="3943350" y="4276725"/>
          <p14:tracePt t="27622" x="3775075" y="4276725"/>
          <p14:tracePt t="27630" x="3557588" y="4289425"/>
          <p14:tracePt t="27642" x="3390900" y="4314825"/>
          <p14:tracePt t="27650" x="3262313" y="4327525"/>
          <p14:tracePt t="27658" x="3159125" y="4352925"/>
          <p14:tracePt t="27665" x="3082925" y="4352925"/>
          <p14:tracePt t="27674" x="3005138" y="4367213"/>
          <p14:tracePt t="27681" x="2941638" y="4367213"/>
          <p14:tracePt t="27690" x="2927350" y="4367213"/>
          <p14:tracePt t="27797" x="2914650" y="4367213"/>
          <p14:tracePt t="27813" x="2901950" y="4367213"/>
          <p14:tracePt t="27829" x="2901950" y="4352925"/>
          <p14:tracePt t="27845" x="2901950" y="4327525"/>
          <p14:tracePt t="27853" x="2901950" y="4314825"/>
          <p14:tracePt t="27861" x="2901950" y="4289425"/>
          <p14:tracePt t="27869" x="2914650" y="4276725"/>
          <p14:tracePt t="27877" x="2941638" y="4251325"/>
          <p14:tracePt t="27885" x="2967038" y="4238625"/>
          <p14:tracePt t="27894" x="3005138" y="4211638"/>
          <p14:tracePt t="27911" x="3017838" y="4198938"/>
          <p14:tracePt t="28165" x="3030538" y="4186238"/>
          <p14:tracePt t="28173" x="3043238" y="4186238"/>
          <p14:tracePt t="28181" x="3043238" y="4173538"/>
          <p14:tracePt t="28190" x="3068638" y="4173538"/>
          <p14:tracePt t="28198" x="3095625" y="4173538"/>
          <p14:tracePt t="28206" x="3133725" y="4173538"/>
          <p14:tracePt t="28214" x="3171825" y="4148138"/>
          <p14:tracePt t="28222" x="3249613" y="4148138"/>
          <p14:tracePt t="28230" x="3325813" y="4135438"/>
          <p14:tracePt t="28238" x="3454400" y="4135438"/>
          <p14:tracePt t="28246" x="3621088" y="4135438"/>
          <p14:tracePt t="28254" x="3749675" y="4135438"/>
          <p14:tracePt t="28262" x="3943350" y="4160838"/>
          <p14:tracePt t="28269" x="4122738" y="4186238"/>
          <p14:tracePt t="28278" x="4405313" y="4186238"/>
          <p14:tracePt t="28286" x="4610100" y="4225925"/>
          <p14:tracePt t="28293" x="4803775" y="4251325"/>
          <p14:tracePt t="28301" x="4995863" y="4251325"/>
          <p14:tracePt t="28309" x="5124450" y="4251325"/>
          <p14:tracePt t="28322" x="5253038" y="4264025"/>
          <p14:tracePt t="28327" x="5341938" y="4276725"/>
          <p14:tracePt t="28335" x="5354638" y="4276725"/>
          <p14:tracePt t="28439" x="5368925" y="4276725"/>
          <p14:tracePt t="28471" x="5368925" y="4264025"/>
          <p14:tracePt t="28479" x="5368925" y="4251325"/>
          <p14:tracePt t="28488" x="5368925" y="4238625"/>
          <p14:tracePt t="28509" x="5368925" y="4225925"/>
          <p14:tracePt t="28533" x="5368925" y="4211638"/>
          <p14:tracePt t="28583" x="5368925" y="4198938"/>
          <p14:tracePt t="28821" x="5368925" y="4186238"/>
          <p14:tracePt t="28877" x="5354638" y="4186238"/>
          <p14:tracePt t="28885" x="5329238" y="4186238"/>
          <p14:tracePt t="28893" x="5329238" y="4173538"/>
          <p14:tracePt t="28933" x="5316538" y="4173538"/>
          <p14:tracePt t="28949" x="5303838" y="4173538"/>
          <p14:tracePt t="28989" x="5291138" y="4173538"/>
          <p14:tracePt t="28997" x="5278438" y="4173538"/>
          <p14:tracePt t="29005" x="5253038" y="4148138"/>
          <p14:tracePt t="29013" x="5240338" y="4135438"/>
          <p14:tracePt t="29021" x="5213350" y="4135438"/>
          <p14:tracePt t="29037" x="5200650" y="4135438"/>
          <p14:tracePt t="29045" x="5175250" y="4135438"/>
          <p14:tracePt t="29053" x="5162550" y="4135438"/>
          <p14:tracePt t="29061" x="5149850" y="4135438"/>
          <p14:tracePt t="29073" x="5137150" y="4135438"/>
          <p14:tracePt t="29081" x="5099050" y="4135438"/>
          <p14:tracePt t="29089" x="5059363" y="4148138"/>
          <p14:tracePt t="29097" x="5046663" y="4148138"/>
          <p14:tracePt t="29105" x="5033963" y="4160838"/>
          <p14:tracePt t="29113" x="5021263" y="4173538"/>
          <p14:tracePt t="29121" x="4932363" y="4211638"/>
          <p14:tracePt t="29129" x="4854575" y="4251325"/>
          <p14:tracePt t="29137" x="4738688" y="4302125"/>
          <p14:tracePt t="29145" x="4572000" y="4340225"/>
          <p14:tracePt t="29153" x="4392613" y="4418013"/>
          <p14:tracePt t="29161" x="4160838" y="4443413"/>
          <p14:tracePt t="29169" x="3916363" y="4494213"/>
          <p14:tracePt t="29177" x="3698875" y="4533900"/>
          <p14:tracePt t="29185" x="3403600" y="4559300"/>
          <p14:tracePt t="29193" x="3082925" y="4572000"/>
          <p14:tracePt t="29202" x="2901950" y="4597400"/>
          <p14:tracePt t="29209" x="2709863" y="4597400"/>
          <p14:tracePt t="29217" x="2530475" y="4597400"/>
          <p14:tracePt t="29225" x="2349500" y="4597400"/>
          <p14:tracePt t="29233" x="2222500" y="4597400"/>
          <p14:tracePt t="29241" x="2119313" y="4597400"/>
          <p14:tracePt t="29249" x="2054225" y="4597400"/>
          <p14:tracePt t="29257" x="2028825" y="4584700"/>
          <p14:tracePt t="29265" x="2016125" y="4584700"/>
          <p14:tracePt t="29281" x="2003425" y="4584700"/>
          <p14:tracePt t="29289" x="1990725" y="4584700"/>
          <p14:tracePt t="29297" x="1978025" y="4584700"/>
          <p14:tracePt t="29315" x="1965325" y="4584700"/>
          <p14:tracePt t="29322" x="1952625" y="4584700"/>
          <p14:tracePt t="29330" x="1939925" y="4584700"/>
          <p14:tracePt t="29338" x="1925638" y="4584700"/>
          <p14:tracePt t="29346" x="1887538" y="4584700"/>
          <p14:tracePt t="29355" x="1862138" y="4584700"/>
          <p14:tracePt t="29377" x="1849438" y="4584700"/>
          <p14:tracePt t="29439" x="1836738" y="4572000"/>
          <p14:tracePt t="29455" x="1862138" y="4546600"/>
          <p14:tracePt t="29464" x="1900238" y="4508500"/>
          <p14:tracePt t="29473" x="1912938" y="4494213"/>
          <p14:tracePt t="29479" x="1939925" y="4468813"/>
          <p14:tracePt t="29489" x="1965325" y="4456113"/>
          <p14:tracePt t="29493" x="1978025" y="4456113"/>
          <p14:tracePt t="29503" x="1978025" y="4443413"/>
          <p14:tracePt t="29509" x="1990725" y="4430713"/>
          <p14:tracePt t="29517" x="1990725" y="4418013"/>
          <p14:tracePt t="29649" x="2003425" y="4418013"/>
          <p14:tracePt t="29665" x="2016125" y="4405313"/>
          <p14:tracePt t="29673" x="2028825" y="4379913"/>
          <p14:tracePt t="29681" x="2066925" y="4379913"/>
          <p14:tracePt t="29689" x="2081213" y="4379913"/>
          <p14:tracePt t="29697" x="2144713" y="4352925"/>
          <p14:tracePt t="29705" x="2235200" y="4327525"/>
          <p14:tracePt t="29713" x="2376488" y="4302125"/>
          <p14:tracePt t="29721" x="2478088" y="4289425"/>
          <p14:tracePt t="29729" x="2787650" y="4238625"/>
          <p14:tracePt t="29737" x="3095625" y="4238625"/>
          <p14:tracePt t="29746" x="3325813" y="4238625"/>
          <p14:tracePt t="29753" x="3621088" y="4238625"/>
          <p14:tracePt t="29762" x="3827463" y="4238625"/>
          <p14:tracePt t="29770" x="4019550" y="4238625"/>
          <p14:tracePt t="29778" x="4211638" y="4238625"/>
          <p14:tracePt t="29787" x="4340225" y="4238625"/>
          <p14:tracePt t="29793" x="4430713" y="4238625"/>
          <p14:tracePt t="29802" x="4443413" y="4238625"/>
          <p14:tracePt t="29881" x="4443413" y="4251325"/>
          <p14:tracePt t="29889" x="4443413" y="4264025"/>
          <p14:tracePt t="29897" x="4443413" y="4276725"/>
          <p14:tracePt t="29907" x="4443413" y="4289425"/>
          <p14:tracePt t="29916" x="4443413" y="4302125"/>
          <p14:tracePt t="29922" x="4443413" y="4327525"/>
          <p14:tracePt t="29931" x="4430713" y="4340225"/>
          <p14:tracePt t="29939" x="4418013" y="4367213"/>
          <p14:tracePt t="29947" x="4418013" y="4379913"/>
          <p14:tracePt t="29956" x="4418013" y="4392613"/>
          <p14:tracePt t="29962" x="4418013" y="4405313"/>
          <p14:tracePt t="29969" x="4418013" y="4430713"/>
          <p14:tracePt t="29986" x="4418013" y="4468813"/>
          <p14:tracePt t="29993" x="4418013" y="4481513"/>
          <p14:tracePt t="30001" x="4418013" y="4508500"/>
          <p14:tracePt t="30009" x="4405313" y="4572000"/>
          <p14:tracePt t="30017" x="4379913" y="4610100"/>
          <p14:tracePt t="30025" x="4379913" y="4622800"/>
          <p14:tracePt t="30033" x="4379913" y="4649788"/>
          <p14:tracePt t="30041" x="4379913" y="4687888"/>
          <p14:tracePt t="30049" x="4379913" y="4713288"/>
          <p14:tracePt t="30057" x="4367213" y="4751388"/>
          <p14:tracePt t="30067" x="4367213" y="4791075"/>
          <p14:tracePt t="30074" x="4352925" y="4854575"/>
          <p14:tracePt t="30082" x="4340225" y="4945063"/>
          <p14:tracePt t="30090" x="4314825" y="4983163"/>
          <p14:tracePt t="30098" x="4289425" y="5059363"/>
          <p14:tracePt t="30106" x="4264025" y="5137150"/>
          <p14:tracePt t="30114" x="4225925" y="5227638"/>
          <p14:tracePt t="30121" x="4225925" y="5265738"/>
          <p14:tracePt t="30129" x="4173538" y="5329238"/>
          <p14:tracePt t="30137" x="4160838" y="5354638"/>
          <p14:tracePt t="30145" x="4122738" y="5394325"/>
          <p14:tracePt t="30153" x="4097338" y="5419725"/>
          <p14:tracePt t="30161" x="4057650" y="5432425"/>
          <p14:tracePt t="30169" x="4019550" y="5457825"/>
          <p14:tracePt t="30177" x="3994150" y="5470525"/>
          <p14:tracePt t="30187" x="3956050" y="5470525"/>
          <p14:tracePt t="30194" x="3865563" y="5483225"/>
          <p14:tracePt t="30201" x="3840163" y="5483225"/>
          <p14:tracePt t="30209" x="3736975" y="5483225"/>
          <p14:tracePt t="30217" x="3621088" y="5470525"/>
          <p14:tracePt t="30225" x="3454400" y="5457825"/>
          <p14:tracePt t="30233" x="3365500" y="5407025"/>
          <p14:tracePt t="30241" x="3224213" y="5381625"/>
          <p14:tracePt t="30249" x="3055938" y="5329238"/>
          <p14:tracePt t="30257" x="2914650" y="5291138"/>
          <p14:tracePt t="30266" x="2747963" y="5253038"/>
          <p14:tracePt t="30274" x="2632075" y="5240338"/>
          <p14:tracePt t="30283" x="2555875" y="5213350"/>
          <p14:tracePt t="30290" x="2490788" y="5200650"/>
          <p14:tracePt t="30298" x="2478088" y="5200650"/>
          <p14:tracePt t="30322" x="2478088" y="5187950"/>
          <p14:tracePt t="30353" x="2478088" y="5175250"/>
          <p14:tracePt t="30361" x="2543175" y="5175250"/>
          <p14:tracePt t="30369" x="2581275" y="5162550"/>
          <p14:tracePt t="30377" x="2684463" y="5137150"/>
          <p14:tracePt t="30386" x="2851150" y="5137150"/>
          <p14:tracePt t="30394" x="3068638" y="5137150"/>
          <p14:tracePt t="30401" x="3351213" y="5137150"/>
          <p14:tracePt t="30410" x="3711575" y="5137150"/>
          <p14:tracePt t="30420" x="4057650" y="5137150"/>
          <p14:tracePt t="30425" x="4405313" y="5137150"/>
          <p14:tracePt t="30433" x="4725988" y="5111750"/>
          <p14:tracePt t="30441" x="4945063" y="5111750"/>
          <p14:tracePt t="30450" x="5111750" y="5059363"/>
          <p14:tracePt t="30458" x="5213350" y="5021263"/>
          <p14:tracePt t="30466" x="5240338" y="4995863"/>
          <p14:tracePt t="30474" x="5240338" y="4918075"/>
          <p14:tracePt t="30481" x="5240338" y="4803775"/>
          <p14:tracePt t="30490" x="5240338" y="4675188"/>
          <p14:tracePt t="30497" x="5162550" y="4481513"/>
          <p14:tracePt t="30506" x="5033963" y="4340225"/>
          <p14:tracePt t="30514" x="4892675" y="4198938"/>
          <p14:tracePt t="30521" x="4687888" y="4084638"/>
          <p14:tracePt t="30530" x="4289425" y="3930650"/>
          <p14:tracePt t="30539" x="3890963" y="3814763"/>
          <p14:tracePt t="30546" x="3454400" y="3686175"/>
          <p14:tracePt t="30556" x="2914650" y="3660775"/>
          <p14:tracePt t="30562" x="2336800" y="3621088"/>
          <p14:tracePt t="30572" x="1682750" y="3595688"/>
          <p14:tracePt t="30579" x="1155700" y="3570288"/>
          <p14:tracePt t="30590" x="706438" y="3544888"/>
          <p14:tracePt t="30595" x="385763" y="3557588"/>
          <p14:tracePt t="30602" x="128588" y="3608388"/>
          <p14:tracePt t="30763" x="295275" y="5689600"/>
          <p14:tracePt t="30772" x="822325" y="5689600"/>
          <p14:tracePt t="30778" x="1258888" y="5689600"/>
          <p14:tracePt t="30786" x="1695450" y="5689600"/>
          <p14:tracePt t="30794" x="2222500" y="5676900"/>
          <p14:tracePt t="30802" x="2787650" y="5510213"/>
          <p14:tracePt t="30809" x="3184525" y="5381625"/>
          <p14:tracePt t="30818" x="3775075" y="5086350"/>
          <p14:tracePt t="30826" x="4084638" y="4892675"/>
          <p14:tracePt t="30833" x="4340225" y="4725988"/>
          <p14:tracePt t="30842" x="4572000" y="4559300"/>
          <p14:tracePt t="30849" x="4713288" y="4456113"/>
          <p14:tracePt t="30857" x="4816475" y="4352925"/>
          <p14:tracePt t="30865" x="4816475" y="4340225"/>
          <p14:tracePt t="30873" x="4816475" y="4327525"/>
          <p14:tracePt t="30881" x="4829175" y="4314825"/>
          <p14:tracePt t="30889" x="4829175" y="4302125"/>
          <p14:tracePt t="30897" x="4829175" y="4289425"/>
          <p14:tracePt t="30905" x="4829175" y="4276725"/>
          <p14:tracePt t="30947" x="4841875" y="4264025"/>
          <p14:tracePt t="31297" x="4816475" y="4276725"/>
          <p14:tracePt t="31313" x="4803775" y="4289425"/>
          <p14:tracePt t="31457" x="4791075" y="4289425"/>
          <p14:tracePt t="31466" x="4791075" y="4276725"/>
          <p14:tracePt t="31473" x="4776788" y="4225925"/>
          <p14:tracePt t="31481" x="4776788" y="4186238"/>
          <p14:tracePt t="31489" x="4764088" y="4122738"/>
          <p14:tracePt t="31497" x="4738688" y="4044950"/>
          <p14:tracePt t="31507" x="4687888" y="3956050"/>
          <p14:tracePt t="31514" x="4675188" y="3930650"/>
          <p14:tracePt t="31523" x="4635500" y="3852863"/>
          <p14:tracePt t="31532" x="4597400" y="3775075"/>
          <p14:tracePt t="31541" x="4572000" y="3736975"/>
          <p14:tracePt t="31546" x="4533900" y="3698875"/>
          <p14:tracePt t="31558" x="4443413" y="3686175"/>
          <p14:tracePt t="31562" x="4379913" y="3660775"/>
          <p14:tracePt t="31570" x="4302125" y="3660775"/>
          <p14:tracePt t="31578" x="4238625" y="3660775"/>
          <p14:tracePt t="31586" x="4148138" y="3660775"/>
          <p14:tracePt t="31594" x="4044950" y="3673475"/>
          <p14:tracePt t="31601" x="3930650" y="3724275"/>
          <p14:tracePt t="31609" x="3814763" y="3775075"/>
          <p14:tracePt t="31617" x="3686175" y="3890963"/>
          <p14:tracePt t="31625" x="3608388" y="3968750"/>
          <p14:tracePt t="31633" x="3519488" y="4148138"/>
          <p14:tracePt t="31641" x="3429000" y="4327525"/>
          <p14:tracePt t="31649" x="3403600" y="4521200"/>
          <p14:tracePt t="31657" x="3365500" y="4738688"/>
          <p14:tracePt t="31665" x="3338513" y="4905375"/>
          <p14:tracePt t="31673" x="3338513" y="5124450"/>
          <p14:tracePt t="31682" x="3338513" y="5354638"/>
          <p14:tracePt t="31689" x="3429000" y="5586413"/>
          <p14:tracePt t="31698" x="3532188" y="5818188"/>
          <p14:tracePt t="31705" x="3608388" y="5959475"/>
          <p14:tracePt t="31713" x="3711575" y="6075363"/>
          <p14:tracePt t="31721" x="3903663" y="6229350"/>
          <p14:tracePt t="31729" x="4097338" y="6318250"/>
          <p14:tracePt t="31737" x="4314825" y="6356350"/>
          <p14:tracePt t="31745" x="4418013" y="6370638"/>
          <p14:tracePt t="31754" x="4559300" y="6370638"/>
          <p14:tracePt t="31761" x="4687888" y="6370638"/>
          <p14:tracePt t="31769" x="4791075" y="6370638"/>
          <p14:tracePt t="31777" x="4867275" y="6356350"/>
          <p14:tracePt t="31785" x="4879975" y="6330950"/>
          <p14:tracePt t="31793" x="4905375" y="6305550"/>
          <p14:tracePt t="31801" x="4945063" y="6280150"/>
          <p14:tracePt t="31809" x="4970463" y="6202363"/>
          <p14:tracePt t="31817" x="4983163" y="6126163"/>
          <p14:tracePt t="31825" x="4983163" y="6088063"/>
          <p14:tracePt t="31833" x="4983163" y="5997575"/>
          <p14:tracePt t="31841" x="4983163" y="5907088"/>
          <p14:tracePt t="31849" x="4905375" y="5792788"/>
          <p14:tracePt t="31857" x="4867275" y="5715000"/>
          <p14:tracePt t="31865" x="4829175" y="5689600"/>
          <p14:tracePt t="31874" x="4829175" y="5676900"/>
          <p14:tracePt t="31881" x="4803775" y="5676900"/>
          <p14:tracePt t="31889" x="4791075" y="5676900"/>
          <p14:tracePt t="31898" x="4725988" y="5676900"/>
          <p14:tracePt t="31906" x="4700588" y="5676900"/>
          <p14:tracePt t="31914" x="4610100" y="5702300"/>
          <p14:tracePt t="31923" x="4584700" y="5715000"/>
          <p14:tracePt t="31930" x="4494213" y="5765800"/>
          <p14:tracePt t="31942" x="4418013" y="5805488"/>
          <p14:tracePt t="31950" x="4392613" y="5881688"/>
          <p14:tracePt t="31957" x="4314825" y="5919788"/>
          <p14:tracePt t="31965" x="4238625" y="6010275"/>
          <p14:tracePt t="31973" x="4160838" y="6088063"/>
          <p14:tracePt t="31981" x="4135438" y="6100763"/>
          <p14:tracePt t="31989" x="4057650" y="6176963"/>
          <p14:tracePt t="31997" x="4032250" y="6202363"/>
          <p14:tracePt t="32005" x="3994150" y="6242050"/>
          <p14:tracePt t="32013" x="3968750" y="6267450"/>
          <p14:tracePt t="32021" x="3930650" y="6292850"/>
          <p14:tracePt t="32029" x="3852863" y="6330950"/>
          <p14:tracePt t="32038" x="3789363" y="6356350"/>
          <p14:tracePt t="32045" x="3762375" y="6383338"/>
          <p14:tracePt t="32058" x="3749675" y="6383338"/>
          <p14:tracePt t="32074" x="3736975" y="6383338"/>
          <p14:tracePt t="32154" x="3724275" y="6383338"/>
          <p14:tracePt t="32321" x="3724275" y="6370638"/>
          <p14:tracePt t="32329" x="3724275" y="6343650"/>
          <p14:tracePt t="32337" x="3724275" y="6330950"/>
          <p14:tracePt t="32349" x="3724275" y="6318250"/>
          <p14:tracePt t="32357" x="3724275" y="6305550"/>
          <p14:tracePt t="32365" x="3724275" y="6280150"/>
          <p14:tracePt t="32373" x="3724275" y="6267450"/>
          <p14:tracePt t="32381" x="3724275" y="6254750"/>
          <p14:tracePt t="32389" x="3724275" y="6242050"/>
          <p14:tracePt t="32397" x="3724275" y="6229350"/>
          <p14:tracePt t="32405" x="3736975" y="6216650"/>
          <p14:tracePt t="32413" x="3736975" y="6202363"/>
          <p14:tracePt t="32421" x="3736975" y="6176963"/>
          <p14:tracePt t="32429" x="3736975" y="6164263"/>
          <p14:tracePt t="32445" x="3736975" y="6138863"/>
          <p14:tracePt t="32453" x="3736975" y="6126163"/>
          <p14:tracePt t="32461" x="3736975" y="6113463"/>
          <p14:tracePt t="32469" x="3736975" y="6100763"/>
          <p14:tracePt t="32477" x="3736975" y="6088063"/>
          <p14:tracePt t="32493" x="3736975" y="6075363"/>
          <p14:tracePt t="32618" x="3736975" y="6088063"/>
          <p14:tracePt t="32633" x="3736975" y="6113463"/>
          <p14:tracePt t="32649" x="3736975" y="6138863"/>
          <p14:tracePt t="32658" x="3736975" y="6151563"/>
          <p14:tracePt t="32666" x="3736975" y="6164263"/>
          <p14:tracePt t="32673" x="3736975" y="6189663"/>
          <p14:tracePt t="32682" x="3736975" y="6202363"/>
          <p14:tracePt t="32689" x="3736975" y="6216650"/>
          <p14:tracePt t="32701" x="3724275" y="6229350"/>
          <p14:tracePt t="32782" x="3724275" y="6216650"/>
          <p14:tracePt t="32798" x="3711575" y="6202363"/>
          <p14:tracePt t="32813" x="3711575" y="6189663"/>
          <p14:tracePt t="32829" x="3711575" y="6176963"/>
          <p14:tracePt t="32861" x="3711575" y="6164263"/>
          <p14:tracePt t="32869" x="3711575" y="6151563"/>
          <p14:tracePt t="32893" x="3711575" y="6138863"/>
          <p14:tracePt t="32901" x="3711575" y="6126163"/>
          <p14:tracePt t="32909" x="3711575" y="6113463"/>
          <p14:tracePt t="33037" x="3698875" y="6113463"/>
          <p14:tracePt t="33054" x="3633788" y="6138863"/>
          <p14:tracePt t="33069" x="3608388" y="6151563"/>
          <p14:tracePt t="33077" x="3570288" y="6176963"/>
          <p14:tracePt t="33085" x="3506788" y="6202363"/>
          <p14:tracePt t="33093" x="3467100" y="6229350"/>
          <p14:tracePt t="33101" x="3441700" y="6254750"/>
          <p14:tracePt t="33109" x="3378200" y="6280150"/>
          <p14:tracePt t="33117" x="3351213" y="6280150"/>
          <p14:tracePt t="33125" x="3325813" y="6305550"/>
          <p14:tracePt t="33133" x="3249613" y="6370638"/>
          <p14:tracePt t="33141" x="3171825" y="6421438"/>
          <p14:tracePt t="33149" x="2992438" y="6562725"/>
          <p14:tracePt t="33157" x="2722563" y="6742113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0113141"/>
              </p:ext>
            </p:extLst>
          </p:nvPr>
        </p:nvGraphicFramePr>
        <p:xfrm>
          <a:off x="1034143" y="1123169"/>
          <a:ext cx="7345930" cy="5392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3.0 Graph" r:id="rId3" imgW="6079059" imgH="4462182" progId="SigmaPlotGraphicObject.12">
                  <p:embed/>
                </p:oleObj>
              </mc:Choice>
              <mc:Fallback>
                <p:oleObj name="SPW 13.0 Graph" r:id="rId3" imgW="6079059" imgH="4462182" progId="SigmaPlotGraphicObject.12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34143" y="1123169"/>
                        <a:ext cx="7345930" cy="53928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453" y="309955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4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2499"/>
    </mc:Choice>
    <mc:Fallback xmlns="">
      <p:transition spd="slow" advTm="52499"/>
    </mc:Fallback>
  </mc:AlternateContent>
  <p:extLst>
    <p:ext uri="{3A86A75C-4F4B-4683-9AE1-C65F6400EC91}">
      <p14:laserTraceLst xmlns:p14="http://schemas.microsoft.com/office/powerpoint/2010/main">
        <p14:tracePtLst>
          <p14:tracePt t="1493" x="63500" y="5676900"/>
          <p14:tracePt t="1501" x="115888" y="5483225"/>
          <p14:tracePt t="1509" x="153988" y="5265738"/>
          <p14:tracePt t="1518" x="179388" y="5137150"/>
          <p14:tracePt t="1525" x="179388" y="4945063"/>
          <p14:tracePt t="1533" x="219075" y="4751388"/>
          <p14:tracePt t="1541" x="244475" y="4622800"/>
          <p14:tracePt t="1549" x="244475" y="4508500"/>
          <p14:tracePt t="1557" x="244475" y="4443413"/>
          <p14:tracePt t="1565" x="244475" y="4352925"/>
          <p14:tracePt t="1573" x="257175" y="4314825"/>
          <p14:tracePt t="1581" x="269875" y="4289425"/>
          <p14:tracePt t="1589" x="269875" y="4276725"/>
          <p14:tracePt t="1597" x="282575" y="4251325"/>
          <p14:tracePt t="1604" x="295275" y="4251325"/>
          <p14:tracePt t="1642" x="307975" y="4238625"/>
          <p14:tracePt t="1658" x="320675" y="4211638"/>
          <p14:tracePt t="1666" x="333375" y="4211638"/>
          <p14:tracePt t="1675" x="360363" y="4211638"/>
          <p14:tracePt t="1682" x="423863" y="4211638"/>
          <p14:tracePt t="1690" x="539750" y="4186238"/>
          <p14:tracePt t="1698" x="628650" y="4186238"/>
          <p14:tracePt t="1705" x="655638" y="4186238"/>
          <p14:tracePt t="1713" x="757238" y="4198938"/>
          <p14:tracePt t="1721" x="873125" y="4198938"/>
          <p14:tracePt t="1729" x="1001713" y="4198938"/>
          <p14:tracePt t="1737" x="1130300" y="4198938"/>
          <p14:tracePt t="1745" x="1155700" y="4198938"/>
          <p14:tracePt t="1757" x="1193800" y="4198938"/>
          <p14:tracePt t="1765" x="1233488" y="4198938"/>
          <p14:tracePt t="1782" x="1258888" y="4186238"/>
          <p14:tracePt t="1806" x="1284288" y="4160838"/>
          <p14:tracePt t="1814" x="1296988" y="4148138"/>
          <p14:tracePt t="1933" x="1362075" y="4198938"/>
          <p14:tracePt t="1941" x="1489075" y="4327525"/>
          <p14:tracePt t="1949" x="1592263" y="4405313"/>
          <p14:tracePt t="1957" x="1682750" y="4481513"/>
          <p14:tracePt t="1965" x="1798638" y="4572000"/>
          <p14:tracePt t="1973" x="1925638" y="4662488"/>
          <p14:tracePt t="1981" x="2016125" y="4738688"/>
          <p14:tracePt t="1989" x="2054225" y="4776788"/>
          <p14:tracePt t="1997" x="2132013" y="4816475"/>
          <p14:tracePt t="2005" x="2157413" y="4829175"/>
          <p14:tracePt t="2013" x="2157413" y="4841875"/>
          <p14:tracePt t="2021" x="2170113" y="4854575"/>
          <p14:tracePt t="2046" x="2195513" y="4854575"/>
          <p14:tracePt t="2561" x="2208213" y="4854575"/>
          <p14:tracePt t="2629" x="2222500" y="4841875"/>
          <p14:tracePt t="3413" x="2222500" y="4829175"/>
          <p14:tracePt t="3430" x="2235200" y="4816475"/>
          <p14:tracePt t="3446" x="2247900" y="4803775"/>
          <p14:tracePt t="3498" x="2247900" y="4791075"/>
          <p14:tracePt t="3506" x="2247900" y="4776788"/>
          <p14:tracePt t="3557" x="2260600" y="4764088"/>
          <p14:tracePt t="4513" x="2260600" y="4829175"/>
          <p14:tracePt t="4529" x="2260600" y="4854575"/>
          <p14:tracePt t="4537" x="2260600" y="4867275"/>
          <p14:tracePt t="4545" x="2260600" y="4879975"/>
          <p14:tracePt t="4561" x="2260600" y="4892675"/>
          <p14:tracePt t="5153" x="2260600" y="4905375"/>
          <p14:tracePt t="5169" x="2247900" y="4918075"/>
          <p14:tracePt t="5187" x="2235200" y="4932363"/>
          <p14:tracePt t="5195" x="2222500" y="4932363"/>
          <p14:tracePt t="5202" x="2208213" y="4932363"/>
          <p14:tracePt t="5211" x="2195513" y="4932363"/>
          <p14:tracePt t="5226" x="2170113" y="4932363"/>
          <p14:tracePt t="5234" x="2170113" y="4945063"/>
          <p14:tracePt t="5243" x="2144713" y="4957763"/>
          <p14:tracePt t="5377" x="2132013" y="4970463"/>
          <p14:tracePt t="7845" x="2157413" y="4932363"/>
          <p14:tracePt t="7862" x="2170113" y="4905375"/>
          <p14:tracePt t="7873" x="2170113" y="4892675"/>
          <p14:tracePt t="7878" x="2182813" y="4892675"/>
          <p14:tracePt t="7973" x="2182813" y="4879975"/>
          <p14:tracePt t="8021" x="2182813" y="4867275"/>
          <p14:tracePt t="8037" x="2182813" y="4854575"/>
          <p14:tracePt t="8045" x="2182813" y="4841875"/>
          <p14:tracePt t="8053" x="2170113" y="4829175"/>
          <p14:tracePt t="8517" x="2170113" y="4816475"/>
          <p14:tracePt t="8525" x="2170113" y="4803775"/>
          <p14:tracePt t="8533" x="2170113" y="4791075"/>
          <p14:tracePt t="8566" x="2182813" y="4791075"/>
          <p14:tracePt t="8582" x="2195513" y="4791075"/>
          <p14:tracePt t="8590" x="2208213" y="4791075"/>
          <p14:tracePt t="8598" x="2222500" y="4791075"/>
          <p14:tracePt t="8606" x="2247900" y="4776788"/>
          <p14:tracePt t="8618" x="2273300" y="4776788"/>
          <p14:tracePt t="8625" x="2298700" y="4776788"/>
          <p14:tracePt t="8633" x="2324100" y="4776788"/>
          <p14:tracePt t="8641" x="2336800" y="4776788"/>
          <p14:tracePt t="8649" x="2349500" y="4776788"/>
          <p14:tracePt t="8657" x="2363788" y="4776788"/>
          <p14:tracePt t="8665" x="2376488" y="4776788"/>
          <p14:tracePt t="8841" x="2389188" y="4776788"/>
          <p14:tracePt t="8849" x="2414588" y="4791075"/>
          <p14:tracePt t="8860" x="2414588" y="4803775"/>
          <p14:tracePt t="8867" x="2427288" y="4803775"/>
          <p14:tracePt t="8879" x="2452688" y="4816475"/>
          <p14:tracePt t="8881" x="2452688" y="4829175"/>
          <p14:tracePt t="8891" x="2465388" y="4841875"/>
          <p14:tracePt t="8899" x="2478088" y="4841875"/>
          <p14:tracePt t="8905" x="2505075" y="4905375"/>
          <p14:tracePt t="8913" x="2505075" y="4918075"/>
          <p14:tracePt t="8937" x="2517775" y="4932363"/>
          <p14:tracePt t="9002" x="2530475" y="4945063"/>
          <p14:tracePt t="9018" x="2543175" y="4957763"/>
          <p14:tracePt t="9033" x="2555875" y="4970463"/>
          <p14:tracePt t="9042" x="2581275" y="5008563"/>
          <p14:tracePt t="9057" x="2606675" y="5046663"/>
          <p14:tracePt t="9065" x="2619375" y="5073650"/>
          <p14:tracePt t="9073" x="2646363" y="5086350"/>
          <p14:tracePt t="9081" x="2646363" y="5099050"/>
          <p14:tracePt t="9089" x="2671763" y="5124450"/>
          <p14:tracePt t="9289" x="2684463" y="5124450"/>
          <p14:tracePt t="9296" x="2684463" y="5111750"/>
          <p14:tracePt t="9305" x="2697163" y="5099050"/>
          <p14:tracePt t="9313" x="2722563" y="5086350"/>
          <p14:tracePt t="9321" x="2747963" y="5086350"/>
          <p14:tracePt t="9329" x="2787650" y="5073650"/>
          <p14:tracePt t="9337" x="2851150" y="5059363"/>
          <p14:tracePt t="9345" x="2941638" y="5046663"/>
          <p14:tracePt t="9353" x="3005138" y="5046663"/>
          <p14:tracePt t="9361" x="3209925" y="5008563"/>
          <p14:tracePt t="9368" x="3313113" y="4995863"/>
          <p14:tracePt t="9377" x="3441700" y="4957763"/>
          <p14:tracePt t="9385" x="3621088" y="4918075"/>
          <p14:tracePt t="9392" x="3789363" y="4905375"/>
          <p14:tracePt t="9401" x="3903663" y="4879975"/>
          <p14:tracePt t="9409" x="3968750" y="4879975"/>
          <p14:tracePt t="9417" x="4006850" y="4879975"/>
          <p14:tracePt t="9424" x="4110038" y="4867275"/>
          <p14:tracePt t="9433" x="4173538" y="4867275"/>
          <p14:tracePt t="9441" x="4264025" y="4867275"/>
          <p14:tracePt t="9449" x="4327525" y="4867275"/>
          <p14:tracePt t="9457" x="4418013" y="4841875"/>
          <p14:tracePt t="9464" x="4456113" y="4841875"/>
          <p14:tracePt t="9473" x="4521200" y="4829175"/>
          <p14:tracePt t="9481" x="4584700" y="4816475"/>
          <p14:tracePt t="9489" x="4700588" y="4803775"/>
          <p14:tracePt t="9496" x="4738688" y="4791075"/>
          <p14:tracePt t="9504" x="4816475" y="4764088"/>
          <p14:tracePt t="9513" x="4905375" y="4751388"/>
          <p14:tracePt t="9522" x="4970463" y="4751388"/>
          <p14:tracePt t="9529" x="5046663" y="4738688"/>
          <p14:tracePt t="9537" x="5073650" y="4738688"/>
          <p14:tracePt t="9545" x="5137150" y="4738688"/>
          <p14:tracePt t="9553" x="5227638" y="4738688"/>
          <p14:tracePt t="9561" x="5291138" y="4738688"/>
          <p14:tracePt t="9569" x="5407025" y="4713288"/>
          <p14:tracePt t="9577" x="5495925" y="4713288"/>
          <p14:tracePt t="9584" x="5599113" y="4713288"/>
          <p14:tracePt t="9593" x="5792788" y="4713288"/>
          <p14:tracePt t="9601" x="5919788" y="4713288"/>
          <p14:tracePt t="9609" x="6113463" y="4713288"/>
          <p14:tracePt t="9617" x="6318250" y="4713288"/>
          <p14:tracePt t="9625" x="6497638" y="4713288"/>
          <p14:tracePt t="9633" x="6665913" y="4713288"/>
          <p14:tracePt t="9641" x="6729413" y="4713288"/>
          <p14:tracePt t="9649" x="6794500" y="4713288"/>
          <p14:tracePt t="9658" x="6807200" y="4713288"/>
          <p14:tracePt t="9665" x="6819900" y="4713288"/>
          <p14:tracePt t="10329" x="6794500" y="4738688"/>
          <p14:tracePt t="10346" x="6767513" y="4751388"/>
          <p14:tracePt t="10355" x="6729413" y="4764088"/>
          <p14:tracePt t="10362" x="6665913" y="4803775"/>
          <p14:tracePt t="10370" x="6626225" y="4829175"/>
          <p14:tracePt t="10377" x="6550025" y="4879975"/>
          <p14:tracePt t="10385" x="6446838" y="4918075"/>
          <p14:tracePt t="10393" x="6356350" y="4957763"/>
          <p14:tracePt t="10401" x="6292850" y="4957763"/>
          <p14:tracePt t="10408" x="6202363" y="4970463"/>
          <p14:tracePt t="10417" x="6164263" y="4983163"/>
          <p14:tracePt t="10425" x="6138863" y="4995863"/>
          <p14:tracePt t="10442" x="6100763" y="4995863"/>
          <p14:tracePt t="10448" x="6088063" y="4995863"/>
          <p14:tracePt t="10456" x="6075363" y="4995863"/>
          <p14:tracePt t="10464" x="6061075" y="4995863"/>
          <p14:tracePt t="10617" x="6035675" y="4995863"/>
          <p14:tracePt t="10628" x="6022975" y="4995863"/>
          <p14:tracePt t="10634" x="6010275" y="4995863"/>
          <p14:tracePt t="10643" x="5946775" y="4995863"/>
          <p14:tracePt t="10650" x="5881688" y="4995863"/>
          <p14:tracePt t="10657" x="5843588" y="4983163"/>
          <p14:tracePt t="10665" x="5753100" y="4983163"/>
          <p14:tracePt t="10674" x="5727700" y="4983163"/>
          <p14:tracePt t="10682" x="5689600" y="4983163"/>
          <p14:tracePt t="10690" x="5676900" y="4983163"/>
          <p14:tracePt t="10698" x="5664200" y="4983163"/>
          <p14:tracePt t="10777" x="5664200" y="4970463"/>
          <p14:tracePt t="10785" x="5676900" y="4970463"/>
          <p14:tracePt t="10793" x="5715000" y="4945063"/>
          <p14:tracePt t="10801" x="5792788" y="4945063"/>
          <p14:tracePt t="10808" x="5881688" y="4932363"/>
          <p14:tracePt t="10817" x="5984875" y="4932363"/>
          <p14:tracePt t="10828" x="6113463" y="4932363"/>
          <p14:tracePt t="10834" x="6229350" y="4918075"/>
          <p14:tracePt t="10842" x="6318250" y="4905375"/>
          <p14:tracePt t="10850" x="6421438" y="4905375"/>
          <p14:tracePt t="10858" x="6459538" y="4867275"/>
          <p14:tracePt t="10866" x="6484938" y="4854575"/>
          <p14:tracePt t="10874" x="6497638" y="4841875"/>
          <p14:tracePt t="11513" x="6484938" y="4841875"/>
          <p14:tracePt t="11521" x="6472238" y="4841875"/>
          <p14:tracePt t="11529" x="6459538" y="4829175"/>
          <p14:tracePt t="11537" x="6434138" y="4829175"/>
          <p14:tracePt t="11545" x="6370638" y="4829175"/>
          <p14:tracePt t="11553" x="6343650" y="4829175"/>
          <p14:tracePt t="11561" x="6267450" y="4854575"/>
          <p14:tracePt t="11569" x="6151563" y="4879975"/>
          <p14:tracePt t="11577" x="6088063" y="4918075"/>
          <p14:tracePt t="11585" x="5907088" y="5008563"/>
          <p14:tracePt t="11593" x="5818188" y="5046663"/>
          <p14:tracePt t="11601" x="5702300" y="5099050"/>
          <p14:tracePt t="11610" x="5624513" y="5149850"/>
          <p14:tracePt t="11617" x="5510213" y="5227638"/>
          <p14:tracePt t="11625" x="5470525" y="5253038"/>
          <p14:tracePt t="11633" x="5394325" y="5329238"/>
          <p14:tracePt t="11641" x="5354638" y="5368925"/>
          <p14:tracePt t="11649" x="5278438" y="5445125"/>
          <p14:tracePt t="11657" x="5200650" y="5483225"/>
          <p14:tracePt t="11666" x="5124450" y="5535613"/>
          <p14:tracePt t="11674" x="5046663" y="5611813"/>
          <p14:tracePt t="11683" x="4957763" y="5637213"/>
          <p14:tracePt t="11690" x="4918075" y="5651500"/>
          <p14:tracePt t="11697" x="4751388" y="5689600"/>
          <p14:tracePt t="11705" x="4622800" y="5689600"/>
          <p14:tracePt t="11713" x="4494213" y="5689600"/>
          <p14:tracePt t="11721" x="4264025" y="5689600"/>
          <p14:tracePt t="11730" x="4070350" y="5689600"/>
          <p14:tracePt t="11737" x="3890963" y="5664200"/>
          <p14:tracePt t="11745" x="3698875" y="5611813"/>
          <p14:tracePt t="11753" x="3532188" y="5561013"/>
          <p14:tracePt t="11761" x="3390900" y="5457825"/>
          <p14:tracePt t="11773" x="3287713" y="5368925"/>
          <p14:tracePt t="11781" x="3249613" y="5329238"/>
          <p14:tracePt t="11789" x="3209925" y="5253038"/>
          <p14:tracePt t="11797" x="3197225" y="5253038"/>
          <p14:tracePt t="11805" x="3197225" y="5213350"/>
          <p14:tracePt t="11813" x="3184525" y="5187950"/>
          <p14:tracePt t="11821" x="3184525" y="5149850"/>
          <p14:tracePt t="11829" x="3184525" y="5124450"/>
          <p14:tracePt t="11837" x="3184525" y="5099050"/>
          <p14:tracePt t="11845" x="3184525" y="5086350"/>
          <p14:tracePt t="11853" x="3184525" y="5046663"/>
          <p14:tracePt t="11862" x="3171825" y="5021263"/>
          <p14:tracePt t="11869" x="3171825" y="4983163"/>
          <p14:tracePt t="11877" x="3171825" y="4945063"/>
          <p14:tracePt t="11885" x="3159125" y="4918075"/>
          <p14:tracePt t="11894" x="3133725" y="4879975"/>
          <p14:tracePt t="11901" x="3108325" y="4841875"/>
          <p14:tracePt t="11911" x="3108325" y="4803775"/>
          <p14:tracePt t="11917" x="3095625" y="4776788"/>
          <p14:tracePt t="11925" x="3082925" y="4764088"/>
          <p14:tracePt t="11933" x="3068638" y="4738688"/>
          <p14:tracePt t="11941" x="3043238" y="4725988"/>
          <p14:tracePt t="11949" x="3043238" y="4713288"/>
          <p14:tracePt t="11965" x="3017838" y="4713288"/>
          <p14:tracePt t="11973" x="3005138" y="4713288"/>
          <p14:tracePt t="12005" x="2992438" y="4713288"/>
          <p14:tracePt t="12013" x="2979738" y="4713288"/>
          <p14:tracePt t="12029" x="2954338" y="4713288"/>
          <p14:tracePt t="12037" x="2941638" y="4713288"/>
          <p14:tracePt t="12045" x="2927350" y="4738688"/>
          <p14:tracePt t="12053" x="2889250" y="4751388"/>
          <p14:tracePt t="12061" x="2863850" y="4751388"/>
          <p14:tracePt t="12077" x="2851150" y="4764088"/>
          <p14:tracePt t="12093" x="2825750" y="4764088"/>
          <p14:tracePt t="12110" x="2825750" y="4725988"/>
          <p14:tracePt t="12117" x="2825750" y="4662488"/>
          <p14:tracePt t="12125" x="2825750" y="4584700"/>
          <p14:tracePt t="12133" x="2825750" y="4508500"/>
          <p14:tracePt t="12141" x="2825750" y="4443413"/>
          <p14:tracePt t="12150" x="2825750" y="4379913"/>
          <p14:tracePt t="12157" x="2825750" y="4289425"/>
          <p14:tracePt t="12166" x="2825750" y="4225925"/>
          <p14:tracePt t="12174" x="2825750" y="4211638"/>
          <p14:tracePt t="12182" x="2825750" y="4173538"/>
          <p14:tracePt t="12189" x="2825750" y="4148138"/>
          <p14:tracePt t="12205" x="2825750" y="4135438"/>
          <p14:tracePt t="12221" x="2825750" y="4122738"/>
          <p14:tracePt t="12366" x="2825750" y="4135438"/>
          <p14:tracePt t="12374" x="2800350" y="4135438"/>
          <p14:tracePt t="12383" x="2760663" y="4160838"/>
          <p14:tracePt t="12398" x="2747963" y="4160838"/>
          <p14:tracePt t="12406" x="2722563" y="4160838"/>
          <p14:tracePt t="12433" x="2709863" y="4148138"/>
          <p14:tracePt t="12445" x="2697163" y="4110038"/>
          <p14:tracePt t="12453" x="2697163" y="4097338"/>
          <p14:tracePt t="12461" x="2697163" y="4084638"/>
          <p14:tracePt t="12469" x="2684463" y="4057650"/>
          <p14:tracePt t="12477" x="2684463" y="4044950"/>
          <p14:tracePt t="12493" x="2671763" y="4019550"/>
          <p14:tracePt t="12509" x="2646363" y="4019550"/>
          <p14:tracePt t="12517" x="2606675" y="4019550"/>
          <p14:tracePt t="12525" x="2593975" y="4019550"/>
          <p14:tracePt t="12533" x="2555875" y="4019550"/>
          <p14:tracePt t="12540" x="2490788" y="4019550"/>
          <p14:tracePt t="12548" x="2414588" y="4057650"/>
          <p14:tracePt t="12557" x="2336800" y="4135438"/>
          <p14:tracePt t="12566" x="2298700" y="4211638"/>
          <p14:tracePt t="12574" x="2260600" y="4238625"/>
          <p14:tracePt t="12582" x="2208213" y="4340225"/>
          <p14:tracePt t="12590" x="2182813" y="4430713"/>
          <p14:tracePt t="12598" x="2157413" y="4546600"/>
          <p14:tracePt t="12606" x="2157413" y="4649788"/>
          <p14:tracePt t="12614" x="2157413" y="4776788"/>
          <p14:tracePt t="12622" x="2157413" y="4867275"/>
          <p14:tracePt t="12629" x="2157413" y="4932363"/>
          <p14:tracePt t="12637" x="2182813" y="4970463"/>
          <p14:tracePt t="12646" x="2208213" y="4995863"/>
          <p14:tracePt t="12653" x="2247900" y="5021263"/>
          <p14:tracePt t="12662" x="2286000" y="5021263"/>
          <p14:tracePt t="12669" x="2363788" y="5021263"/>
          <p14:tracePt t="12678" x="2401888" y="5021263"/>
          <p14:tracePt t="12685" x="2465388" y="5008563"/>
          <p14:tracePt t="12694" x="2490788" y="4983163"/>
          <p14:tracePt t="12701" x="2490788" y="4970463"/>
          <p14:tracePt t="12709" x="2505075" y="4957763"/>
          <p14:tracePt t="12717" x="2530475" y="4957763"/>
          <p14:tracePt t="12766" x="2543175" y="4945063"/>
          <p14:tracePt t="12782" x="2555875" y="4932363"/>
          <p14:tracePt t="12790" x="2555875" y="4918075"/>
          <p14:tracePt t="12798" x="2568575" y="4892675"/>
          <p14:tracePt t="12805" x="2568575" y="4879975"/>
          <p14:tracePt t="12825" x="2568575" y="4867275"/>
          <p14:tracePt t="12833" x="2568575" y="4854575"/>
          <p14:tracePt t="12997" x="2568575" y="4841875"/>
          <p14:tracePt t="13005" x="2568575" y="4854575"/>
          <p14:tracePt t="13014" x="2581275" y="4867275"/>
          <p14:tracePt t="13038" x="2593975" y="4879975"/>
          <p14:tracePt t="13047" x="2593975" y="4892675"/>
          <p14:tracePt t="13094" x="2606675" y="4892675"/>
          <p14:tracePt t="13125" x="2619375" y="4892675"/>
          <p14:tracePt t="13133" x="2632075" y="4892675"/>
          <p14:tracePt t="13149" x="2646363" y="4892675"/>
          <p14:tracePt t="13157" x="2671763" y="4879975"/>
          <p14:tracePt t="13165" x="2684463" y="4841875"/>
          <p14:tracePt t="13172" x="2684463" y="4829175"/>
          <p14:tracePt t="13181" x="2684463" y="4791075"/>
          <p14:tracePt t="13188" x="2709863" y="4700588"/>
          <p14:tracePt t="13197" x="2709863" y="4635500"/>
          <p14:tracePt t="13204" x="2709863" y="4559300"/>
          <p14:tracePt t="13213" x="2709863" y="4443413"/>
          <p14:tracePt t="13220" x="2709863" y="4352925"/>
          <p14:tracePt t="13229" x="2709863" y="4225925"/>
          <p14:tracePt t="13237" x="2697163" y="4160838"/>
          <p14:tracePt t="13245" x="2697163" y="4097338"/>
          <p14:tracePt t="13253" x="2684463" y="4057650"/>
          <p14:tracePt t="13260" x="2684463" y="3994150"/>
          <p14:tracePt t="13269" x="2684463" y="3981450"/>
          <p14:tracePt t="13277" x="2671763" y="3968750"/>
          <p14:tracePt t="13285" x="2671763" y="3956050"/>
          <p14:tracePt t="13317" x="2671763" y="3943350"/>
          <p14:tracePt t="13493" x="2659063" y="3943350"/>
          <p14:tracePt t="13502" x="2646363" y="3943350"/>
          <p14:tracePt t="13511" x="2646363" y="3968750"/>
          <p14:tracePt t="13518" x="2646363" y="3994150"/>
          <p14:tracePt t="13526" x="2646363" y="4057650"/>
          <p14:tracePt t="13533" x="2646363" y="4148138"/>
          <p14:tracePt t="13541" x="2646363" y="4264025"/>
          <p14:tracePt t="13549" x="2646363" y="4367213"/>
          <p14:tracePt t="13557" x="2646363" y="4533900"/>
          <p14:tracePt t="13565" x="2646363" y="4700588"/>
          <p14:tracePt t="13573" x="2671763" y="4841875"/>
          <p14:tracePt t="13581" x="2684463" y="4970463"/>
          <p14:tracePt t="13589" x="2684463" y="5137150"/>
          <p14:tracePt t="13597" x="2697163" y="5253038"/>
          <p14:tracePt t="13605" x="2722563" y="5341938"/>
          <p14:tracePt t="13613" x="2722563" y="5368925"/>
          <p14:tracePt t="13621" x="2722563" y="5381625"/>
          <p14:tracePt t="13630" x="2722563" y="5394325"/>
          <p14:tracePt t="13638" x="2722563" y="5407025"/>
          <p14:tracePt t="13738" x="2722563" y="5394325"/>
          <p14:tracePt t="13748" x="2722563" y="5381625"/>
          <p14:tracePt t="13763" x="2722563" y="5341938"/>
          <p14:tracePt t="13769" x="2709863" y="5316538"/>
          <p14:tracePt t="13778" x="2709863" y="5291138"/>
          <p14:tracePt t="13785" x="2709863" y="5253038"/>
          <p14:tracePt t="13793" x="2709863" y="5240338"/>
          <p14:tracePt t="13809" x="2709863" y="5200650"/>
          <p14:tracePt t="13817" x="2697163" y="5200650"/>
          <p14:tracePt t="13834" x="2697163" y="5187950"/>
          <p14:tracePt t="13842" x="2697163" y="5175250"/>
          <p14:tracePt t="13850" x="2697163" y="5162550"/>
          <p14:tracePt t="13858" x="2697163" y="5149850"/>
          <p14:tracePt t="13866" x="2697163" y="5137150"/>
          <p14:tracePt t="13881" x="2697163" y="5124450"/>
          <p14:tracePt t="13889" x="2697163" y="5111750"/>
          <p14:tracePt t="13957" x="2697163" y="5099050"/>
          <p14:tracePt t="13973" x="2684463" y="5099050"/>
          <p14:tracePt t="13989" x="2684463" y="5111750"/>
          <p14:tracePt t="14004" x="2671763" y="5124450"/>
          <p14:tracePt t="14013" x="2671763" y="5137150"/>
          <p14:tracePt t="14117" x="2659063" y="5137150"/>
          <p14:tracePt t="14125" x="2659063" y="5124450"/>
          <p14:tracePt t="14133" x="2659063" y="5111750"/>
          <p14:tracePt t="14325" x="2659063" y="5099050"/>
          <p14:tracePt t="14341" x="2671763" y="5099050"/>
          <p14:tracePt t="14349" x="2671763" y="5059363"/>
          <p14:tracePt t="14357" x="2684463" y="4995863"/>
          <p14:tracePt t="14365" x="2684463" y="4892675"/>
          <p14:tracePt t="14373" x="2684463" y="4829175"/>
          <p14:tracePt t="14381" x="2684463" y="4713288"/>
          <p14:tracePt t="14389" x="2697163" y="4584700"/>
          <p14:tracePt t="14397" x="2697163" y="4494213"/>
          <p14:tracePt t="14405" x="2697163" y="4327525"/>
          <p14:tracePt t="14413" x="2747963" y="4148138"/>
          <p14:tracePt t="14421" x="2787650" y="3930650"/>
          <p14:tracePt t="14429" x="2825750" y="3736975"/>
          <p14:tracePt t="14448" x="2927350" y="3365500"/>
          <p14:tracePt t="14455" x="3043238" y="3171825"/>
          <p14:tracePt t="14464" x="3146425" y="2889250"/>
          <p14:tracePt t="14470" x="3249613" y="2606675"/>
          <p14:tracePt t="14478" x="3300413" y="2401888"/>
          <p14:tracePt t="14488" x="3365500" y="2182813"/>
          <p14:tracePt t="14494" x="3416300" y="2003425"/>
          <p14:tracePt t="14503" x="3467100" y="1824038"/>
          <p14:tracePt t="14509" x="3506788" y="1758950"/>
          <p14:tracePt t="14517" x="3557588" y="1657350"/>
          <p14:tracePt t="14525" x="3608388" y="1541463"/>
          <p14:tracePt t="14537" x="3633788" y="1450975"/>
          <p14:tracePt t="14545" x="3660775" y="1374775"/>
          <p14:tracePt t="14552" x="3789363" y="1233488"/>
          <p14:tracePt t="14561" x="3814763" y="1206500"/>
          <p14:tracePt t="14569" x="3827463" y="1181100"/>
          <p14:tracePt t="14576" x="3852863" y="1143000"/>
          <p14:tracePt t="14584" x="3865563" y="1104900"/>
          <p14:tracePt t="14592" x="3878263" y="1104900"/>
          <p14:tracePt t="14601" x="3890963" y="1079500"/>
          <p14:tracePt t="14608" x="3903663" y="1065213"/>
          <p14:tracePt t="14617" x="3916363" y="1052513"/>
          <p14:tracePt t="14625" x="3930650" y="1039813"/>
          <p14:tracePt t="14632" x="3956050" y="1014413"/>
          <p14:tracePt t="14648" x="3981450" y="1001713"/>
          <p14:tracePt t="14656" x="4019550" y="1001713"/>
          <p14:tracePt t="14665" x="4084638" y="976313"/>
          <p14:tracePt t="14673" x="4173538" y="963613"/>
          <p14:tracePt t="14681" x="4264025" y="963613"/>
          <p14:tracePt t="14689" x="4340225" y="963613"/>
          <p14:tracePt t="14697" x="4367213" y="963613"/>
          <p14:tracePt t="14705" x="4405313" y="963613"/>
          <p14:tracePt t="14713" x="4418013" y="963613"/>
          <p14:tracePt t="14721" x="4430713" y="963613"/>
          <p14:tracePt t="14741" x="4443413" y="963613"/>
          <p14:tracePt t="14749" x="4443413" y="976313"/>
          <p14:tracePt t="14762" x="4430713" y="1039813"/>
          <p14:tracePt t="14769" x="4379913" y="1130300"/>
          <p14:tracePt t="14777" x="4327525" y="1258888"/>
          <p14:tracePt t="14785" x="4225925" y="1387475"/>
          <p14:tracePt t="14793" x="4135438" y="1566863"/>
          <p14:tracePt t="14801" x="4084638" y="1733550"/>
          <p14:tracePt t="14809" x="4032250" y="1874838"/>
          <p14:tracePt t="14817" x="4019550" y="2066925"/>
          <p14:tracePt t="14825" x="3981450" y="2195513"/>
          <p14:tracePt t="14833" x="3981450" y="2286000"/>
          <p14:tracePt t="14841" x="3968750" y="2349500"/>
          <p14:tracePt t="14849" x="3968750" y="2376488"/>
          <p14:tracePt t="14857" x="3968750" y="2389188"/>
          <p14:tracePt t="14873" x="3956050" y="2414588"/>
          <p14:tracePt t="14881" x="3956050" y="2427288"/>
          <p14:tracePt t="14889" x="3943350" y="2427288"/>
          <p14:tracePt t="14905" x="3930650" y="2427288"/>
          <p14:tracePt t="14921" x="3903663" y="2427288"/>
          <p14:tracePt t="14928" x="3890963" y="2427288"/>
          <p14:tracePt t="14938" x="3865563" y="2427288"/>
          <p14:tracePt t="14948" x="3840163" y="2427288"/>
          <p14:tracePt t="14954" x="3802063" y="2389188"/>
          <p14:tracePt t="14965" x="3775075" y="2363788"/>
          <p14:tracePt t="14970" x="3775075" y="2349500"/>
          <p14:tracePt t="14978" x="3762375" y="2336800"/>
          <p14:tracePt t="15034" x="3749675" y="2324100"/>
          <p14:tracePt t="15049" x="3749675" y="2311400"/>
          <p14:tracePt t="15073" x="3749675" y="2298700"/>
          <p14:tracePt t="15081" x="3762375" y="2286000"/>
          <p14:tracePt t="15097" x="3762375" y="2273300"/>
          <p14:tracePt t="15105" x="3762375" y="2247900"/>
          <p14:tracePt t="15121" x="3762375" y="2235200"/>
          <p14:tracePt t="15129" x="3775075" y="2222500"/>
          <p14:tracePt t="15136" x="3775075" y="2208213"/>
          <p14:tracePt t="15145" x="3789363" y="2195513"/>
          <p14:tracePt t="15161" x="3802063" y="2182813"/>
          <p14:tracePt t="16521" x="3802063" y="2170113"/>
          <p14:tracePt t="16530" x="3802063" y="2157413"/>
          <p14:tracePt t="16537" x="3814763" y="2144713"/>
          <p14:tracePt t="16545" x="3814763" y="2119313"/>
          <p14:tracePt t="16552" x="3827463" y="2054225"/>
          <p14:tracePt t="16561" x="3840163" y="1965325"/>
          <p14:tracePt t="16568" x="3852863" y="1939925"/>
          <p14:tracePt t="16576" x="3865563" y="1862138"/>
          <p14:tracePt t="16585" x="3878263" y="1836738"/>
          <p14:tracePt t="16593" x="3890963" y="1798638"/>
          <p14:tracePt t="16605" x="3930650" y="1733550"/>
          <p14:tracePt t="16614" x="3956050" y="1657350"/>
          <p14:tracePt t="16622" x="3981450" y="1617663"/>
          <p14:tracePt t="16633" x="4006850" y="1579563"/>
          <p14:tracePt t="16639" x="4044950" y="1554163"/>
          <p14:tracePt t="16646" x="4070350" y="1516063"/>
          <p14:tracePt t="16654" x="4097338" y="1489075"/>
          <p14:tracePt t="16663" x="4110038" y="1463675"/>
          <p14:tracePt t="16670" x="4122738" y="1450975"/>
          <p14:tracePt t="16677" x="4148138" y="1438275"/>
          <p14:tracePt t="16685" x="4160838" y="1425575"/>
          <p14:tracePt t="16693" x="4198938" y="1412875"/>
          <p14:tracePt t="16702" x="4225925" y="1400175"/>
          <p14:tracePt t="16709" x="4251325" y="1387475"/>
          <p14:tracePt t="16716" x="4264025" y="1387475"/>
          <p14:tracePt t="16724" x="4276725" y="1387475"/>
          <p14:tracePt t="16732" x="4289425" y="1387475"/>
          <p14:tracePt t="16741" x="4327525" y="1374775"/>
          <p14:tracePt t="16749" x="4340225" y="1374775"/>
          <p14:tracePt t="16793" x="4352925" y="1374775"/>
          <p14:tracePt t="16801" x="4367213" y="1374775"/>
          <p14:tracePt t="16809" x="4379913" y="1387475"/>
          <p14:tracePt t="16817" x="4392613" y="1412875"/>
          <p14:tracePt t="16825" x="4405313" y="1425575"/>
          <p14:tracePt t="16833" x="4405313" y="1438275"/>
          <p14:tracePt t="16842" x="4405313" y="1450975"/>
          <p14:tracePt t="16849" x="4443413" y="1463675"/>
          <p14:tracePt t="16858" x="4443413" y="1476375"/>
          <p14:tracePt t="16866" x="4508500" y="1489075"/>
          <p14:tracePt t="16874" x="4546600" y="1516063"/>
          <p14:tracePt t="16882" x="4559300" y="1516063"/>
          <p14:tracePt t="16890" x="4572000" y="1516063"/>
          <p14:tracePt t="16899" x="4622800" y="1516063"/>
          <p14:tracePt t="16906" x="4649788" y="1516063"/>
          <p14:tracePt t="16916" x="4687888" y="1516063"/>
          <p14:tracePt t="16921" x="4751388" y="1489075"/>
          <p14:tracePt t="16929" x="4764088" y="1463675"/>
          <p14:tracePt t="16937" x="4791075" y="1450975"/>
          <p14:tracePt t="16945" x="4791075" y="1438275"/>
          <p14:tracePt t="16953" x="4791075" y="1425575"/>
          <p14:tracePt t="16960" x="4791075" y="1412875"/>
          <p14:tracePt t="16968" x="4791075" y="1400175"/>
          <p14:tracePt t="16985" x="4791075" y="1387475"/>
          <p14:tracePt t="16992" x="4803775" y="1374775"/>
          <p14:tracePt t="17017" x="4816475" y="1362075"/>
          <p14:tracePt t="17250" x="4816475" y="1347788"/>
          <p14:tracePt t="17259" x="4829175" y="1335088"/>
          <p14:tracePt t="17267" x="4829175" y="1309688"/>
          <p14:tracePt t="17275" x="4829175" y="1284288"/>
          <p14:tracePt t="17285" x="4841875" y="1258888"/>
          <p14:tracePt t="17301" x="4841875" y="1233488"/>
          <p14:tracePt t="17306" x="4879975" y="1193800"/>
          <p14:tracePt t="17314" x="4905375" y="1168400"/>
          <p14:tracePt t="17321" x="4970463" y="1130300"/>
          <p14:tracePt t="17329" x="5046663" y="1104900"/>
          <p14:tracePt t="17337" x="5124450" y="1079500"/>
          <p14:tracePt t="17345" x="5187950" y="1039813"/>
          <p14:tracePt t="17353" x="5265738" y="1027113"/>
          <p14:tracePt t="17361" x="5291138" y="1014413"/>
          <p14:tracePt t="17369" x="5368925" y="1001713"/>
          <p14:tracePt t="17377" x="5432425" y="989013"/>
          <p14:tracePt t="17385" x="5495925" y="989013"/>
          <p14:tracePt t="17393" x="5561013" y="989013"/>
          <p14:tracePt t="17401" x="5624513" y="989013"/>
          <p14:tracePt t="17410" x="5702300" y="989013"/>
          <p14:tracePt t="17417" x="5727700" y="989013"/>
          <p14:tracePt t="17426" x="5805488" y="1001713"/>
          <p14:tracePt t="17434" x="5907088" y="1039813"/>
          <p14:tracePt t="17451" x="6100763" y="1117600"/>
          <p14:tracePt t="17457" x="6176963" y="1143000"/>
          <p14:tracePt t="17465" x="6176963" y="1155700"/>
          <p14:tracePt t="17473" x="6242050" y="1181100"/>
          <p14:tracePt t="17481" x="6280150" y="1206500"/>
          <p14:tracePt t="17489" x="6292850" y="1220788"/>
          <p14:tracePt t="17498" x="6305550" y="1233488"/>
          <p14:tracePt t="17505" x="6330950" y="1233488"/>
          <p14:tracePt t="17521" x="6370638" y="1233488"/>
          <p14:tracePt t="17529" x="6383338" y="1233488"/>
          <p14:tracePt t="17537" x="6408738" y="1233488"/>
          <p14:tracePt t="17544" x="6446838" y="1233488"/>
          <p14:tracePt t="17553" x="6459538" y="1233488"/>
          <p14:tracePt t="17560" x="6524625" y="1233488"/>
          <p14:tracePt t="17568" x="6537325" y="1233488"/>
          <p14:tracePt t="17578" x="6550025" y="1233488"/>
          <p14:tracePt t="17586" x="6626225" y="1220788"/>
          <p14:tracePt t="17602" x="6653213" y="1206500"/>
          <p14:tracePt t="17610" x="6665913" y="1206500"/>
          <p14:tracePt t="17618" x="6665913" y="1193800"/>
          <p14:tracePt t="17626" x="6704013" y="1181100"/>
          <p14:tracePt t="17635" x="6716713" y="1181100"/>
          <p14:tracePt t="17641" x="6729413" y="1181100"/>
          <p14:tracePt t="17649" x="6742113" y="1181100"/>
          <p14:tracePt t="17657" x="6754813" y="1181100"/>
          <p14:tracePt t="17665" x="6767513" y="1181100"/>
          <p14:tracePt t="17673" x="6794500" y="1181100"/>
          <p14:tracePt t="17682" x="6819900" y="1193800"/>
          <p14:tracePt t="17689" x="6832600" y="1193800"/>
          <p14:tracePt t="17697" x="6896100" y="1233488"/>
          <p14:tracePt t="17713" x="6935788" y="1271588"/>
          <p14:tracePt t="17721" x="6973888" y="1309688"/>
          <p14:tracePt t="17730" x="6986588" y="1322388"/>
          <p14:tracePt t="17739" x="6986588" y="1335088"/>
          <p14:tracePt t="17746" x="6999288" y="1347788"/>
          <p14:tracePt t="17754" x="7011988" y="1362075"/>
          <p14:tracePt t="18165" x="7011988" y="1374775"/>
          <p14:tracePt t="19261" x="6999288" y="1374775"/>
          <p14:tracePt t="19293" x="6986588" y="1374775"/>
          <p14:tracePt t="19343" x="6973888" y="1374775"/>
          <p14:tracePt t="22517" x="6961188" y="1374775"/>
          <p14:tracePt t="22525" x="6948488" y="1374775"/>
          <p14:tracePt t="22533" x="6935788" y="1387475"/>
          <p14:tracePt t="23441" x="6921500" y="1387475"/>
          <p14:tracePt t="23449" x="6908800" y="1387475"/>
          <p14:tracePt t="23457" x="6896100" y="1387475"/>
          <p14:tracePt t="23480" x="6883400" y="1387475"/>
          <p14:tracePt t="23505" x="6858000" y="1387475"/>
          <p14:tracePt t="23513" x="6845300" y="1387475"/>
          <p14:tracePt t="23521" x="6807200" y="1387475"/>
          <p14:tracePt t="23537" x="6729413" y="1387475"/>
          <p14:tracePt t="23545" x="6665913" y="1387475"/>
          <p14:tracePt t="23553" x="6472238" y="1362075"/>
          <p14:tracePt t="23561" x="6305550" y="1362075"/>
          <p14:tracePt t="23569" x="6164263" y="1362075"/>
          <p14:tracePt t="23577" x="5984875" y="1362075"/>
          <p14:tracePt t="23585" x="5778500" y="1387475"/>
          <p14:tracePt t="23593" x="5586413" y="1438275"/>
          <p14:tracePt t="23601" x="5381625" y="1554163"/>
          <p14:tracePt t="23609" x="5200650" y="1644650"/>
          <p14:tracePt t="23617" x="5008563" y="1836738"/>
          <p14:tracePt t="23625" x="4905375" y="2016125"/>
          <p14:tracePt t="23633" x="4776788" y="2195513"/>
          <p14:tracePt t="23641" x="4725988" y="2389188"/>
          <p14:tracePt t="23649" x="4675188" y="2593975"/>
          <p14:tracePt t="23657" x="4622800" y="2760663"/>
          <p14:tracePt t="23665" x="4572000" y="2941638"/>
          <p14:tracePt t="23673" x="4533900" y="3133725"/>
          <p14:tracePt t="23681" x="4494213" y="3262313"/>
          <p14:tracePt t="23689" x="4481513" y="3378200"/>
          <p14:tracePt t="23697" x="4405313" y="3479800"/>
          <p14:tracePt t="23705" x="4352925" y="3570288"/>
          <p14:tracePt t="23717" x="4276725" y="3648075"/>
          <p14:tracePt t="23725" x="4173538" y="3762375"/>
          <p14:tracePt t="23733" x="4032250" y="3852863"/>
          <p14:tracePt t="23741" x="3890963" y="3994150"/>
          <p14:tracePt t="23749" x="3711575" y="4110038"/>
          <p14:tracePt t="23757" x="3532188" y="4160838"/>
          <p14:tracePt t="23765" x="3365500" y="4211638"/>
          <p14:tracePt t="23773" x="3224213" y="4238625"/>
          <p14:tracePt t="23780" x="3095625" y="4276725"/>
          <p14:tracePt t="23788" x="2979738" y="4302125"/>
          <p14:tracePt t="23797" x="2914650" y="4327525"/>
          <p14:tracePt t="23805" x="2876550" y="4327525"/>
          <p14:tracePt t="23813" x="2838450" y="4327525"/>
          <p14:tracePt t="23821" x="2838450" y="4340225"/>
          <p14:tracePt t="23937" x="2813050" y="4340225"/>
          <p14:tracePt t="23945" x="2800350" y="4340225"/>
          <p14:tracePt t="23961" x="2787650" y="4340225"/>
          <p14:tracePt t="23969" x="2773363" y="4327525"/>
          <p14:tracePt t="23985" x="2760663" y="4327525"/>
          <p14:tracePt t="24002" x="2747963" y="4327525"/>
          <p14:tracePt t="24018" x="2735263" y="4314825"/>
          <p14:tracePt t="24081" x="2735263" y="4289425"/>
          <p14:tracePt t="24089" x="2722563" y="4251325"/>
          <p14:tracePt t="24096" x="2709863" y="4186238"/>
          <p14:tracePt t="24105" x="2697163" y="4122738"/>
          <p14:tracePt t="24113" x="2697163" y="4044950"/>
          <p14:tracePt t="24121" x="2697163" y="3981450"/>
          <p14:tracePt t="24129" x="2697163" y="3968750"/>
          <p14:tracePt t="24137" x="2697163" y="3930650"/>
          <p14:tracePt t="24145" x="2697163" y="3890963"/>
          <p14:tracePt t="24153" x="2697163" y="3865563"/>
          <p14:tracePt t="24161" x="2697163" y="3852863"/>
          <p14:tracePt t="24177" x="2697163" y="3840163"/>
          <p14:tracePt t="24187" x="2697163" y="3827463"/>
          <p14:tracePt t="24289" x="2697163" y="3802063"/>
          <p14:tracePt t="24321" x="2697163" y="3789363"/>
          <p14:tracePt t="24329" x="2697163" y="3775075"/>
          <p14:tracePt t="24337" x="2697163" y="3762375"/>
          <p14:tracePt t="24353" x="2709863" y="3749675"/>
          <p14:tracePt t="24361" x="2709863" y="3736975"/>
          <p14:tracePt t="24369" x="2722563" y="3724275"/>
          <p14:tracePt t="24377" x="2722563" y="3711575"/>
          <p14:tracePt t="24385" x="2722563" y="3686175"/>
          <p14:tracePt t="24401" x="2735263" y="3673475"/>
          <p14:tracePt t="24417" x="2747963" y="3648075"/>
          <p14:tracePt t="24433" x="2760663" y="3608388"/>
          <p14:tracePt t="24452" x="2787650" y="3582988"/>
          <p14:tracePt t="24457" x="2787650" y="3544888"/>
          <p14:tracePt t="24465" x="2800350" y="3544888"/>
          <p14:tracePt t="24473" x="2813050" y="3519488"/>
          <p14:tracePt t="24481" x="2825750" y="3479800"/>
          <p14:tracePt t="24490" x="2838450" y="3454400"/>
          <p14:tracePt t="24498" x="2851150" y="3390900"/>
          <p14:tracePt t="24506" x="2851150" y="3378200"/>
          <p14:tracePt t="24514" x="2863850" y="3338513"/>
          <p14:tracePt t="24521" x="2863850" y="3313113"/>
          <p14:tracePt t="24530" x="2863850" y="3300413"/>
          <p14:tracePt t="24538" x="2876550" y="3275013"/>
          <p14:tracePt t="24545" x="2901950" y="3236913"/>
          <p14:tracePt t="24555" x="2914650" y="3224213"/>
          <p14:tracePt t="24561" x="2927350" y="3209925"/>
          <p14:tracePt t="24571" x="2941638" y="3184525"/>
          <p14:tracePt t="24577" x="2941638" y="3171825"/>
          <p14:tracePt t="24585" x="2954338" y="3133725"/>
          <p14:tracePt t="24593" x="2967038" y="3108325"/>
          <p14:tracePt t="24601" x="2979738" y="3082925"/>
          <p14:tracePt t="24609" x="3005138" y="3017838"/>
          <p14:tracePt t="24617" x="3005138" y="3005138"/>
          <p14:tracePt t="24625" x="3005138" y="2979738"/>
          <p14:tracePt t="24633" x="3017838" y="2941638"/>
          <p14:tracePt t="24641" x="3017838" y="2927350"/>
          <p14:tracePt t="24649" x="3030538" y="2901950"/>
          <p14:tracePt t="24657" x="3030538" y="2876550"/>
          <p14:tracePt t="24665" x="3043238" y="2851150"/>
          <p14:tracePt t="24673" x="3043238" y="2838450"/>
          <p14:tracePt t="24681" x="3043238" y="2813050"/>
          <p14:tracePt t="24697" x="3055938" y="2787650"/>
          <p14:tracePt t="24705" x="3055938" y="2773363"/>
          <p14:tracePt t="24713" x="3082925" y="2747963"/>
          <p14:tracePt t="24721" x="3082925" y="2709863"/>
          <p14:tracePt t="24730" x="3095625" y="2671763"/>
          <p14:tracePt t="24738" x="3108325" y="2671763"/>
          <p14:tracePt t="24746" x="3108325" y="2646363"/>
          <p14:tracePt t="24755" x="3108325" y="2619375"/>
          <p14:tracePt t="24761" x="3133725" y="2555875"/>
          <p14:tracePt t="24772" x="3146425" y="2543175"/>
          <p14:tracePt t="24785" x="3159125" y="2517775"/>
          <p14:tracePt t="24793" x="3171825" y="2505075"/>
          <p14:tracePt t="24809" x="3171825" y="2478088"/>
          <p14:tracePt t="24817" x="3184525" y="2478088"/>
          <p14:tracePt t="24825" x="3197225" y="2465388"/>
          <p14:tracePt t="24832" x="3209925" y="2439988"/>
          <p14:tracePt t="24841" x="3224213" y="2414588"/>
          <p14:tracePt t="24849" x="3236913" y="2389188"/>
          <p14:tracePt t="24857" x="3249613" y="2363788"/>
          <p14:tracePt t="24865" x="3275013" y="2336800"/>
          <p14:tracePt t="24873" x="3300413" y="2311400"/>
          <p14:tracePt t="24881" x="3313113" y="2298700"/>
          <p14:tracePt t="24889" x="3325813" y="2260600"/>
          <p14:tracePt t="24901" x="3338513" y="2247900"/>
          <p14:tracePt t="24917" x="3365500" y="2222500"/>
          <p14:tracePt t="24925" x="3378200" y="2208213"/>
          <p14:tracePt t="24933" x="3403600" y="2182813"/>
          <p14:tracePt t="24941" x="3429000" y="2144713"/>
          <p14:tracePt t="24948" x="3454400" y="2106613"/>
          <p14:tracePt t="24958" x="3492500" y="2066925"/>
          <p14:tracePt t="24966" x="3519488" y="2028825"/>
          <p14:tracePt t="24974" x="3557588" y="1965325"/>
          <p14:tracePt t="24981" x="3582988" y="1925638"/>
          <p14:tracePt t="24989" x="3595688" y="1900238"/>
          <p14:tracePt t="24998" x="3633788" y="1862138"/>
          <p14:tracePt t="25005" x="3660775" y="1849438"/>
          <p14:tracePt t="25014" x="3686175" y="1811338"/>
          <p14:tracePt t="25021" x="3711575" y="1784350"/>
          <p14:tracePt t="25029" x="3724275" y="1758950"/>
          <p14:tracePt t="25038" x="3749675" y="1733550"/>
          <p14:tracePt t="25046" x="3762375" y="1733550"/>
          <p14:tracePt t="25055" x="3789363" y="1708150"/>
          <p14:tracePt t="25061" x="3802063" y="1682750"/>
          <p14:tracePt t="25070" x="3814763" y="1682750"/>
          <p14:tracePt t="25077" x="3840163" y="1657350"/>
          <p14:tracePt t="25086" x="3852863" y="1644650"/>
          <p14:tracePt t="25095" x="3890963" y="1617663"/>
          <p14:tracePt t="25101" x="3930650" y="1592263"/>
          <p14:tracePt t="25110" x="3956050" y="1579563"/>
          <p14:tracePt t="25117" x="3981450" y="1554163"/>
          <p14:tracePt t="25125" x="4006850" y="1541463"/>
          <p14:tracePt t="25133" x="4097338" y="1516063"/>
          <p14:tracePt t="25141" x="4160838" y="1503363"/>
          <p14:tracePt t="25149" x="4198938" y="1476375"/>
          <p14:tracePt t="25157" x="4264025" y="1450975"/>
          <p14:tracePt t="25165" x="4340225" y="1438275"/>
          <p14:tracePt t="25173" x="4405313" y="1425575"/>
          <p14:tracePt t="25181" x="4494213" y="1387475"/>
          <p14:tracePt t="25189" x="4533900" y="1387475"/>
          <p14:tracePt t="25197" x="4622800" y="1362075"/>
          <p14:tracePt t="25205" x="4713288" y="1347788"/>
          <p14:tracePt t="25213" x="4791075" y="1347788"/>
          <p14:tracePt t="25221" x="4879975" y="1347788"/>
          <p14:tracePt t="25229" x="4957763" y="1335088"/>
          <p14:tracePt t="25237" x="5033963" y="1335088"/>
          <p14:tracePt t="25245" x="5111750" y="1335088"/>
          <p14:tracePt t="25253" x="5137150" y="1335088"/>
          <p14:tracePt t="25262" x="5253038" y="1335088"/>
          <p14:tracePt t="25270" x="5329238" y="1335088"/>
          <p14:tracePt t="25278" x="5419725" y="1335088"/>
          <p14:tracePt t="25286" x="5495925" y="1335088"/>
          <p14:tracePt t="25293" x="5586413" y="1335088"/>
          <p14:tracePt t="25301" x="5651500" y="1335088"/>
          <p14:tracePt t="25310" x="5765800" y="1335088"/>
          <p14:tracePt t="25317" x="5792788" y="1335088"/>
          <p14:tracePt t="25325" x="5856288" y="1335088"/>
          <p14:tracePt t="25333" x="5946775" y="1335088"/>
          <p14:tracePt t="25341" x="6010275" y="1335088"/>
          <p14:tracePt t="25349" x="6126163" y="1335088"/>
          <p14:tracePt t="25357" x="6189663" y="1322388"/>
          <p14:tracePt t="25364" x="6254750" y="1322388"/>
          <p14:tracePt t="25372" x="6292850" y="1309688"/>
          <p14:tracePt t="25380" x="6330950" y="1296988"/>
          <p14:tracePt t="25388" x="6370638" y="1296988"/>
          <p14:tracePt t="25405" x="6396038" y="1271588"/>
          <p14:tracePt t="25412" x="6408738" y="1271588"/>
          <p14:tracePt t="25421" x="6421438" y="1271588"/>
          <p14:tracePt t="25437" x="6446838" y="1271588"/>
          <p14:tracePt t="25445" x="6459538" y="1271588"/>
          <p14:tracePt t="25453" x="6484938" y="1271588"/>
          <p14:tracePt t="25460" x="6550025" y="1271588"/>
          <p14:tracePt t="25469" x="6613525" y="1271588"/>
          <p14:tracePt t="25477" x="6678613" y="1271588"/>
          <p14:tracePt t="25485" x="6716713" y="1271588"/>
          <p14:tracePt t="25493" x="6742113" y="1271588"/>
          <p14:tracePt t="25500" x="6780213" y="1271588"/>
          <p14:tracePt t="25509" x="6807200" y="1271588"/>
          <p14:tracePt t="25525" x="6819900" y="1271588"/>
          <p14:tracePt t="25569" x="6832600" y="1258888"/>
          <p14:tracePt t="29201" x="6807200" y="1322388"/>
          <p14:tracePt t="29209" x="6794500" y="1335088"/>
          <p14:tracePt t="29217" x="6665913" y="1708150"/>
          <p14:tracePt t="29225" x="6653213" y="1746250"/>
          <p14:tracePt t="29232" x="6600825" y="1912938"/>
          <p14:tracePt t="29241" x="6524625" y="2041525"/>
          <p14:tracePt t="29249" x="6472238" y="2157413"/>
          <p14:tracePt t="29256" x="6434138" y="2260600"/>
          <p14:tracePt t="29265" x="6383338" y="2376488"/>
          <p14:tracePt t="29273" x="6343650" y="2490788"/>
          <p14:tracePt t="29282" x="6318250" y="2517775"/>
          <p14:tracePt t="29290" x="6267450" y="2619375"/>
          <p14:tracePt t="29297" x="6254750" y="2659063"/>
          <p14:tracePt t="29306" x="6202363" y="2722563"/>
          <p14:tracePt t="29313" x="6176963" y="2760663"/>
          <p14:tracePt t="29322" x="6176963" y="2787650"/>
          <p14:tracePt t="29330" x="6151563" y="2813050"/>
          <p14:tracePt t="29338" x="6138863" y="2838450"/>
          <p14:tracePt t="29346" x="6113463" y="2863850"/>
          <p14:tracePt t="29354" x="6100763" y="2901950"/>
          <p14:tracePt t="29361" x="6075363" y="2914650"/>
          <p14:tracePt t="29369" x="6075363" y="2927350"/>
          <p14:tracePt t="29377" x="6061075" y="2941638"/>
          <p14:tracePt t="29392" x="6048375" y="2954338"/>
          <p14:tracePt t="29441" x="6035675" y="2967038"/>
          <p14:tracePt t="29491" x="6010275" y="2992438"/>
          <p14:tracePt t="29506" x="5972175" y="3030538"/>
          <p14:tracePt t="29514" x="5959475" y="3043238"/>
          <p14:tracePt t="29521" x="5894388" y="3095625"/>
          <p14:tracePt t="29529" x="5818188" y="3184525"/>
          <p14:tracePt t="29537" x="5740400" y="3275013"/>
          <p14:tracePt t="29545" x="5611813" y="3416300"/>
          <p14:tracePt t="29553" x="5495925" y="3544888"/>
          <p14:tracePt t="29561" x="5291138" y="3648075"/>
          <p14:tracePt t="29569" x="5099050" y="3802063"/>
          <p14:tracePt t="29577" x="4854575" y="3930650"/>
          <p14:tracePt t="29585" x="4713288" y="4044950"/>
          <p14:tracePt t="29593" x="4572000" y="4173538"/>
          <p14:tracePt t="29601" x="4392613" y="4264025"/>
          <p14:tracePt t="29609" x="4289425" y="4302125"/>
          <p14:tracePt t="29617" x="4110038" y="4340225"/>
          <p14:tracePt t="29625" x="3994150" y="4392613"/>
          <p14:tracePt t="29633" x="3903663" y="4418013"/>
          <p14:tracePt t="29641" x="3878263" y="4430713"/>
          <p14:tracePt t="29649" x="3840163" y="4443413"/>
          <p14:tracePt t="29729" x="3827463" y="4418013"/>
          <p14:tracePt t="29737" x="3814763" y="4392613"/>
          <p14:tracePt t="29745" x="3789363" y="4327525"/>
          <p14:tracePt t="29753" x="3762375" y="4289425"/>
          <p14:tracePt t="29761" x="3749675" y="4225925"/>
          <p14:tracePt t="29769" x="3724275" y="4186238"/>
          <p14:tracePt t="29777" x="3698875" y="4148138"/>
          <p14:tracePt t="29793" x="3673475" y="4135438"/>
          <p14:tracePt t="29801" x="3648075" y="4110038"/>
          <p14:tracePt t="29813" x="3621088" y="4110038"/>
          <p14:tracePt t="29821" x="3608388" y="4097338"/>
          <p14:tracePt t="29828" x="3595688" y="4097338"/>
          <p14:tracePt t="29837" x="3570288" y="4097338"/>
          <p14:tracePt t="29845" x="3557588" y="4097338"/>
          <p14:tracePt t="29854" x="3544888" y="4097338"/>
          <p14:tracePt t="29862" x="3519488" y="4097338"/>
          <p14:tracePt t="29870" x="3492500" y="4110038"/>
          <p14:tracePt t="29878" x="3479800" y="4110038"/>
          <p14:tracePt t="29886" x="3454400" y="4110038"/>
          <p14:tracePt t="29894" x="3416300" y="4135438"/>
          <p14:tracePt t="29901" x="3378200" y="4148138"/>
          <p14:tracePt t="29909" x="3351213" y="4160838"/>
          <p14:tracePt t="29917" x="3287713" y="4173538"/>
          <p14:tracePt t="29925" x="3249613" y="4173538"/>
          <p14:tracePt t="29933" x="3209925" y="4173538"/>
          <p14:tracePt t="29940" x="3184525" y="4173538"/>
          <p14:tracePt t="29949" x="3159125" y="4173538"/>
          <p14:tracePt t="29990" x="3146425" y="4173538"/>
          <p14:tracePt t="30014" x="3121025" y="4160838"/>
          <p14:tracePt t="30022" x="3108325" y="4135438"/>
          <p14:tracePt t="30030" x="3108325" y="4122738"/>
          <p14:tracePt t="30037" x="3095625" y="4122738"/>
          <p14:tracePt t="30045" x="3095625" y="4110038"/>
          <p14:tracePt t="30053" x="3068638" y="4084638"/>
          <p14:tracePt t="30061" x="3055938" y="4084638"/>
          <p14:tracePt t="30069" x="3043238" y="4057650"/>
          <p14:tracePt t="30077" x="3030538" y="4044950"/>
          <p14:tracePt t="30085" x="3017838" y="4044950"/>
          <p14:tracePt t="30117" x="3005138" y="4044950"/>
          <p14:tracePt t="30133" x="2992438" y="4044950"/>
          <p14:tracePt t="30149" x="2979738" y="4044950"/>
          <p14:tracePt t="30166" x="2967038" y="4044950"/>
          <p14:tracePt t="30175" x="2954338" y="4044950"/>
          <p14:tracePt t="30182" x="2941638" y="4044950"/>
          <p14:tracePt t="30190" x="2927350" y="4044950"/>
          <p14:tracePt t="30198" x="2914650" y="4044950"/>
          <p14:tracePt t="30214" x="2889250" y="4044950"/>
          <p14:tracePt t="30221" x="2876550" y="4044950"/>
          <p14:tracePt t="30246" x="2851150" y="4057650"/>
          <p14:tracePt t="30254" x="2838450" y="4057650"/>
          <p14:tracePt t="30262" x="2825750" y="4057650"/>
          <p14:tracePt t="30270" x="2813050" y="4057650"/>
          <p14:tracePt t="30278" x="2800350" y="4057650"/>
          <p14:tracePt t="30294" x="2787650" y="4057650"/>
          <p14:tracePt t="30301" x="2773363" y="4057650"/>
          <p14:tracePt t="30309" x="2760663" y="4057650"/>
          <p14:tracePt t="30317" x="2747963" y="4057650"/>
          <p14:tracePt t="30329" x="2735263" y="4057650"/>
          <p14:tracePt t="30345" x="2722563" y="4057650"/>
          <p14:tracePt t="30353" x="2709863" y="4057650"/>
          <p14:tracePt t="30361" x="2697163" y="4057650"/>
          <p14:tracePt t="30369" x="2684463" y="4057650"/>
          <p14:tracePt t="30377" x="2646363" y="4057650"/>
          <p14:tracePt t="30393" x="2632075" y="4057650"/>
          <p14:tracePt t="30409" x="2619375" y="4057650"/>
          <p14:tracePt t="30417" x="2619375" y="4070350"/>
          <p14:tracePt t="30426" x="2606675" y="4070350"/>
          <p14:tracePt t="30444" x="2593975" y="4084638"/>
          <p14:tracePt t="30470" x="2568575" y="4097338"/>
          <p14:tracePt t="30478" x="2555875" y="4110038"/>
          <p14:tracePt t="30486" x="2530475" y="4122738"/>
          <p14:tracePt t="30493" x="2530475" y="4135438"/>
          <p14:tracePt t="30501" x="2517775" y="4135438"/>
          <p14:tracePt t="30509" x="2490788" y="4135438"/>
          <p14:tracePt t="30516" x="2465388" y="4160838"/>
          <p14:tracePt t="30525" x="2452688" y="4160838"/>
          <p14:tracePt t="30532" x="2401888" y="4173538"/>
          <p14:tracePt t="30541" x="2389188" y="4186238"/>
          <p14:tracePt t="30549" x="2363788" y="4198938"/>
          <p14:tracePt t="30565" x="2349500" y="4198938"/>
          <p14:tracePt t="30580" x="2336800" y="4198938"/>
          <p14:tracePt t="30605" x="2324100" y="4198938"/>
          <p14:tracePt t="30629" x="2311400" y="4198938"/>
          <p14:tracePt t="31006" x="2324100" y="4198938"/>
          <p14:tracePt t="31014" x="2336800" y="4198938"/>
          <p14:tracePt t="31022" x="2349500" y="4198938"/>
          <p14:tracePt t="31038" x="2363788" y="4198938"/>
          <p14:tracePt t="31046" x="2389188" y="4198938"/>
          <p14:tracePt t="31053" x="2414588" y="4198938"/>
          <p14:tracePt t="31061" x="2427288" y="4198938"/>
          <p14:tracePt t="31069" x="2452688" y="4186238"/>
          <p14:tracePt t="31077" x="2490788" y="4173538"/>
          <p14:tracePt t="31086" x="2517775" y="4173538"/>
          <p14:tracePt t="31094" x="2593975" y="4148138"/>
          <p14:tracePt t="31102" x="2593975" y="4135438"/>
          <p14:tracePt t="31109" x="2632075" y="4135438"/>
          <p14:tracePt t="31125" x="2659063" y="4135438"/>
          <p14:tracePt t="31133" x="2671763" y="4135438"/>
          <p14:tracePt t="31142" x="2684463" y="4135438"/>
          <p14:tracePt t="31149" x="2709863" y="4122738"/>
          <p14:tracePt t="31157" x="2773363" y="4110038"/>
          <p14:tracePt t="31165" x="2800350" y="4097338"/>
          <p14:tracePt t="31173" x="2825750" y="4084638"/>
          <p14:tracePt t="31181" x="2863850" y="4070350"/>
          <p14:tracePt t="31189" x="2954338" y="4044950"/>
          <p14:tracePt t="31197" x="3043238" y="4032250"/>
          <p14:tracePt t="31205" x="3171825" y="3994150"/>
          <p14:tracePt t="31213" x="3262313" y="3981450"/>
          <p14:tracePt t="31221" x="3338513" y="3956050"/>
          <p14:tracePt t="31229" x="3403600" y="3943350"/>
          <p14:tracePt t="31237" x="3479800" y="3916363"/>
          <p14:tracePt t="31254" x="3506788" y="3903663"/>
          <p14:tracePt t="31261" x="3544888" y="3903663"/>
          <p14:tracePt t="31270" x="3648075" y="3878263"/>
          <p14:tracePt t="31278" x="3660775" y="3878263"/>
          <p14:tracePt t="31286" x="3660775" y="3865563"/>
          <p14:tracePt t="31293" x="3686175" y="3852863"/>
          <p14:tracePt t="31302" x="3724275" y="3827463"/>
          <p14:tracePt t="31310" x="3736975" y="3827463"/>
          <p14:tracePt t="31317" x="3827463" y="3775075"/>
          <p14:tracePt t="31327" x="3865563" y="3749675"/>
          <p14:tracePt t="31333" x="3930650" y="3724275"/>
          <p14:tracePt t="31344" x="4006850" y="3648075"/>
          <p14:tracePt t="31349" x="4044950" y="3621088"/>
          <p14:tracePt t="31358" x="4135438" y="3582988"/>
          <p14:tracePt t="31366" x="4211638" y="3532188"/>
          <p14:tracePt t="31374" x="4238625" y="3519488"/>
          <p14:tracePt t="31381" x="4276725" y="3506788"/>
          <p14:tracePt t="31390" x="4314825" y="3479800"/>
          <p14:tracePt t="31397" x="4352925" y="3454400"/>
          <p14:tracePt t="31406" x="4379913" y="3429000"/>
          <p14:tracePt t="31414" x="4392613" y="3416300"/>
          <p14:tracePt t="31421" x="4468813" y="3378200"/>
          <p14:tracePt t="31430" x="4494213" y="3351213"/>
          <p14:tracePt t="31442" x="4521200" y="3325813"/>
          <p14:tracePt t="31445" x="4559300" y="3300413"/>
          <p14:tracePt t="31453" x="4584700" y="3300413"/>
          <p14:tracePt t="31461" x="4622800" y="3275013"/>
          <p14:tracePt t="31469" x="4649788" y="3249613"/>
          <p14:tracePt t="31477" x="4662488" y="3236913"/>
          <p14:tracePt t="31485" x="4700588" y="3209925"/>
          <p14:tracePt t="31493" x="4713288" y="3197225"/>
          <p14:tracePt t="31501" x="4738688" y="3171825"/>
          <p14:tracePt t="31509" x="4764088" y="3146425"/>
          <p14:tracePt t="31517" x="4791075" y="3121025"/>
          <p14:tracePt t="31527" x="4803775" y="3108325"/>
          <p14:tracePt t="31534" x="4841875" y="3082925"/>
          <p14:tracePt t="31543" x="4854575" y="3068638"/>
          <p14:tracePt t="31550" x="4879975" y="3043238"/>
          <p14:tracePt t="31558" x="4905375" y="3005138"/>
          <p14:tracePt t="31565" x="4918075" y="2992438"/>
          <p14:tracePt t="31574" x="4945063" y="2967038"/>
          <p14:tracePt t="31589" x="4983163" y="2941638"/>
          <p14:tracePt t="31596" x="5008563" y="2914650"/>
          <p14:tracePt t="31604" x="5046663" y="2876550"/>
          <p14:tracePt t="31613" x="5073650" y="2863850"/>
          <p14:tracePt t="31621" x="5099050" y="2838450"/>
          <p14:tracePt t="31629" x="5124450" y="2813050"/>
          <p14:tracePt t="31637" x="5162550" y="2787650"/>
          <p14:tracePt t="31644" x="5187950" y="2760663"/>
          <p14:tracePt t="31656" x="5253038" y="2722563"/>
          <p14:tracePt t="31664" x="5265738" y="2684463"/>
          <p14:tracePt t="31673" x="5303838" y="2659063"/>
          <p14:tracePt t="31681" x="5381625" y="2606675"/>
          <p14:tracePt t="31689" x="5407025" y="2568575"/>
          <p14:tracePt t="31697" x="5483225" y="2530475"/>
          <p14:tracePt t="31704" x="5561013" y="2478088"/>
          <p14:tracePt t="31712" x="5599113" y="2439988"/>
          <p14:tracePt t="31720" x="5676900" y="2401888"/>
          <p14:tracePt t="31728" x="5715000" y="2389188"/>
          <p14:tracePt t="31737" x="5727700" y="2363788"/>
          <p14:tracePt t="31745" x="5765800" y="2336800"/>
          <p14:tracePt t="31753" x="5792788" y="2324100"/>
          <p14:tracePt t="31761" x="5805488" y="2324100"/>
          <p14:tracePt t="31769" x="5818188" y="2298700"/>
          <p14:tracePt t="31777" x="5843588" y="2286000"/>
          <p14:tracePt t="31785" x="5868988" y="2260600"/>
          <p14:tracePt t="31793" x="5881688" y="2247900"/>
          <p14:tracePt t="31801" x="5894388" y="2247900"/>
          <p14:tracePt t="31808" x="5919788" y="2222500"/>
          <p14:tracePt t="31816" x="5959475" y="2195513"/>
          <p14:tracePt t="31825" x="5984875" y="2170113"/>
          <p14:tracePt t="31833" x="6010275" y="2157413"/>
          <p14:tracePt t="31840" x="6048375" y="2119313"/>
          <p14:tracePt t="31849" x="6088063" y="2081213"/>
          <p14:tracePt t="31856" x="6126163" y="2054225"/>
          <p14:tracePt t="31865" x="6164263" y="2016125"/>
          <p14:tracePt t="31873" x="6176963" y="1990725"/>
          <p14:tracePt t="31881" x="6189663" y="1990725"/>
          <p14:tracePt t="31889" x="6229350" y="1952625"/>
          <p14:tracePt t="31897" x="6254750" y="1939925"/>
          <p14:tracePt t="31904" x="6280150" y="1912938"/>
          <p14:tracePt t="31913" x="6318250" y="1887538"/>
          <p14:tracePt t="31920" x="6330950" y="1874838"/>
          <p14:tracePt t="31929" x="6370638" y="1811338"/>
          <p14:tracePt t="31937" x="6408738" y="1733550"/>
          <p14:tracePt t="31945" x="6446838" y="1695450"/>
          <p14:tracePt t="31953" x="6459538" y="1695450"/>
          <p14:tracePt t="31961" x="6511925" y="1682750"/>
          <p14:tracePt t="31969" x="6537325" y="1657350"/>
          <p14:tracePt t="31977" x="6550025" y="1644650"/>
          <p14:tracePt t="31985" x="6562725" y="1630363"/>
          <p14:tracePt t="31993" x="6588125" y="1604963"/>
          <p14:tracePt t="32001" x="6600825" y="1592263"/>
          <p14:tracePt t="32017" x="6613525" y="1592263"/>
          <p14:tracePt t="32027" x="6626225" y="1579563"/>
          <p14:tracePt t="32033" x="6638925" y="1554163"/>
          <p14:tracePt t="32041" x="6653213" y="1541463"/>
          <p14:tracePt t="32057" x="6678613" y="1528763"/>
          <p14:tracePt t="32064" x="6678613" y="1516063"/>
          <p14:tracePt t="32073" x="6678613" y="1503363"/>
          <p14:tracePt t="32081" x="6678613" y="1489075"/>
          <p14:tracePt t="32088" x="6691313" y="1476375"/>
          <p14:tracePt t="32097" x="6704013" y="1476375"/>
          <p14:tracePt t="32105" x="6716713" y="1463675"/>
          <p14:tracePt t="32122" x="6729413" y="1438275"/>
          <p14:tracePt t="32129" x="6742113" y="1438275"/>
          <p14:tracePt t="32137" x="6742113" y="1425575"/>
          <p14:tracePt t="32145" x="6754813" y="1412875"/>
          <p14:tracePt t="32153" x="6754813" y="1400175"/>
          <p14:tracePt t="32169" x="6767513" y="1387475"/>
          <p14:tracePt t="32197" x="6780213" y="1362075"/>
          <p14:tracePt t="32229" x="6794500" y="1347788"/>
          <p14:tracePt t="32277" x="6794500" y="1335088"/>
          <p14:tracePt t="33825" x="6896100" y="1630363"/>
          <p14:tracePt t="33833" x="6921500" y="1708150"/>
          <p14:tracePt t="33841" x="7037388" y="1965325"/>
          <p14:tracePt t="33849" x="7127875" y="2170113"/>
          <p14:tracePt t="33858" x="7243763" y="2376488"/>
          <p14:tracePt t="33865" x="7319963" y="2505075"/>
          <p14:tracePt t="33875" x="7372350" y="2581275"/>
          <p14:tracePt t="33882" x="7397750" y="2659063"/>
          <p14:tracePt t="33891" x="7410450" y="2671763"/>
          <p14:tracePt t="33898" x="7435850" y="2697163"/>
          <p14:tracePt t="33905" x="7435850" y="2709863"/>
          <p14:tracePt t="33921" x="7448550" y="2735263"/>
          <p14:tracePt t="33937" x="7448550" y="2747963"/>
          <p14:tracePt t="33953" x="7448550" y="2773363"/>
          <p14:tracePt t="33961" x="7473950" y="2800350"/>
          <p14:tracePt t="33969" x="7486650" y="2838450"/>
          <p14:tracePt t="33977" x="7513638" y="2927350"/>
          <p14:tracePt t="33985" x="7551738" y="2992438"/>
          <p14:tracePt t="33994" x="7564438" y="3068638"/>
          <p14:tracePt t="34001" x="7589838" y="3171825"/>
          <p14:tracePt t="34009" x="7602538" y="3262313"/>
          <p14:tracePt t="34017" x="7640638" y="3365500"/>
          <p14:tracePt t="34025" x="7654925" y="3454400"/>
          <p14:tracePt t="34033" x="7654925" y="3479800"/>
          <p14:tracePt t="34041" x="7654925" y="3519488"/>
          <p14:tracePt t="34049" x="7654925" y="3582988"/>
          <p14:tracePt t="34057" x="7654925" y="3608388"/>
          <p14:tracePt t="34065" x="7654925" y="3621088"/>
          <p14:tracePt t="34073" x="7654925" y="3648075"/>
          <p14:tracePt t="34081" x="7654925" y="3660775"/>
          <p14:tracePt t="34089" x="7654925" y="3673475"/>
          <p14:tracePt t="34097" x="7654925" y="3698875"/>
          <p14:tracePt t="34105" x="7654925" y="3711575"/>
          <p14:tracePt t="34113" x="7654925" y="3736975"/>
          <p14:tracePt t="34121" x="7640638" y="3749675"/>
          <p14:tracePt t="34129" x="7627938" y="3775075"/>
          <p14:tracePt t="34137" x="7602538" y="3840163"/>
          <p14:tracePt t="34147" x="7589838" y="3878263"/>
          <p14:tracePt t="34154" x="7564438" y="3916363"/>
          <p14:tracePt t="34163" x="7513638" y="4032250"/>
          <p14:tracePt t="34170" x="7499350" y="4122738"/>
          <p14:tracePt t="34178" x="7473950" y="4211638"/>
          <p14:tracePt t="34185" x="7473950" y="4327525"/>
          <p14:tracePt t="34194" x="7473950" y="4418013"/>
          <p14:tracePt t="34201" x="7473950" y="4494213"/>
          <p14:tracePt t="34211" x="7473950" y="4572000"/>
          <p14:tracePt t="34219" x="7461250" y="4597400"/>
          <p14:tracePt t="34226" x="7461250" y="4610100"/>
          <p14:tracePt t="34233" x="7461250" y="4622800"/>
          <p14:tracePt t="34409" x="7461250" y="4610100"/>
          <p14:tracePt t="34433" x="7461250" y="4597400"/>
          <p14:tracePt t="34449" x="7461250" y="4584700"/>
          <p14:tracePt t="34457" x="7461250" y="4572000"/>
          <p14:tracePt t="34465" x="7461250" y="4559300"/>
          <p14:tracePt t="34473" x="7473950" y="4546600"/>
          <p14:tracePt t="34481" x="7486650" y="4533900"/>
          <p14:tracePt t="34497" x="7486650" y="4521200"/>
          <p14:tracePt t="34513" x="7486650" y="4508500"/>
          <p14:tracePt t="34520" x="7499350" y="4481513"/>
          <p14:tracePt t="34529" x="7526338" y="4456113"/>
          <p14:tracePt t="34545" x="7539038" y="4430713"/>
          <p14:tracePt t="34553" x="7539038" y="4418013"/>
          <p14:tracePt t="34561" x="7539038" y="4405313"/>
          <p14:tracePt t="34569" x="7551738" y="4392613"/>
          <p14:tracePt t="34577" x="7551738" y="4379913"/>
          <p14:tracePt t="34593" x="7551738" y="4367213"/>
          <p14:tracePt t="34609" x="7551738" y="4340225"/>
          <p14:tracePt t="34625" x="7551738" y="4327525"/>
          <p14:tracePt t="34673" x="7564438" y="4314825"/>
          <p14:tracePt t="34937" x="7564438" y="4302125"/>
          <p14:tracePt t="34948" x="7551738" y="4276725"/>
          <p14:tracePt t="34955" x="7539038" y="4264025"/>
          <p14:tracePt t="34966" x="7526338" y="4264025"/>
          <p14:tracePt t="34971" x="7513638" y="4238625"/>
          <p14:tracePt t="34979" x="7499350" y="4225925"/>
          <p14:tracePt t="46109" x="7486650" y="4225925"/>
          <p14:tracePt t="46894" x="7461250" y="4225925"/>
          <p14:tracePt t="46901" x="7448550" y="4225925"/>
          <p14:tracePt t="46909" x="7435850" y="4225925"/>
          <p14:tracePt t="46917" x="7423150" y="4225925"/>
          <p14:tracePt t="46925" x="7410450" y="4225925"/>
          <p14:tracePt t="46949" x="7397750" y="4225925"/>
          <p14:tracePt t="46957" x="7372350" y="4225925"/>
          <p14:tracePt t="46973" x="7359650" y="4225925"/>
          <p14:tracePt t="46981" x="7345363" y="4225925"/>
          <p14:tracePt t="47001" x="7319963" y="4225925"/>
          <p14:tracePt t="47009" x="7307263" y="4225925"/>
          <p14:tracePt t="47017" x="7307263" y="4238625"/>
          <p14:tracePt t="47025" x="7294563" y="4238625"/>
          <p14:tracePt t="47058" x="7281863" y="4238625"/>
          <p14:tracePt t="50635" x="7256463" y="4251325"/>
          <p14:tracePt t="50643" x="7243763" y="4251325"/>
          <p14:tracePt t="50649" x="7218363" y="4251325"/>
          <p14:tracePt t="50658" x="7218363" y="4264025"/>
          <p14:tracePt t="50665" x="7153275" y="4289425"/>
          <p14:tracePt t="50674" x="7140575" y="4302125"/>
          <p14:tracePt t="50689" x="7127875" y="4302125"/>
          <p14:tracePt t="50698" x="7102475" y="4314825"/>
          <p14:tracePt t="50977" x="7062788" y="4314825"/>
          <p14:tracePt t="50993" x="6999288" y="4302125"/>
          <p14:tracePt t="51001" x="6986588" y="4302125"/>
          <p14:tracePt t="51009" x="6973888" y="4302125"/>
          <p14:tracePt t="51018" x="6961188" y="4302125"/>
          <p14:tracePt t="51028" x="6935788" y="4302125"/>
          <p14:tracePt t="51034" x="6845300" y="4302125"/>
          <p14:tracePt t="51043" x="6742113" y="4392613"/>
          <p14:tracePt t="51049" x="6562725" y="4521200"/>
          <p14:tracePt t="51058" x="6318250" y="4751388"/>
          <p14:tracePt t="51066" x="5984875" y="5162550"/>
          <p14:tracePt t="51074" x="5727700" y="5445125"/>
          <p14:tracePt t="51081" x="5394325" y="5753100"/>
          <p14:tracePt t="51089" x="5073650" y="6048375"/>
          <p14:tracePt t="51097" x="4776788" y="6343650"/>
          <p14:tracePt t="51105" x="4494213" y="6575425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8317372"/>
              </p:ext>
            </p:extLst>
          </p:nvPr>
        </p:nvGraphicFramePr>
        <p:xfrm>
          <a:off x="914400" y="1143000"/>
          <a:ext cx="7187781" cy="5410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3.0 Graph" r:id="rId3" imgW="5893271" imgH="4434829" progId="SigmaPlotGraphicObject.12">
                  <p:embed/>
                </p:oleObj>
              </mc:Choice>
              <mc:Fallback>
                <p:oleObj name="SPW 13.0 Graph" r:id="rId3" imgW="5893271" imgH="4434829" progId="SigmaPlotGraphicObject.12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4400" y="1143000"/>
                        <a:ext cx="7187781" cy="5410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28600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6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7229"/>
    </mc:Choice>
    <mc:Fallback xmlns="">
      <p:transition spd="slow" advTm="17229"/>
    </mc:Fallback>
  </mc:AlternateContent>
  <p:extLst>
    <p:ext uri="{3A86A75C-4F4B-4683-9AE1-C65F6400EC91}">
      <p14:laserTraceLst xmlns:p14="http://schemas.microsoft.com/office/powerpoint/2010/main">
        <p14:tracePtLst>
          <p14:tracePt t="3636" x="719138" y="6484938"/>
          <p14:tracePt t="3644" x="796925" y="6446838"/>
          <p14:tracePt t="3652" x="835025" y="6421438"/>
          <p14:tracePt t="3660" x="860425" y="6408738"/>
          <p14:tracePt t="3676" x="860425" y="6396038"/>
          <p14:tracePt t="3685" x="873125" y="6383338"/>
          <p14:tracePt t="3932" x="873125" y="6370638"/>
          <p14:tracePt t="3940" x="860425" y="6370638"/>
          <p14:tracePt t="3952" x="796925" y="6370638"/>
          <p14:tracePt t="3956" x="731838" y="6383338"/>
          <p14:tracePt t="3964" x="706438" y="6396038"/>
          <p14:tracePt t="3972" x="681038" y="6408738"/>
          <p14:tracePt t="4260" x="681038" y="6421438"/>
          <p14:tracePt t="4276" x="782638" y="6459538"/>
          <p14:tracePt t="4285" x="847725" y="6459538"/>
          <p14:tracePt t="4292" x="1014413" y="6459538"/>
          <p14:tracePt t="4300" x="1233488" y="6459538"/>
          <p14:tracePt t="4308" x="1347788" y="6370638"/>
          <p14:tracePt t="4316" x="1438275" y="6292850"/>
          <p14:tracePt t="4324" x="1489075" y="6189663"/>
          <p14:tracePt t="4332" x="1579563" y="6075363"/>
          <p14:tracePt t="4340" x="1657350" y="5934075"/>
          <p14:tracePt t="4348" x="1720850" y="5740400"/>
          <p14:tracePt t="4356" x="1771650" y="5548313"/>
          <p14:tracePt t="4365" x="1900238" y="5368925"/>
          <p14:tracePt t="4373" x="2028825" y="5124450"/>
          <p14:tracePt t="4381" x="2170113" y="4983163"/>
          <p14:tracePt t="4389" x="2222500" y="4905375"/>
          <p14:tracePt t="4397" x="2247900" y="4879975"/>
          <p14:tracePt t="4405" x="2260600" y="4803775"/>
          <p14:tracePt t="4420" x="2260600" y="4791075"/>
          <p14:tracePt t="4428" x="2260600" y="4776788"/>
          <p14:tracePt t="4532" x="2260600" y="4764088"/>
          <p14:tracePt t="4540" x="2260600" y="4738688"/>
          <p14:tracePt t="4548" x="2260600" y="4713288"/>
          <p14:tracePt t="4556" x="2260600" y="4687888"/>
          <p14:tracePt t="4564" x="2286000" y="4622800"/>
          <p14:tracePt t="4572" x="2286000" y="4584700"/>
          <p14:tracePt t="4580" x="2298700" y="4521200"/>
          <p14:tracePt t="4588" x="2336800" y="4443413"/>
          <p14:tracePt t="4596" x="2376488" y="4352925"/>
          <p14:tracePt t="4604" x="2452688" y="4238625"/>
          <p14:tracePt t="4612" x="2568575" y="4032250"/>
          <p14:tracePt t="4620" x="2722563" y="3736975"/>
          <p14:tracePt t="4628" x="2901950" y="3365500"/>
          <p14:tracePt t="4636" x="3108325" y="2941638"/>
          <p14:tracePt t="4644" x="3262313" y="2581275"/>
          <p14:tracePt t="4652" x="3325813" y="2247900"/>
          <p14:tracePt t="4660" x="3365500" y="2066925"/>
          <p14:tracePt t="4669" x="3378200" y="1939925"/>
          <p14:tracePt t="4676" x="3390900" y="1849438"/>
          <p14:tracePt t="4684" x="3390900" y="1758950"/>
          <p14:tracePt t="4692" x="3416300" y="1720850"/>
          <p14:tracePt t="4700" x="3429000" y="1720850"/>
          <p14:tracePt t="4708" x="3429000" y="1708150"/>
          <p14:tracePt t="4772" x="3429000" y="1720850"/>
          <p14:tracePt t="4781" x="3403600" y="1811338"/>
          <p14:tracePt t="4788" x="3390900" y="1978025"/>
          <p14:tracePt t="4796" x="3351213" y="2157413"/>
          <p14:tracePt t="4804" x="3338513" y="2349500"/>
          <p14:tracePt t="4812" x="3300413" y="2568575"/>
          <p14:tracePt t="4820" x="3249613" y="2760663"/>
          <p14:tracePt t="4828" x="3236913" y="2954338"/>
          <p14:tracePt t="4836" x="3209925" y="3146425"/>
          <p14:tracePt t="4844" x="3184525" y="3325813"/>
          <p14:tracePt t="4852" x="3184525" y="3429000"/>
          <p14:tracePt t="4860" x="3159125" y="3544888"/>
          <p14:tracePt t="4869" x="3159125" y="3608388"/>
          <p14:tracePt t="4876" x="3146425" y="3633788"/>
          <p14:tracePt t="4884" x="3146425" y="3660775"/>
          <p14:tracePt t="4892" x="3146425" y="3673475"/>
          <p14:tracePt t="4900" x="3146425" y="3686175"/>
          <p14:tracePt t="4908" x="3146425" y="3698875"/>
          <p14:tracePt t="4916" x="3146425" y="3711575"/>
          <p14:tracePt t="4924" x="3146425" y="3724275"/>
          <p14:tracePt t="4932" x="3146425" y="3736975"/>
          <p14:tracePt t="4940" x="3146425" y="3749675"/>
          <p14:tracePt t="4948" x="3146425" y="3789363"/>
          <p14:tracePt t="4956" x="3133725" y="3827463"/>
          <p14:tracePt t="4964" x="3133725" y="3865563"/>
          <p14:tracePt t="4972" x="3108325" y="3930650"/>
          <p14:tracePt t="4984" x="3108325" y="3994150"/>
          <p14:tracePt t="4992" x="3055938" y="4084638"/>
          <p14:tracePt t="5000" x="3055938" y="4110038"/>
          <p14:tracePt t="5008" x="3030538" y="4211638"/>
          <p14:tracePt t="5016" x="3017838" y="4276725"/>
          <p14:tracePt t="5024" x="3005138" y="4289425"/>
          <p14:tracePt t="5032" x="2992438" y="4302125"/>
          <p14:tracePt t="5048" x="2992438" y="4314825"/>
          <p14:tracePt t="5092" x="2992438" y="4327525"/>
          <p14:tracePt t="5108" x="2967038" y="4340225"/>
          <p14:tracePt t="5116" x="2954338" y="4352925"/>
          <p14:tracePt t="5124" x="2941638" y="4367213"/>
          <p14:tracePt t="5132" x="2927350" y="4379913"/>
          <p14:tracePt t="5140" x="2901950" y="4392613"/>
          <p14:tracePt t="5148" x="2889250" y="4405313"/>
          <p14:tracePt t="5156" x="2838450" y="4430713"/>
          <p14:tracePt t="5164" x="2813050" y="4443413"/>
          <p14:tracePt t="5172" x="2800350" y="4456113"/>
          <p14:tracePt t="5180" x="2800350" y="4468813"/>
          <p14:tracePt t="5188" x="2787650" y="4481513"/>
          <p14:tracePt t="5196" x="2787650" y="4494213"/>
          <p14:tracePt t="5204" x="2773363" y="4494213"/>
          <p14:tracePt t="5236" x="2760663" y="4508500"/>
          <p14:tracePt t="5284" x="2760663" y="4521200"/>
          <p14:tracePt t="5300" x="2760663" y="4546600"/>
          <p14:tracePt t="5308" x="2760663" y="4572000"/>
          <p14:tracePt t="5320" x="2747963" y="4635500"/>
          <p14:tracePt t="5336" x="2735263" y="4675188"/>
          <p14:tracePt t="5344" x="2735263" y="4687888"/>
          <p14:tracePt t="5353" x="2722563" y="4713288"/>
          <p14:tracePt t="5360" x="2722563" y="4738688"/>
          <p14:tracePt t="5368" x="2709863" y="4751388"/>
          <p14:tracePt t="5376" x="2709863" y="4764088"/>
          <p14:tracePt t="5384" x="2709863" y="4776788"/>
          <p14:tracePt t="5392" x="2697163" y="4791075"/>
          <p14:tracePt t="5729" x="2697163" y="4776788"/>
          <p14:tracePt t="5737" x="2697163" y="4764088"/>
          <p14:tracePt t="5754" x="2697163" y="4738688"/>
          <p14:tracePt t="5760" x="2697163" y="4700588"/>
          <p14:tracePt t="5768" x="2697163" y="4687888"/>
          <p14:tracePt t="5776" x="2697163" y="4662488"/>
          <p14:tracePt t="5792" x="2697163" y="4649788"/>
          <p14:tracePt t="5808" x="2697163" y="4622800"/>
          <p14:tracePt t="5824" x="2697163" y="4610100"/>
          <p14:tracePt t="5968" x="2697163" y="4597400"/>
          <p14:tracePt t="6000" x="2697163" y="4584700"/>
          <p14:tracePt t="6010" x="2697163" y="4572000"/>
          <p14:tracePt t="6017" x="2697163" y="4546600"/>
          <p14:tracePt t="6026" x="2697163" y="4521200"/>
          <p14:tracePt t="6033" x="2697163" y="4508500"/>
          <p14:tracePt t="6040" x="2697163" y="4481513"/>
          <p14:tracePt t="6048" x="2697163" y="4443413"/>
          <p14:tracePt t="6056" x="2697163" y="4379913"/>
          <p14:tracePt t="6064" x="2697163" y="4314825"/>
          <p14:tracePt t="6072" x="2697163" y="4276725"/>
          <p14:tracePt t="6080" x="2697163" y="4251325"/>
          <p14:tracePt t="6088" x="2697163" y="4186238"/>
          <p14:tracePt t="6097" x="2697163" y="4148138"/>
          <p14:tracePt t="6104" x="2697163" y="4110038"/>
          <p14:tracePt t="6121" x="2697163" y="4084638"/>
          <p14:tracePt t="6128" x="2697163" y="4044950"/>
          <p14:tracePt t="6138" x="2697163" y="3968750"/>
          <p14:tracePt t="6144" x="2697163" y="3956050"/>
          <p14:tracePt t="6155" x="2697163" y="3916363"/>
          <p14:tracePt t="6160" x="2697163" y="3903663"/>
          <p14:tracePt t="6169" x="2697163" y="3878263"/>
          <p14:tracePt t="6177" x="2697163" y="3865563"/>
          <p14:tracePt t="6192" x="2697163" y="3852863"/>
          <p14:tracePt t="6200" x="2709863" y="3827463"/>
          <p14:tracePt t="6208" x="2709863" y="3789363"/>
          <p14:tracePt t="6216" x="2709863" y="3749675"/>
          <p14:tracePt t="6226" x="2722563" y="3711575"/>
          <p14:tracePt t="6233" x="2735263" y="3648075"/>
          <p14:tracePt t="6241" x="2735263" y="3633788"/>
          <p14:tracePt t="6249" x="2747963" y="3595688"/>
          <p14:tracePt t="6257" x="2747963" y="3519488"/>
          <p14:tracePt t="6265" x="2747963" y="3479800"/>
          <p14:tracePt t="6274" x="2787650" y="3441700"/>
          <p14:tracePt t="6281" x="2787650" y="3429000"/>
          <p14:tracePt t="6289" x="2787650" y="3416300"/>
          <p14:tracePt t="6296" x="2800350" y="3390900"/>
          <p14:tracePt t="6304" x="2813050" y="3365500"/>
          <p14:tracePt t="6312" x="2813050" y="3351213"/>
          <p14:tracePt t="6320" x="2838450" y="3313113"/>
          <p14:tracePt t="6328" x="2851150" y="3287713"/>
          <p14:tracePt t="6337" x="2851150" y="3275013"/>
          <p14:tracePt t="6344" x="2889250" y="3236913"/>
          <p14:tracePt t="6352" x="2901950" y="3197225"/>
          <p14:tracePt t="6360" x="2927350" y="3171825"/>
          <p14:tracePt t="6368" x="2954338" y="3133725"/>
          <p14:tracePt t="6376" x="2954338" y="3121025"/>
          <p14:tracePt t="6384" x="2992438" y="3043238"/>
          <p14:tracePt t="6392" x="3017838" y="3017838"/>
          <p14:tracePt t="6400" x="3030538" y="3005138"/>
          <p14:tracePt t="6409" x="3055938" y="2941638"/>
          <p14:tracePt t="6416" x="3068638" y="2941638"/>
          <p14:tracePt t="6424" x="3082925" y="2901950"/>
          <p14:tracePt t="6432" x="3095625" y="2889250"/>
          <p14:tracePt t="6440" x="3133725" y="2838450"/>
          <p14:tracePt t="6448" x="3159125" y="2800350"/>
          <p14:tracePt t="6456" x="3184525" y="2760663"/>
          <p14:tracePt t="6464" x="3184525" y="2747963"/>
          <p14:tracePt t="6472" x="3209925" y="2735263"/>
          <p14:tracePt t="6480" x="3236913" y="2659063"/>
          <p14:tracePt t="6488" x="3249613" y="2632075"/>
          <p14:tracePt t="6496" x="3249613" y="2619375"/>
          <p14:tracePt t="6504" x="3275013" y="2593975"/>
          <p14:tracePt t="6512" x="3275013" y="2568575"/>
          <p14:tracePt t="6520" x="3300413" y="2543175"/>
          <p14:tracePt t="6528" x="3313113" y="2505075"/>
          <p14:tracePt t="6536" x="3325813" y="2505075"/>
          <p14:tracePt t="6552" x="3351213" y="2465388"/>
          <p14:tracePt t="6560" x="3351213" y="2452688"/>
          <p14:tracePt t="6567" x="3365500" y="2439988"/>
          <p14:tracePt t="6576" x="3378200" y="2427288"/>
          <p14:tracePt t="6584" x="3403600" y="2401888"/>
          <p14:tracePt t="6592" x="3416300" y="2389188"/>
          <p14:tracePt t="6600" x="3441700" y="2363788"/>
          <p14:tracePt t="6616" x="3479800" y="2336800"/>
          <p14:tracePt t="6632" x="3492500" y="2311400"/>
          <p14:tracePt t="6640" x="3519488" y="2311400"/>
          <p14:tracePt t="6648" x="3532188" y="2298700"/>
          <p14:tracePt t="6656" x="3544888" y="2260600"/>
          <p14:tracePt t="6664" x="3570288" y="2247900"/>
          <p14:tracePt t="6672" x="3582988" y="2235200"/>
          <p14:tracePt t="6680" x="3595688" y="2222500"/>
          <p14:tracePt t="6688" x="3608388" y="2208213"/>
          <p14:tracePt t="6696" x="3648075" y="2195513"/>
          <p14:tracePt t="6704" x="3660775" y="2182813"/>
          <p14:tracePt t="6712" x="3686175" y="2170113"/>
          <p14:tracePt t="6720" x="3724275" y="2144713"/>
          <p14:tracePt t="6737" x="3736975" y="2144713"/>
          <p14:tracePt t="6744" x="3802063" y="2119313"/>
          <p14:tracePt t="6752" x="3814763" y="2119313"/>
          <p14:tracePt t="6760" x="3840163" y="2106613"/>
          <p14:tracePt t="6768" x="3903663" y="2081213"/>
          <p14:tracePt t="6776" x="3930650" y="2066925"/>
          <p14:tracePt t="6783" x="3968750" y="2041525"/>
          <p14:tracePt t="6792" x="4044950" y="2016125"/>
          <p14:tracePt t="6800" x="4070350" y="2003425"/>
          <p14:tracePt t="6808" x="4135438" y="1978025"/>
          <p14:tracePt t="6816" x="4160838" y="1965325"/>
          <p14:tracePt t="6828" x="4225925" y="1939925"/>
          <p14:tracePt t="6837" x="4238625" y="1925638"/>
          <p14:tracePt t="6844" x="4264025" y="1912938"/>
          <p14:tracePt t="6852" x="4276725" y="1900238"/>
          <p14:tracePt t="6860" x="4314825" y="1874838"/>
          <p14:tracePt t="6868" x="4327525" y="1862138"/>
          <p14:tracePt t="6876" x="4340225" y="1862138"/>
          <p14:tracePt t="6884" x="4340225" y="1849438"/>
          <p14:tracePt t="6892" x="4352925" y="1849438"/>
          <p14:tracePt t="6908" x="4379913" y="1836738"/>
          <p14:tracePt t="6924" x="4392613" y="1836738"/>
          <p14:tracePt t="6932" x="4418013" y="1811338"/>
          <p14:tracePt t="6948" x="4443413" y="1811338"/>
          <p14:tracePt t="6956" x="4468813" y="1784350"/>
          <p14:tracePt t="6964" x="4494213" y="1758950"/>
          <p14:tracePt t="6972" x="4521200" y="1746250"/>
          <p14:tracePt t="6980" x="4546600" y="1733550"/>
          <p14:tracePt t="6988" x="4610100" y="1720850"/>
          <p14:tracePt t="6996" x="4622800" y="1708150"/>
          <p14:tracePt t="7003" x="4635500" y="1708150"/>
          <p14:tracePt t="7020" x="4649788" y="1708150"/>
          <p14:tracePt t="7028" x="4662488" y="1708150"/>
          <p14:tracePt t="7146" x="4687888" y="1708150"/>
          <p14:tracePt t="7153" x="4700588" y="1708150"/>
          <p14:tracePt t="7688" x="4713288" y="1695450"/>
          <p14:tracePt t="10282" x="4559300" y="2452688"/>
          <p14:tracePt t="10290" x="4533900" y="2530475"/>
          <p14:tracePt t="10296" x="4521200" y="2735263"/>
          <p14:tracePt t="10304" x="4508500" y="2927350"/>
          <p14:tracePt t="10312" x="4481513" y="3055938"/>
          <p14:tracePt t="10320" x="4481513" y="3171825"/>
          <p14:tracePt t="10328" x="4481513" y="3209925"/>
          <p14:tracePt t="10336" x="4481513" y="3236913"/>
          <p14:tracePt t="10376" x="4481513" y="3249613"/>
          <p14:tracePt t="10384" x="4481513" y="3262313"/>
          <p14:tracePt t="10392" x="4481513" y="3300413"/>
          <p14:tracePt t="10400" x="4481513" y="3365500"/>
          <p14:tracePt t="10408" x="4443413" y="3441700"/>
          <p14:tracePt t="10416" x="4418013" y="3506788"/>
          <p14:tracePt t="10424" x="4340225" y="3608388"/>
          <p14:tracePt t="10432" x="4302125" y="3648075"/>
          <p14:tracePt t="10440" x="4264025" y="3686175"/>
          <p14:tracePt t="10448" x="4238625" y="3711575"/>
          <p14:tracePt t="10456" x="4225925" y="3711575"/>
          <p14:tracePt t="10464" x="4225925" y="3724275"/>
          <p14:tracePt t="10472" x="4211638" y="3736975"/>
          <p14:tracePt t="10489" x="4186238" y="3749675"/>
          <p14:tracePt t="10505" x="4160838" y="3749675"/>
          <p14:tracePt t="10513" x="4122738" y="3762375"/>
          <p14:tracePt t="10537" x="4097338" y="3789363"/>
          <p14:tracePt t="10545" x="4006850" y="3827463"/>
          <p14:tracePt t="10553" x="3095625" y="4443413"/>
          <p14:tracePt t="10560" x="2914650" y="4546600"/>
          <p14:tracePt t="10568" x="2684463" y="4751388"/>
          <p14:tracePt t="10576" x="2452688" y="4970463"/>
          <p14:tracePt t="10584" x="2286000" y="5200650"/>
          <p14:tracePt t="10592" x="2144713" y="5419725"/>
          <p14:tracePt t="10600" x="2093913" y="5548313"/>
          <p14:tracePt t="10608" x="2066925" y="5637213"/>
          <p14:tracePt t="10616" x="2054225" y="5651500"/>
          <p14:tracePt t="10624" x="2041525" y="5676900"/>
          <p14:tracePt t="10665" x="2016125" y="5689600"/>
          <p14:tracePt t="10673" x="2003425" y="5689600"/>
          <p14:tracePt t="10681" x="2003425" y="5676900"/>
          <p14:tracePt t="10689" x="2003425" y="5664200"/>
          <p14:tracePt t="10696" x="2003425" y="5637213"/>
          <p14:tracePt t="10704" x="2016125" y="5599113"/>
          <p14:tracePt t="10712" x="2041525" y="5535613"/>
          <p14:tracePt t="10720" x="2066925" y="5457825"/>
          <p14:tracePt t="10728" x="2093913" y="5419725"/>
          <p14:tracePt t="10736" x="2132013" y="5354638"/>
          <p14:tracePt t="10744" x="2157413" y="5329238"/>
          <p14:tracePt t="10752" x="2170113" y="5329238"/>
          <p14:tracePt t="10760" x="2182813" y="5303838"/>
          <p14:tracePt t="10768" x="2195513" y="5291138"/>
          <p14:tracePt t="10778" x="2208213" y="5278438"/>
          <p14:tracePt t="10785" x="2222500" y="5265738"/>
          <p14:tracePt t="10794" x="2260600" y="5240338"/>
          <p14:tracePt t="10809" x="2324100" y="5213350"/>
          <p14:tracePt t="10816" x="2363788" y="5200650"/>
          <p14:tracePt t="10824" x="2389188" y="5200650"/>
          <p14:tracePt t="10832" x="2490788" y="5175250"/>
          <p14:tracePt t="10840" x="2606675" y="5149850"/>
          <p14:tracePt t="10848" x="2735263" y="5099050"/>
          <p14:tracePt t="10857" x="2941638" y="5046663"/>
          <p14:tracePt t="10865" x="3146425" y="5033963"/>
          <p14:tracePt t="10873" x="3338513" y="5008563"/>
          <p14:tracePt t="10882" x="3582988" y="4983163"/>
          <p14:tracePt t="10890" x="3802063" y="4957763"/>
          <p14:tracePt t="10896" x="4006850" y="4945063"/>
          <p14:tracePt t="10904" x="4225925" y="4945063"/>
          <p14:tracePt t="10912" x="4392613" y="4945063"/>
          <p14:tracePt t="10920" x="4559300" y="4945063"/>
          <p14:tracePt t="10928" x="4687888" y="4945063"/>
          <p14:tracePt t="10936" x="4725988" y="4945063"/>
          <p14:tracePt t="10944" x="4751388" y="4945063"/>
          <p14:tracePt t="10973" x="4764088" y="4945063"/>
          <p14:tracePt t="10976" x="4776788" y="4945063"/>
          <p14:tracePt t="10984" x="4791075" y="4945063"/>
          <p14:tracePt t="10992" x="4816475" y="4945063"/>
          <p14:tracePt t="11000" x="4854575" y="4957763"/>
          <p14:tracePt t="11009" x="4879975" y="4970463"/>
          <p14:tracePt t="11016" x="4905375" y="4983163"/>
          <p14:tracePt t="11025" x="4945063" y="4995863"/>
          <p14:tracePt t="11032" x="5033963" y="5033963"/>
          <p14:tracePt t="11041" x="5124450" y="5046663"/>
          <p14:tracePt t="11048" x="5200650" y="5046663"/>
          <p14:tracePt t="11057" x="5278438" y="5086350"/>
          <p14:tracePt t="11064" x="5368925" y="5099050"/>
          <p14:tracePt t="11072" x="5445125" y="5111750"/>
          <p14:tracePt t="11080" x="5510213" y="5137150"/>
          <p14:tracePt t="11088" x="5548313" y="5137150"/>
          <p14:tracePt t="11096" x="5573713" y="5149850"/>
          <p14:tracePt t="11112" x="5586413" y="5149850"/>
          <p14:tracePt t="11160" x="5599113" y="5149850"/>
          <p14:tracePt t="11274" x="5599113" y="5137150"/>
          <p14:tracePt t="11456" x="5586413" y="5149850"/>
          <p14:tracePt t="11464" x="5573713" y="5149850"/>
          <p14:tracePt t="11489" x="5561013" y="5149850"/>
          <p14:tracePt t="11504" x="5522913" y="5149850"/>
          <p14:tracePt t="11512" x="5510213" y="5162550"/>
          <p14:tracePt t="11520" x="5495925" y="5162550"/>
          <p14:tracePt t="11528" x="5483225" y="5175250"/>
          <p14:tracePt t="11536" x="5510213" y="5175250"/>
          <p14:tracePt t="11552" x="5599113" y="5137150"/>
          <p14:tracePt t="11560" x="5778500" y="5086350"/>
          <p14:tracePt t="11569" x="5919788" y="4983163"/>
          <p14:tracePt t="11577" x="6126163" y="4854575"/>
          <p14:tracePt t="11585" x="6254750" y="4725988"/>
          <p14:tracePt t="11593" x="6330950" y="4635500"/>
          <p14:tracePt t="11601" x="6421438" y="4494213"/>
          <p14:tracePt t="11610" x="6497638" y="4392613"/>
          <p14:tracePt t="11616" x="6550025" y="4198938"/>
          <p14:tracePt t="11624" x="6588125" y="4057650"/>
          <p14:tracePt t="11632" x="6588125" y="3930650"/>
          <p14:tracePt t="11641" x="6600825" y="3762375"/>
          <p14:tracePt t="11648" x="6600825" y="3633788"/>
          <p14:tracePt t="11656" x="6600825" y="3506788"/>
          <p14:tracePt t="11664" x="6600825" y="3403600"/>
          <p14:tracePt t="11672" x="6588125" y="3325813"/>
          <p14:tracePt t="11680" x="6575425" y="3236913"/>
          <p14:tracePt t="11688" x="6575425" y="3171825"/>
          <p14:tracePt t="11696" x="6562725" y="3095625"/>
          <p14:tracePt t="11705" x="6562725" y="3017838"/>
          <p14:tracePt t="11714" x="6562725" y="2941638"/>
          <p14:tracePt t="11721" x="6562725" y="2914650"/>
          <p14:tracePt t="11729" x="6562725" y="2851150"/>
          <p14:tracePt t="11737" x="6562725" y="2813050"/>
          <p14:tracePt t="11745" x="6562725" y="2800350"/>
          <p14:tracePt t="11753" x="6562725" y="2773363"/>
          <p14:tracePt t="11761" x="6562725" y="2760663"/>
          <p14:tracePt t="11768" x="6562725" y="2747963"/>
          <p14:tracePt t="11777" x="6575425" y="2709863"/>
          <p14:tracePt t="11784" x="6588125" y="2697163"/>
          <p14:tracePt t="11792" x="6613525" y="2684463"/>
          <p14:tracePt t="11800" x="6613525" y="2671763"/>
          <p14:tracePt t="11808" x="6626225" y="2659063"/>
          <p14:tracePt t="11816" x="6665913" y="2581275"/>
          <p14:tracePt t="11825" x="6665913" y="2568575"/>
          <p14:tracePt t="11832" x="6691313" y="2530475"/>
          <p14:tracePt t="11841" x="6704013" y="2490788"/>
          <p14:tracePt t="11848" x="6742113" y="2414588"/>
          <p14:tracePt t="11856" x="6754813" y="2336800"/>
          <p14:tracePt t="11864" x="6794500" y="2298700"/>
          <p14:tracePt t="11872" x="6819900" y="2235200"/>
          <p14:tracePt t="11880" x="6832600" y="2144713"/>
          <p14:tracePt t="11888" x="6832600" y="2132013"/>
          <p14:tracePt t="11896" x="6858000" y="2066925"/>
          <p14:tracePt t="11904" x="6858000" y="2054225"/>
          <p14:tracePt t="11912" x="6858000" y="1990725"/>
          <p14:tracePt t="11920" x="6870700" y="1965325"/>
          <p14:tracePt t="11928" x="6870700" y="1925638"/>
          <p14:tracePt t="11936" x="6870700" y="1912938"/>
          <p14:tracePt t="11944" x="6870700" y="1874838"/>
          <p14:tracePt t="11960" x="6870700" y="1836738"/>
          <p14:tracePt t="11969" x="6870700" y="1824038"/>
          <p14:tracePt t="11976" x="6845300" y="1811338"/>
          <p14:tracePt t="11985" x="6819900" y="1798638"/>
          <p14:tracePt t="11992" x="6794500" y="1798638"/>
          <p14:tracePt t="12001" x="6729413" y="1798638"/>
          <p14:tracePt t="12009" x="6638925" y="1798638"/>
          <p14:tracePt t="12017" x="6613525" y="1798638"/>
          <p14:tracePt t="12027" x="6588125" y="1798638"/>
          <p14:tracePt t="12032" x="6524625" y="1798638"/>
          <p14:tracePt t="12040" x="6484938" y="1811338"/>
          <p14:tracePt t="12048" x="6446838" y="1824038"/>
          <p14:tracePt t="12056" x="6408738" y="1849438"/>
          <p14:tracePt t="12065" x="6343650" y="1900238"/>
          <p14:tracePt t="12073" x="6305550" y="1925638"/>
          <p14:tracePt t="12082" x="6280150" y="1952625"/>
          <p14:tracePt t="12089" x="6254750" y="1990725"/>
          <p14:tracePt t="12096" x="6242050" y="2028825"/>
          <p14:tracePt t="12104" x="6229350" y="2106613"/>
          <p14:tracePt t="12113" x="6202363" y="2195513"/>
          <p14:tracePt t="12120" x="6189663" y="2286000"/>
          <p14:tracePt t="12128" x="6164263" y="2376488"/>
          <p14:tracePt t="12137" x="6164263" y="2505075"/>
          <p14:tracePt t="12145" x="6164263" y="2619375"/>
          <p14:tracePt t="12153" x="6164263" y="2722563"/>
          <p14:tracePt t="12161" x="6176963" y="2800350"/>
          <p14:tracePt t="12168" x="6189663" y="2927350"/>
          <p14:tracePt t="12176" x="6216650" y="3005138"/>
          <p14:tracePt t="12184" x="6229350" y="3068638"/>
          <p14:tracePt t="12192" x="6267450" y="3184525"/>
          <p14:tracePt t="12201" x="6305550" y="3275013"/>
          <p14:tracePt t="12209" x="6330950" y="3313113"/>
          <p14:tracePt t="12217" x="6408738" y="3403600"/>
          <p14:tracePt t="12225" x="6446838" y="3479800"/>
          <p14:tracePt t="12232" x="6484938" y="3519488"/>
          <p14:tracePt t="12240" x="6524625" y="3544888"/>
          <p14:tracePt t="12248" x="6562725" y="3570288"/>
          <p14:tracePt t="12256" x="6678613" y="3608388"/>
          <p14:tracePt t="12264" x="6780213" y="3648075"/>
          <p14:tracePt t="12272" x="6807200" y="3648075"/>
          <p14:tracePt t="12280" x="6883400" y="3673475"/>
          <p14:tracePt t="12288" x="6948488" y="3673475"/>
          <p14:tracePt t="12296" x="7050088" y="3698875"/>
          <p14:tracePt t="12304" x="7127875" y="3698875"/>
          <p14:tracePt t="12312" x="7191375" y="3698875"/>
          <p14:tracePt t="12328" x="7218363" y="3698875"/>
          <p14:tracePt t="12337" x="7231063" y="3698875"/>
          <p14:tracePt t="12345" x="7243763" y="3673475"/>
          <p14:tracePt t="12357" x="7269163" y="3660775"/>
          <p14:tracePt t="12364" x="7269163" y="3621088"/>
          <p14:tracePt t="12372" x="7269163" y="3582988"/>
          <p14:tracePt t="12380" x="7281863" y="3467100"/>
          <p14:tracePt t="12388" x="7281863" y="3378200"/>
          <p14:tracePt t="12396" x="7281863" y="3275013"/>
          <p14:tracePt t="12404" x="7281863" y="3146425"/>
          <p14:tracePt t="12412" x="7281863" y="2979738"/>
          <p14:tracePt t="12420" x="7281863" y="2863850"/>
          <p14:tracePt t="12428" x="7281863" y="2760663"/>
          <p14:tracePt t="12436" x="7281863" y="2632075"/>
          <p14:tracePt t="12444" x="7269163" y="2517775"/>
          <p14:tracePt t="12452" x="7218363" y="2401888"/>
          <p14:tracePt t="12460" x="7127875" y="2286000"/>
          <p14:tracePt t="12469" x="7077075" y="2170113"/>
          <p14:tracePt t="12477" x="6999288" y="2093913"/>
          <p14:tracePt t="12484" x="6921500" y="1990725"/>
          <p14:tracePt t="12492" x="6819900" y="1887538"/>
          <p14:tracePt t="12500" x="6729413" y="1862138"/>
          <p14:tracePt t="12508" x="6626225" y="1784350"/>
          <p14:tracePt t="12516" x="6600825" y="1771650"/>
          <p14:tracePt t="12525" x="6524625" y="1746250"/>
          <p14:tracePt t="12532" x="6421438" y="1720850"/>
          <p14:tracePt t="12540" x="6383338" y="1720850"/>
          <p14:tracePt t="12548" x="6343650" y="1720850"/>
          <p14:tracePt t="12556" x="6318250" y="1720850"/>
          <p14:tracePt t="12564" x="6305550" y="1720850"/>
          <p14:tracePt t="12572" x="6280150" y="1720850"/>
          <p14:tracePt t="12597" x="6254750" y="1720850"/>
          <p14:tracePt t="12605" x="6242050" y="1733550"/>
          <p14:tracePt t="12613" x="6229350" y="1758950"/>
          <p14:tracePt t="12621" x="6216650" y="1798638"/>
          <p14:tracePt t="12629" x="6202363" y="1836738"/>
          <p14:tracePt t="12636" x="6176963" y="1900238"/>
          <p14:tracePt t="12644" x="6176963" y="1965325"/>
          <p14:tracePt t="12652" x="6164263" y="2054225"/>
          <p14:tracePt t="12660" x="6126163" y="2144713"/>
          <p14:tracePt t="12668" x="6126163" y="2222500"/>
          <p14:tracePt t="12676" x="6126163" y="2286000"/>
          <p14:tracePt t="12684" x="6126163" y="2349500"/>
          <p14:tracePt t="12692" x="6126163" y="2389188"/>
          <p14:tracePt t="12700" x="6126163" y="2452688"/>
          <p14:tracePt t="12709" x="6126163" y="2517775"/>
          <p14:tracePt t="12716" x="6126163" y="2543175"/>
          <p14:tracePt t="12725" x="6126163" y="2606675"/>
          <p14:tracePt t="12732" x="6126163" y="2646363"/>
          <p14:tracePt t="12740" x="6126163" y="2684463"/>
          <p14:tracePt t="12748" x="6126163" y="2747963"/>
          <p14:tracePt t="12756" x="6126163" y="2813050"/>
          <p14:tracePt t="12764" x="6126163" y="2825750"/>
          <p14:tracePt t="12772" x="6126163" y="2901950"/>
          <p14:tracePt t="12781" x="6138863" y="2927350"/>
          <p14:tracePt t="12788" x="6151563" y="2954338"/>
          <p14:tracePt t="12796" x="6151563" y="2979738"/>
          <p14:tracePt t="12804" x="6176963" y="3005138"/>
          <p14:tracePt t="12812" x="6189663" y="3030538"/>
          <p14:tracePt t="12820" x="6202363" y="3055938"/>
          <p14:tracePt t="12828" x="6216650" y="3095625"/>
          <p14:tracePt t="12836" x="6216650" y="3108325"/>
          <p14:tracePt t="12844" x="6216650" y="3121025"/>
          <p14:tracePt t="12852" x="6229350" y="3146425"/>
          <p14:tracePt t="12860" x="6254750" y="3171825"/>
          <p14:tracePt t="12872" x="6267450" y="3197225"/>
          <p14:tracePt t="12880" x="6292850" y="3236913"/>
          <p14:tracePt t="12896" x="6305550" y="3275013"/>
          <p14:tracePt t="12905" x="6318250" y="3287713"/>
          <p14:tracePt t="12913" x="6356350" y="3313113"/>
          <p14:tracePt t="12921" x="6383338" y="3351213"/>
          <p14:tracePt t="12929" x="6408738" y="3365500"/>
          <p14:tracePt t="12937" x="6434138" y="3378200"/>
          <p14:tracePt t="12945" x="6472238" y="3403600"/>
          <p14:tracePt t="12962" x="6537325" y="3429000"/>
          <p14:tracePt t="12969" x="6626225" y="3479800"/>
          <p14:tracePt t="12978" x="6653213" y="3479800"/>
          <p14:tracePt t="12985" x="6678613" y="3492500"/>
          <p14:tracePt t="12994" x="6716713" y="3492500"/>
          <p14:tracePt t="13001" x="6780213" y="3492500"/>
          <p14:tracePt t="13009" x="6845300" y="3492500"/>
          <p14:tracePt t="13017" x="6870700" y="3492500"/>
          <p14:tracePt t="13025" x="6883400" y="3492500"/>
          <p14:tracePt t="13032" x="6921500" y="3467100"/>
          <p14:tracePt t="13040" x="6986588" y="3441700"/>
          <p14:tracePt t="13048" x="7037388" y="3365500"/>
          <p14:tracePt t="13057" x="7077075" y="3287713"/>
          <p14:tracePt t="13066" x="7127875" y="3209925"/>
          <p14:tracePt t="13072" x="7153275" y="3146425"/>
          <p14:tracePt t="13081" x="7165975" y="3121025"/>
          <p14:tracePt t="13088" x="7191375" y="3055938"/>
          <p14:tracePt t="13096" x="7204075" y="2979738"/>
          <p14:tracePt t="13105" x="7204075" y="2967038"/>
          <p14:tracePt t="13113" x="7204075" y="2901950"/>
          <p14:tracePt t="13121" x="7204075" y="2863850"/>
          <p14:tracePt t="13129" x="7204075" y="2800350"/>
          <p14:tracePt t="13136" x="7204075" y="2760663"/>
          <p14:tracePt t="13144" x="7204075" y="2697163"/>
          <p14:tracePt t="13152" x="7204075" y="2671763"/>
          <p14:tracePt t="13160" x="7191375" y="2593975"/>
          <p14:tracePt t="13168" x="7165975" y="2568575"/>
          <p14:tracePt t="13176" x="7153275" y="2530475"/>
          <p14:tracePt t="13184" x="7127875" y="2505075"/>
          <p14:tracePt t="13192" x="7115175" y="2465388"/>
          <p14:tracePt t="13200" x="7089775" y="2439988"/>
          <p14:tracePt t="13211" x="7062788" y="2414588"/>
          <p14:tracePt t="13219" x="7050088" y="2389188"/>
          <p14:tracePt t="13225" x="7024688" y="2363788"/>
          <p14:tracePt t="13233" x="6999288" y="2336800"/>
          <p14:tracePt t="13241" x="6986588" y="2336800"/>
          <p14:tracePt t="13250" x="6973888" y="2336800"/>
          <p14:tracePt t="13257" x="6961188" y="2324100"/>
          <p14:tracePt t="13266" x="6935788" y="2324100"/>
          <p14:tracePt t="13282" x="6896100" y="2324100"/>
          <p14:tracePt t="13289" x="6858000" y="2324100"/>
          <p14:tracePt t="13305" x="6780213" y="2349500"/>
          <p14:tracePt t="13313" x="6704013" y="2427288"/>
          <p14:tracePt t="13321" x="6626225" y="2505075"/>
          <p14:tracePt t="13329" x="6588125" y="2543175"/>
          <p14:tracePt t="13337" x="6562725" y="2581275"/>
          <p14:tracePt t="13344" x="6537325" y="2646363"/>
          <p14:tracePt t="13352" x="6511925" y="2684463"/>
          <p14:tracePt t="13360" x="6497638" y="2747963"/>
          <p14:tracePt t="13368" x="6472238" y="2773363"/>
          <p14:tracePt t="13376" x="6459538" y="2787650"/>
          <p14:tracePt t="13384" x="6459538" y="2813050"/>
          <p14:tracePt t="13393" x="6446838" y="2825750"/>
          <p14:tracePt t="13409" x="6446838" y="2851150"/>
          <p14:tracePt t="13416" x="6446838" y="2914650"/>
          <p14:tracePt t="13424" x="6446838" y="2954338"/>
          <p14:tracePt t="13432" x="6459538" y="3017838"/>
          <p14:tracePt t="13440" x="6511925" y="3133725"/>
          <p14:tracePt t="13448" x="6524625" y="3197225"/>
          <p14:tracePt t="13457" x="6550025" y="3287713"/>
          <p14:tracePt t="13465" x="6588125" y="3325813"/>
          <p14:tracePt t="13473" x="6613525" y="3403600"/>
          <p14:tracePt t="13481" x="6626225" y="3492500"/>
          <p14:tracePt t="13488" x="6653213" y="3532188"/>
          <p14:tracePt t="13500" x="6678613" y="3544888"/>
          <p14:tracePt t="13509" x="6704013" y="3557588"/>
          <p14:tracePt t="13516" x="6729413" y="3557588"/>
          <p14:tracePt t="13524" x="6754813" y="3557588"/>
          <p14:tracePt t="13532" x="6780213" y="3557588"/>
          <p14:tracePt t="13549" x="6807200" y="3557588"/>
          <p14:tracePt t="13557" x="6845300" y="3492500"/>
          <p14:tracePt t="13565" x="6858000" y="3403600"/>
          <p14:tracePt t="13572" x="6896100" y="3365500"/>
          <p14:tracePt t="13580" x="6935788" y="3275013"/>
          <p14:tracePt t="13588" x="6935788" y="3209925"/>
          <p14:tracePt t="13596" x="6948488" y="3133725"/>
          <p14:tracePt t="13604" x="6948488" y="3121025"/>
          <p14:tracePt t="13612" x="6948488" y="3108325"/>
          <p14:tracePt t="13621" x="6961188" y="3082925"/>
          <p14:tracePt t="13645" x="6961188" y="3068638"/>
          <p14:tracePt t="13756" x="6961188" y="3043238"/>
          <p14:tracePt t="13916" x="6961188" y="3030538"/>
          <p14:tracePt t="13932" x="6961188" y="3017838"/>
          <p14:tracePt t="13956" x="6973888" y="3005138"/>
          <p14:tracePt t="13980" x="6973888" y="2992438"/>
          <p14:tracePt t="15204" x="6780213" y="3055938"/>
          <p14:tracePt t="15212" x="6742113" y="3055938"/>
          <p14:tracePt t="15224" x="6716713" y="3055938"/>
          <p14:tracePt t="15232" x="6638925" y="3068638"/>
          <p14:tracePt t="15240" x="6638925" y="3082925"/>
          <p14:tracePt t="15256" x="6626225" y="3095625"/>
          <p14:tracePt t="15560" x="6600825" y="3108325"/>
          <p14:tracePt t="15568" x="6588125" y="3121025"/>
          <p14:tracePt t="15576" x="6511925" y="3197225"/>
          <p14:tracePt t="15584" x="6396038" y="3300413"/>
          <p14:tracePt t="15592" x="6292850" y="3403600"/>
          <p14:tracePt t="15600" x="6216650" y="3519488"/>
          <p14:tracePt t="15608" x="6113463" y="3633788"/>
          <p14:tracePt t="15616" x="6022975" y="3736975"/>
          <p14:tracePt t="15624" x="5997575" y="3814763"/>
          <p14:tracePt t="15632" x="5972175" y="3878263"/>
          <p14:tracePt t="15642" x="5959475" y="3956050"/>
          <p14:tracePt t="15649" x="5946775" y="3981450"/>
          <p14:tracePt t="15659" x="5946775" y="4044950"/>
          <p14:tracePt t="15665" x="5934075" y="4122738"/>
          <p14:tracePt t="15673" x="5934075" y="4186238"/>
          <p14:tracePt t="15682" x="5934075" y="4251325"/>
          <p14:tracePt t="15690" x="5934075" y="4314825"/>
          <p14:tracePt t="15698" x="5934075" y="4352925"/>
          <p14:tracePt t="15704" x="5934075" y="4392613"/>
          <p14:tracePt t="15712" x="5919788" y="4418013"/>
          <p14:tracePt t="15720" x="5919788" y="4430713"/>
          <p14:tracePt t="15728" x="5919788" y="4443413"/>
          <p14:tracePt t="15736" x="5919788" y="4456113"/>
          <p14:tracePt t="15744" x="5919788" y="4468813"/>
          <p14:tracePt t="15848" x="5919788" y="4456113"/>
          <p14:tracePt t="15856" x="5946775" y="4418013"/>
          <p14:tracePt t="15864" x="5946775" y="4392613"/>
          <p14:tracePt t="15873" x="5959475" y="4352925"/>
          <p14:tracePt t="15881" x="5972175" y="4314825"/>
          <p14:tracePt t="15889" x="5984875" y="4314825"/>
          <p14:tracePt t="15897" x="5984875" y="4302125"/>
          <p14:tracePt t="15928" x="5984875" y="4289425"/>
          <p14:tracePt t="16074" x="5984875" y="4276725"/>
          <p14:tracePt t="16081" x="5984875" y="4264025"/>
          <p14:tracePt t="16089" x="5984875" y="4225925"/>
          <p14:tracePt t="16096" x="5997575" y="4211638"/>
          <p14:tracePt t="16104" x="6010275" y="4186238"/>
          <p14:tracePt t="16112" x="6022975" y="4148138"/>
          <p14:tracePt t="16120" x="6022975" y="4122738"/>
          <p14:tracePt t="16128" x="6035675" y="4084638"/>
          <p14:tracePt t="16136" x="6035675" y="4044950"/>
          <p14:tracePt t="16145" x="6035675" y="3981450"/>
          <p14:tracePt t="16152" x="6035675" y="3916363"/>
          <p14:tracePt t="16162" x="6035675" y="3827463"/>
          <p14:tracePt t="16168" x="6035675" y="3814763"/>
          <p14:tracePt t="16176" x="6022975" y="3736975"/>
          <p14:tracePt t="16184" x="5984875" y="3711575"/>
          <p14:tracePt t="16192" x="5907088" y="3660775"/>
          <p14:tracePt t="16200" x="5818188" y="3648075"/>
          <p14:tracePt t="16209" x="5740400" y="3621088"/>
          <p14:tracePt t="16218" x="5611813" y="3621088"/>
          <p14:tracePt t="16226" x="5510213" y="3582988"/>
          <p14:tracePt t="16234" x="5329238" y="3582988"/>
          <p14:tracePt t="16241" x="5227638" y="3582988"/>
          <p14:tracePt t="16250" x="5111750" y="3582988"/>
          <p14:tracePt t="16258" x="4932363" y="3582988"/>
          <p14:tracePt t="16265" x="4713288" y="3608388"/>
          <p14:tracePt t="16273" x="4521200" y="3660775"/>
          <p14:tracePt t="16281" x="4251325" y="3789363"/>
          <p14:tracePt t="16289" x="3916363" y="3852863"/>
          <p14:tracePt t="16297" x="3492500" y="4057650"/>
          <p14:tracePt t="16304" x="3030538" y="4276725"/>
          <p14:tracePt t="16312" x="2452688" y="4508500"/>
          <p14:tracePt t="16320" x="1990725" y="4725988"/>
          <p14:tracePt t="16328" x="1617663" y="4892675"/>
          <p14:tracePt t="16336" x="1193800" y="5162550"/>
          <p14:tracePt t="16344" x="796925" y="5432425"/>
          <p14:tracePt t="16352" x="423863" y="5624513"/>
          <p14:tracePt t="16361" x="115888" y="581818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743" y="762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Major Constrains in Dryland Wheat Production in the PNW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857" y="2438400"/>
            <a:ext cx="8229600" cy="2819400"/>
          </a:xfrm>
        </p:spPr>
        <p:txBody>
          <a:bodyPr/>
          <a:lstStyle/>
          <a:p>
            <a:r>
              <a:rPr lang="en-US" dirty="0"/>
              <a:t>Soil organic matter (carbon) decline</a:t>
            </a:r>
          </a:p>
          <a:p>
            <a:endParaRPr lang="en-US" dirty="0"/>
          </a:p>
          <a:p>
            <a:r>
              <a:rPr lang="en-US" dirty="0"/>
              <a:t>Increasing soil acidity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269" y="162711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2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9954"/>
    </mc:Choice>
    <mc:Fallback xmlns="">
      <p:transition spd="slow" advTm="19954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6362723"/>
              </p:ext>
            </p:extLst>
          </p:nvPr>
        </p:nvGraphicFramePr>
        <p:xfrm>
          <a:off x="876300" y="1143000"/>
          <a:ext cx="7391400" cy="53339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9964">
                  <a:extLst>
                    <a:ext uri="{9D8B030D-6E8A-4147-A177-3AD203B41FA5}">
                      <a16:colId xmlns:a16="http://schemas.microsoft.com/office/drawing/2014/main" val="1675097292"/>
                    </a:ext>
                  </a:extLst>
                </a:gridCol>
                <a:gridCol w="641936">
                  <a:extLst>
                    <a:ext uri="{9D8B030D-6E8A-4147-A177-3AD203B41FA5}">
                      <a16:colId xmlns:a16="http://schemas.microsoft.com/office/drawing/2014/main" val="2991682388"/>
                    </a:ext>
                  </a:extLst>
                </a:gridCol>
                <a:gridCol w="869577">
                  <a:extLst>
                    <a:ext uri="{9D8B030D-6E8A-4147-A177-3AD203B41FA5}">
                      <a16:colId xmlns:a16="http://schemas.microsoft.com/office/drawing/2014/main" val="2905620671"/>
                    </a:ext>
                  </a:extLst>
                </a:gridCol>
                <a:gridCol w="579718">
                  <a:extLst>
                    <a:ext uri="{9D8B030D-6E8A-4147-A177-3AD203B41FA5}">
                      <a16:colId xmlns:a16="http://schemas.microsoft.com/office/drawing/2014/main" val="3902394305"/>
                    </a:ext>
                  </a:extLst>
                </a:gridCol>
                <a:gridCol w="639460">
                  <a:extLst>
                    <a:ext uri="{9D8B030D-6E8A-4147-A177-3AD203B41FA5}">
                      <a16:colId xmlns:a16="http://schemas.microsoft.com/office/drawing/2014/main" val="42365367"/>
                    </a:ext>
                  </a:extLst>
                </a:gridCol>
                <a:gridCol w="664906">
                  <a:extLst>
                    <a:ext uri="{9D8B030D-6E8A-4147-A177-3AD203B41FA5}">
                      <a16:colId xmlns:a16="http://schemas.microsoft.com/office/drawing/2014/main" val="3200624172"/>
                    </a:ext>
                  </a:extLst>
                </a:gridCol>
                <a:gridCol w="295891">
                  <a:extLst>
                    <a:ext uri="{9D8B030D-6E8A-4147-A177-3AD203B41FA5}">
                      <a16:colId xmlns:a16="http://schemas.microsoft.com/office/drawing/2014/main" val="1104680466"/>
                    </a:ext>
                  </a:extLst>
                </a:gridCol>
                <a:gridCol w="859661">
                  <a:extLst>
                    <a:ext uri="{9D8B030D-6E8A-4147-A177-3AD203B41FA5}">
                      <a16:colId xmlns:a16="http://schemas.microsoft.com/office/drawing/2014/main" val="744510215"/>
                    </a:ext>
                  </a:extLst>
                </a:gridCol>
                <a:gridCol w="480398">
                  <a:extLst>
                    <a:ext uri="{9D8B030D-6E8A-4147-A177-3AD203B41FA5}">
                      <a16:colId xmlns:a16="http://schemas.microsoft.com/office/drawing/2014/main" val="3599210656"/>
                    </a:ext>
                  </a:extLst>
                </a:gridCol>
                <a:gridCol w="1179925">
                  <a:extLst>
                    <a:ext uri="{9D8B030D-6E8A-4147-A177-3AD203B41FA5}">
                      <a16:colId xmlns:a16="http://schemas.microsoft.com/office/drawing/2014/main" val="561516205"/>
                    </a:ext>
                  </a:extLst>
                </a:gridCol>
                <a:gridCol w="589964">
                  <a:extLst>
                    <a:ext uri="{9D8B030D-6E8A-4147-A177-3AD203B41FA5}">
                      <a16:colId xmlns:a16="http://schemas.microsoft.com/office/drawing/2014/main" val="3632986412"/>
                    </a:ext>
                  </a:extLst>
                </a:gridCol>
              </a:tblGrid>
              <a:tr h="873143">
                <a:tc gridSpan="11"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Biochar Long-term</a:t>
                      </a:r>
                      <a:r>
                        <a:rPr lang="en-US" sz="2800" u="none" strike="noStrike" baseline="0" dirty="0">
                          <a:effectLst/>
                        </a:rPr>
                        <a:t> Experiment – CBARC, Pendleton</a:t>
                      </a:r>
                    </a:p>
                    <a:p>
                      <a:pPr algn="ctr" fontAlgn="b"/>
                      <a:r>
                        <a:rPr lang="en-US" sz="2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88380107"/>
                  </a:ext>
                </a:extLst>
              </a:tr>
              <a:tr h="507978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Wheat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Pea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32592175"/>
                  </a:ext>
                </a:extLst>
              </a:tr>
              <a:tr h="873143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>
                          <a:effectLst/>
                        </a:rPr>
                        <a:t>Trt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Biochar (tons/a)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N (</a:t>
                      </a:r>
                      <a:r>
                        <a:rPr lang="en-US" sz="2800" u="none" strike="noStrike" dirty="0" err="1">
                          <a:effectLst/>
                        </a:rPr>
                        <a:t>lbs</a:t>
                      </a:r>
                      <a:r>
                        <a:rPr lang="en-US" sz="2800" u="none" strike="noStrike" dirty="0">
                          <a:effectLst/>
                        </a:rPr>
                        <a:t>/a)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Biochar (tons/a)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N (</a:t>
                      </a:r>
                      <a:r>
                        <a:rPr lang="en-US" sz="2800" u="none" strike="noStrike" dirty="0" err="1">
                          <a:effectLst/>
                        </a:rPr>
                        <a:t>lbs</a:t>
                      </a:r>
                      <a:r>
                        <a:rPr lang="en-US" sz="2800" u="none" strike="noStrike" dirty="0">
                          <a:effectLst/>
                        </a:rPr>
                        <a:t>/a)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961432"/>
                  </a:ext>
                </a:extLst>
              </a:tr>
              <a:tr h="439955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1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16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55663348"/>
                  </a:ext>
                </a:extLst>
              </a:tr>
              <a:tr h="439955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2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84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16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59259904"/>
                  </a:ext>
                </a:extLst>
              </a:tr>
              <a:tr h="439955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3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5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84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5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16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66174480"/>
                  </a:ext>
                </a:extLst>
              </a:tr>
              <a:tr h="439955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4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10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84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10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16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02409630"/>
                  </a:ext>
                </a:extLst>
              </a:tr>
              <a:tr h="439955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5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20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84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20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16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37040354"/>
                  </a:ext>
                </a:extLst>
              </a:tr>
              <a:tr h="439955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60239673"/>
                  </a:ext>
                </a:extLst>
              </a:tr>
              <a:tr h="439955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157951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2349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6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4341"/>
    </mc:Choice>
    <mc:Fallback xmlns="">
      <p:transition spd="slow" advTm="64341"/>
    </mc:Fallback>
  </mc:AlternateContent>
  <p:extLst>
    <p:ext uri="{3A86A75C-4F4B-4683-9AE1-C65F6400EC91}">
      <p14:laserTraceLst xmlns:p14="http://schemas.microsoft.com/office/powerpoint/2010/main">
        <p14:tracePtLst>
          <p14:tracePt t="16653" x="1374775" y="1836738"/>
          <p14:tracePt t="16661" x="2119313" y="1811338"/>
          <p14:tracePt t="16669" x="3017838" y="1644650"/>
          <p14:tracePt t="16677" x="3686175" y="1592263"/>
          <p14:tracePt t="16685" x="4327525" y="1412875"/>
          <p14:tracePt t="16693" x="4957763" y="1168400"/>
          <p14:tracePt t="16701" x="5445125" y="1014413"/>
          <p14:tracePt t="16709" x="5664200" y="847725"/>
          <p14:tracePt t="16717" x="5972175" y="668338"/>
          <p14:tracePt t="16725" x="6151563" y="539750"/>
          <p14:tracePt t="16733" x="6280150" y="487363"/>
          <p14:tracePt t="16741" x="6383338" y="385763"/>
          <p14:tracePt t="16749" x="6408738" y="360363"/>
          <p14:tracePt t="16765" x="6421438" y="333375"/>
          <p14:tracePt t="16774" x="6421438" y="320675"/>
          <p14:tracePt t="16861" x="6421438" y="307975"/>
          <p14:tracePt t="16869" x="6396038" y="307975"/>
          <p14:tracePt t="16877" x="6330950" y="333375"/>
          <p14:tracePt t="16885" x="6292850" y="373063"/>
          <p14:tracePt t="16893" x="6280150" y="373063"/>
          <p14:tracePt t="16901" x="6280150" y="385763"/>
          <p14:tracePt t="16908" x="6280150" y="411163"/>
          <p14:tracePt t="16958" x="6280150" y="436563"/>
          <p14:tracePt t="16966" x="6280150" y="449263"/>
          <p14:tracePt t="16974" x="6242050" y="461963"/>
          <p14:tracePt t="16983" x="6229350" y="474663"/>
          <p14:tracePt t="16989" x="6229350" y="487363"/>
          <p14:tracePt t="16997" x="6189663" y="501650"/>
          <p14:tracePt t="17005" x="6176963" y="514350"/>
          <p14:tracePt t="17013" x="6164263" y="514350"/>
          <p14:tracePt t="17021" x="6151563" y="514350"/>
          <p14:tracePt t="17029" x="6126163" y="527050"/>
          <p14:tracePt t="17037" x="6113463" y="527050"/>
          <p14:tracePt t="17046" x="6035675" y="527050"/>
          <p14:tracePt t="17054" x="5959475" y="527050"/>
          <p14:tracePt t="17062" x="5818188" y="474663"/>
          <p14:tracePt t="17070" x="5727700" y="449263"/>
          <p14:tracePt t="17078" x="5548313" y="411163"/>
          <p14:tracePt t="17085" x="5354638" y="360363"/>
          <p14:tracePt t="17094" x="5227638" y="320675"/>
          <p14:tracePt t="17102" x="5162550" y="320675"/>
          <p14:tracePt t="17109" x="4957763" y="295275"/>
          <p14:tracePt t="17117" x="4764088" y="269875"/>
          <p14:tracePt t="17125" x="4597400" y="269875"/>
          <p14:tracePt t="17133" x="4405313" y="269875"/>
          <p14:tracePt t="17143" x="4238625" y="269875"/>
          <p14:tracePt t="17150" x="4110038" y="295275"/>
          <p14:tracePt t="17161" x="4019550" y="295275"/>
          <p14:tracePt t="17166" x="3930650" y="307975"/>
          <p14:tracePt t="17173" x="3827463" y="423863"/>
          <p14:tracePt t="17181" x="3736975" y="461963"/>
          <p14:tracePt t="17189" x="3698875" y="474663"/>
          <p14:tracePt t="17197" x="3660775" y="501650"/>
          <p14:tracePt t="17205" x="3621088" y="539750"/>
          <p14:tracePt t="17213" x="3582988" y="565150"/>
          <p14:tracePt t="17221" x="3519488" y="641350"/>
          <p14:tracePt t="17229" x="3492500" y="655638"/>
          <p14:tracePt t="17236" x="3454400" y="731838"/>
          <p14:tracePt t="17245" x="3416300" y="796925"/>
          <p14:tracePt t="17252" x="3390900" y="873125"/>
          <p14:tracePt t="17261" x="3365500" y="911225"/>
          <p14:tracePt t="17269" x="3338513" y="989013"/>
          <p14:tracePt t="17277" x="3338513" y="1079500"/>
          <p14:tracePt t="17285" x="3338513" y="1193800"/>
          <p14:tracePt t="17293" x="3338513" y="1296988"/>
          <p14:tracePt t="17300" x="3338513" y="1412875"/>
          <p14:tracePt t="17309" x="3429000" y="1528763"/>
          <p14:tracePt t="17316" x="3519488" y="1579563"/>
          <p14:tracePt t="17324" x="3648075" y="1695450"/>
          <p14:tracePt t="17332" x="3762375" y="1746250"/>
          <p14:tracePt t="17341" x="3878263" y="1798638"/>
          <p14:tracePt t="17348" x="4006850" y="1849438"/>
          <p14:tracePt t="17358" x="4122738" y="1874838"/>
          <p14:tracePt t="17365" x="4251325" y="1887538"/>
          <p14:tracePt t="17373" x="4418013" y="1887538"/>
          <p14:tracePt t="17381" x="4508500" y="1887538"/>
          <p14:tracePt t="17389" x="4725988" y="1887538"/>
          <p14:tracePt t="17397" x="4892675" y="1849438"/>
          <p14:tracePt t="17405" x="5073650" y="1798638"/>
          <p14:tracePt t="17413" x="5213350" y="1695450"/>
          <p14:tracePt t="17421" x="5303838" y="1617663"/>
          <p14:tracePt t="17430" x="5432425" y="1489075"/>
          <p14:tracePt t="17437" x="5510213" y="1450975"/>
          <p14:tracePt t="17445" x="5548313" y="1412875"/>
          <p14:tracePt t="17453" x="5561013" y="1374775"/>
          <p14:tracePt t="17461" x="5561013" y="1335088"/>
          <p14:tracePt t="17477" x="5561013" y="1322388"/>
          <p14:tracePt t="17485" x="5561013" y="1296988"/>
          <p14:tracePt t="17494" x="5561013" y="1271588"/>
          <p14:tracePt t="17501" x="5561013" y="1246188"/>
          <p14:tracePt t="17517" x="5561013" y="1233488"/>
          <p14:tracePt t="17533" x="5561013" y="1220788"/>
          <p14:tracePt t="17614" x="5561013" y="1206500"/>
          <p14:tracePt t="17693" x="5548313" y="1193800"/>
          <p14:tracePt t="17709" x="5548313" y="1181100"/>
          <p14:tracePt t="17741" x="5548313" y="1168400"/>
          <p14:tracePt t="17757" x="5548313" y="1143000"/>
          <p14:tracePt t="17825" x="5548313" y="1130300"/>
          <p14:tracePt t="17949" x="5548313" y="1117600"/>
          <p14:tracePt t="18578" x="5548313" y="1104900"/>
          <p14:tracePt t="18595" x="5548313" y="1092200"/>
          <p14:tracePt t="18611" x="5548313" y="1079500"/>
          <p14:tracePt t="18826" x="5548313" y="1065213"/>
          <p14:tracePt t="18947" x="5548313" y="1052513"/>
          <p14:tracePt t="19145" x="5548313" y="1039813"/>
          <p14:tracePt t="19153" x="5548313" y="1027113"/>
          <p14:tracePt t="19185" x="5548313" y="1014413"/>
          <p14:tracePt t="19193" x="5548313" y="1001713"/>
          <p14:tracePt t="19201" x="5548313" y="989013"/>
          <p14:tracePt t="19217" x="5535613" y="963613"/>
          <p14:tracePt t="19225" x="5535613" y="950913"/>
          <p14:tracePt t="19233" x="5535613" y="938213"/>
          <p14:tracePt t="19249" x="5535613" y="898525"/>
          <p14:tracePt t="19265" x="5535613" y="873125"/>
          <p14:tracePt t="19273" x="5535613" y="860425"/>
          <p14:tracePt t="19289" x="5535613" y="835025"/>
          <p14:tracePt t="19297" x="5535613" y="822325"/>
          <p14:tracePt t="19313" x="5535613" y="809625"/>
          <p14:tracePt t="19321" x="5535613" y="796925"/>
          <p14:tracePt t="19329" x="5522913" y="782638"/>
          <p14:tracePt t="19336" x="5510213" y="782638"/>
          <p14:tracePt t="19345" x="5470525" y="782638"/>
          <p14:tracePt t="19353" x="5394325" y="782638"/>
          <p14:tracePt t="19361" x="5213350" y="835025"/>
          <p14:tracePt t="19369" x="4995863" y="885825"/>
          <p14:tracePt t="19378" x="4675188" y="1014413"/>
          <p14:tracePt t="19385" x="4238625" y="1143000"/>
          <p14:tracePt t="19393" x="3789363" y="1296988"/>
          <p14:tracePt t="19401" x="3365500" y="1503363"/>
          <p14:tracePt t="19410" x="2813050" y="1644650"/>
          <p14:tracePt t="19417" x="2517775" y="1811338"/>
          <p14:tracePt t="19425" x="2286000" y="1965325"/>
          <p14:tracePt t="19433" x="2144713" y="2081213"/>
          <p14:tracePt t="19441" x="2028825" y="2182813"/>
          <p14:tracePt t="19449" x="1952625" y="2298700"/>
          <p14:tracePt t="19457" x="1925638" y="2465388"/>
          <p14:tracePt t="19465" x="1925638" y="2593975"/>
          <p14:tracePt t="19473" x="1939925" y="2773363"/>
          <p14:tracePt t="19481" x="2028825" y="2967038"/>
          <p14:tracePt t="19489" x="2132013" y="3171825"/>
          <p14:tracePt t="19497" x="2182813" y="3287713"/>
          <p14:tracePt t="19505" x="2273300" y="3429000"/>
          <p14:tracePt t="19513" x="2324100" y="3519488"/>
          <p14:tracePt t="19525" x="2401888" y="3698875"/>
          <p14:tracePt t="19533" x="2439988" y="3827463"/>
          <p14:tracePt t="19541" x="2530475" y="3968750"/>
          <p14:tracePt t="19549" x="2555875" y="4084638"/>
          <p14:tracePt t="19557" x="2606675" y="4276725"/>
          <p14:tracePt t="19565" x="2646363" y="4367213"/>
          <p14:tracePt t="19573" x="2697163" y="4546600"/>
          <p14:tracePt t="19581" x="2722563" y="4635500"/>
          <p14:tracePt t="19589" x="2760663" y="4751388"/>
          <p14:tracePt t="19597" x="2813050" y="4867275"/>
          <p14:tracePt t="19605" x="2825750" y="4970463"/>
          <p14:tracePt t="19613" x="2851150" y="5073650"/>
          <p14:tracePt t="19621" x="2851150" y="5137150"/>
          <p14:tracePt t="19629" x="2876550" y="5240338"/>
          <p14:tracePt t="19637" x="2889250" y="5316538"/>
          <p14:tracePt t="19645" x="2901950" y="5381625"/>
          <p14:tracePt t="19652" x="2901950" y="5419725"/>
          <p14:tracePt t="19661" x="2901950" y="5483225"/>
          <p14:tracePt t="19669" x="2901950" y="5522913"/>
          <p14:tracePt t="19677" x="2901950" y="5573713"/>
          <p14:tracePt t="19685" x="2914650" y="5599113"/>
          <p14:tracePt t="19693" x="2914650" y="5624513"/>
          <p14:tracePt t="19701" x="2914650" y="5637213"/>
          <p14:tracePt t="19710" x="2914650" y="5651500"/>
          <p14:tracePt t="19762" x="2914650" y="5664200"/>
          <p14:tracePt t="19769" x="2927350" y="5637213"/>
          <p14:tracePt t="19778" x="2941638" y="5573713"/>
          <p14:tracePt t="19786" x="2967038" y="5510213"/>
          <p14:tracePt t="19795" x="2979738" y="5432425"/>
          <p14:tracePt t="19801" x="3017838" y="5341938"/>
          <p14:tracePt t="19812" x="3030538" y="5303838"/>
          <p14:tracePt t="19818" x="3043238" y="5240338"/>
          <p14:tracePt t="19826" x="3043238" y="5175250"/>
          <p14:tracePt t="19834" x="3055938" y="5099050"/>
          <p14:tracePt t="19841" x="3055938" y="5073650"/>
          <p14:tracePt t="19850" x="3095625" y="5033963"/>
          <p14:tracePt t="19858" x="3095625" y="4970463"/>
          <p14:tracePt t="19865" x="3095625" y="4879975"/>
          <p14:tracePt t="19873" x="3108325" y="4803775"/>
          <p14:tracePt t="19881" x="3108325" y="4738688"/>
          <p14:tracePt t="19889" x="3121025" y="4533900"/>
          <p14:tracePt t="19897" x="3133725" y="4456113"/>
          <p14:tracePt t="19905" x="3133725" y="4367213"/>
          <p14:tracePt t="19913" x="3159125" y="4264025"/>
          <p14:tracePt t="19921" x="3159125" y="4225925"/>
          <p14:tracePt t="19929" x="3184525" y="4148138"/>
          <p14:tracePt t="19937" x="3184525" y="4084638"/>
          <p14:tracePt t="19945" x="3197225" y="3994150"/>
          <p14:tracePt t="19953" x="3209925" y="3916363"/>
          <p14:tracePt t="19961" x="3224213" y="3852863"/>
          <p14:tracePt t="19973" x="3224213" y="3840163"/>
          <p14:tracePt t="19981" x="3236913" y="3814763"/>
          <p14:tracePt t="19993" x="3236913" y="3736975"/>
          <p14:tracePt t="20001" x="3236913" y="3698875"/>
          <p14:tracePt t="20009" x="3262313" y="3621088"/>
          <p14:tracePt t="20017" x="3262313" y="3582988"/>
          <p14:tracePt t="20025" x="3262313" y="3570288"/>
          <p14:tracePt t="20033" x="3262313" y="3557588"/>
          <p14:tracePt t="20041" x="3262313" y="3532188"/>
          <p14:tracePt t="20057" x="3262313" y="3519488"/>
          <p14:tracePt t="20065" x="3262313" y="3506788"/>
          <p14:tracePt t="20073" x="3262313" y="3492500"/>
          <p14:tracePt t="20081" x="3262313" y="3479800"/>
          <p14:tracePt t="20089" x="3262313" y="3467100"/>
          <p14:tracePt t="20105" x="3262313" y="3454400"/>
          <p14:tracePt t="20113" x="3262313" y="3441700"/>
          <p14:tracePt t="20121" x="3262313" y="3429000"/>
          <p14:tracePt t="20145" x="3262313" y="3416300"/>
          <p14:tracePt t="20153" x="3262313" y="3390900"/>
          <p14:tracePt t="20169" x="3262313" y="3378200"/>
          <p14:tracePt t="20185" x="3262313" y="3365500"/>
          <p14:tracePt t="20194" x="3275013" y="3338513"/>
          <p14:tracePt t="20201" x="3287713" y="3325813"/>
          <p14:tracePt t="20209" x="3287713" y="3313113"/>
          <p14:tracePt t="20225" x="3287713" y="3275013"/>
          <p14:tracePt t="20233" x="3287713" y="3249613"/>
          <p14:tracePt t="20240" x="3287713" y="3209925"/>
          <p14:tracePt t="20249" x="3300413" y="3171825"/>
          <p14:tracePt t="20256" x="3313113" y="3133725"/>
          <p14:tracePt t="20265" x="3313113" y="3068638"/>
          <p14:tracePt t="20272" x="3313113" y="3043238"/>
          <p14:tracePt t="20280" x="3313113" y="3017838"/>
          <p14:tracePt t="20289" x="3313113" y="3005138"/>
          <p14:tracePt t="20297" x="3313113" y="2992438"/>
          <p14:tracePt t="20353" x="3313113" y="3005138"/>
          <p14:tracePt t="20361" x="3287713" y="3082925"/>
          <p14:tracePt t="20369" x="3249613" y="3249613"/>
          <p14:tracePt t="20377" x="3197225" y="3467100"/>
          <p14:tracePt t="20385" x="3146425" y="3686175"/>
          <p14:tracePt t="20394" x="3082925" y="3930650"/>
          <p14:tracePt t="20402" x="3055938" y="4148138"/>
          <p14:tracePt t="20409" x="3030538" y="4379913"/>
          <p14:tracePt t="20417" x="3030538" y="4597400"/>
          <p14:tracePt t="20426" x="3030538" y="4791075"/>
          <p14:tracePt t="20433" x="3030538" y="4957763"/>
          <p14:tracePt t="20441" x="3030538" y="5073650"/>
          <p14:tracePt t="20449" x="3030538" y="5149850"/>
          <p14:tracePt t="20457" x="3030538" y="5265738"/>
          <p14:tracePt t="20466" x="3043238" y="5394325"/>
          <p14:tracePt t="20474" x="3055938" y="5457825"/>
          <p14:tracePt t="20482" x="3068638" y="5548313"/>
          <p14:tracePt t="20490" x="3082925" y="5664200"/>
          <p14:tracePt t="20497" x="3095625" y="5778500"/>
          <p14:tracePt t="20505" x="3095625" y="5843588"/>
          <p14:tracePt t="20513" x="3108325" y="5907088"/>
          <p14:tracePt t="20521" x="3108325" y="5934075"/>
          <p14:tracePt t="20529" x="3108325" y="5959475"/>
          <p14:tracePt t="20537" x="3108325" y="5972175"/>
          <p14:tracePt t="20545" x="3108325" y="5984875"/>
          <p14:tracePt t="20569" x="3108325" y="5997575"/>
          <p14:tracePt t="20650" x="3095625" y="5997575"/>
          <p14:tracePt t="20657" x="3082925" y="5997575"/>
          <p14:tracePt t="20681" x="3082925" y="5984875"/>
          <p14:tracePt t="20697" x="3055938" y="5959475"/>
          <p14:tracePt t="20713" x="3043238" y="5946775"/>
          <p14:tracePt t="20728" x="3030538" y="5919788"/>
          <p14:tracePt t="20729" x="3017838" y="5907088"/>
          <p14:tracePt t="20737" x="2992438" y="5881688"/>
          <p14:tracePt t="20744" x="2979738" y="5843588"/>
          <p14:tracePt t="20753" x="2954338" y="5830888"/>
          <p14:tracePt t="20761" x="2927350" y="5805488"/>
          <p14:tracePt t="20769" x="2901950" y="5778500"/>
          <p14:tracePt t="20778" x="2889250" y="5765800"/>
          <p14:tracePt t="20785" x="2863850" y="5740400"/>
          <p14:tracePt t="20793" x="2851150" y="5740400"/>
          <p14:tracePt t="20801" x="2838450" y="5727700"/>
          <p14:tracePt t="20809" x="2825750" y="5702300"/>
          <p14:tracePt t="20825" x="2825750" y="5664200"/>
          <p14:tracePt t="20833" x="2825750" y="5637213"/>
          <p14:tracePt t="20841" x="2825750" y="5599113"/>
          <p14:tracePt t="20849" x="2825750" y="5522913"/>
          <p14:tracePt t="20856" x="2825750" y="5445125"/>
          <p14:tracePt t="20865" x="2825750" y="5341938"/>
          <p14:tracePt t="20873" x="2825750" y="5253038"/>
          <p14:tracePt t="20881" x="2851150" y="5124450"/>
          <p14:tracePt t="20888" x="2889250" y="4945063"/>
          <p14:tracePt t="20897" x="2914650" y="4879975"/>
          <p14:tracePt t="20908" x="2941638" y="4764088"/>
          <p14:tracePt t="20917" x="2967038" y="4675188"/>
          <p14:tracePt t="20924" x="2992438" y="4559300"/>
          <p14:tracePt t="20933" x="3005138" y="4521200"/>
          <p14:tracePt t="20941" x="3055938" y="4405313"/>
          <p14:tracePt t="20949" x="3068638" y="4314825"/>
          <p14:tracePt t="20957" x="3082925" y="4186238"/>
          <p14:tracePt t="20966" x="3095625" y="4070350"/>
          <p14:tracePt t="20973" x="3095625" y="3943350"/>
          <p14:tracePt t="20981" x="3121025" y="3749675"/>
          <p14:tracePt t="20989" x="3121025" y="3582988"/>
          <p14:tracePt t="20997" x="3121025" y="3454400"/>
          <p14:tracePt t="21005" x="3121025" y="3287713"/>
          <p14:tracePt t="21013" x="3121025" y="3171825"/>
          <p14:tracePt t="21021" x="3121025" y="3068638"/>
          <p14:tracePt t="21029" x="3121025" y="3030538"/>
          <p14:tracePt t="21037" x="3121025" y="2967038"/>
          <p14:tracePt t="21046" x="3121025" y="2927350"/>
          <p14:tracePt t="21054" x="3121025" y="2914650"/>
          <p14:tracePt t="21063" x="3121025" y="2901950"/>
          <p14:tracePt t="21070" x="3121025" y="2876550"/>
          <p14:tracePt t="21080" x="3121025" y="2863850"/>
          <p14:tracePt t="21085" x="3121025" y="2851150"/>
          <p14:tracePt t="21101" x="3121025" y="2838450"/>
          <p14:tracePt t="21109" x="3133725" y="2825750"/>
          <p14:tracePt t="21118" x="3133725" y="2813050"/>
          <p14:tracePt t="21133" x="3133725" y="2800350"/>
          <p14:tracePt t="21193" x="3133725" y="2773363"/>
          <p14:tracePt t="21242" x="3133725" y="2760663"/>
          <p14:tracePt t="21359" x="3133725" y="2747963"/>
          <p14:tracePt t="21461" x="3133725" y="2787650"/>
          <p14:tracePt t="21469" x="3133725" y="2813050"/>
          <p14:tracePt t="21478" x="3133725" y="2876550"/>
          <p14:tracePt t="21485" x="3133725" y="2954338"/>
          <p14:tracePt t="21493" x="3133725" y="3017838"/>
          <p14:tracePt t="21501" x="3133725" y="3082925"/>
          <p14:tracePt t="21509" x="3133725" y="3171825"/>
          <p14:tracePt t="21517" x="3133725" y="3236913"/>
          <p14:tracePt t="21525" x="3133725" y="3300413"/>
          <p14:tracePt t="21533" x="3133725" y="3390900"/>
          <p14:tracePt t="21541" x="3133725" y="3416300"/>
          <p14:tracePt t="21549" x="3133725" y="3454400"/>
          <p14:tracePt t="21557" x="3133725" y="3467100"/>
          <p14:tracePt t="21565" x="3133725" y="3479800"/>
          <p14:tracePt t="21574" x="3133725" y="3492500"/>
          <p14:tracePt t="21582" x="3133725" y="3519488"/>
          <p14:tracePt t="21821" x="3133725" y="3492500"/>
          <p14:tracePt t="21829" x="3133725" y="3467100"/>
          <p14:tracePt t="21837" x="3133725" y="3441700"/>
          <p14:tracePt t="21845" x="3133725" y="3429000"/>
          <p14:tracePt t="21853" x="3133725" y="3390900"/>
          <p14:tracePt t="21861" x="3133725" y="3365500"/>
          <p14:tracePt t="21868" x="3133725" y="3338513"/>
          <p14:tracePt t="21876" x="3133725" y="3300413"/>
          <p14:tracePt t="21885" x="3133725" y="3275013"/>
          <p14:tracePt t="21893" x="3133725" y="3262313"/>
          <p14:tracePt t="21901" x="3133725" y="3236913"/>
          <p14:tracePt t="21908" x="3133725" y="3224213"/>
          <p14:tracePt t="21916" x="3133725" y="3209925"/>
          <p14:tracePt t="21924" x="3133725" y="3171825"/>
          <p14:tracePt t="21932" x="3133725" y="3159125"/>
          <p14:tracePt t="21941" x="3133725" y="3146425"/>
          <p14:tracePt t="21948" x="3133725" y="3121025"/>
          <p14:tracePt t="21956" x="3133725" y="3108325"/>
          <p14:tracePt t="21965" x="3133725" y="3095625"/>
          <p14:tracePt t="21980" x="3133725" y="3082925"/>
          <p14:tracePt t="21988" x="3133725" y="3068638"/>
          <p14:tracePt t="21996" x="3133725" y="3055938"/>
          <p14:tracePt t="22013" x="3133725" y="3030538"/>
          <p14:tracePt t="22021" x="3133725" y="3017838"/>
          <p14:tracePt t="22045" x="3133725" y="3005138"/>
          <p14:tracePt t="22053" x="3133725" y="2992438"/>
          <p14:tracePt t="22061" x="3121025" y="2979738"/>
          <p14:tracePt t="22069" x="3121025" y="2954338"/>
          <p14:tracePt t="22077" x="3108325" y="2889250"/>
          <p14:tracePt t="22085" x="3108325" y="2825750"/>
          <p14:tracePt t="22093" x="3095625" y="2787650"/>
          <p14:tracePt t="22101" x="3095625" y="2709863"/>
          <p14:tracePt t="22109" x="3082925" y="2632075"/>
          <p14:tracePt t="22117" x="3068638" y="2505075"/>
          <p14:tracePt t="22125" x="3043238" y="2401888"/>
          <p14:tracePt t="22133" x="3030538" y="2260600"/>
          <p14:tracePt t="22141" x="3017838" y="2132013"/>
          <p14:tracePt t="22149" x="2979738" y="2041525"/>
          <p14:tracePt t="22157" x="2967038" y="1925638"/>
          <p14:tracePt t="22165" x="2954338" y="1900238"/>
          <p14:tracePt t="22173" x="2927350" y="1824038"/>
          <p14:tracePt t="22181" x="2914650" y="1798638"/>
          <p14:tracePt t="22253" x="2914650" y="1784350"/>
          <p14:tracePt t="22269" x="2901950" y="1784350"/>
          <p14:tracePt t="22277" x="2901950" y="1798638"/>
          <p14:tracePt t="22285" x="2876550" y="1836738"/>
          <p14:tracePt t="22293" x="2863850" y="1836738"/>
          <p14:tracePt t="22301" x="2838450" y="1900238"/>
          <p14:tracePt t="22309" x="2813050" y="1939925"/>
          <p14:tracePt t="22318" x="2800350" y="1978025"/>
          <p14:tracePt t="22326" x="2773363" y="2041525"/>
          <p14:tracePt t="22334" x="2747963" y="2081213"/>
          <p14:tracePt t="22342" x="2722563" y="2106613"/>
          <p14:tracePt t="22350" x="2697163" y="2132013"/>
          <p14:tracePt t="22358" x="2684463" y="2144713"/>
          <p14:tracePt t="22382" x="2684463" y="2170113"/>
          <p14:tracePt t="22397" x="2671763" y="2170113"/>
          <p14:tracePt t="22429" x="2646363" y="2170113"/>
          <p14:tracePt t="22437" x="2646363" y="2157413"/>
          <p14:tracePt t="22445" x="2632075" y="2144713"/>
          <p14:tracePt t="22461" x="2619375" y="2132013"/>
          <p14:tracePt t="22477" x="2619375" y="2106613"/>
          <p14:tracePt t="22485" x="2606675" y="2093913"/>
          <p14:tracePt t="22493" x="2606675" y="2081213"/>
          <p14:tracePt t="22525" x="2606675" y="2066925"/>
          <p14:tracePt t="22541" x="2606675" y="2054225"/>
          <p14:tracePt t="22549" x="2606675" y="2041525"/>
          <p14:tracePt t="22557" x="2606675" y="2028825"/>
          <p14:tracePt t="22565" x="2632075" y="2016125"/>
          <p14:tracePt t="22573" x="2697163" y="1978025"/>
          <p14:tracePt t="22581" x="2787650" y="1952625"/>
          <p14:tracePt t="22589" x="2927350" y="1912938"/>
          <p14:tracePt t="22597" x="3133725" y="1900238"/>
          <p14:tracePt t="22605" x="3351213" y="1900238"/>
          <p14:tracePt t="22613" x="3827463" y="1900238"/>
          <p14:tracePt t="22621" x="4481513" y="1900238"/>
          <p14:tracePt t="22629" x="5291138" y="1978025"/>
          <p14:tracePt t="22637" x="6305550" y="2081213"/>
          <p14:tracePt t="22646" x="7281863" y="2247900"/>
          <p14:tracePt t="22653" x="8142288" y="2401888"/>
          <p14:tracePt t="22661" x="8977313" y="2465388"/>
          <p14:tracePt t="22835" x="9080500" y="2543175"/>
          <p14:tracePt t="22837" x="9040813" y="2543175"/>
          <p14:tracePt t="22846" x="9002713" y="2543175"/>
          <p14:tracePt t="22861" x="8977313" y="2543175"/>
          <p14:tracePt t="22869" x="8977313" y="2530475"/>
          <p14:tracePt t="22881" x="8964613" y="2530475"/>
          <p14:tracePt t="22897" x="8951913" y="2530475"/>
          <p14:tracePt t="22905" x="8924925" y="2517775"/>
          <p14:tracePt t="22913" x="8886825" y="2517775"/>
          <p14:tracePt t="22921" x="8823325" y="2490788"/>
          <p14:tracePt t="22929" x="8682038" y="2478088"/>
          <p14:tracePt t="22937" x="8515350" y="2439988"/>
          <p14:tracePt t="22946" x="8205788" y="2376488"/>
          <p14:tracePt t="22953" x="7796213" y="2336800"/>
          <p14:tracePt t="22961" x="7307263" y="2170113"/>
          <p14:tracePt t="22969" x="6754813" y="2093913"/>
          <p14:tracePt t="22977" x="6100763" y="1874838"/>
          <p14:tracePt t="22985" x="5561013" y="1798638"/>
          <p14:tracePt t="22993" x="4905375" y="1644650"/>
          <p14:tracePt t="23001" x="4367213" y="1566863"/>
          <p14:tracePt t="23009" x="3736975" y="1516063"/>
          <p14:tracePt t="23017" x="3403600" y="1438275"/>
          <p14:tracePt t="23026" x="3043238" y="1438275"/>
          <p14:tracePt t="23034" x="2914650" y="1425575"/>
          <p14:tracePt t="23041" x="2851150" y="1425575"/>
          <p14:tracePt t="23050" x="2838450" y="1425575"/>
          <p14:tracePt t="23197" x="2838450" y="1438275"/>
          <p14:tracePt t="23205" x="2813050" y="1450975"/>
          <p14:tracePt t="23213" x="2773363" y="1489075"/>
          <p14:tracePt t="23221" x="2735263" y="1528763"/>
          <p14:tracePt t="23233" x="2697163" y="1566863"/>
          <p14:tracePt t="23240" x="2619375" y="1644650"/>
          <p14:tracePt t="23248" x="2530475" y="1720850"/>
          <p14:tracePt t="23256" x="2490788" y="1746250"/>
          <p14:tracePt t="23265" x="2465388" y="1771650"/>
          <p14:tracePt t="23273" x="2439988" y="1798638"/>
          <p14:tracePt t="23281" x="2427288" y="1798638"/>
          <p14:tracePt t="23289" x="2427288" y="1811338"/>
          <p14:tracePt t="23297" x="2427288" y="1824038"/>
          <p14:tracePt t="23325" x="2427288" y="1836738"/>
          <p14:tracePt t="23341" x="2427288" y="1849438"/>
          <p14:tracePt t="23358" x="2439988" y="1862138"/>
          <p14:tracePt t="23365" x="2452688" y="1862138"/>
          <p14:tracePt t="23373" x="2478088" y="1862138"/>
          <p14:tracePt t="23381" x="2505075" y="1862138"/>
          <p14:tracePt t="23389" x="2517775" y="1862138"/>
          <p14:tracePt t="23397" x="2530475" y="1862138"/>
          <p14:tracePt t="23454" x="2543175" y="1862138"/>
          <p14:tracePt t="23501" x="2517775" y="1862138"/>
          <p14:tracePt t="23517" x="2505075" y="1862138"/>
          <p14:tracePt t="23613" x="2490788" y="1862138"/>
          <p14:tracePt t="23632" x="2490788" y="1849438"/>
          <p14:tracePt t="23661" x="2478088" y="1849438"/>
          <p14:tracePt t="23677" x="2478088" y="1836738"/>
          <p14:tracePt t="23693" x="2478088" y="1824038"/>
          <p14:tracePt t="23712" x="2478088" y="1811338"/>
          <p14:tracePt t="23716" x="2490788" y="1798638"/>
          <p14:tracePt t="23724" x="2555875" y="1771650"/>
          <p14:tracePt t="23733" x="2684463" y="1758950"/>
          <p14:tracePt t="23741" x="2876550" y="1720850"/>
          <p14:tracePt t="23749" x="3171825" y="1720850"/>
          <p14:tracePt t="23757" x="3532188" y="1695450"/>
          <p14:tracePt t="23765" x="4057650" y="1695450"/>
          <p14:tracePt t="23772" x="4584700" y="1695450"/>
          <p14:tracePt t="23780" x="5316538" y="1695450"/>
          <p14:tracePt t="23789" x="5843588" y="1670050"/>
          <p14:tracePt t="23797" x="6383338" y="1644650"/>
          <p14:tracePt t="23805" x="6819900" y="1644650"/>
          <p14:tracePt t="23813" x="7218363" y="1644650"/>
          <p14:tracePt t="23821" x="7423150" y="1644650"/>
          <p14:tracePt t="23830" x="7551738" y="1644650"/>
          <p14:tracePt t="23837" x="7589838" y="1644650"/>
          <p14:tracePt t="23845" x="7615238" y="1644650"/>
          <p14:tracePt t="24125" x="7589838" y="1657350"/>
          <p14:tracePt t="24133" x="7577138" y="1657350"/>
          <p14:tracePt t="24141" x="7473950" y="1657350"/>
          <p14:tracePt t="24149" x="7448550" y="1670050"/>
          <p14:tracePt t="24157" x="7191375" y="1670050"/>
          <p14:tracePt t="24165" x="6961188" y="1670050"/>
          <p14:tracePt t="24173" x="6446838" y="1670050"/>
          <p14:tracePt t="24181" x="5997575" y="1670050"/>
          <p14:tracePt t="24190" x="5483225" y="1670050"/>
          <p14:tracePt t="24200" x="4700588" y="1670050"/>
          <p14:tracePt t="24206" x="4084638" y="1670050"/>
          <p14:tracePt t="24217" x="3338513" y="1644650"/>
          <p14:tracePt t="24222" x="2901950" y="1644650"/>
          <p14:tracePt t="24233" x="2543175" y="1630363"/>
          <p14:tracePt t="24238" x="2324100" y="1630363"/>
          <p14:tracePt t="24245" x="2144713" y="1630363"/>
          <p14:tracePt t="24253" x="2041525" y="1644650"/>
          <p14:tracePt t="24261" x="2028825" y="1657350"/>
          <p14:tracePt t="24269" x="2016125" y="1657350"/>
          <p14:tracePt t="24289" x="2003425" y="1670050"/>
          <p14:tracePt t="24365" x="2016125" y="1670050"/>
          <p14:tracePt t="24373" x="2081213" y="1670050"/>
          <p14:tracePt t="24385" x="2182813" y="1670050"/>
          <p14:tracePt t="24393" x="2273300" y="1644650"/>
          <p14:tracePt t="24401" x="2452688" y="1592263"/>
          <p14:tracePt t="24409" x="2659063" y="1592263"/>
          <p14:tracePt t="24417" x="2901950" y="1592263"/>
          <p14:tracePt t="24425" x="3184525" y="1592263"/>
          <p14:tracePt t="24433" x="3802063" y="1592263"/>
          <p14:tracePt t="24441" x="4238625" y="1592263"/>
          <p14:tracePt t="24449" x="4803775" y="1592263"/>
          <p14:tracePt t="24458" x="5368925" y="1592263"/>
          <p14:tracePt t="24465" x="5894388" y="1592263"/>
          <p14:tracePt t="24473" x="6292850" y="1592263"/>
          <p14:tracePt t="24482" x="6807200" y="1592263"/>
          <p14:tracePt t="24489" x="6986588" y="1604963"/>
          <p14:tracePt t="24499" x="7153275" y="1617663"/>
          <p14:tracePt t="24505" x="7243763" y="1630363"/>
          <p14:tracePt t="24515" x="7256463" y="1630363"/>
          <p14:tracePt t="24521" x="7269163" y="1630363"/>
          <p14:tracePt t="24809" x="7281863" y="1630363"/>
          <p14:tracePt t="24841" x="7281863" y="1617663"/>
          <p14:tracePt t="24849" x="7281863" y="1592263"/>
          <p14:tracePt t="24875" x="7281863" y="1566863"/>
          <p14:tracePt t="24884" x="7281863" y="1554163"/>
          <p14:tracePt t="24891" x="7281863" y="1541463"/>
          <p14:tracePt t="24905" x="7281863" y="1528763"/>
          <p14:tracePt t="24915" x="7281863" y="1516063"/>
          <p14:tracePt t="24921" x="7269163" y="1516063"/>
          <p14:tracePt t="24929" x="7243763" y="1516063"/>
          <p14:tracePt t="24937" x="7231063" y="1503363"/>
          <p14:tracePt t="24945" x="7218363" y="1489075"/>
          <p14:tracePt t="24953" x="7204075" y="1476375"/>
          <p14:tracePt t="24961" x="7191375" y="1463675"/>
          <p14:tracePt t="24969" x="7127875" y="1463675"/>
          <p14:tracePt t="24977" x="7050088" y="1450975"/>
          <p14:tracePt t="24985" x="6948488" y="1450975"/>
          <p14:tracePt t="24993" x="6883400" y="1450975"/>
          <p14:tracePt t="25001" x="6704013" y="1450975"/>
          <p14:tracePt t="25009" x="6537325" y="1450975"/>
          <p14:tracePt t="25017" x="6370638" y="1450975"/>
          <p14:tracePt t="25025" x="6202363" y="1450975"/>
          <p14:tracePt t="25033" x="6010275" y="1463675"/>
          <p14:tracePt t="25041" x="5805488" y="1489075"/>
          <p14:tracePt t="25049" x="5611813" y="1554163"/>
          <p14:tracePt t="25057" x="5381625" y="1670050"/>
          <p14:tracePt t="25064" x="5086350" y="1849438"/>
          <p14:tracePt t="25073" x="4983163" y="1939925"/>
          <p14:tracePt t="25081" x="4892675" y="2054225"/>
          <p14:tracePt t="25089" x="4867275" y="2182813"/>
          <p14:tracePt t="25097" x="4841875" y="2311400"/>
          <p14:tracePt t="25105" x="4829175" y="2505075"/>
          <p14:tracePt t="25112" x="4816475" y="2646363"/>
          <p14:tracePt t="25121" x="4816475" y="2825750"/>
          <p14:tracePt t="25129" x="4816475" y="3043238"/>
          <p14:tracePt t="25137" x="4791075" y="3236913"/>
          <p14:tracePt t="25145" x="4764088" y="3416300"/>
          <p14:tracePt t="25153" x="4738688" y="3582988"/>
          <p14:tracePt t="25161" x="4687888" y="3775075"/>
          <p14:tracePt t="25169" x="4662488" y="3916363"/>
          <p14:tracePt t="25177" x="4610100" y="4044950"/>
          <p14:tracePt t="25185" x="4597400" y="4122738"/>
          <p14:tracePt t="25194" x="4572000" y="4225925"/>
          <p14:tracePt t="25201" x="4559300" y="4251325"/>
          <p14:tracePt t="25214" x="4546600" y="4276725"/>
          <p14:tracePt t="25221" x="4533900" y="4289425"/>
          <p14:tracePt t="25229" x="4521200" y="4302125"/>
          <p14:tracePt t="25245" x="4508500" y="4302125"/>
          <p14:tracePt t="25277" x="4481513" y="4289425"/>
          <p14:tracePt t="25285" x="4468813" y="4276725"/>
          <p14:tracePt t="25293" x="4468813" y="4211638"/>
          <p14:tracePt t="25301" x="4443413" y="4110038"/>
          <p14:tracePt t="25309" x="4392613" y="3930650"/>
          <p14:tracePt t="25317" x="4340225" y="3711575"/>
          <p14:tracePt t="25325" x="4238625" y="3454400"/>
          <p14:tracePt t="25333" x="4148138" y="3224213"/>
          <p14:tracePt t="25340" x="4057650" y="3043238"/>
          <p14:tracePt t="25348" x="3903663" y="2773363"/>
          <p14:tracePt t="25357" x="3814763" y="2593975"/>
          <p14:tracePt t="25365" x="3686175" y="2363788"/>
          <p14:tracePt t="25372" x="3582988" y="2222500"/>
          <p14:tracePt t="25381" x="3519488" y="2041525"/>
          <p14:tracePt t="25389" x="3441700" y="1965325"/>
          <p14:tracePt t="25398" x="3390900" y="1824038"/>
          <p14:tracePt t="25405" x="3351213" y="1733550"/>
          <p14:tracePt t="25413" x="3300413" y="1657350"/>
          <p14:tracePt t="25421" x="3275013" y="1617663"/>
          <p14:tracePt t="25429" x="3262313" y="1592263"/>
          <p14:tracePt t="25437" x="3249613" y="1566863"/>
          <p14:tracePt t="25445" x="3236913" y="1554163"/>
          <p14:tracePt t="25453" x="3224213" y="1541463"/>
          <p14:tracePt t="25481" x="3209925" y="1541463"/>
          <p14:tracePt t="25490" x="3197225" y="1541463"/>
          <p14:tracePt t="25499" x="3159125" y="1579563"/>
          <p14:tracePt t="25506" x="3121025" y="1657350"/>
          <p14:tracePt t="25513" x="3068638" y="1720850"/>
          <p14:tracePt t="25521" x="2992438" y="1862138"/>
          <p14:tracePt t="25530" x="2901950" y="1965325"/>
          <p14:tracePt t="25537" x="2825750" y="2054225"/>
          <p14:tracePt t="25545" x="2773363" y="2157413"/>
          <p14:tracePt t="25553" x="2684463" y="2298700"/>
          <p14:tracePt t="25561" x="2646363" y="2414588"/>
          <p14:tracePt t="25569" x="2593975" y="2505075"/>
          <p14:tracePt t="25577" x="2568575" y="2593975"/>
          <p14:tracePt t="25585" x="2555875" y="2632075"/>
          <p14:tracePt t="25593" x="2543175" y="2709863"/>
          <p14:tracePt t="25601" x="2517775" y="2800350"/>
          <p14:tracePt t="25609" x="2517775" y="2863850"/>
          <p14:tracePt t="25617" x="2517775" y="2901950"/>
          <p14:tracePt t="25625" x="2517775" y="2967038"/>
          <p14:tracePt t="25633" x="2517775" y="2992438"/>
          <p14:tracePt t="25641" x="2517775" y="3017838"/>
          <p14:tracePt t="25649" x="2517775" y="3055938"/>
          <p14:tracePt t="25657" x="2517775" y="3082925"/>
          <p14:tracePt t="25673" x="2517775" y="3121025"/>
          <p14:tracePt t="25681" x="2517775" y="3133725"/>
          <p14:tracePt t="25689" x="2517775" y="3146425"/>
          <p14:tracePt t="25701" x="2517775" y="3197225"/>
          <p14:tracePt t="25706" x="2517775" y="3275013"/>
          <p14:tracePt t="25718" x="2517775" y="3338513"/>
          <p14:tracePt t="25721" x="2517775" y="3365500"/>
          <p14:tracePt t="25730" x="2517775" y="3479800"/>
          <p14:tracePt t="25738" x="2517775" y="3595688"/>
          <p14:tracePt t="25746" x="2530475" y="3762375"/>
          <p14:tracePt t="25754" x="2555875" y="3943350"/>
          <p14:tracePt t="25761" x="2619375" y="4122738"/>
          <p14:tracePt t="25769" x="2632075" y="4225925"/>
          <p14:tracePt t="25777" x="2659063" y="4352925"/>
          <p14:tracePt t="25785" x="2659063" y="4430713"/>
          <p14:tracePt t="25793" x="2684463" y="4521200"/>
          <p14:tracePt t="25801" x="2684463" y="4597400"/>
          <p14:tracePt t="25810" x="2697163" y="4687888"/>
          <p14:tracePt t="25817" x="2709863" y="4829175"/>
          <p14:tracePt t="25826" x="2760663" y="4945063"/>
          <p14:tracePt t="25833" x="2787650" y="5008563"/>
          <p14:tracePt t="25841" x="2800350" y="5137150"/>
          <p14:tracePt t="25850" x="2800350" y="5316538"/>
          <p14:tracePt t="25857" x="2825750" y="5445125"/>
          <p14:tracePt t="25865" x="2825750" y="5611813"/>
          <p14:tracePt t="25873" x="2851150" y="5792788"/>
          <p14:tracePt t="25882" x="2851150" y="5959475"/>
          <p14:tracePt t="25889" x="2876550" y="6126163"/>
          <p14:tracePt t="25898" x="2901950" y="6305550"/>
          <p14:tracePt t="25906" x="2901950" y="6408738"/>
          <p14:tracePt t="25914" x="2941638" y="6588125"/>
          <p14:tracePt t="25921" x="2941638" y="6678613"/>
          <p14:tracePt t="25930" x="2954338" y="6742113"/>
          <p14:tracePt t="25938" x="2954338" y="6767513"/>
          <p14:tracePt t="25954" x="2954338" y="6780213"/>
          <p14:tracePt t="26009" x="2967038" y="6767513"/>
          <p14:tracePt t="26017" x="2967038" y="6665913"/>
          <p14:tracePt t="26025" x="2967038" y="6562725"/>
          <p14:tracePt t="26033" x="2967038" y="6446838"/>
          <p14:tracePt t="26041" x="2967038" y="6280150"/>
          <p14:tracePt t="26055" x="2967038" y="6176963"/>
          <p14:tracePt t="26059" x="2967038" y="6100763"/>
          <p14:tracePt t="26069" x="2967038" y="6022975"/>
          <p14:tracePt t="26074" x="2967038" y="5907088"/>
          <p14:tracePt t="26086" x="2967038" y="5868988"/>
          <p14:tracePt t="26090" x="2967038" y="5792788"/>
          <p14:tracePt t="26099" x="2967038" y="5727700"/>
          <p14:tracePt t="26106" x="2967038" y="5611813"/>
          <p14:tracePt t="26113" x="2967038" y="5510213"/>
          <p14:tracePt t="26121" x="2967038" y="5316538"/>
          <p14:tracePt t="26129" x="2967038" y="5149850"/>
          <p14:tracePt t="26137" x="2967038" y="4932363"/>
          <p14:tracePt t="26144" x="2967038" y="4725988"/>
          <p14:tracePt t="26153" x="2967038" y="4494213"/>
          <p14:tracePt t="26163" x="2967038" y="4251325"/>
          <p14:tracePt t="26171" x="2967038" y="4019550"/>
          <p14:tracePt t="26179" x="2967038" y="3789363"/>
          <p14:tracePt t="26187" x="2967038" y="3582988"/>
          <p14:tracePt t="26193" x="2967038" y="3403600"/>
          <p14:tracePt t="26202" x="2967038" y="3275013"/>
          <p14:tracePt t="26209" x="2967038" y="3171825"/>
          <p14:tracePt t="26217" x="2967038" y="3133725"/>
          <p14:tracePt t="26225" x="2967038" y="3068638"/>
          <p14:tracePt t="26237" x="2967038" y="3055938"/>
          <p14:tracePt t="26246" x="2967038" y="3043238"/>
          <p14:tracePt t="26254" x="2967038" y="3030538"/>
          <p14:tracePt t="26426" x="2967038" y="3043238"/>
          <p14:tracePt t="26433" x="2967038" y="3121025"/>
          <p14:tracePt t="26440" x="2967038" y="3184525"/>
          <p14:tracePt t="26449" x="2967038" y="3249613"/>
          <p14:tracePt t="26457" x="2967038" y="3378200"/>
          <p14:tracePt t="26469" x="2967038" y="3506788"/>
          <p14:tracePt t="26474" x="2967038" y="3648075"/>
          <p14:tracePt t="26488" x="2967038" y="3775075"/>
          <p14:tracePt t="26492" x="2967038" y="3903663"/>
          <p14:tracePt t="26497" x="2967038" y="3994150"/>
          <p14:tracePt t="26505" x="2979738" y="4097338"/>
          <p14:tracePt t="26513" x="2992438" y="4211638"/>
          <p14:tracePt t="26521" x="2992438" y="4302125"/>
          <p14:tracePt t="26530" x="3017838" y="4392613"/>
          <p14:tracePt t="26537" x="3017838" y="4468813"/>
          <p14:tracePt t="26546" x="3030538" y="4584700"/>
          <p14:tracePt t="26554" x="3043238" y="4700588"/>
          <p14:tracePt t="26561" x="3043238" y="4829175"/>
          <p14:tracePt t="26569" x="3043238" y="4905375"/>
          <p14:tracePt t="26577" x="3043238" y="5033963"/>
          <p14:tracePt t="26584" x="3043238" y="5124450"/>
          <p14:tracePt t="26593" x="3043238" y="5240338"/>
          <p14:tracePt t="26601" x="3043238" y="5341938"/>
          <p14:tracePt t="26609" x="3043238" y="5445125"/>
          <p14:tracePt t="26617" x="3043238" y="5535613"/>
          <p14:tracePt t="26625" x="3043238" y="5599113"/>
          <p14:tracePt t="26634" x="3043238" y="5689600"/>
          <p14:tracePt t="26641" x="3043238" y="5753100"/>
          <p14:tracePt t="26650" x="3043238" y="5792788"/>
          <p14:tracePt t="26657" x="3055938" y="5856288"/>
          <p14:tracePt t="26665" x="3055938" y="5894388"/>
          <p14:tracePt t="26673" x="3068638" y="5907088"/>
          <p14:tracePt t="26682" x="3068638" y="5934075"/>
          <p14:tracePt t="26689" x="3082925" y="5946775"/>
          <p14:tracePt t="26762" x="3082925" y="5959475"/>
          <p14:tracePt t="26771" x="3082925" y="5972175"/>
          <p14:tracePt t="26778" x="3082925" y="5984875"/>
          <p14:tracePt t="28342" x="3082925" y="5972175"/>
          <p14:tracePt t="28353" x="3082925" y="5959475"/>
          <p14:tracePt t="28358" x="3082925" y="5946775"/>
          <p14:tracePt t="28366" x="3082925" y="5934075"/>
          <p14:tracePt t="28374" x="3068638" y="5934075"/>
          <p14:tracePt t="28542" x="3055938" y="5919788"/>
          <p14:tracePt t="28549" x="3055938" y="5907088"/>
          <p14:tracePt t="28557" x="3043238" y="5894388"/>
          <p14:tracePt t="28573" x="3017838" y="5881688"/>
          <p14:tracePt t="28581" x="3017838" y="5868988"/>
          <p14:tracePt t="28589" x="3005138" y="5868988"/>
          <p14:tracePt t="28597" x="2992438" y="5856288"/>
          <p14:tracePt t="28613" x="2979738" y="5843588"/>
          <p14:tracePt t="28621" x="2967038" y="5830888"/>
          <p14:tracePt t="28653" x="2954338" y="5830888"/>
          <p14:tracePt t="28661" x="2954338" y="5818188"/>
          <p14:tracePt t="28741" x="2954338" y="5805488"/>
          <p14:tracePt t="28749" x="2954338" y="5792788"/>
          <p14:tracePt t="28757" x="2941638" y="5792788"/>
          <p14:tracePt t="28773" x="2927350" y="5778500"/>
          <p14:tracePt t="28790" x="2927350" y="5765800"/>
          <p14:tracePt t="28823" x="2914650" y="5765800"/>
          <p14:tracePt t="29174" x="2914650" y="5740400"/>
          <p14:tracePt t="29183" x="2914650" y="5727700"/>
          <p14:tracePt t="29190" x="2914650" y="5715000"/>
          <p14:tracePt t="29198" x="2914650" y="5702300"/>
          <p14:tracePt t="29206" x="2914650" y="5689600"/>
          <p14:tracePt t="29214" x="2914650" y="5664200"/>
          <p14:tracePt t="29222" x="2914650" y="5624513"/>
          <p14:tracePt t="29229" x="2914650" y="5599113"/>
          <p14:tracePt t="29237" x="2914650" y="5573713"/>
          <p14:tracePt t="29245" x="2914650" y="5548313"/>
          <p14:tracePt t="29253" x="2901950" y="5535613"/>
          <p14:tracePt t="29261" x="2901950" y="5522913"/>
          <p14:tracePt t="29269" x="2901950" y="5495925"/>
          <p14:tracePt t="29277" x="2901950" y="5483225"/>
          <p14:tracePt t="29286" x="2901950" y="5470525"/>
          <p14:tracePt t="29293" x="2901950" y="5457825"/>
          <p14:tracePt t="29303" x="2901950" y="5419725"/>
          <p14:tracePt t="29309" x="2901950" y="5381625"/>
          <p14:tracePt t="29318" x="2901950" y="5368925"/>
          <p14:tracePt t="29325" x="2901950" y="5341938"/>
          <p14:tracePt t="29333" x="2901950" y="5329238"/>
          <p14:tracePt t="29341" x="2901950" y="5291138"/>
          <p14:tracePt t="29348" x="2901950" y="5253038"/>
          <p14:tracePt t="29365" x="2901950" y="5227638"/>
          <p14:tracePt t="29373" x="2901950" y="5200650"/>
          <p14:tracePt t="29381" x="2901950" y="5175250"/>
          <p14:tracePt t="29389" x="2901950" y="5162550"/>
          <p14:tracePt t="29397" x="2901950" y="5149850"/>
          <p14:tracePt t="29405" x="2901950" y="5137150"/>
          <p14:tracePt t="29413" x="2901950" y="5111750"/>
          <p14:tracePt t="29421" x="2901950" y="5046663"/>
          <p14:tracePt t="29429" x="2901950" y="5021263"/>
          <p14:tracePt t="29437" x="2901950" y="4995863"/>
          <p14:tracePt t="29445" x="2901950" y="4970463"/>
          <p14:tracePt t="29453" x="2901950" y="4945063"/>
          <p14:tracePt t="29461" x="2901950" y="4932363"/>
          <p14:tracePt t="29477" x="2901950" y="4918075"/>
          <p14:tracePt t="29485" x="2901950" y="4905375"/>
          <p14:tracePt t="29493" x="2901950" y="4867275"/>
          <p14:tracePt t="29510" x="2901950" y="4841875"/>
          <p14:tracePt t="29520" x="2901950" y="4816475"/>
          <p14:tracePt t="29526" x="2901950" y="4791075"/>
          <p14:tracePt t="29534" x="2901950" y="4776788"/>
          <p14:tracePt t="29550" x="2901950" y="4764088"/>
          <p14:tracePt t="29558" x="2901950" y="4738688"/>
          <p14:tracePt t="29574" x="2901950" y="4713288"/>
          <p14:tracePt t="29581" x="2901950" y="4700588"/>
          <p14:tracePt t="29597" x="2901950" y="4675188"/>
          <p14:tracePt t="29605" x="2901950" y="4662488"/>
          <p14:tracePt t="29614" x="2901950" y="4649788"/>
          <p14:tracePt t="29622" x="2901950" y="4635500"/>
          <p14:tracePt t="29630" x="2901950" y="4622800"/>
          <p14:tracePt t="29657" x="2901950" y="4610100"/>
          <p14:tracePt t="29673" x="2901950" y="4597400"/>
          <p14:tracePt t="29802" x="2914650" y="4584700"/>
          <p14:tracePt t="29842" x="2914650" y="4597400"/>
          <p14:tracePt t="29850" x="2941638" y="4622800"/>
          <p14:tracePt t="29857" x="2967038" y="4687888"/>
          <p14:tracePt t="29865" x="2979738" y="4713288"/>
          <p14:tracePt t="29873" x="3005138" y="4803775"/>
          <p14:tracePt t="29881" x="3017838" y="4816475"/>
          <p14:tracePt t="29889" x="3043238" y="4892675"/>
          <p14:tracePt t="29897" x="3055938" y="4905375"/>
          <p14:tracePt t="29905" x="3055938" y="4945063"/>
          <p14:tracePt t="29913" x="3068638" y="4983163"/>
          <p14:tracePt t="29933" x="3068638" y="5008563"/>
          <p14:tracePt t="29941" x="3068638" y="5033963"/>
          <p14:tracePt t="29957" x="3068638" y="5046663"/>
          <p14:tracePt t="29973" x="3068638" y="5059363"/>
          <p14:tracePt t="30193" x="3068638" y="5073650"/>
          <p14:tracePt t="30201" x="3095625" y="5137150"/>
          <p14:tracePt t="30209" x="3095625" y="5200650"/>
          <p14:tracePt t="30217" x="3095625" y="5265738"/>
          <p14:tracePt t="30225" x="3095625" y="5329238"/>
          <p14:tracePt t="30233" x="3108325" y="5341938"/>
          <p14:tracePt t="30241" x="3108325" y="5368925"/>
          <p14:tracePt t="30249" x="3108325" y="5394325"/>
          <p14:tracePt t="30257" x="3108325" y="5407025"/>
          <p14:tracePt t="30265" x="3108325" y="5419725"/>
          <p14:tracePt t="30273" x="3108325" y="5432425"/>
          <p14:tracePt t="30290" x="3108325" y="5445125"/>
          <p14:tracePt t="30297" x="3108325" y="5457825"/>
          <p14:tracePt t="30305" x="3108325" y="5470525"/>
          <p14:tracePt t="30337" x="3095625" y="5483225"/>
          <p14:tracePt t="30369" x="3082925" y="5470525"/>
          <p14:tracePt t="30385" x="3082925" y="5457825"/>
          <p14:tracePt t="30401" x="3068638" y="5445125"/>
          <p14:tracePt t="30409" x="3068638" y="5432425"/>
          <p14:tracePt t="30601" x="3055938" y="5457825"/>
          <p14:tracePt t="30609" x="3055938" y="5483225"/>
          <p14:tracePt t="30617" x="3017838" y="5548313"/>
          <p14:tracePt t="30625" x="3017838" y="5573713"/>
          <p14:tracePt t="30633" x="2979738" y="5637213"/>
          <p14:tracePt t="30642" x="2979738" y="5651500"/>
          <p14:tracePt t="30649" x="2979738" y="5664200"/>
          <p14:tracePt t="30657" x="2967038" y="5689600"/>
          <p14:tracePt t="30665" x="2967038" y="5702300"/>
          <p14:tracePt t="30673" x="2967038" y="5715000"/>
          <p14:tracePt t="30681" x="2954338" y="5727700"/>
          <p14:tracePt t="30689" x="2941638" y="5740400"/>
          <p14:tracePt t="30704" x="2941638" y="5753100"/>
          <p14:tracePt t="30929" x="2954338" y="5753100"/>
          <p14:tracePt t="30937" x="2967038" y="5753100"/>
          <p14:tracePt t="30945" x="2967038" y="5715000"/>
          <p14:tracePt t="30953" x="2967038" y="5702300"/>
          <p14:tracePt t="30961" x="2979738" y="5664200"/>
          <p14:tracePt t="30969" x="3005138" y="5599113"/>
          <p14:tracePt t="30977" x="3005138" y="5586413"/>
          <p14:tracePt t="30993" x="3005138" y="5573713"/>
          <p14:tracePt t="31004" x="3017838" y="5561013"/>
          <p14:tracePt t="31010" x="3043238" y="5535613"/>
          <p14:tracePt t="31018" x="3055938" y="5522913"/>
          <p14:tracePt t="31025" x="3068638" y="5495925"/>
          <p14:tracePt t="31033" x="3068638" y="5483225"/>
          <p14:tracePt t="31137" x="3068638" y="5470525"/>
          <p14:tracePt t="32733" x="3068638" y="5689600"/>
          <p14:tracePt t="32741" x="3068638" y="5753100"/>
          <p14:tracePt t="32749" x="3068638" y="5818188"/>
          <p14:tracePt t="32757" x="3068638" y="5830888"/>
          <p14:tracePt t="32821" x="3068638" y="5818188"/>
          <p14:tracePt t="32830" x="3082925" y="5765800"/>
          <p14:tracePt t="32840" x="3082925" y="5740400"/>
          <p14:tracePt t="32846" x="3095625" y="5715000"/>
          <p14:tracePt t="32862" x="3108325" y="5689600"/>
          <p14:tracePt t="32870" x="3108325" y="5676900"/>
          <p14:tracePt t="33221" x="3121025" y="5676900"/>
          <p14:tracePt t="33237" x="3133725" y="5586413"/>
          <p14:tracePt t="33245" x="3146425" y="5548313"/>
          <p14:tracePt t="33254" x="3159125" y="5510213"/>
          <p14:tracePt t="33261" x="3171825" y="5510213"/>
          <p14:tracePt t="33269" x="3184525" y="5470525"/>
          <p14:tracePt t="33277" x="3197225" y="5445125"/>
          <p14:tracePt t="33285" x="3209925" y="5445125"/>
          <p14:tracePt t="33293" x="3224213" y="5407025"/>
          <p14:tracePt t="33309" x="3224213" y="5394325"/>
          <p14:tracePt t="33317" x="3236913" y="5368925"/>
          <p14:tracePt t="33325" x="3249613" y="5368925"/>
          <p14:tracePt t="33333" x="3249613" y="5341938"/>
          <p14:tracePt t="33341" x="3262313" y="5316538"/>
          <p14:tracePt t="33349" x="3275013" y="5316538"/>
          <p14:tracePt t="33357" x="3300413" y="5303838"/>
          <p14:tracePt t="33365" x="3313113" y="5303838"/>
          <p14:tracePt t="33373" x="3325813" y="5291138"/>
          <p14:tracePt t="33381" x="3351213" y="5265738"/>
          <p14:tracePt t="33397" x="3378200" y="5240338"/>
          <p14:tracePt t="33405" x="3390900" y="5227638"/>
          <p14:tracePt t="33429" x="3403600" y="5213350"/>
          <p14:tracePt t="33541" x="3403600" y="5200650"/>
          <p14:tracePt t="33589" x="3403600" y="5265738"/>
          <p14:tracePt t="33605" x="3403600" y="5303838"/>
          <p14:tracePt t="33613" x="3403600" y="5381625"/>
          <p14:tracePt t="33622" x="3403600" y="5470525"/>
          <p14:tracePt t="33629" x="3403600" y="5586413"/>
          <p14:tracePt t="33637" x="3390900" y="5689600"/>
          <p14:tracePt t="33645" x="3351213" y="5778500"/>
          <p14:tracePt t="33653" x="3351213" y="5843588"/>
          <p14:tracePt t="33661" x="3338513" y="5881688"/>
          <p14:tracePt t="33669" x="3338513" y="5907088"/>
          <p14:tracePt t="33677" x="3338513" y="5919788"/>
          <p14:tracePt t="33829" x="3338513" y="5946775"/>
          <p14:tracePt t="33838" x="3338513" y="6010275"/>
          <p14:tracePt t="33844" x="3338513" y="6075363"/>
          <p14:tracePt t="33852" x="3338513" y="6164263"/>
          <p14:tracePt t="33861" x="3338513" y="6229350"/>
          <p14:tracePt t="33868" x="3338513" y="6330950"/>
          <p14:tracePt t="33877" x="3338513" y="6396038"/>
          <p14:tracePt t="33885" x="3338513" y="6484938"/>
          <p14:tracePt t="33893" x="3338513" y="6524625"/>
          <p14:tracePt t="33901" x="3338513" y="6562725"/>
          <p14:tracePt t="33909" x="3338513" y="6575425"/>
          <p14:tracePt t="33916" x="3338513" y="6600825"/>
          <p14:tracePt t="34333" x="3325813" y="6613525"/>
          <p14:tracePt t="34365" x="3313113" y="6626225"/>
          <p14:tracePt t="34397" x="3313113" y="6638925"/>
          <p14:tracePt t="34429" x="3313113" y="6665913"/>
          <p14:tracePt t="34437" x="3313113" y="6678613"/>
          <p14:tracePt t="34653" x="3313113" y="6704013"/>
          <p14:tracePt t="34669" x="3313113" y="6716713"/>
          <p14:tracePt t="34685" x="3325813" y="6729413"/>
          <p14:tracePt t="34693" x="3325813" y="6742113"/>
          <p14:tracePt t="34710" x="3325813" y="6754813"/>
          <p14:tracePt t="34734" x="3325813" y="6767513"/>
          <p14:tracePt t="34831" x="3325813" y="6754813"/>
          <p14:tracePt t="34837" x="3325813" y="6729413"/>
          <p14:tracePt t="34845" x="3325813" y="6716713"/>
          <p14:tracePt t="34853" x="3325813" y="6704013"/>
          <p14:tracePt t="34865" x="3325813" y="6678613"/>
          <p14:tracePt t="34873" x="3325813" y="6638925"/>
          <p14:tracePt t="34881" x="3325813" y="6575425"/>
          <p14:tracePt t="34888" x="3325813" y="6537325"/>
          <p14:tracePt t="34898" x="3325813" y="6459538"/>
          <p14:tracePt t="34907" x="3325813" y="6396038"/>
          <p14:tracePt t="34914" x="3338513" y="6305550"/>
          <p14:tracePt t="34924" x="3365500" y="6202363"/>
          <p14:tracePt t="34929" x="3403600" y="6100763"/>
          <p14:tracePt t="34937" x="3441700" y="6022975"/>
          <p14:tracePt t="34945" x="3557588" y="5881688"/>
          <p14:tracePt t="34953" x="3595688" y="5792788"/>
          <p14:tracePt t="34961" x="3648075" y="5715000"/>
          <p14:tracePt t="34969" x="3660775" y="5624513"/>
          <p14:tracePt t="34977" x="3686175" y="5586413"/>
          <p14:tracePt t="34985" x="3724275" y="5548313"/>
          <p14:tracePt t="34993" x="3736975" y="5522913"/>
          <p14:tracePt t="35000" x="3749675" y="5522913"/>
          <p14:tracePt t="35009" x="3762375" y="5495925"/>
          <p14:tracePt t="35017" x="3775075" y="5470525"/>
          <p14:tracePt t="35033" x="3775075" y="5457825"/>
          <p14:tracePt t="35045" x="3775075" y="5432425"/>
          <p14:tracePt t="35054" x="3775075" y="5368925"/>
          <p14:tracePt t="35061" x="3775075" y="5341938"/>
          <p14:tracePt t="35070" x="3775075" y="5303838"/>
          <p14:tracePt t="35354" x="3802063" y="5291138"/>
          <p14:tracePt t="35362" x="3814763" y="5278438"/>
          <p14:tracePt t="35370" x="3827463" y="5265738"/>
          <p14:tracePt t="35377" x="3827463" y="5253038"/>
          <p14:tracePt t="35385" x="3852863" y="5253038"/>
          <p14:tracePt t="35393" x="3890963" y="5227638"/>
          <p14:tracePt t="35401" x="3890963" y="5213350"/>
          <p14:tracePt t="35409" x="3956050" y="5187950"/>
          <p14:tracePt t="35417" x="3981450" y="5175250"/>
          <p14:tracePt t="35425" x="4019550" y="5137150"/>
          <p14:tracePt t="35433" x="4044950" y="5124450"/>
          <p14:tracePt t="35441" x="4097338" y="5046663"/>
          <p14:tracePt t="35453" x="4122738" y="5008563"/>
          <p14:tracePt t="35461" x="4122738" y="4983163"/>
          <p14:tracePt t="35469" x="4160838" y="4905375"/>
          <p14:tracePt t="35477" x="4173538" y="4879975"/>
          <p14:tracePt t="35485" x="4173538" y="4791075"/>
          <p14:tracePt t="35493" x="4186238" y="4700588"/>
          <p14:tracePt t="35501" x="4186238" y="4610100"/>
          <p14:tracePt t="35508" x="4186238" y="4533900"/>
          <p14:tracePt t="35517" x="4186238" y="4443413"/>
          <p14:tracePt t="35525" x="4186238" y="4340225"/>
          <p14:tracePt t="35534" x="4186238" y="4225925"/>
          <p14:tracePt t="35543" x="4186238" y="4135438"/>
          <p14:tracePt t="35550" x="4160838" y="4044950"/>
          <p14:tracePt t="35560" x="4148138" y="4019550"/>
          <p14:tracePt t="35566" x="4057650" y="3903663"/>
          <p14:tracePt t="35576" x="3981450" y="3762375"/>
          <p14:tracePt t="35581" x="3852863" y="3621088"/>
          <p14:tracePt t="35590" x="3775075" y="3532188"/>
          <p14:tracePt t="35597" x="3648075" y="3403600"/>
          <p14:tracePt t="35607" x="3506788" y="3262313"/>
          <p14:tracePt t="35613" x="3365500" y="3171825"/>
          <p14:tracePt t="35621" x="3249613" y="3095625"/>
          <p14:tracePt t="35629" x="3055938" y="3043238"/>
          <p14:tracePt t="35637" x="2927350" y="3005138"/>
          <p14:tracePt t="35645" x="2813050" y="3005138"/>
          <p14:tracePt t="35653" x="2722563" y="2992438"/>
          <p14:tracePt t="35661" x="2697163" y="2979738"/>
          <p14:tracePt t="35669" x="2684463" y="2979738"/>
          <p14:tracePt t="35689" x="2659063" y="2992438"/>
          <p14:tracePt t="35697" x="2646363" y="2992438"/>
          <p14:tracePt t="35706" x="2646363" y="3005138"/>
          <p14:tracePt t="35724" x="2646363" y="3043238"/>
          <p14:tracePt t="35729" x="2646363" y="3055938"/>
          <p14:tracePt t="35738" x="2646363" y="3068638"/>
          <p14:tracePt t="35746" x="2659063" y="3082925"/>
          <p14:tracePt t="35769" x="2684463" y="3108325"/>
          <p14:tracePt t="35778" x="2697163" y="3121025"/>
          <p14:tracePt t="35785" x="2722563" y="3133725"/>
          <p14:tracePt t="35793" x="2760663" y="3133725"/>
          <p14:tracePt t="35801" x="2787650" y="3133725"/>
          <p14:tracePt t="35809" x="2851150" y="3133725"/>
          <p14:tracePt t="35817" x="2914650" y="3133725"/>
          <p14:tracePt t="35825" x="2992438" y="3133725"/>
          <p14:tracePt t="35833" x="3017838" y="3133725"/>
          <p14:tracePt t="35841" x="3030538" y="3121025"/>
          <p14:tracePt t="35849" x="3068638" y="3108325"/>
          <p14:tracePt t="35857" x="3068638" y="3095625"/>
          <p14:tracePt t="35865" x="3082925" y="3095625"/>
          <p14:tracePt t="35881" x="3095625" y="3095625"/>
          <p14:tracePt t="35965" x="3068638" y="3159125"/>
          <p14:tracePt t="35972" x="2954338" y="3209925"/>
          <p14:tracePt t="35981" x="2863850" y="3236913"/>
          <p14:tracePt t="35990" x="2747963" y="3287713"/>
          <p14:tracePt t="35997" x="2632075" y="3300413"/>
          <p14:tracePt t="36005" x="2505075" y="3313113"/>
          <p14:tracePt t="36013" x="2414588" y="3313113"/>
          <p14:tracePt t="36021" x="2298700" y="3351213"/>
          <p14:tracePt t="36029" x="2222500" y="3351213"/>
          <p14:tracePt t="36038" x="2195513" y="3351213"/>
          <p14:tracePt t="36046" x="2170113" y="3365500"/>
          <p14:tracePt t="36105" x="2182813" y="3365500"/>
          <p14:tracePt t="36113" x="2195513" y="3365500"/>
          <p14:tracePt t="36121" x="2222500" y="3365500"/>
          <p14:tracePt t="36129" x="2298700" y="3365500"/>
          <p14:tracePt t="36137" x="2439988" y="3390900"/>
          <p14:tracePt t="36145" x="2606675" y="3390900"/>
          <p14:tracePt t="36153" x="2838450" y="3390900"/>
          <p14:tracePt t="36161" x="3017838" y="3390900"/>
          <p14:tracePt t="36169" x="3224213" y="3390900"/>
          <p14:tracePt t="36177" x="3454400" y="3390900"/>
          <p14:tracePt t="36185" x="3633788" y="3390900"/>
          <p14:tracePt t="36193" x="3762375" y="3390900"/>
          <p14:tracePt t="36201" x="3827463" y="3390900"/>
          <p14:tracePt t="36209" x="3840163" y="3390900"/>
          <p14:tracePt t="36266" x="3827463" y="3390900"/>
          <p14:tracePt t="36274" x="3814763" y="3390900"/>
          <p14:tracePt t="36401" x="3827463" y="3390900"/>
          <p14:tracePt t="36409" x="3930650" y="3378200"/>
          <p14:tracePt t="36417" x="4044950" y="3365500"/>
          <p14:tracePt t="36426" x="4110038" y="3365500"/>
          <p14:tracePt t="36433" x="4135438" y="3365500"/>
          <p14:tracePt t="36441" x="4173538" y="3365500"/>
          <p14:tracePt t="36449" x="4198938" y="3365500"/>
          <p14:tracePt t="36465" x="4211638" y="3365500"/>
          <p14:tracePt t="36474" x="4225925" y="3351213"/>
          <p14:tracePt t="36554" x="4238625" y="3338513"/>
          <p14:tracePt t="36562" x="4251325" y="3325813"/>
          <p14:tracePt t="36570" x="4251325" y="3300413"/>
          <p14:tracePt t="36585" x="4251325" y="3262313"/>
          <p14:tracePt t="36601" x="4251325" y="3249613"/>
          <p14:tracePt t="36609" x="4238625" y="3249613"/>
          <p14:tracePt t="36617" x="4211638" y="3249613"/>
          <p14:tracePt t="36633" x="4186238" y="3249613"/>
          <p14:tracePt t="36641" x="4173538" y="3262313"/>
          <p14:tracePt t="36649" x="4160838" y="3300413"/>
          <p14:tracePt t="36681" x="4160838" y="3313113"/>
          <p14:tracePt t="36713" x="4160838" y="3325813"/>
          <p14:tracePt t="36737" x="4198938" y="3325813"/>
          <p14:tracePt t="36745" x="4225925" y="3325813"/>
          <p14:tracePt t="36753" x="4264025" y="3300413"/>
          <p14:tracePt t="36761" x="4289425" y="3287713"/>
          <p14:tracePt t="36769" x="4302125" y="3287713"/>
          <p14:tracePt t="36809" x="4302125" y="3275013"/>
          <p14:tracePt t="36826" x="4276725" y="3287713"/>
          <p14:tracePt t="36833" x="4251325" y="3313113"/>
          <p14:tracePt t="36841" x="4238625" y="3325813"/>
          <p14:tracePt t="36849" x="4211638" y="3325813"/>
          <p14:tracePt t="36858" x="4186238" y="3351213"/>
          <p14:tracePt t="36865" x="4173538" y="3365500"/>
          <p14:tracePt t="36874" x="4148138" y="3390900"/>
          <p14:tracePt t="36881" x="4135438" y="3403600"/>
          <p14:tracePt t="36969" x="4148138" y="3390900"/>
          <p14:tracePt t="36977" x="4186238" y="3351213"/>
          <p14:tracePt t="36985" x="4251325" y="3313113"/>
          <p14:tracePt t="36993" x="4289425" y="3287713"/>
          <p14:tracePt t="37002" x="4327525" y="3262313"/>
          <p14:tracePt t="37009" x="4352925" y="3249613"/>
          <p14:tracePt t="37017" x="4352925" y="3236913"/>
          <p14:tracePt t="37225" x="4352925" y="3224213"/>
          <p14:tracePt t="37243" x="4352925" y="3197225"/>
          <p14:tracePt t="37260" x="4352925" y="3184525"/>
          <p14:tracePt t="37329" x="4352925" y="3197225"/>
          <p14:tracePt t="37337" x="4352925" y="3262313"/>
          <p14:tracePt t="37345" x="4352925" y="3351213"/>
          <p14:tracePt t="37353" x="4352925" y="3479800"/>
          <p14:tracePt t="37361" x="4352925" y="3595688"/>
          <p14:tracePt t="37369" x="4352925" y="3698875"/>
          <p14:tracePt t="37377" x="4352925" y="3827463"/>
          <p14:tracePt t="37385" x="4352925" y="3956050"/>
          <p14:tracePt t="37393" x="4352925" y="4019550"/>
          <p14:tracePt t="37401" x="4352925" y="4110038"/>
          <p14:tracePt t="37409" x="4352925" y="4173538"/>
          <p14:tracePt t="37417" x="4352925" y="4264025"/>
          <p14:tracePt t="37424" x="4352925" y="4302125"/>
          <p14:tracePt t="37433" x="4352925" y="4314825"/>
          <p14:tracePt t="37442" x="4352925" y="4327525"/>
          <p14:tracePt t="37449" x="4352925" y="4340225"/>
          <p14:tracePt t="37489" x="4352925" y="4327525"/>
          <p14:tracePt t="37497" x="4352925" y="4314825"/>
          <p14:tracePt t="37505" x="4352925" y="4289425"/>
          <p14:tracePt t="37513" x="4352925" y="4225925"/>
          <p14:tracePt t="37521" x="4327525" y="4110038"/>
          <p14:tracePt t="37529" x="4314825" y="4032250"/>
          <p14:tracePt t="37537" x="4276725" y="3968750"/>
          <p14:tracePt t="37545" x="4238625" y="3852863"/>
          <p14:tracePt t="37553" x="4211638" y="3814763"/>
          <p14:tracePt t="37561" x="4173538" y="3724275"/>
          <p14:tracePt t="37570" x="4122738" y="3633788"/>
          <p14:tracePt t="37578" x="4097338" y="3557588"/>
          <p14:tracePt t="37586" x="4070350" y="3519488"/>
          <p14:tracePt t="37593" x="4057650" y="3506788"/>
          <p14:tracePt t="37602" x="4044950" y="3492500"/>
          <p14:tracePt t="37641" x="4019550" y="3492500"/>
          <p14:tracePt t="37649" x="3981450" y="3544888"/>
          <p14:tracePt t="37658" x="3956050" y="3570288"/>
          <p14:tracePt t="37665" x="3943350" y="3673475"/>
          <p14:tracePt t="37673" x="3916363" y="3762375"/>
          <p14:tracePt t="37681" x="3916363" y="3802063"/>
          <p14:tracePt t="37689" x="3878263" y="3916363"/>
          <p14:tracePt t="37697" x="3878263" y="3943350"/>
          <p14:tracePt t="37705" x="3865563" y="3981450"/>
          <p14:tracePt t="37729" x="3865563" y="3994150"/>
          <p14:tracePt t="37809" x="3865563" y="3981450"/>
          <p14:tracePt t="37825" x="3865563" y="3916363"/>
          <p14:tracePt t="37834" x="3865563" y="3903663"/>
          <p14:tracePt t="37843" x="3865563" y="3878263"/>
          <p14:tracePt t="37850" x="3878263" y="3852863"/>
          <p14:tracePt t="37866" x="3890963" y="3827463"/>
          <p14:tracePt t="37975" x="3930650" y="3852863"/>
          <p14:tracePt t="37982" x="3943350" y="3865563"/>
          <p14:tracePt t="37989" x="3943350" y="3878263"/>
          <p14:tracePt t="37997" x="3943350" y="3890963"/>
          <p14:tracePt t="38005" x="3943350" y="3903663"/>
          <p14:tracePt t="38013" x="3968750" y="3930650"/>
          <p14:tracePt t="38021" x="3968750" y="3956050"/>
          <p14:tracePt t="38029" x="3981450" y="3956050"/>
          <p14:tracePt t="38037" x="4006850" y="3981450"/>
          <p14:tracePt t="38045" x="4006850" y="3994150"/>
          <p14:tracePt t="38053" x="4019550" y="3994150"/>
          <p14:tracePt t="38061" x="4032250" y="4006850"/>
          <p14:tracePt t="38493" x="4019550" y="4006850"/>
          <p14:tracePt t="38501" x="3956050" y="4032250"/>
          <p14:tracePt t="38509" x="3852863" y="4122738"/>
          <p14:tracePt t="38517" x="3736975" y="4148138"/>
          <p14:tracePt t="38533" x="3648075" y="4186238"/>
          <p14:tracePt t="38542" x="3532188" y="4211638"/>
          <p14:tracePt t="38549" x="3275013" y="4340225"/>
          <p14:tracePt t="38557" x="3197225" y="4367213"/>
          <p14:tracePt t="38565" x="3171825" y="4367213"/>
          <p14:tracePt t="38573" x="3159125" y="4379913"/>
          <p14:tracePt t="38581" x="3133725" y="4379913"/>
          <p14:tracePt t="38597" x="3121025" y="4392613"/>
          <p14:tracePt t="38646" x="3108325" y="4392613"/>
          <p14:tracePt t="38654" x="3095625" y="4392613"/>
          <p14:tracePt t="38693" x="3082925" y="4352925"/>
          <p14:tracePt t="38701" x="3082925" y="4340225"/>
          <p14:tracePt t="38710" x="3082925" y="4276725"/>
          <p14:tracePt t="38718" x="3082925" y="4186238"/>
          <p14:tracePt t="38725" x="3108325" y="4110038"/>
          <p14:tracePt t="38733" x="3146425" y="3981450"/>
          <p14:tracePt t="38742" x="3249613" y="3890963"/>
          <p14:tracePt t="38749" x="3262313" y="3789363"/>
          <p14:tracePt t="38757" x="3287713" y="3711575"/>
          <p14:tracePt t="38765" x="3300413" y="3648075"/>
          <p14:tracePt t="38774" x="3300413" y="3621088"/>
          <p14:tracePt t="38781" x="3300413" y="3608388"/>
          <p14:tracePt t="38790" x="3300413" y="3595688"/>
          <p14:tracePt t="38797" x="3300413" y="3582988"/>
          <p14:tracePt t="38805" x="3300413" y="3570288"/>
          <p14:tracePt t="38821" x="3287713" y="3570288"/>
          <p14:tracePt t="38829" x="3275013" y="3570288"/>
          <p14:tracePt t="38837" x="3224213" y="3570288"/>
          <p14:tracePt t="38845" x="3121025" y="3648075"/>
          <p14:tracePt t="38853" x="3030538" y="3686175"/>
          <p14:tracePt t="38861" x="2954338" y="3736975"/>
          <p14:tracePt t="38869" x="2927350" y="3762375"/>
          <p14:tracePt t="38877" x="2838450" y="3852863"/>
          <p14:tracePt t="38885" x="2825750" y="3865563"/>
          <p14:tracePt t="38894" x="2813050" y="3878263"/>
          <p14:tracePt t="38902" x="2800350" y="3890963"/>
          <p14:tracePt t="38910" x="2787650" y="3903663"/>
          <p14:tracePt t="39045" x="2787650" y="3916363"/>
          <p14:tracePt t="39061" x="2773363" y="3930650"/>
          <p14:tracePt t="39076" x="2760663" y="3943350"/>
          <p14:tracePt t="39093" x="2735263" y="3956050"/>
          <p14:tracePt t="39101" x="2722563" y="3956050"/>
          <p14:tracePt t="39109" x="2722563" y="3968750"/>
          <p14:tracePt t="39191" x="2722563" y="3981450"/>
          <p14:tracePt t="39199" x="2735263" y="3981450"/>
          <p14:tracePt t="39208" x="2747963" y="3981450"/>
          <p14:tracePt t="39214" x="2760663" y="3981450"/>
          <p14:tracePt t="39222" x="2787650" y="3968750"/>
          <p14:tracePt t="39231" x="2800350" y="3956050"/>
          <p14:tracePt t="39238" x="2813050" y="3943350"/>
          <p14:tracePt t="39245" x="2813050" y="3930650"/>
          <p14:tracePt t="39253" x="2813050" y="3916363"/>
          <p14:tracePt t="39285" x="2813050" y="3903663"/>
          <p14:tracePt t="39333" x="2800350" y="3903663"/>
          <p14:tracePt t="39349" x="2787650" y="3903663"/>
          <p14:tracePt t="39357" x="2773363" y="3903663"/>
          <p14:tracePt t="39365" x="2773363" y="3916363"/>
          <p14:tracePt t="39382" x="2773363" y="3930650"/>
          <p14:tracePt t="39406" x="2773363" y="3943350"/>
          <p14:tracePt t="39477" x="2773363" y="3930650"/>
          <p14:tracePt t="39485" x="2787650" y="3930650"/>
          <p14:tracePt t="39493" x="2813050" y="3903663"/>
          <p14:tracePt t="39501" x="2813050" y="3890963"/>
          <p14:tracePt t="39509" x="2825750" y="3890963"/>
          <p14:tracePt t="39517" x="2838450" y="3878263"/>
          <p14:tracePt t="39933" x="2838450" y="3890963"/>
          <p14:tracePt t="40245" x="2838450" y="3903663"/>
          <p14:tracePt t="40293" x="2838450" y="3916363"/>
          <p14:tracePt t="40311" x="2914650" y="3916363"/>
          <p14:tracePt t="40317" x="3017838" y="3916363"/>
          <p14:tracePt t="40324" x="3146425" y="3916363"/>
          <p14:tracePt t="40333" x="3287713" y="3916363"/>
          <p14:tracePt t="40340" x="3454400" y="3903663"/>
          <p14:tracePt t="40349" x="3582988" y="3878263"/>
          <p14:tracePt t="40357" x="3762375" y="3852863"/>
          <p14:tracePt t="40365" x="3878263" y="3802063"/>
          <p14:tracePt t="40373" x="3903663" y="3775075"/>
          <p14:tracePt t="40381" x="3943350" y="3762375"/>
          <p14:tracePt t="40389" x="3968750" y="3736975"/>
          <p14:tracePt t="40398" x="3981450" y="3724275"/>
          <p14:tracePt t="40461" x="3981450" y="3749675"/>
          <p14:tracePt t="40469" x="3994150" y="3762375"/>
          <p14:tracePt t="40477" x="4019550" y="3802063"/>
          <p14:tracePt t="40485" x="4032250" y="3840163"/>
          <p14:tracePt t="40494" x="4070350" y="3903663"/>
          <p14:tracePt t="40501" x="4084638" y="3930650"/>
          <p14:tracePt t="40510" x="4097338" y="3943350"/>
          <p14:tracePt t="40517" x="4122738" y="3956050"/>
          <p14:tracePt t="40525" x="4135438" y="3968750"/>
          <p14:tracePt t="40533" x="4148138" y="3981450"/>
          <p14:tracePt t="40542" x="4160838" y="3994150"/>
          <p14:tracePt t="40566" x="4173538" y="3994150"/>
          <p14:tracePt t="41987" x="4044950" y="4070350"/>
          <p14:tracePt t="41999" x="4032250" y="4070350"/>
          <p14:tracePt t="42005" x="3930650" y="4110038"/>
          <p14:tracePt t="42012" x="3814763" y="4135438"/>
          <p14:tracePt t="42018" x="3686175" y="4160838"/>
          <p14:tracePt t="42027" x="3595688" y="4173538"/>
          <p14:tracePt t="42034" x="3429000" y="4198938"/>
          <p14:tracePt t="42044" x="3287713" y="4211638"/>
          <p14:tracePt t="42050" x="3209925" y="4211638"/>
          <p14:tracePt t="42058" x="3146425" y="4211638"/>
          <p14:tracePt t="42065" x="3121025" y="4211638"/>
          <p14:tracePt t="42073" x="3108325" y="4211638"/>
          <p14:tracePt t="42081" x="3095625" y="4211638"/>
          <p14:tracePt t="42089" x="3082925" y="4211638"/>
          <p14:tracePt t="42145" x="3068638" y="4211638"/>
          <p14:tracePt t="42195" x="3043238" y="4211638"/>
          <p14:tracePt t="42202" x="3030538" y="4211638"/>
          <p14:tracePt t="42227" x="3017838" y="4198938"/>
          <p14:tracePt t="42242" x="3005138" y="4186238"/>
          <p14:tracePt t="42249" x="2992438" y="4186238"/>
          <p14:tracePt t="42257" x="2967038" y="4173538"/>
          <p14:tracePt t="42265" x="2941638" y="4173538"/>
          <p14:tracePt t="42273" x="2927350" y="4160838"/>
          <p14:tracePt t="42281" x="2889250" y="4148138"/>
          <p14:tracePt t="42289" x="2876550" y="4148138"/>
          <p14:tracePt t="42305" x="2863850" y="4148138"/>
          <p14:tracePt t="42321" x="2838450" y="4122738"/>
          <p14:tracePt t="42329" x="2825750" y="4110038"/>
          <p14:tracePt t="42417" x="2813050" y="4110038"/>
          <p14:tracePt t="42433" x="2813050" y="4097338"/>
          <p14:tracePt t="42441" x="2813050" y="4084638"/>
          <p14:tracePt t="42457" x="2813050" y="4070350"/>
          <p14:tracePt t="42465" x="2813050" y="4057650"/>
          <p14:tracePt t="42481" x="2825750" y="4044950"/>
          <p14:tracePt t="42489" x="2838450" y="4006850"/>
          <p14:tracePt t="42497" x="2851150" y="4006850"/>
          <p14:tracePt t="42505" x="2889250" y="4006850"/>
          <p14:tracePt t="42515" x="2954338" y="3981450"/>
          <p14:tracePt t="42523" x="3017838" y="3981450"/>
          <p14:tracePt t="42532" x="3082925" y="3981450"/>
          <p14:tracePt t="42538" x="3159125" y="3968750"/>
          <p14:tracePt t="42549" x="3171825" y="3968750"/>
          <p14:tracePt t="42555" x="3209925" y="3968750"/>
          <p14:tracePt t="42567" x="3249613" y="3968750"/>
          <p14:tracePt t="42571" x="3275013" y="3968750"/>
          <p14:tracePt t="42581" x="3338513" y="3968750"/>
          <p14:tracePt t="42585" x="3429000" y="3968750"/>
          <p14:tracePt t="42593" x="3492500" y="3968750"/>
          <p14:tracePt t="42601" x="3582988" y="3968750"/>
          <p14:tracePt t="42609" x="3698875" y="3981450"/>
          <p14:tracePt t="42617" x="3789363" y="3981450"/>
          <p14:tracePt t="42625" x="3916363" y="4019550"/>
          <p14:tracePt t="42633" x="4006850" y="4019550"/>
          <p14:tracePt t="42640" x="4084638" y="4019550"/>
          <p14:tracePt t="42649" x="4160838" y="4019550"/>
          <p14:tracePt t="42657" x="4186238" y="4019550"/>
          <p14:tracePt t="42665" x="4198938" y="4019550"/>
          <p14:tracePt t="42769" x="4211638" y="4019550"/>
          <p14:tracePt t="42777" x="4160838" y="3994150"/>
          <p14:tracePt t="42785" x="4044950" y="3981450"/>
          <p14:tracePt t="42792" x="3916363" y="3956050"/>
          <p14:tracePt t="42801" x="3789363" y="3943350"/>
          <p14:tracePt t="42809" x="3595688" y="3943350"/>
          <p14:tracePt t="42818" x="3429000" y="3943350"/>
          <p14:tracePt t="42825" x="3262313" y="3943350"/>
          <p14:tracePt t="42834" x="3082925" y="3943350"/>
          <p14:tracePt t="42842" x="2954338" y="3943350"/>
          <p14:tracePt t="42849" x="2851150" y="3943350"/>
          <p14:tracePt t="42857" x="2735263" y="3943350"/>
          <p14:tracePt t="42873" x="2709863" y="3943350"/>
          <p14:tracePt t="42914" x="2697163" y="3943350"/>
          <p14:tracePt t="42930" x="2684463" y="3943350"/>
          <p14:tracePt t="42938" x="2671763" y="3943350"/>
          <p14:tracePt t="42947" x="2646363" y="3968750"/>
          <p14:tracePt t="42954" x="2619375" y="3968750"/>
          <p14:tracePt t="42964" x="2555875" y="3968750"/>
          <p14:tracePt t="42969" x="2543175" y="3968750"/>
          <p14:tracePt t="42977" x="2530475" y="3968750"/>
          <p14:tracePt t="43105" x="2543175" y="3968750"/>
          <p14:tracePt t="43113" x="2581275" y="3956050"/>
          <p14:tracePt t="43121" x="2593975" y="3956050"/>
          <p14:tracePt t="43129" x="2619375" y="3943350"/>
          <p14:tracePt t="43137" x="2659063" y="3930650"/>
          <p14:tracePt t="43150" x="2697163" y="3916363"/>
          <p14:tracePt t="43154" x="2760663" y="3890963"/>
          <p14:tracePt t="43167" x="2838450" y="3865563"/>
          <p14:tracePt t="43170" x="2901950" y="3852863"/>
          <p14:tracePt t="43179" x="2992438" y="3827463"/>
          <p14:tracePt t="43185" x="3068638" y="3814763"/>
          <p14:tracePt t="43193" x="3171825" y="3814763"/>
          <p14:tracePt t="43201" x="3236913" y="3814763"/>
          <p14:tracePt t="43209" x="3275013" y="3802063"/>
          <p14:tracePt t="43217" x="3338513" y="3775075"/>
          <p14:tracePt t="43225" x="3351213" y="3775075"/>
          <p14:tracePt t="43233" x="3378200" y="3775075"/>
          <p14:tracePt t="43241" x="3403600" y="3775075"/>
          <p14:tracePt t="43249" x="3416300" y="3775075"/>
          <p14:tracePt t="43257" x="3429000" y="3775075"/>
          <p14:tracePt t="43265" x="3467100" y="3775075"/>
          <p14:tracePt t="43273" x="3492500" y="3775075"/>
          <p14:tracePt t="43281" x="3557588" y="3775075"/>
          <p14:tracePt t="43289" x="3595688" y="3775075"/>
          <p14:tracePt t="43297" x="3633788" y="3775075"/>
          <p14:tracePt t="43305" x="3711575" y="3775075"/>
          <p14:tracePt t="43312" x="3802063" y="3775075"/>
          <p14:tracePt t="43321" x="3878263" y="3775075"/>
          <p14:tracePt t="43329" x="3956050" y="3775075"/>
          <p14:tracePt t="43337" x="3981450" y="3775075"/>
          <p14:tracePt t="43345" x="4006850" y="3775075"/>
          <p14:tracePt t="43353" x="4019550" y="3775075"/>
          <p14:tracePt t="43501" x="3981450" y="3775075"/>
          <p14:tracePt t="43509" x="3903663" y="3775075"/>
          <p14:tracePt t="43518" x="3814763" y="3775075"/>
          <p14:tracePt t="43526" x="3711575" y="3775075"/>
          <p14:tracePt t="43534" x="3582988" y="3775075"/>
          <p14:tracePt t="43542" x="3416300" y="3775075"/>
          <p14:tracePt t="43551" x="3236913" y="3775075"/>
          <p14:tracePt t="43558" x="3068638" y="3775075"/>
          <p14:tracePt t="43567" x="2901950" y="3775075"/>
          <p14:tracePt t="43574" x="2722563" y="3775075"/>
          <p14:tracePt t="43582" x="2555875" y="3775075"/>
          <p14:tracePt t="43590" x="2427288" y="3775075"/>
          <p14:tracePt t="43599" x="2336800" y="3775075"/>
          <p14:tracePt t="43605" x="2273300" y="3775075"/>
          <p14:tracePt t="43702" x="2298700" y="3775075"/>
          <p14:tracePt t="43711" x="2389188" y="3775075"/>
          <p14:tracePt t="43718" x="2505075" y="3789363"/>
          <p14:tracePt t="43726" x="2632075" y="3802063"/>
          <p14:tracePt t="43733" x="2851150" y="3802063"/>
          <p14:tracePt t="43742" x="3055938" y="3802063"/>
          <p14:tracePt t="43751" x="3184525" y="3814763"/>
          <p14:tracePt t="43758" x="3403600" y="3814763"/>
          <p14:tracePt t="43765" x="3570288" y="3814763"/>
          <p14:tracePt t="43774" x="3660775" y="3814763"/>
          <p14:tracePt t="43781" x="3827463" y="3814763"/>
          <p14:tracePt t="43789" x="3903663" y="3814763"/>
          <p14:tracePt t="43797" x="3930650" y="3814763"/>
          <p14:tracePt t="43805" x="3943350" y="3814763"/>
          <p14:tracePt t="43941" x="3930650" y="3814763"/>
          <p14:tracePt t="43949" x="3865563" y="3840163"/>
          <p14:tracePt t="43958" x="3775075" y="3865563"/>
          <p14:tracePt t="43969" x="3595688" y="3890963"/>
          <p14:tracePt t="43975" x="3429000" y="3890963"/>
          <p14:tracePt t="43983" x="3262313" y="3890963"/>
          <p14:tracePt t="43989" x="3095625" y="3916363"/>
          <p14:tracePt t="43996" x="2901950" y="3916363"/>
          <p14:tracePt t="44005" x="2722563" y="3916363"/>
          <p14:tracePt t="44013" x="2646363" y="3916363"/>
          <p14:tracePt t="44021" x="2568575" y="3916363"/>
          <p14:tracePt t="44101" x="2581275" y="3916363"/>
          <p14:tracePt t="44109" x="2593975" y="3916363"/>
          <p14:tracePt t="44117" x="2606675" y="3916363"/>
          <p14:tracePt t="44125" x="2659063" y="3903663"/>
          <p14:tracePt t="44135" x="2697163" y="3890963"/>
          <p14:tracePt t="44142" x="2709863" y="3878263"/>
          <p14:tracePt t="44150" x="2747963" y="3878263"/>
          <p14:tracePt t="44158" x="2787650" y="3878263"/>
          <p14:tracePt t="44168" x="2825750" y="3865563"/>
          <p14:tracePt t="44174" x="2901950" y="3852863"/>
          <p14:tracePt t="44183" x="2992438" y="3852863"/>
          <p14:tracePt t="44190" x="3082925" y="3852863"/>
          <p14:tracePt t="44199" x="3171825" y="3878263"/>
          <p14:tracePt t="44205" x="3275013" y="3878263"/>
          <p14:tracePt t="44213" x="3390900" y="3890963"/>
          <p14:tracePt t="44221" x="3479800" y="3903663"/>
          <p14:tracePt t="44230" x="3608388" y="3903663"/>
          <p14:tracePt t="44237" x="3698875" y="3916363"/>
          <p14:tracePt t="44247" x="3789363" y="3916363"/>
          <p14:tracePt t="44253" x="3865563" y="3916363"/>
          <p14:tracePt t="44261" x="3943350" y="3930650"/>
          <p14:tracePt t="44269" x="3956050" y="3930650"/>
          <p14:tracePt t="44277" x="3981450" y="3930650"/>
          <p14:tracePt t="44286" x="3994150" y="3930650"/>
          <p14:tracePt t="44341" x="3994150" y="3943350"/>
          <p14:tracePt t="44349" x="3968750" y="3956050"/>
          <p14:tracePt t="44357" x="3943350" y="3956050"/>
          <p14:tracePt t="44365" x="3840163" y="3981450"/>
          <p14:tracePt t="44373" x="3749675" y="3994150"/>
          <p14:tracePt t="44381" x="3621088" y="3994150"/>
          <p14:tracePt t="44388" x="3429000" y="3994150"/>
          <p14:tracePt t="44396" x="3209925" y="3994150"/>
          <p14:tracePt t="44405" x="3017838" y="3994150"/>
          <p14:tracePt t="44413" x="2813050" y="3994150"/>
          <p14:tracePt t="44420" x="2646363" y="3994150"/>
          <p14:tracePt t="44430" x="2555875" y="3994150"/>
          <p14:tracePt t="44437" x="2543175" y="3994150"/>
          <p14:tracePt t="44501" x="2568575" y="3994150"/>
          <p14:tracePt t="44509" x="2593975" y="3994150"/>
          <p14:tracePt t="44517" x="2619375" y="3981450"/>
          <p14:tracePt t="44525" x="2646363" y="3981450"/>
          <p14:tracePt t="44533" x="2684463" y="3968750"/>
          <p14:tracePt t="44541" x="2722563" y="3956050"/>
          <p14:tracePt t="44549" x="2800350" y="3943350"/>
          <p14:tracePt t="44557" x="2876550" y="3903663"/>
          <p14:tracePt t="44565" x="2901950" y="3903663"/>
          <p14:tracePt t="44573" x="2979738" y="3903663"/>
          <p14:tracePt t="44581" x="3017838" y="3890963"/>
          <p14:tracePt t="44589" x="3043238" y="3890963"/>
          <p14:tracePt t="44597" x="3068638" y="3865563"/>
          <p14:tracePt t="44605" x="3095625" y="3865563"/>
          <p14:tracePt t="44613" x="3095625" y="3852863"/>
          <p14:tracePt t="44677" x="3095625" y="3903663"/>
          <p14:tracePt t="44709" x="2967038" y="3994150"/>
          <p14:tracePt t="44717" x="2787650" y="4097338"/>
          <p14:tracePt t="44725" x="2659063" y="4135438"/>
          <p14:tracePt t="44733" x="2555875" y="4160838"/>
          <p14:tracePt t="44741" x="2530475" y="4173538"/>
          <p14:tracePt t="44749" x="2490788" y="4186238"/>
          <p14:tracePt t="44790" x="2478088" y="4186238"/>
          <p14:tracePt t="44798" x="2478088" y="4173538"/>
          <p14:tracePt t="44806" x="2478088" y="4148138"/>
          <p14:tracePt t="44818" x="2478088" y="4122738"/>
          <p14:tracePt t="44822" x="2478088" y="4097338"/>
          <p14:tracePt t="44834" x="2478088" y="4057650"/>
          <p14:tracePt t="44838" x="2505075" y="4019550"/>
          <p14:tracePt t="44846" x="2517775" y="4019550"/>
          <p14:tracePt t="44853" x="2517775" y="3994150"/>
          <p14:tracePt t="44861" x="2517775" y="3981450"/>
          <p14:tracePt t="44869" x="2543175" y="3981450"/>
          <p14:tracePt t="44877" x="2555875" y="3981450"/>
          <p14:tracePt t="44886" x="2555875" y="3968750"/>
          <p14:tracePt t="44902" x="2568575" y="3968750"/>
          <p14:tracePt t="44918" x="2593975" y="3968750"/>
          <p14:tracePt t="44925" x="2606675" y="3968750"/>
          <p14:tracePt t="44934" x="2632075" y="3956050"/>
          <p14:tracePt t="44941" x="2646363" y="3956050"/>
          <p14:tracePt t="44950" x="2697163" y="3956050"/>
          <p14:tracePt t="44957" x="2709863" y="3956050"/>
          <p14:tracePt t="44973" x="2735263" y="3956050"/>
          <p14:tracePt t="44981" x="2747963" y="3968750"/>
          <p14:tracePt t="44989" x="2747963" y="3994150"/>
          <p14:tracePt t="45005" x="2747963" y="4019550"/>
          <p14:tracePt t="45013" x="2747963" y="4057650"/>
          <p14:tracePt t="45021" x="2747963" y="4084638"/>
          <p14:tracePt t="45031" x="2747963" y="4097338"/>
          <p14:tracePt t="45036" x="2747963" y="4110038"/>
          <p14:tracePt t="45044" x="2747963" y="4135438"/>
          <p14:tracePt t="45052" x="2747963" y="4148138"/>
          <p14:tracePt t="45060" x="2747963" y="4160838"/>
          <p14:tracePt t="45069" x="2747963" y="4173538"/>
          <p14:tracePt t="45076" x="2747963" y="4186238"/>
          <p14:tracePt t="45092" x="2747963" y="4198938"/>
          <p14:tracePt t="45101" x="2747963" y="4211638"/>
          <p14:tracePt t="45125" x="2747963" y="4225925"/>
          <p14:tracePt t="45133" x="2813050" y="4225925"/>
          <p14:tracePt t="45141" x="2876550" y="4225925"/>
          <p14:tracePt t="45149" x="3005138" y="4225925"/>
          <p14:tracePt t="45157" x="3197225" y="4225925"/>
          <p14:tracePt t="45165" x="3365500" y="4225925"/>
          <p14:tracePt t="45173" x="3492500" y="4225925"/>
          <p14:tracePt t="45181" x="3582988" y="4225925"/>
          <p14:tracePt t="45189" x="3698875" y="4198938"/>
          <p14:tracePt t="45197" x="3711575" y="4186238"/>
          <p14:tracePt t="45205" x="3724275" y="4186238"/>
          <p14:tracePt t="45213" x="3724275" y="4173538"/>
          <p14:tracePt t="45221" x="3724275" y="4160838"/>
          <p14:tracePt t="45230" x="3724275" y="4148138"/>
          <p14:tracePt t="45237" x="3724275" y="4135438"/>
          <p14:tracePt t="45245" x="3621088" y="4135438"/>
          <p14:tracePt t="45253" x="3532188" y="4135438"/>
          <p14:tracePt t="45261" x="3403600" y="4135438"/>
          <p14:tracePt t="45269" x="3236913" y="4110038"/>
          <p14:tracePt t="45277" x="3095625" y="4097338"/>
          <p14:tracePt t="45285" x="2967038" y="4084638"/>
          <p14:tracePt t="45293" x="2863850" y="4084638"/>
          <p14:tracePt t="45302" x="2825750" y="4070350"/>
          <p14:tracePt t="45309" x="2813050" y="4070350"/>
          <p14:tracePt t="45397" x="2800350" y="4057650"/>
          <p14:tracePt t="45429" x="2800350" y="4044950"/>
          <p14:tracePt t="45437" x="2901950" y="4044950"/>
          <p14:tracePt t="45445" x="2967038" y="4032250"/>
          <p14:tracePt t="45454" x="3171825" y="4006850"/>
          <p14:tracePt t="45462" x="3403600" y="4006850"/>
          <p14:tracePt t="45471" x="3633788" y="4006850"/>
          <p14:tracePt t="45478" x="3930650" y="4006850"/>
          <p14:tracePt t="45486" x="4238625" y="4006850"/>
          <p14:tracePt t="45494" x="4584700" y="4006850"/>
          <p14:tracePt t="45502" x="4751388" y="4006850"/>
          <p14:tracePt t="45509" x="4867275" y="4006850"/>
          <p14:tracePt t="45558" x="4854575" y="4006850"/>
          <p14:tracePt t="45565" x="4816475" y="4032250"/>
          <p14:tracePt t="45573" x="4776788" y="4044950"/>
          <p14:tracePt t="45580" x="4713288" y="4084638"/>
          <p14:tracePt t="45589" x="4675188" y="4122738"/>
          <p14:tracePt t="45597" x="4635500" y="4148138"/>
          <p14:tracePt t="45605" x="4597400" y="4211638"/>
          <p14:tracePt t="45614" x="4521200" y="4289425"/>
          <p14:tracePt t="45621" x="4430713" y="4418013"/>
          <p14:tracePt t="45629" x="4352925" y="4533900"/>
          <p14:tracePt t="45637" x="4251325" y="4764088"/>
          <p14:tracePt t="45645" x="4160838" y="4957763"/>
          <p14:tracePt t="45653" x="4057650" y="5162550"/>
          <p14:tracePt t="45661" x="4032250" y="5253038"/>
          <p14:tracePt t="45669" x="4006850" y="5381625"/>
          <p14:tracePt t="45677" x="3994150" y="5457825"/>
          <p14:tracePt t="45685" x="3994150" y="5470525"/>
          <p14:tracePt t="45693" x="3981450" y="5495925"/>
          <p14:tracePt t="45733" x="3968750" y="5470525"/>
          <p14:tracePt t="45741" x="3968750" y="5354638"/>
          <p14:tracePt t="45750" x="3968750" y="5253038"/>
          <p14:tracePt t="45757" x="3968750" y="5162550"/>
          <p14:tracePt t="45766" x="3968750" y="5073650"/>
          <p14:tracePt t="45773" x="3968750" y="4970463"/>
          <p14:tracePt t="45783" x="3943350" y="4879975"/>
          <p14:tracePt t="45789" x="3916363" y="4791075"/>
          <p14:tracePt t="45797" x="3878263" y="4713288"/>
          <p14:tracePt t="45805" x="3852863" y="4675188"/>
          <p14:tracePt t="45814" x="3827463" y="4649788"/>
          <p14:tracePt t="45821" x="3762375" y="4649788"/>
          <p14:tracePt t="45829" x="3736975" y="4635500"/>
          <p14:tracePt t="45837" x="3698875" y="4635500"/>
          <p14:tracePt t="45844" x="3621088" y="4635500"/>
          <p14:tracePt t="45853" x="3532188" y="4635500"/>
          <p14:tracePt t="45861" x="3454400" y="4675188"/>
          <p14:tracePt t="45869" x="3365500" y="4700588"/>
          <p14:tracePt t="45878" x="3184525" y="4751388"/>
          <p14:tracePt t="45885" x="3108325" y="4776788"/>
          <p14:tracePt t="45894" x="2979738" y="4816475"/>
          <p14:tracePt t="45902" x="2800350" y="4854575"/>
          <p14:tracePt t="45909" x="2697163" y="4867275"/>
          <p14:tracePt t="45917" x="2606675" y="4879975"/>
          <p14:tracePt t="45925" x="2581275" y="4879975"/>
          <p14:tracePt t="45941" x="2568575" y="4879975"/>
          <p14:tracePt t="45990" x="2555875" y="4879975"/>
          <p14:tracePt t="46006" x="2555875" y="4867275"/>
          <p14:tracePt t="46019" x="2555875" y="4854575"/>
          <p14:tracePt t="46025" x="2568575" y="4829175"/>
          <p14:tracePt t="46030" x="2568575" y="4816475"/>
          <p14:tracePt t="46037" x="2632075" y="4776788"/>
          <p14:tracePt t="46045" x="2709863" y="4751388"/>
          <p14:tracePt t="46053" x="2825750" y="4713288"/>
          <p14:tracePt t="46061" x="2927350" y="4687888"/>
          <p14:tracePt t="46069" x="3055938" y="4687888"/>
          <p14:tracePt t="46077" x="3146425" y="4687888"/>
          <p14:tracePt t="46085" x="3287713" y="4649788"/>
          <p14:tracePt t="46093" x="3416300" y="4649788"/>
          <p14:tracePt t="46101" x="3519488" y="4649788"/>
          <p14:tracePt t="46109" x="3686175" y="4649788"/>
          <p14:tracePt t="46117" x="3802063" y="4649788"/>
          <p14:tracePt t="46125" x="3903663" y="4649788"/>
          <p14:tracePt t="46133" x="3943350" y="4649788"/>
          <p14:tracePt t="46214" x="3968750" y="4662488"/>
          <p14:tracePt t="46222" x="3981450" y="4687888"/>
          <p14:tracePt t="46230" x="3994150" y="4713288"/>
          <p14:tracePt t="46237" x="3994150" y="4751388"/>
          <p14:tracePt t="46245" x="4006850" y="4816475"/>
          <p14:tracePt t="46253" x="4044950" y="4854575"/>
          <p14:tracePt t="46261" x="4044950" y="4918075"/>
          <p14:tracePt t="46270" x="4044950" y="5008563"/>
          <p14:tracePt t="46277" x="4044950" y="5073650"/>
          <p14:tracePt t="46286" x="4019550" y="5187950"/>
          <p14:tracePt t="46293" x="3994150" y="5303838"/>
          <p14:tracePt t="46302" x="3981450" y="5394325"/>
          <p14:tracePt t="46309" x="3930650" y="5483225"/>
          <p14:tracePt t="46317" x="3916363" y="5561013"/>
          <p14:tracePt t="46326" x="3890963" y="5573713"/>
          <p14:tracePt t="46334" x="3878263" y="5611813"/>
          <p14:tracePt t="46342" x="3878263" y="5624513"/>
          <p14:tracePt t="46352" x="3878263" y="5637213"/>
          <p14:tracePt t="46358" x="3865563" y="5637213"/>
          <p14:tracePt t="46367" x="3865563" y="5651500"/>
          <p14:tracePt t="46378" x="3865563" y="5664200"/>
          <p14:tracePt t="46458" x="3865563" y="5676900"/>
          <p14:tracePt t="46474" x="3890963" y="5676900"/>
          <p14:tracePt t="46483" x="3930650" y="5676900"/>
          <p14:tracePt t="46491" x="3956050" y="5676900"/>
          <p14:tracePt t="46501" x="4019550" y="5651500"/>
          <p14:tracePt t="46505" x="4097338" y="5573713"/>
          <p14:tracePt t="46513" x="4135438" y="5535613"/>
          <p14:tracePt t="46521" x="4148138" y="5419725"/>
          <p14:tracePt t="46529" x="4186238" y="5303838"/>
          <p14:tracePt t="46537" x="4186238" y="5200650"/>
          <p14:tracePt t="46545" x="4186238" y="5099050"/>
          <p14:tracePt t="46553" x="4186238" y="4970463"/>
          <p14:tracePt t="46561" x="4186238" y="4829175"/>
          <p14:tracePt t="46569" x="4148138" y="4725988"/>
          <p14:tracePt t="46578" x="4070350" y="4597400"/>
          <p14:tracePt t="46585" x="4032250" y="4508500"/>
          <p14:tracePt t="46593" x="3930650" y="4405313"/>
          <p14:tracePt t="46601" x="3814763" y="4327525"/>
          <p14:tracePt t="46609" x="3686175" y="4276725"/>
          <p14:tracePt t="46617" x="3506788" y="4238625"/>
          <p14:tracePt t="46625" x="3313113" y="4186238"/>
          <p14:tracePt t="46634" x="3121025" y="4186238"/>
          <p14:tracePt t="46641" x="2927350" y="4186238"/>
          <p14:tracePt t="46649" x="2735263" y="4186238"/>
          <p14:tracePt t="46657" x="2543175" y="4186238"/>
          <p14:tracePt t="46665" x="2427288" y="4238625"/>
          <p14:tracePt t="46673" x="2298700" y="4289425"/>
          <p14:tracePt t="46681" x="2195513" y="4379913"/>
          <p14:tracePt t="46689" x="2093913" y="4468813"/>
          <p14:tracePt t="46700" x="2054225" y="4572000"/>
          <p14:tracePt t="46706" x="1965325" y="4687888"/>
          <p14:tracePt t="46721" x="1912938" y="4803775"/>
          <p14:tracePt t="46729" x="1900238" y="4892675"/>
          <p14:tracePt t="46738" x="1849438" y="5111750"/>
          <p14:tracePt t="46745" x="1849438" y="5175250"/>
          <p14:tracePt t="46754" x="1849438" y="5213350"/>
          <p14:tracePt t="46761" x="1849438" y="5291138"/>
          <p14:tracePt t="46769" x="1849438" y="5329238"/>
          <p14:tracePt t="46777" x="1874838" y="5394325"/>
          <p14:tracePt t="46785" x="1912938" y="5432425"/>
          <p14:tracePt t="46793" x="2003425" y="5470525"/>
          <p14:tracePt t="46801" x="2093913" y="5495925"/>
          <p14:tracePt t="46809" x="2273300" y="5522913"/>
          <p14:tracePt t="46817" x="2490788" y="5561013"/>
          <p14:tracePt t="46825" x="2722563" y="5586413"/>
          <p14:tracePt t="46833" x="2954338" y="5586413"/>
          <p14:tracePt t="46841" x="3249613" y="5586413"/>
          <p14:tracePt t="46849" x="3479800" y="5573713"/>
          <p14:tracePt t="46857" x="3660775" y="5535613"/>
          <p14:tracePt t="46864" x="3762375" y="5510213"/>
          <p14:tracePt t="46873" x="3865563" y="5457825"/>
          <p14:tracePt t="46882" x="3903663" y="5419725"/>
          <p14:tracePt t="46889" x="3943350" y="5381625"/>
          <p14:tracePt t="46898" x="3956050" y="5316538"/>
          <p14:tracePt t="46905" x="3956050" y="5278438"/>
          <p14:tracePt t="46913" x="3956050" y="5253038"/>
          <p14:tracePt t="46921" x="3956050" y="5227638"/>
          <p14:tracePt t="46929" x="3956050" y="5187950"/>
          <p14:tracePt t="46937" x="3956050" y="5162550"/>
          <p14:tracePt t="46945" x="3956050" y="5124450"/>
          <p14:tracePt t="46953" x="3956050" y="5059363"/>
          <p14:tracePt t="46961" x="3956050" y="5046663"/>
          <p14:tracePt t="46969" x="3956050" y="4995863"/>
          <p14:tracePt t="46977" x="3930650" y="4918075"/>
          <p14:tracePt t="46994" x="3903663" y="4892675"/>
          <p14:tracePt t="47001" x="3890963" y="4892675"/>
          <p14:tracePt t="47042" x="3878263" y="4892675"/>
          <p14:tracePt t="47050" x="3852863" y="4918075"/>
          <p14:tracePt t="47057" x="3840163" y="4945063"/>
          <p14:tracePt t="47065" x="3827463" y="5008563"/>
          <p14:tracePt t="47073" x="3827463" y="5124450"/>
          <p14:tracePt t="47082" x="3827463" y="5227638"/>
          <p14:tracePt t="47089" x="3827463" y="5354638"/>
          <p14:tracePt t="47097" x="3827463" y="5470525"/>
          <p14:tracePt t="47105" x="3903663" y="5599113"/>
          <p14:tracePt t="47113" x="3956050" y="5740400"/>
          <p14:tracePt t="47121" x="4057650" y="5881688"/>
          <p14:tracePt t="47129" x="4173538" y="6088063"/>
          <p14:tracePt t="47137" x="4251325" y="6216650"/>
          <p14:tracePt t="47145" x="4367213" y="6421438"/>
          <p14:tracePt t="47153" x="4559300" y="6575425"/>
          <p14:tracePt t="47161" x="4662488" y="6716713"/>
          <p14:tracePt t="47324" x="5919788" y="6678613"/>
          <p14:tracePt t="47330" x="5972175" y="6562725"/>
          <p14:tracePt t="47337" x="6022975" y="6446838"/>
          <p14:tracePt t="47346" x="6126163" y="6305550"/>
          <p14:tracePt t="47354" x="6216650" y="6202363"/>
          <p14:tracePt t="47361" x="6318250" y="6088063"/>
          <p14:tracePt t="47369" x="6459538" y="5984875"/>
          <p14:tracePt t="47377" x="6550025" y="5881688"/>
          <p14:tracePt t="47385" x="6678613" y="5792788"/>
          <p14:tracePt t="47392" x="6883400" y="5702300"/>
          <p14:tracePt t="47401" x="6973888" y="5676900"/>
          <p14:tracePt t="47408" x="7011988" y="5651500"/>
          <p14:tracePt t="47417" x="7050088" y="5624513"/>
          <p14:tracePt t="47522" x="7037388" y="5624513"/>
          <p14:tracePt t="47529" x="7011988" y="5624513"/>
          <p14:tracePt t="47537" x="6999288" y="5637213"/>
          <p14:tracePt t="47545" x="6986588" y="5651500"/>
          <p14:tracePt t="47561" x="7037388" y="5689600"/>
          <p14:tracePt t="47569" x="7165975" y="5727700"/>
          <p14:tracePt t="47577" x="7269163" y="5727700"/>
          <p14:tracePt t="47585" x="7345363" y="5727700"/>
          <p14:tracePt t="47593" x="7372350" y="5727700"/>
          <p14:tracePt t="47601" x="7397750" y="5715000"/>
          <p14:tracePt t="47609" x="7435850" y="5676900"/>
          <p14:tracePt t="47617" x="7473950" y="5599113"/>
          <p14:tracePt t="47625" x="7513638" y="5495925"/>
          <p14:tracePt t="47633" x="7526338" y="5316538"/>
          <p14:tracePt t="47643" x="7564438" y="5187950"/>
          <p14:tracePt t="47651" x="7602538" y="4995863"/>
          <p14:tracePt t="47658" x="7615238" y="4854575"/>
          <p14:tracePt t="47669" x="7615238" y="4725988"/>
          <p14:tracePt t="47674" x="7615238" y="4649788"/>
          <p14:tracePt t="47687" x="7615238" y="4572000"/>
          <p14:tracePt t="47691" x="7589838" y="4546600"/>
          <p14:tracePt t="47698" x="7551738" y="4508500"/>
          <p14:tracePt t="47706" x="7461250" y="4481513"/>
          <p14:tracePt t="47718" x="7397750" y="4481513"/>
          <p14:tracePt t="47721" x="7319963" y="4468813"/>
          <p14:tracePt t="47729" x="7307263" y="4468813"/>
          <p14:tracePt t="47737" x="7294563" y="4468813"/>
          <p14:tracePt t="47777" x="7281863" y="4456113"/>
          <p14:tracePt t="47809" x="7294563" y="4443413"/>
          <p14:tracePt t="47817" x="7307263" y="4418013"/>
          <p14:tracePt t="47825" x="7332663" y="4379913"/>
          <p14:tracePt t="47833" x="7332663" y="4367213"/>
          <p14:tracePt t="47841" x="7359650" y="4340225"/>
          <p14:tracePt t="47850" x="7397750" y="4276725"/>
          <p14:tracePt t="47857" x="7410450" y="4251325"/>
          <p14:tracePt t="47867" x="7435850" y="4186238"/>
          <p14:tracePt t="47873" x="7448550" y="4148138"/>
          <p14:tracePt t="47881" x="7461250" y="4110038"/>
          <p14:tracePt t="47889" x="7473950" y="4070350"/>
          <p14:tracePt t="47897" x="7473950" y="4044950"/>
          <p14:tracePt t="47906" x="7473950" y="4019550"/>
          <p14:tracePt t="47913" x="7486650" y="3994150"/>
          <p14:tracePt t="47929" x="7486650" y="3981450"/>
          <p14:tracePt t="47938" x="7499350" y="3956050"/>
          <p14:tracePt t="47945" x="7499350" y="3943350"/>
          <p14:tracePt t="47953" x="7526338" y="3930650"/>
          <p14:tracePt t="47961" x="7539038" y="3930650"/>
          <p14:tracePt t="47969" x="7539038" y="3916363"/>
          <p14:tracePt t="47977" x="7551738" y="3916363"/>
          <p14:tracePt t="48001" x="7564438" y="3916363"/>
          <p14:tracePt t="48009" x="7564438" y="3903663"/>
          <p14:tracePt t="48017" x="7589838" y="3903663"/>
          <p14:tracePt t="48025" x="7615238" y="3903663"/>
          <p14:tracePt t="48041" x="7654925" y="3903663"/>
          <p14:tracePt t="48057" x="7680325" y="3916363"/>
          <p14:tracePt t="48067" x="7718425" y="3930650"/>
          <p14:tracePt t="48073" x="7731125" y="3956050"/>
          <p14:tracePt t="48081" x="7743825" y="3956050"/>
          <p14:tracePt t="48089" x="7781925" y="3968750"/>
          <p14:tracePt t="48097" x="7808913" y="3981450"/>
          <p14:tracePt t="48105" x="7834313" y="3981450"/>
          <p14:tracePt t="48113" x="7847013" y="3981450"/>
          <p14:tracePt t="48129" x="7859713" y="3981450"/>
          <p14:tracePt t="48137" x="7872413" y="3981450"/>
          <p14:tracePt t="48145" x="7885113" y="3981450"/>
          <p14:tracePt t="48153" x="7897813" y="3968750"/>
          <p14:tracePt t="48161" x="7910513" y="3956050"/>
          <p14:tracePt t="48169" x="7910513" y="3943350"/>
          <p14:tracePt t="48177" x="7923213" y="3916363"/>
          <p14:tracePt t="48185" x="7937500" y="3878263"/>
          <p14:tracePt t="48193" x="7937500" y="3852863"/>
          <p14:tracePt t="48201" x="7937500" y="3827463"/>
          <p14:tracePt t="48209" x="7937500" y="3814763"/>
          <p14:tracePt t="48217" x="7937500" y="3775075"/>
          <p14:tracePt t="48225" x="7923213" y="3762375"/>
          <p14:tracePt t="48233" x="7897813" y="3749675"/>
          <p14:tracePt t="48241" x="7885113" y="3749675"/>
          <p14:tracePt t="48249" x="7796213" y="3724275"/>
          <p14:tracePt t="48257" x="7769225" y="3724275"/>
          <p14:tracePt t="48266" x="7680325" y="3724275"/>
          <p14:tracePt t="48273" x="7615238" y="3724275"/>
          <p14:tracePt t="48281" x="7526338" y="3724275"/>
          <p14:tracePt t="48289" x="7423150" y="3724275"/>
          <p14:tracePt t="48297" x="7332663" y="3736975"/>
          <p14:tracePt t="48305" x="7204075" y="3749675"/>
          <p14:tracePt t="48313" x="7165975" y="3775075"/>
          <p14:tracePt t="48321" x="7062788" y="3789363"/>
          <p14:tracePt t="48329" x="6973888" y="3802063"/>
          <p14:tracePt t="48337" x="6935788" y="3814763"/>
          <p14:tracePt t="48345" x="6870700" y="3827463"/>
          <p14:tracePt t="48353" x="6754813" y="3878263"/>
          <p14:tracePt t="48361" x="6716713" y="3890963"/>
          <p14:tracePt t="48369" x="6653213" y="3903663"/>
          <p14:tracePt t="48377" x="6588125" y="3930650"/>
          <p14:tracePt t="48385" x="6511925" y="3943350"/>
          <p14:tracePt t="48393" x="6434138" y="3994150"/>
          <p14:tracePt t="48401" x="6370638" y="4032250"/>
          <p14:tracePt t="48409" x="6242050" y="4122738"/>
          <p14:tracePt t="48418" x="6176963" y="4148138"/>
          <p14:tracePt t="48425" x="6061075" y="4225925"/>
          <p14:tracePt t="48435" x="5959475" y="4314825"/>
          <p14:tracePt t="48442" x="5946775" y="4327525"/>
          <p14:tracePt t="48451" x="5856288" y="4392613"/>
          <p14:tracePt t="48457" x="5778500" y="4430713"/>
          <p14:tracePt t="48467" x="5702300" y="4481513"/>
          <p14:tracePt t="48473" x="5689600" y="4494213"/>
          <p14:tracePt t="48481" x="5637213" y="4572000"/>
          <p14:tracePt t="48489" x="5637213" y="4597400"/>
          <p14:tracePt t="48497" x="5611813" y="4622800"/>
          <p14:tracePt t="48505" x="5611813" y="4649788"/>
          <p14:tracePt t="48513" x="5599113" y="4713288"/>
          <p14:tracePt t="48521" x="5561013" y="4791075"/>
          <p14:tracePt t="48529" x="5561013" y="4854575"/>
          <p14:tracePt t="48537" x="5561013" y="4945063"/>
          <p14:tracePt t="48545" x="5522913" y="5033963"/>
          <p14:tracePt t="48553" x="5522913" y="5099050"/>
          <p14:tracePt t="48561" x="5522913" y="5187950"/>
          <p14:tracePt t="48570" x="5522913" y="5278438"/>
          <p14:tracePt t="48577" x="5522913" y="5381625"/>
          <p14:tracePt t="48585" x="5522913" y="5495925"/>
          <p14:tracePt t="48593" x="5522913" y="5624513"/>
          <p14:tracePt t="48601" x="5573713" y="5792788"/>
          <p14:tracePt t="48609" x="5624513" y="5934075"/>
          <p14:tracePt t="48617" x="5727700" y="6075363"/>
          <p14:tracePt t="48625" x="5818188" y="6164263"/>
          <p14:tracePt t="48634" x="5934075" y="6254750"/>
          <p14:tracePt t="48641" x="6035675" y="6356350"/>
          <p14:tracePt t="48649" x="6164263" y="6434138"/>
          <p14:tracePt t="48657" x="6267450" y="6484938"/>
          <p14:tracePt t="48665" x="6396038" y="6524625"/>
          <p14:tracePt t="48673" x="6472238" y="6550025"/>
          <p14:tracePt t="48681" x="6600825" y="6562725"/>
          <p14:tracePt t="48689" x="6767513" y="6588125"/>
          <p14:tracePt t="48697" x="6896100" y="6588125"/>
          <p14:tracePt t="48705" x="7077075" y="6588125"/>
          <p14:tracePt t="48717" x="7140575" y="6588125"/>
          <p14:tracePt t="48721" x="7204075" y="6562725"/>
          <p14:tracePt t="48729" x="7243763" y="6550025"/>
          <p14:tracePt t="48737" x="7281863" y="6511925"/>
          <p14:tracePt t="48745" x="7307263" y="6434138"/>
          <p14:tracePt t="48753" x="7359650" y="6343650"/>
          <p14:tracePt t="48762" x="7397750" y="6229350"/>
          <p14:tracePt t="48770" x="7410450" y="6100763"/>
          <p14:tracePt t="48778" x="7423150" y="5959475"/>
          <p14:tracePt t="48786" x="7461250" y="5792788"/>
          <p14:tracePt t="48793" x="7513638" y="5599113"/>
          <p14:tracePt t="48801" x="7551738" y="5419725"/>
          <p14:tracePt t="48809" x="7577138" y="5291138"/>
          <p14:tracePt t="48818" x="7615238" y="5111750"/>
          <p14:tracePt t="48826" x="7667625" y="4932363"/>
          <p14:tracePt t="48835" x="7705725" y="4829175"/>
          <p14:tracePt t="48841" x="7731125" y="4649788"/>
          <p14:tracePt t="48849" x="7731125" y="4521200"/>
          <p14:tracePt t="48856" x="7756525" y="4302125"/>
          <p14:tracePt t="48864" x="7756525" y="4070350"/>
          <p14:tracePt t="48872" x="7743825" y="3865563"/>
          <p14:tracePt t="48882" x="7693025" y="3686175"/>
          <p14:tracePt t="48890" x="7602538" y="3492500"/>
          <p14:tracePt t="48898" x="7513638" y="3351213"/>
          <p14:tracePt t="48906" x="7423150" y="3249613"/>
          <p14:tracePt t="48913" x="7243763" y="3159125"/>
          <p14:tracePt t="48921" x="7011988" y="3068638"/>
          <p14:tracePt t="48929" x="6794500" y="3043238"/>
          <p14:tracePt t="48937" x="6497638" y="3030538"/>
          <p14:tracePt t="48945" x="6138863" y="3005138"/>
          <p14:tracePt t="48953" x="5740400" y="2979738"/>
          <p14:tracePt t="48961" x="5522913" y="3005138"/>
          <p14:tracePt t="48969" x="5341938" y="3055938"/>
          <p14:tracePt t="48977" x="5253038" y="3108325"/>
          <p14:tracePt t="48985" x="5137150" y="3209925"/>
          <p14:tracePt t="48993" x="5086350" y="3287713"/>
          <p14:tracePt t="49001" x="5033963" y="3416300"/>
          <p14:tracePt t="49009" x="5033963" y="3544888"/>
          <p14:tracePt t="49017" x="5033963" y="3648075"/>
          <p14:tracePt t="49025" x="5033963" y="3789363"/>
          <p14:tracePt t="49035" x="5073650" y="3890963"/>
          <p14:tracePt t="49041" x="5200650" y="4070350"/>
          <p14:tracePt t="49051" x="5240338" y="4148138"/>
          <p14:tracePt t="49057" x="5341938" y="4238625"/>
          <p14:tracePt t="49065" x="5457825" y="4289425"/>
          <p14:tracePt t="49073" x="5548313" y="4314825"/>
          <p14:tracePt t="49081" x="5664200" y="4367213"/>
          <p14:tracePt t="49089" x="5753100" y="4379913"/>
          <p14:tracePt t="49097" x="5843588" y="4379913"/>
          <p14:tracePt t="49105" x="5868988" y="4379913"/>
          <p14:tracePt t="49113" x="5907088" y="4379913"/>
          <p14:tracePt t="49121" x="5934075" y="4379913"/>
          <p14:tracePt t="49137" x="5946775" y="4379913"/>
          <p14:tracePt t="49153" x="5946775" y="4367213"/>
          <p14:tracePt t="49161" x="5946775" y="4352925"/>
          <p14:tracePt t="49169" x="5946775" y="4340225"/>
          <p14:tracePt t="49209" x="5934075" y="4340225"/>
          <p14:tracePt t="49217" x="5907088" y="4367213"/>
          <p14:tracePt t="49225" x="5894388" y="4405313"/>
          <p14:tracePt t="49233" x="5856288" y="4521200"/>
          <p14:tracePt t="49242" x="5856288" y="4649788"/>
          <p14:tracePt t="49252" x="5830888" y="4764088"/>
          <p14:tracePt t="49258" x="5818188" y="4854575"/>
          <p14:tracePt t="49266" x="5818188" y="4945063"/>
          <p14:tracePt t="49274" x="5818188" y="4970463"/>
          <p14:tracePt t="49282" x="5818188" y="4995863"/>
          <p14:tracePt t="49291" x="5818188" y="5008563"/>
          <p14:tracePt t="49345" x="5843588" y="5008563"/>
          <p14:tracePt t="49353" x="5856288" y="5008563"/>
          <p14:tracePt t="49361" x="5881688" y="4995863"/>
          <p14:tracePt t="49369" x="5894388" y="4957763"/>
          <p14:tracePt t="49377" x="5907088" y="4918075"/>
          <p14:tracePt t="49385" x="5934075" y="4905375"/>
          <p14:tracePt t="49393" x="5959475" y="4816475"/>
          <p14:tracePt t="49400" x="5972175" y="4791075"/>
          <p14:tracePt t="49409" x="5984875" y="4713288"/>
          <p14:tracePt t="49417" x="6022975" y="4635500"/>
          <p14:tracePt t="49429" x="6022975" y="4622800"/>
          <p14:tracePt t="49437" x="6022975" y="4610100"/>
          <p14:tracePt t="49445" x="6035675" y="4584700"/>
          <p14:tracePt t="49452" x="6048375" y="4572000"/>
          <p14:tracePt t="49461" x="6048375" y="4559300"/>
          <p14:tracePt t="49469" x="6048375" y="4546600"/>
          <p14:tracePt t="49477" x="6048375" y="4533900"/>
          <p14:tracePt t="49484" x="6048375" y="4521200"/>
          <p14:tracePt t="49493" x="6048375" y="4508500"/>
          <p14:tracePt t="49565" x="6048375" y="4494213"/>
          <p14:tracePt t="49573" x="6048375" y="4468813"/>
          <p14:tracePt t="49589" x="6048375" y="4456113"/>
          <p14:tracePt t="49885" x="6048375" y="4468813"/>
          <p14:tracePt t="49893" x="6048375" y="4481513"/>
          <p14:tracePt t="49903" x="6048375" y="4494213"/>
          <p14:tracePt t="50013" x="6048375" y="4443413"/>
          <p14:tracePt t="50021" x="6048375" y="4430713"/>
          <p14:tracePt t="50029" x="6048375" y="4379913"/>
          <p14:tracePt t="50037" x="6048375" y="4340225"/>
          <p14:tracePt t="50046" x="6035675" y="4276725"/>
          <p14:tracePt t="50053" x="6022975" y="4264025"/>
          <p14:tracePt t="50062" x="6022975" y="4173538"/>
          <p14:tracePt t="50071" x="6022975" y="4084638"/>
          <p14:tracePt t="50078" x="6022975" y="4057650"/>
          <p14:tracePt t="50087" x="6022975" y="3994150"/>
          <p14:tracePt t="50094" x="6022975" y="3968750"/>
          <p14:tracePt t="50104" x="6010275" y="3943350"/>
          <p14:tracePt t="50181" x="5997575" y="3981450"/>
          <p14:tracePt t="50189" x="5997575" y="4044950"/>
          <p14:tracePt t="50197" x="5997575" y="4110038"/>
          <p14:tracePt t="50205" x="5997575" y="4173538"/>
          <p14:tracePt t="50213" x="5997575" y="4264025"/>
          <p14:tracePt t="50221" x="5997575" y="4327525"/>
          <p14:tracePt t="50230" x="5997575" y="4418013"/>
          <p14:tracePt t="50238" x="5997575" y="4456113"/>
          <p14:tracePt t="50246" x="5997575" y="4572000"/>
          <p14:tracePt t="50254" x="5997575" y="4635500"/>
          <p14:tracePt t="50261" x="5997575" y="4725988"/>
          <p14:tracePt t="50269" x="5997575" y="4829175"/>
          <p14:tracePt t="50277" x="5997575" y="4867275"/>
          <p14:tracePt t="50285" x="5997575" y="4892675"/>
          <p14:tracePt t="50293" x="5997575" y="4932363"/>
          <p14:tracePt t="50302" x="5997575" y="4957763"/>
          <p14:tracePt t="50309" x="5997575" y="4970463"/>
          <p14:tracePt t="50317" x="6010275" y="5046663"/>
          <p14:tracePt t="50325" x="6035675" y="5137150"/>
          <p14:tracePt t="50333" x="6061075" y="5200650"/>
          <p14:tracePt t="50340" x="6061075" y="5278438"/>
          <p14:tracePt t="50349" x="6075363" y="5341938"/>
          <p14:tracePt t="50357" x="6075363" y="5432425"/>
          <p14:tracePt t="50365" x="6075363" y="5522913"/>
          <p14:tracePt t="50373" x="6113463" y="5611813"/>
          <p14:tracePt t="50380" x="6126163" y="5740400"/>
          <p14:tracePt t="50389" x="6138863" y="5830888"/>
          <p14:tracePt t="50397" x="6151563" y="5894388"/>
          <p14:tracePt t="50404" x="6151563" y="5984875"/>
          <p14:tracePt t="50413" x="6164263" y="5997575"/>
          <p14:tracePt t="50421" x="6164263" y="6010275"/>
          <p14:tracePt t="50428" x="6164263" y="6022975"/>
          <p14:tracePt t="50437" x="6176963" y="6035675"/>
          <p14:tracePt t="50461" x="6176963" y="6048375"/>
          <p14:tracePt t="50469" x="6176963" y="6061075"/>
          <p14:tracePt t="50477" x="6189663" y="6075363"/>
          <p14:tracePt t="50485" x="6189663" y="6088063"/>
          <p14:tracePt t="50493" x="6189663" y="6100763"/>
          <p14:tracePt t="50501" x="6202363" y="6113463"/>
          <p14:tracePt t="50631" x="6202363" y="6100763"/>
          <p14:tracePt t="50638" x="6202363" y="6088063"/>
          <p14:tracePt t="50661" x="6202363" y="6075363"/>
          <p14:tracePt t="50669" x="6202363" y="6061075"/>
          <p14:tracePt t="50701" x="6202363" y="6048375"/>
          <p14:tracePt t="50718" x="6202363" y="6035675"/>
          <p14:tracePt t="50733" x="6216650" y="6022975"/>
          <p14:tracePt t="50749" x="6229350" y="6010275"/>
          <p14:tracePt t="50757" x="6305550" y="5946775"/>
          <p14:tracePt t="50765" x="6383338" y="5907088"/>
          <p14:tracePt t="50773" x="6511925" y="5856288"/>
          <p14:tracePt t="50781" x="6691313" y="5765800"/>
          <p14:tracePt t="50789" x="6921500" y="5651500"/>
          <p14:tracePt t="50797" x="7218363" y="5483225"/>
          <p14:tracePt t="50805" x="7473950" y="5341938"/>
          <p14:tracePt t="50813" x="7756525" y="5200650"/>
          <p14:tracePt t="50821" x="7950200" y="5059363"/>
          <p14:tracePt t="50830" x="8245475" y="4892675"/>
          <p14:tracePt t="50837" x="8424863" y="4764088"/>
          <p14:tracePt t="50846" x="8502650" y="4687888"/>
          <p14:tracePt t="50855" x="8591550" y="4597400"/>
          <p14:tracePt t="50862" x="8629650" y="4481513"/>
          <p14:tracePt t="50870" x="8629650" y="4392613"/>
          <p14:tracePt t="50879" x="8629650" y="4302125"/>
          <p14:tracePt t="50886" x="8629650" y="4211638"/>
          <p14:tracePt t="50893" x="8629650" y="4122738"/>
          <p14:tracePt t="50902" x="8591550" y="4057650"/>
          <p14:tracePt t="50909" x="8566150" y="4019550"/>
          <p14:tracePt t="50917" x="8553450" y="3981450"/>
          <p14:tracePt t="50925" x="8528050" y="3943350"/>
          <p14:tracePt t="50933" x="8528050" y="3930650"/>
          <p14:tracePt t="50941" x="8515350" y="3916363"/>
          <p14:tracePt t="50949" x="8515350" y="3903663"/>
          <p14:tracePt t="50974" x="8515350" y="3890963"/>
          <p14:tracePt t="50989" x="8502650" y="3890963"/>
          <p14:tracePt t="50997" x="8488363" y="3878263"/>
          <p14:tracePt t="51005" x="8475663" y="3878263"/>
          <p14:tracePt t="51013" x="8437563" y="3878263"/>
          <p14:tracePt t="51021" x="8424863" y="3878263"/>
          <p14:tracePt t="51029" x="8399463" y="3890963"/>
          <p14:tracePt t="51070" x="8386763" y="3890963"/>
          <p14:tracePt t="51089" x="8374063" y="3890963"/>
          <p14:tracePt t="51095" x="8361363" y="3890963"/>
          <p14:tracePt t="51105" x="8296275" y="3890963"/>
          <p14:tracePt t="51111" x="8283575" y="3890963"/>
          <p14:tracePt t="51123" x="8270875" y="3890963"/>
          <p14:tracePt t="51126" x="8258175" y="3890963"/>
          <p14:tracePt t="51231" x="8245475" y="3890963"/>
          <p14:tracePt t="51245" x="8220075" y="3878263"/>
          <p14:tracePt t="51253" x="8205788" y="3865563"/>
          <p14:tracePt t="51261" x="8180388" y="3852863"/>
          <p14:tracePt t="51269" x="8167688" y="3827463"/>
          <p14:tracePt t="51277" x="8129588" y="3802063"/>
          <p14:tracePt t="51289" x="8104188" y="3802063"/>
          <p14:tracePt t="51294" x="8078788" y="3789363"/>
          <p14:tracePt t="51309" x="8001000" y="3775075"/>
          <p14:tracePt t="51317" x="7988300" y="3775075"/>
          <p14:tracePt t="51325" x="7975600" y="3775075"/>
          <p14:tracePt t="51333" x="7962900" y="3775075"/>
          <p14:tracePt t="51341" x="7937500" y="3789363"/>
          <p14:tracePt t="51349" x="7923213" y="3802063"/>
          <p14:tracePt t="51366" x="7923213" y="3814763"/>
          <p14:tracePt t="51374" x="7923213" y="3827463"/>
          <p14:tracePt t="51383" x="7923213" y="3840163"/>
          <p14:tracePt t="51469" x="7923213" y="3827463"/>
          <p14:tracePt t="51477" x="7923213" y="3802063"/>
          <p14:tracePt t="51486" x="7937500" y="3802063"/>
          <p14:tracePt t="51622" x="7937500" y="3814763"/>
          <p14:tracePt t="51645" x="7937500" y="3827463"/>
          <p14:tracePt t="51774" x="7962900" y="3802063"/>
          <p14:tracePt t="51782" x="7962900" y="3775075"/>
          <p14:tracePt t="51789" x="7962900" y="3749675"/>
          <p14:tracePt t="51797" x="7988300" y="3711575"/>
          <p14:tracePt t="51805" x="7988300" y="3686175"/>
          <p14:tracePt t="51813" x="8001000" y="3660775"/>
          <p14:tracePt t="51917" x="8001000" y="3648075"/>
          <p14:tracePt t="51925" x="8001000" y="3608388"/>
          <p14:tracePt t="51935" x="7975600" y="3544888"/>
          <p14:tracePt t="51942" x="7975600" y="3519488"/>
          <p14:tracePt t="51950" x="7950200" y="3441700"/>
          <p14:tracePt t="51958" x="7923213" y="3365500"/>
          <p14:tracePt t="51965" x="7910513" y="3325813"/>
          <p14:tracePt t="51973" x="7897813" y="3300413"/>
          <p14:tracePt t="51981" x="7885113" y="3275013"/>
          <p14:tracePt t="51989" x="7872413" y="3262313"/>
          <p14:tracePt t="51997" x="7859713" y="3249613"/>
          <p14:tracePt t="52005" x="7859713" y="3236913"/>
          <p14:tracePt t="52205" x="7859713" y="3224213"/>
          <p14:tracePt t="52221" x="7847013" y="3249613"/>
          <p14:tracePt t="52229" x="7847013" y="3262313"/>
          <p14:tracePt t="52237" x="7834313" y="3300413"/>
          <p14:tracePt t="52245" x="7834313" y="3325813"/>
          <p14:tracePt t="52252" x="7834313" y="3378200"/>
          <p14:tracePt t="52261" x="7834313" y="3390900"/>
          <p14:tracePt t="52272" x="7834313" y="3416300"/>
          <p14:tracePt t="52382" x="7821613" y="3429000"/>
          <p14:tracePt t="52406" x="7796213" y="3429000"/>
          <p14:tracePt t="52415" x="7731125" y="3429000"/>
          <p14:tracePt t="52422" x="7615238" y="3416300"/>
          <p14:tracePt t="52430" x="7513638" y="3403600"/>
          <p14:tracePt t="52441" x="7319963" y="3403600"/>
          <p14:tracePt t="52447" x="7127875" y="3403600"/>
          <p14:tracePt t="52455" x="6832600" y="3403600"/>
          <p14:tracePt t="52465" x="6484938" y="3403600"/>
          <p14:tracePt t="52474" x="6138863" y="3403600"/>
          <p14:tracePt t="52481" x="5778500" y="3403600"/>
          <p14:tracePt t="52490" x="5470525" y="3403600"/>
          <p14:tracePt t="52497" x="5240338" y="3403600"/>
          <p14:tracePt t="52505" x="5073650" y="3403600"/>
          <p14:tracePt t="52513" x="4945063" y="3403600"/>
          <p14:tracePt t="52521" x="4879975" y="3403600"/>
          <p14:tracePt t="52529" x="4841875" y="3403600"/>
          <p14:tracePt t="52538" x="4829175" y="3403600"/>
          <p14:tracePt t="52545" x="4816475" y="3403600"/>
          <p14:tracePt t="52626" x="4841875" y="3403600"/>
          <p14:tracePt t="52634" x="4854575" y="3403600"/>
          <p14:tracePt t="52643" x="4892675" y="3403600"/>
          <p14:tracePt t="52650" x="4957763" y="3390900"/>
          <p14:tracePt t="52658" x="4995863" y="3390900"/>
          <p14:tracePt t="52665" x="5059363" y="3365500"/>
          <p14:tracePt t="52673" x="5137150" y="3351213"/>
          <p14:tracePt t="52681" x="5175250" y="3325813"/>
          <p14:tracePt t="52689" x="5265738" y="3313113"/>
          <p14:tracePt t="52697" x="5445125" y="3275013"/>
          <p14:tracePt t="52705" x="5548313" y="3275013"/>
          <p14:tracePt t="52713" x="5727700" y="3275013"/>
          <p14:tracePt t="52721" x="5907088" y="3275013"/>
          <p14:tracePt t="52728" x="6100763" y="3275013"/>
          <p14:tracePt t="52737" x="6280150" y="3262313"/>
          <p14:tracePt t="52745" x="6472238" y="3262313"/>
          <p14:tracePt t="52753" x="6665913" y="3262313"/>
          <p14:tracePt t="52761" x="6794500" y="3262313"/>
          <p14:tracePt t="52769" x="6961188" y="3262313"/>
          <p14:tracePt t="52777" x="7024688" y="3262313"/>
          <p14:tracePt t="52785" x="7089775" y="3262313"/>
          <p14:tracePt t="52793" x="7127875" y="3262313"/>
          <p14:tracePt t="52801" x="7140575" y="3262313"/>
          <p14:tracePt t="52929" x="7102475" y="3262313"/>
          <p14:tracePt t="52945" x="7011988" y="3275013"/>
          <p14:tracePt t="52952" x="6973888" y="3300413"/>
          <p14:tracePt t="52961" x="6961188" y="3313113"/>
          <p14:tracePt t="53025" x="6961188" y="3325813"/>
          <p14:tracePt t="53041" x="6986588" y="3325813"/>
          <p14:tracePt t="53049" x="7050088" y="3325813"/>
          <p14:tracePt t="53058" x="7140575" y="3325813"/>
          <p14:tracePt t="53066" x="7243763" y="3325813"/>
          <p14:tracePt t="53074" x="7372350" y="3313113"/>
          <p14:tracePt t="53082" x="7473950" y="3275013"/>
          <p14:tracePt t="53089" x="7564438" y="3262313"/>
          <p14:tracePt t="53098" x="7627938" y="3236913"/>
          <p14:tracePt t="53105" x="7705725" y="3224213"/>
          <p14:tracePt t="53113" x="7718425" y="3209925"/>
          <p14:tracePt t="53121" x="7731125" y="3197225"/>
          <p14:tracePt t="53137" x="7756525" y="3184525"/>
          <p14:tracePt t="53145" x="7756525" y="3171825"/>
          <p14:tracePt t="53170" x="7756525" y="3146425"/>
          <p14:tracePt t="53233" x="7756525" y="3159125"/>
          <p14:tracePt t="53241" x="7756525" y="3171825"/>
          <p14:tracePt t="53249" x="7756525" y="3262313"/>
          <p14:tracePt t="53257" x="7743825" y="3429000"/>
          <p14:tracePt t="53266" x="7743825" y="3595688"/>
          <p14:tracePt t="53273" x="7743825" y="3775075"/>
          <p14:tracePt t="53281" x="7743825" y="3981450"/>
          <p14:tracePt t="53289" x="7743825" y="4148138"/>
          <p14:tracePt t="53297" x="7743825" y="4276725"/>
          <p14:tracePt t="53306" x="7743825" y="4367213"/>
          <p14:tracePt t="53313" x="7743825" y="4430713"/>
          <p14:tracePt t="53321" x="7743825" y="4508500"/>
          <p14:tracePt t="53329" x="7743825" y="4572000"/>
          <p14:tracePt t="53339" x="7743825" y="4584700"/>
          <p14:tracePt t="53345" x="7756525" y="4584700"/>
          <p14:tracePt t="53409" x="7769225" y="4584700"/>
          <p14:tracePt t="53425" x="7781925" y="4584700"/>
          <p14:tracePt t="53433" x="7796213" y="4546600"/>
          <p14:tracePt t="53442" x="7796213" y="4508500"/>
          <p14:tracePt t="53450" x="7796213" y="4443413"/>
          <p14:tracePt t="53458" x="7796213" y="4379913"/>
          <p14:tracePt t="53466" x="7796213" y="4314825"/>
          <p14:tracePt t="53474" x="7808913" y="4211638"/>
          <p14:tracePt t="53482" x="7808913" y="4173538"/>
          <p14:tracePt t="53490" x="7808913" y="4135438"/>
          <p14:tracePt t="53498" x="7808913" y="4122738"/>
          <p14:tracePt t="53505" x="7808913" y="4110038"/>
          <p14:tracePt t="53537" x="7808913" y="4097338"/>
          <p14:tracePt t="53562" x="7796213" y="4097338"/>
          <p14:tracePt t="53575" x="7781925" y="4097338"/>
          <p14:tracePt t="53578" x="7769225" y="4097338"/>
          <p14:tracePt t="53585" x="7743825" y="4122738"/>
          <p14:tracePt t="53601" x="7718425" y="4122738"/>
          <p14:tracePt t="53609" x="7705725" y="4135438"/>
          <p14:tracePt t="53618" x="7705725" y="4148138"/>
          <p14:tracePt t="53665" x="7680325" y="4135438"/>
          <p14:tracePt t="53673" x="7680325" y="4122738"/>
          <p14:tracePt t="53681" x="7667625" y="4110038"/>
          <p14:tracePt t="53689" x="7667625" y="4070350"/>
          <p14:tracePt t="53697" x="7667625" y="4044950"/>
          <p14:tracePt t="53705" x="7667625" y="4006850"/>
          <p14:tracePt t="53713" x="7667625" y="3994150"/>
          <p14:tracePt t="53721" x="7667625" y="3981450"/>
          <p14:tracePt t="53728" x="7667625" y="3968750"/>
          <p14:tracePt t="54377" x="7667625" y="3943350"/>
          <p14:tracePt t="54394" x="7667625" y="3916363"/>
          <p14:tracePt t="54402" x="7667625" y="3903663"/>
          <p14:tracePt t="54426" x="7667625" y="3878263"/>
          <p14:tracePt t="54459" x="7667625" y="3865563"/>
          <p14:tracePt t="54473" x="7667625" y="3852863"/>
          <p14:tracePt t="54554" x="7654925" y="3852863"/>
          <p14:tracePt t="54561" x="7564438" y="3916363"/>
          <p14:tracePt t="54569" x="7486650" y="3930650"/>
          <p14:tracePt t="54576" x="7385050" y="3956050"/>
          <p14:tracePt t="54585" x="7281863" y="4006850"/>
          <p14:tracePt t="54593" x="7089775" y="4044950"/>
          <p14:tracePt t="54601" x="6845300" y="4084638"/>
          <p14:tracePt t="54609" x="6653213" y="4110038"/>
          <p14:tracePt t="54617" x="6446838" y="4135438"/>
          <p14:tracePt t="54625" x="6254750" y="4135438"/>
          <p14:tracePt t="54633" x="6075363" y="4135438"/>
          <p14:tracePt t="54641" x="6048375" y="4135438"/>
          <p14:tracePt t="54649" x="6010275" y="4148138"/>
          <p14:tracePt t="54657" x="5997575" y="4148138"/>
          <p14:tracePt t="54778" x="5984875" y="4148138"/>
          <p14:tracePt t="54802" x="5959475" y="4148138"/>
          <p14:tracePt t="54818" x="5946775" y="4148138"/>
          <p14:tracePt t="54826" x="5934075" y="4148138"/>
          <p14:tracePt t="54834" x="5919788" y="4148138"/>
          <p14:tracePt t="54841" x="5919788" y="4135438"/>
          <p14:tracePt t="54906" x="5907088" y="4135438"/>
          <p14:tracePt t="54924" x="5907088" y="4122738"/>
          <p14:tracePt t="54930" x="5907088" y="4097338"/>
          <p14:tracePt t="54947" x="5907088" y="4070350"/>
          <p14:tracePt t="54959" x="5934075" y="4032250"/>
          <p14:tracePt t="54965" x="5959475" y="4019550"/>
          <p14:tracePt t="54970" x="5972175" y="4006850"/>
          <p14:tracePt t="54978" x="5997575" y="3981450"/>
          <p14:tracePt t="54986" x="6022975" y="3968750"/>
          <p14:tracePt t="54993" x="6035675" y="3956050"/>
          <p14:tracePt t="55097" x="6048375" y="3956050"/>
          <p14:tracePt t="55113" x="6061075" y="3956050"/>
          <p14:tracePt t="55145" x="6075363" y="3956050"/>
          <p14:tracePt t="55162" x="6088063" y="3956050"/>
          <p14:tracePt t="55170" x="6100763" y="3956050"/>
          <p14:tracePt t="55177" x="6202363" y="3943350"/>
          <p14:tracePt t="55185" x="6305550" y="3916363"/>
          <p14:tracePt t="55193" x="6434138" y="3916363"/>
          <p14:tracePt t="55201" x="6653213" y="3890963"/>
          <p14:tracePt t="55209" x="6845300" y="3878263"/>
          <p14:tracePt t="55217" x="7062788" y="3852863"/>
          <p14:tracePt t="55225" x="7256463" y="3852863"/>
          <p14:tracePt t="55233" x="7423150" y="3840163"/>
          <p14:tracePt t="55241" x="7513638" y="3840163"/>
          <p14:tracePt t="55249" x="7539038" y="3840163"/>
          <p14:tracePt t="55257" x="7564438" y="3840163"/>
          <p14:tracePt t="55265" x="7577138" y="3840163"/>
          <p14:tracePt t="55385" x="7589838" y="3840163"/>
          <p14:tracePt t="55401" x="7589838" y="3852863"/>
          <p14:tracePt t="55409" x="7577138" y="3852863"/>
          <p14:tracePt t="55417" x="7564438" y="3865563"/>
          <p14:tracePt t="55426" x="7564438" y="3878263"/>
          <p14:tracePt t="55438" x="7564438" y="3890963"/>
          <p14:tracePt t="55453" x="7564438" y="3903663"/>
          <p14:tracePt t="55470" x="7564438" y="3916363"/>
          <p14:tracePt t="55486" x="7551738" y="3916363"/>
          <p14:tracePt t="55502" x="7551738" y="3930650"/>
          <p14:tracePt t="55533" x="7551738" y="3943350"/>
          <p14:tracePt t="55549" x="7564438" y="3943350"/>
          <p14:tracePt t="55557" x="7602538" y="3943350"/>
          <p14:tracePt t="55565" x="7680325" y="3943350"/>
          <p14:tracePt t="55573" x="7705725" y="3930650"/>
          <p14:tracePt t="55581" x="7731125" y="3903663"/>
          <p14:tracePt t="55589" x="7769225" y="3878263"/>
          <p14:tracePt t="55597" x="7769225" y="3865563"/>
          <p14:tracePt t="55605" x="7781925" y="3852863"/>
          <p14:tracePt t="55613" x="7781925" y="3840163"/>
          <p14:tracePt t="55622" x="7781925" y="3827463"/>
          <p14:tracePt t="55949" x="7756525" y="3827463"/>
          <p14:tracePt t="55962" x="7743825" y="3827463"/>
          <p14:tracePt t="55966" x="7718425" y="3827463"/>
          <p14:tracePt t="55976" x="7680325" y="3827463"/>
          <p14:tracePt t="55983" x="7615238" y="3827463"/>
          <p14:tracePt t="55993" x="7513638" y="3814763"/>
          <p14:tracePt t="55998" x="7435850" y="3789363"/>
          <p14:tracePt t="56007" x="7345363" y="3762375"/>
          <p14:tracePt t="56013" x="7256463" y="3724275"/>
          <p14:tracePt t="56024" x="7140575" y="3711575"/>
          <p14:tracePt t="56030" x="7024688" y="3673475"/>
          <p14:tracePt t="56038" x="6999288" y="3660775"/>
          <p14:tracePt t="56045" x="6921500" y="3648075"/>
          <p14:tracePt t="56061" x="6908800" y="3648075"/>
          <p14:tracePt t="56069" x="6896100" y="3648075"/>
          <p14:tracePt t="56078" x="6870700" y="3648075"/>
          <p14:tracePt t="56085" x="6845300" y="3673475"/>
          <p14:tracePt t="56094" x="6807200" y="3711575"/>
          <p14:tracePt t="56101" x="6729413" y="3814763"/>
          <p14:tracePt t="56109" x="6691313" y="3840163"/>
          <p14:tracePt t="56117" x="6613525" y="3943350"/>
          <p14:tracePt t="56125" x="6511925" y="4044950"/>
          <p14:tracePt t="56134" x="6421438" y="4148138"/>
          <p14:tracePt t="56141" x="6330950" y="4225925"/>
          <p14:tracePt t="56149" x="6189663" y="4314825"/>
          <p14:tracePt t="56158" x="6151563" y="4352925"/>
          <p14:tracePt t="56165" x="6088063" y="4379913"/>
          <p14:tracePt t="56175" x="6048375" y="4405313"/>
          <p14:tracePt t="56180" x="6035675" y="4405313"/>
          <p14:tracePt t="56223" x="6022975" y="4405313"/>
          <p14:tracePt t="56254" x="6022975" y="4379913"/>
          <p14:tracePt t="56261" x="6022975" y="4289425"/>
          <p14:tracePt t="56269" x="6022975" y="4264025"/>
          <p14:tracePt t="56277" x="6022975" y="4173538"/>
          <p14:tracePt t="56285" x="6022975" y="4110038"/>
          <p14:tracePt t="56294" x="6022975" y="4044950"/>
          <p14:tracePt t="56301" x="6022975" y="4006850"/>
          <p14:tracePt t="56309" x="6022975" y="3981450"/>
          <p14:tracePt t="56317" x="6022975" y="3916363"/>
          <p14:tracePt t="56325" x="6022975" y="3890963"/>
          <p14:tracePt t="56333" x="6010275" y="3852863"/>
          <p14:tracePt t="56341" x="5997575" y="3840163"/>
          <p14:tracePt t="56349" x="5972175" y="3814763"/>
          <p14:tracePt t="56357" x="5959475" y="3802063"/>
          <p14:tracePt t="56365" x="5934075" y="3802063"/>
          <p14:tracePt t="56373" x="5919788" y="3802063"/>
          <p14:tracePt t="56381" x="5894388" y="3802063"/>
          <p14:tracePt t="56389" x="5856288" y="3802063"/>
          <p14:tracePt t="56397" x="5843588" y="3814763"/>
          <p14:tracePt t="56406" x="5830888" y="3827463"/>
          <p14:tracePt t="56413" x="5792788" y="3865563"/>
          <p14:tracePt t="56421" x="5778500" y="3878263"/>
          <p14:tracePt t="56429" x="5765800" y="3890963"/>
          <p14:tracePt t="56437" x="5765800" y="3903663"/>
          <p14:tracePt t="56445" x="5765800" y="3930650"/>
          <p14:tracePt t="56461" x="5765800" y="3943350"/>
          <p14:tracePt t="56494" x="5765800" y="3956050"/>
          <p14:tracePt t="56509" x="5778500" y="3943350"/>
          <p14:tracePt t="56517" x="5805488" y="3916363"/>
          <p14:tracePt t="56525" x="5843588" y="3890963"/>
          <p14:tracePt t="56533" x="5868988" y="3852863"/>
          <p14:tracePt t="56541" x="5894388" y="3827463"/>
          <p14:tracePt t="56549" x="5907088" y="3814763"/>
          <p14:tracePt t="56749" x="5919788" y="3814763"/>
          <p14:tracePt t="56776" x="5934075" y="3814763"/>
          <p14:tracePt t="56781" x="5972175" y="3802063"/>
          <p14:tracePt t="56797" x="5984875" y="3789363"/>
          <p14:tracePt t="56813" x="5997575" y="3775075"/>
          <p14:tracePt t="56894" x="5997575" y="3789363"/>
          <p14:tracePt t="56901" x="5972175" y="3814763"/>
          <p14:tracePt t="56925" x="5972175" y="3827463"/>
          <p14:tracePt t="56941" x="5959475" y="3840163"/>
          <p14:tracePt t="57021" x="5959475" y="3827463"/>
          <p14:tracePt t="57029" x="5959475" y="3814763"/>
          <p14:tracePt t="57037" x="5959475" y="3802063"/>
          <p14:tracePt t="57045" x="5959475" y="3789363"/>
          <p14:tracePt t="57197" x="5946775" y="3789363"/>
          <p14:tracePt t="57205" x="5946775" y="3802063"/>
          <p14:tracePt t="57213" x="5934075" y="3814763"/>
          <p14:tracePt t="57221" x="5907088" y="3852863"/>
          <p14:tracePt t="57229" x="5907088" y="3890963"/>
          <p14:tracePt t="57237" x="5894388" y="4006850"/>
          <p14:tracePt t="57245" x="5894388" y="4173538"/>
          <p14:tracePt t="57253" x="5894388" y="4352925"/>
          <p14:tracePt t="57261" x="5894388" y="4546600"/>
          <p14:tracePt t="57269" x="5907088" y="4572000"/>
          <p14:tracePt t="57277" x="5959475" y="4725988"/>
          <p14:tracePt t="57285" x="6061075" y="4854575"/>
          <p14:tracePt t="57293" x="6088063" y="4945063"/>
          <p14:tracePt t="57301" x="6202363" y="4995863"/>
          <p14:tracePt t="57309" x="6383338" y="5021263"/>
          <p14:tracePt t="57317" x="6575425" y="5059363"/>
          <p14:tracePt t="57325" x="6794500" y="5099050"/>
          <p14:tracePt t="57333" x="7077075" y="5099050"/>
          <p14:tracePt t="57341" x="7294563" y="5099050"/>
          <p14:tracePt t="57349" x="7627938" y="5046663"/>
          <p14:tracePt t="57357" x="7834313" y="4995863"/>
          <p14:tracePt t="57365" x="8001000" y="4945063"/>
          <p14:tracePt t="57373" x="8104188" y="4892675"/>
          <p14:tracePt t="57381" x="8116888" y="4854575"/>
          <p14:tracePt t="57397" x="8142288" y="4791075"/>
          <p14:tracePt t="57405" x="8142288" y="4764088"/>
          <p14:tracePt t="57414" x="8129588" y="4700588"/>
          <p14:tracePt t="57422" x="8104188" y="4675188"/>
          <p14:tracePt t="57429" x="8078788" y="4662488"/>
          <p14:tracePt t="57438" x="8013700" y="4662488"/>
          <p14:tracePt t="57445" x="7923213" y="4649788"/>
          <p14:tracePt t="57453" x="7834313" y="4649788"/>
          <p14:tracePt t="57461" x="7743825" y="4649788"/>
          <p14:tracePt t="57469" x="7705725" y="4649788"/>
          <p14:tracePt t="57477" x="7627938" y="4649788"/>
          <p14:tracePt t="57485" x="7551738" y="4687888"/>
          <p14:tracePt t="57493" x="7539038" y="4700588"/>
          <p14:tracePt t="57500" x="7499350" y="4713288"/>
          <p14:tracePt t="57508" x="7486650" y="4713288"/>
          <p14:tracePt t="57517" x="7473950" y="4725988"/>
          <p14:tracePt t="57534" x="7473950" y="4738688"/>
          <p14:tracePt t="57645" x="7473950" y="4725988"/>
          <p14:tracePt t="57653" x="7473950" y="4713288"/>
          <p14:tracePt t="57661" x="7499350" y="4700588"/>
          <p14:tracePt t="57669" x="7539038" y="4662488"/>
          <p14:tracePt t="57679" x="7577138" y="4622800"/>
          <p14:tracePt t="57686" x="7577138" y="4610100"/>
          <p14:tracePt t="57696" x="7577138" y="4584700"/>
          <p14:tracePt t="57703" x="7577138" y="4572000"/>
          <p14:tracePt t="57711" x="7589838" y="4559300"/>
          <p14:tracePt t="57717" x="7589838" y="4546600"/>
          <p14:tracePt t="57741" x="7589838" y="4533900"/>
          <p14:tracePt t="57749" x="7577138" y="4533900"/>
          <p14:tracePt t="57757" x="7551738" y="4533900"/>
          <p14:tracePt t="57765" x="7461250" y="4533900"/>
          <p14:tracePt t="57775" x="7332663" y="4533900"/>
          <p14:tracePt t="57781" x="7140575" y="4533900"/>
          <p14:tracePt t="57790" x="6948488" y="4559300"/>
          <p14:tracePt t="57797" x="6704013" y="4559300"/>
          <p14:tracePt t="57805" x="6472238" y="4559300"/>
          <p14:tracePt t="57813" x="6280150" y="4559300"/>
          <p14:tracePt t="57821" x="6151563" y="4559300"/>
          <p14:tracePt t="57830" x="6126163" y="4559300"/>
          <p14:tracePt t="57870" x="6176963" y="4559300"/>
          <p14:tracePt t="57886" x="6267450" y="4572000"/>
          <p14:tracePt t="57893" x="6383338" y="4572000"/>
          <p14:tracePt t="57901" x="6484938" y="4584700"/>
          <p14:tracePt t="57909" x="6600825" y="4597400"/>
          <p14:tracePt t="57918" x="6704013" y="4622800"/>
          <p14:tracePt t="57926" x="6742113" y="4622800"/>
          <p14:tracePt t="57933" x="6819900" y="4622800"/>
          <p14:tracePt t="57942" x="6845300" y="4622800"/>
          <p14:tracePt t="57949" x="6870700" y="4622800"/>
          <p14:tracePt t="57959" x="6883400" y="4622800"/>
          <p14:tracePt t="57965" x="6896100" y="4622800"/>
          <p14:tracePt t="57997" x="6908800" y="4622800"/>
          <p14:tracePt t="58070" x="6896100" y="4635500"/>
          <p14:tracePt t="58077" x="6883400" y="4649788"/>
          <p14:tracePt t="58158" x="6908800" y="4649788"/>
          <p14:tracePt t="58166" x="6948488" y="4649788"/>
          <p14:tracePt t="58175" x="7062788" y="4649788"/>
          <p14:tracePt t="58181" x="7231063" y="4635500"/>
          <p14:tracePt t="58190" x="7448550" y="4610100"/>
          <p14:tracePt t="58197" x="7680325" y="4572000"/>
          <p14:tracePt t="58205" x="7923213" y="4546600"/>
          <p14:tracePt t="58213" x="8142288" y="4508500"/>
          <p14:tracePt t="58221" x="8245475" y="4494213"/>
          <p14:tracePt t="58229" x="8334375" y="4494213"/>
          <p14:tracePt t="58237" x="8347075" y="4494213"/>
          <p14:tracePt t="58253" x="8347075" y="4481513"/>
          <p14:tracePt t="58285" x="8283575" y="4481513"/>
          <p14:tracePt t="58293" x="8245475" y="4481513"/>
          <p14:tracePt t="58301" x="8220075" y="4481513"/>
          <p14:tracePt t="58309" x="8154988" y="4481513"/>
          <p14:tracePt t="58318" x="8129588" y="4481513"/>
          <p14:tracePt t="58327" x="8116888" y="4481513"/>
          <p14:tracePt t="58334" x="8104188" y="4481513"/>
          <p14:tracePt t="58513" x="8091488" y="4481513"/>
          <p14:tracePt t="58609" x="8078788" y="4481513"/>
          <p14:tracePt t="58617" x="8051800" y="4481513"/>
          <p14:tracePt t="58625" x="7988300" y="4468813"/>
          <p14:tracePt t="58633" x="7962900" y="4468813"/>
          <p14:tracePt t="58642" x="7950200" y="4456113"/>
          <p14:tracePt t="58649" x="7897813" y="4443413"/>
          <p14:tracePt t="58657" x="7872413" y="4443413"/>
          <p14:tracePt t="58665" x="7847013" y="4443413"/>
          <p14:tracePt t="58674" x="7808913" y="4430713"/>
          <p14:tracePt t="58681" x="7769225" y="4430713"/>
          <p14:tracePt t="58689" x="7743825" y="4430713"/>
          <p14:tracePt t="58697" x="7680325" y="4430713"/>
          <p14:tracePt t="58708" x="7577138" y="4468813"/>
          <p14:tracePt t="58713" x="7564438" y="4468813"/>
          <p14:tracePt t="58721" x="7551738" y="4468813"/>
          <p14:tracePt t="58737" x="7539038" y="4468813"/>
          <p14:tracePt t="58953" x="7473950" y="4468813"/>
          <p14:tracePt t="58961" x="7345363" y="4468813"/>
          <p14:tracePt t="58969" x="7165975" y="4494213"/>
          <p14:tracePt t="58977" x="6999288" y="4521200"/>
          <p14:tracePt t="58985" x="6819900" y="4521200"/>
          <p14:tracePt t="58993" x="6716713" y="4533900"/>
          <p14:tracePt t="59001" x="6600825" y="4546600"/>
          <p14:tracePt t="59009" x="6511925" y="4546600"/>
          <p14:tracePt t="59017" x="6484938" y="4546600"/>
          <p14:tracePt t="59025" x="6459538" y="4546600"/>
          <p14:tracePt t="59033" x="6446838" y="4546600"/>
          <p14:tracePt t="59074" x="6434138" y="4546600"/>
          <p14:tracePt t="59081" x="6421438" y="4533900"/>
          <p14:tracePt t="59090" x="6408738" y="4508500"/>
          <p14:tracePt t="59099" x="6383338" y="4494213"/>
          <p14:tracePt t="59105" x="6343650" y="4456113"/>
          <p14:tracePt t="59113" x="6318250" y="4430713"/>
          <p14:tracePt t="59120" x="6280150" y="4405313"/>
          <p14:tracePt t="59129" x="6216650" y="4379913"/>
          <p14:tracePt t="59136" x="6100763" y="4327525"/>
          <p14:tracePt t="59145" x="6061075" y="4314825"/>
          <p14:tracePt t="59153" x="5997575" y="4289425"/>
          <p14:tracePt t="59161" x="5959475" y="4276725"/>
          <p14:tracePt t="59177" x="5934075" y="4276725"/>
          <p14:tracePt t="59185" x="5919788" y="4276725"/>
          <p14:tracePt t="59217" x="5894388" y="4276725"/>
          <p14:tracePt t="59225" x="5881688" y="4276725"/>
          <p14:tracePt t="59233" x="5868988" y="4289425"/>
          <p14:tracePt t="59241" x="5856288" y="4302125"/>
          <p14:tracePt t="59249" x="5843588" y="4327525"/>
          <p14:tracePt t="59258" x="5830888" y="4352925"/>
          <p14:tracePt t="59265" x="5818188" y="4379913"/>
          <p14:tracePt t="59281" x="5818188" y="4392613"/>
          <p14:tracePt t="59385" x="5843588" y="4392613"/>
          <p14:tracePt t="59393" x="5881688" y="4352925"/>
          <p14:tracePt t="59401" x="5907088" y="4314825"/>
          <p14:tracePt t="59409" x="5946775" y="4276725"/>
          <p14:tracePt t="59417" x="5972175" y="4264025"/>
          <p14:tracePt t="59424" x="5984875" y="4264025"/>
          <p14:tracePt t="59433" x="5997575" y="4264025"/>
          <p14:tracePt t="59490" x="6010275" y="4264025"/>
          <p14:tracePt t="59506" x="6010275" y="4289425"/>
          <p14:tracePt t="59516" x="5997575" y="4379913"/>
          <p14:tracePt t="59521" x="5984875" y="4392613"/>
          <p14:tracePt t="59529" x="5959475" y="4468813"/>
          <p14:tracePt t="59536" x="5946775" y="4559300"/>
          <p14:tracePt t="59545" x="5907088" y="4622800"/>
          <p14:tracePt t="59553" x="5894388" y="4700588"/>
          <p14:tracePt t="59561" x="5868988" y="4791075"/>
          <p14:tracePt t="59569" x="5856288" y="4829175"/>
          <p14:tracePt t="59577" x="5856288" y="4854575"/>
          <p14:tracePt t="59585" x="5856288" y="4918075"/>
          <p14:tracePt t="59593" x="5856288" y="4957763"/>
          <p14:tracePt t="59601" x="5856288" y="4995863"/>
          <p14:tracePt t="59609" x="5856288" y="5073650"/>
          <p14:tracePt t="59617" x="5856288" y="5111750"/>
          <p14:tracePt t="59625" x="5856288" y="5175250"/>
          <p14:tracePt t="59633" x="5856288" y="5240338"/>
          <p14:tracePt t="59642" x="5856288" y="5278438"/>
          <p14:tracePt t="59649" x="5856288" y="5303838"/>
          <p14:tracePt t="59657" x="5856288" y="5341938"/>
          <p14:tracePt t="59665" x="5881688" y="5407025"/>
          <p14:tracePt t="59673" x="5894388" y="5445125"/>
          <p14:tracePt t="59681" x="5919788" y="5483225"/>
          <p14:tracePt t="59690" x="5959475" y="5522913"/>
          <p14:tracePt t="59698" x="5984875" y="5548313"/>
          <p14:tracePt t="59706" x="6022975" y="5586413"/>
          <p14:tracePt t="59714" x="6048375" y="5624513"/>
          <p14:tracePt t="59721" x="6126163" y="5664200"/>
          <p14:tracePt t="59729" x="6242050" y="5689600"/>
          <p14:tracePt t="59737" x="6408738" y="5727700"/>
          <p14:tracePt t="59745" x="6550025" y="5740400"/>
          <p14:tracePt t="59753" x="6754813" y="5778500"/>
          <p14:tracePt t="59761" x="6935788" y="5818188"/>
          <p14:tracePt t="59769" x="7102475" y="5830888"/>
          <p14:tracePt t="59777" x="7218363" y="5830888"/>
          <p14:tracePt t="59785" x="7345363" y="5830888"/>
          <p14:tracePt t="59793" x="7551738" y="5830888"/>
          <p14:tracePt t="59801" x="7680325" y="5830888"/>
          <p14:tracePt t="59809" x="7796213" y="5830888"/>
          <p14:tracePt t="59817" x="7923213" y="5830888"/>
          <p14:tracePt t="59825" x="8001000" y="5792788"/>
          <p14:tracePt t="59833" x="8078788" y="5753100"/>
          <p14:tracePt t="59842" x="8091488" y="5727700"/>
          <p14:tracePt t="59849" x="8116888" y="5702300"/>
          <p14:tracePt t="59857" x="8154988" y="5664200"/>
          <p14:tracePt t="59865" x="8205788" y="5573713"/>
          <p14:tracePt t="59873" x="8232775" y="5483225"/>
          <p14:tracePt t="59881" x="8270875" y="5368925"/>
          <p14:tracePt t="59889" x="8283575" y="5240338"/>
          <p14:tracePt t="59897" x="8296275" y="5111750"/>
          <p14:tracePt t="59905" x="8296275" y="5021263"/>
          <p14:tracePt t="59913" x="8296275" y="4854575"/>
          <p14:tracePt t="59921" x="8296275" y="4738688"/>
          <p14:tracePt t="59929" x="8296275" y="4649788"/>
          <p14:tracePt t="59937" x="8258175" y="4521200"/>
          <p14:tracePt t="59945" x="8205788" y="4418013"/>
          <p14:tracePt t="59953" x="8104188" y="4302125"/>
          <p14:tracePt t="59961" x="7988300" y="4198938"/>
          <p14:tracePt t="59969" x="7808913" y="4110038"/>
          <p14:tracePt t="59977" x="7577138" y="3994150"/>
          <p14:tracePt t="59985" x="7256463" y="3956050"/>
          <p14:tracePt t="59993" x="6883400" y="3903663"/>
          <p14:tracePt t="60001" x="6459538" y="3852863"/>
          <p14:tracePt t="60009" x="6280150" y="3852863"/>
          <p14:tracePt t="60017" x="6061075" y="3852863"/>
          <p14:tracePt t="60025" x="5868988" y="3852863"/>
          <p14:tracePt t="60033" x="5702300" y="3865563"/>
          <p14:tracePt t="60042" x="5586413" y="3916363"/>
          <p14:tracePt t="60049" x="5457825" y="4019550"/>
          <p14:tracePt t="60057" x="5432425" y="4044950"/>
          <p14:tracePt t="60065" x="5381625" y="4122738"/>
          <p14:tracePt t="60073" x="5368925" y="4251325"/>
          <p14:tracePt t="60082" x="5341938" y="4430713"/>
          <p14:tracePt t="60090" x="5341938" y="4597400"/>
          <p14:tracePt t="60098" x="5341938" y="4816475"/>
          <p14:tracePt t="60106" x="5341938" y="4983163"/>
          <p14:tracePt t="60114" x="5394325" y="5162550"/>
          <p14:tracePt t="60121" x="5483225" y="5354638"/>
          <p14:tracePt t="60129" x="5522913" y="5470525"/>
          <p14:tracePt t="60137" x="5573713" y="5586413"/>
          <p14:tracePt t="60145" x="5664200" y="5689600"/>
          <p14:tracePt t="60154" x="5702300" y="5727700"/>
          <p14:tracePt t="60164" x="5792788" y="5753100"/>
          <p14:tracePt t="60170" x="5818188" y="5753100"/>
          <p14:tracePt t="60178" x="5856288" y="5753100"/>
          <p14:tracePt t="60185" x="5934075" y="5753100"/>
          <p14:tracePt t="60193" x="6010275" y="5753100"/>
          <p14:tracePt t="60202" x="6035675" y="5727700"/>
          <p14:tracePt t="60211" x="6075363" y="5637213"/>
          <p14:tracePt t="60218" x="6088063" y="5611813"/>
          <p14:tracePt t="60228" x="6113463" y="5548313"/>
          <p14:tracePt t="60233" x="6113463" y="5381625"/>
          <p14:tracePt t="60243" x="6113463" y="5354638"/>
          <p14:tracePt t="60249" x="6126163" y="5341938"/>
          <p14:tracePt t="60265" x="6126163" y="5329238"/>
          <p14:tracePt t="60418" x="6126163" y="5316538"/>
          <p14:tracePt t="60427" x="6138863" y="5316538"/>
          <p14:tracePt t="60434" x="6138863" y="5329238"/>
          <p14:tracePt t="60442" x="6151563" y="5341938"/>
          <p14:tracePt t="60449" x="6151563" y="5368925"/>
          <p14:tracePt t="60457" x="6164263" y="5381625"/>
          <p14:tracePt t="61217" x="6126163" y="5381625"/>
          <p14:tracePt t="61225" x="6113463" y="5381625"/>
          <p14:tracePt t="61233" x="5611813" y="5548313"/>
          <p14:tracePt t="61241" x="5329238" y="5651500"/>
          <p14:tracePt t="61249" x="3968750" y="6267450"/>
          <p14:tracePt t="61257" x="3082925" y="6653213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60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52400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6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8674"/>
    </mc:Choice>
    <mc:Fallback xmlns="">
      <p:transition spd="slow" advTm="18674"/>
    </mc:Fallback>
  </mc:AlternateContent>
  <p:extLst>
    <p:ext uri="{3A86A75C-4F4B-4683-9AE1-C65F6400EC91}">
      <p14:laserTraceLst xmlns:p14="http://schemas.microsoft.com/office/powerpoint/2010/main">
        <p14:tracePtLst>
          <p14:tracePt t="834" x="885825" y="5033963"/>
          <p14:tracePt t="839" x="1438275" y="4957763"/>
          <p14:tracePt t="848" x="2427288" y="4725988"/>
          <p14:tracePt t="856" x="3492500" y="4521200"/>
          <p14:tracePt t="864" x="4481513" y="4352925"/>
          <p14:tracePt t="872" x="5548313" y="4122738"/>
          <p14:tracePt t="880" x="6600825" y="3749675"/>
          <p14:tracePt t="889" x="7461250" y="3519488"/>
          <p14:tracePt t="895" x="8104188" y="3224213"/>
          <p14:tracePt t="904" x="8616950" y="2876550"/>
          <p14:tracePt t="912" x="8797925" y="2747963"/>
          <p14:tracePt t="920" x="9002713" y="2555875"/>
          <p14:tracePt t="927" x="9080500" y="2439988"/>
          <p14:tracePt t="935" x="9105900" y="2349500"/>
          <p14:tracePt t="944" x="9105900" y="2324100"/>
          <p14:tracePt t="951" x="9105900" y="2286000"/>
          <p14:tracePt t="959" x="9105900" y="2273300"/>
          <p14:tracePt t="1115" x="9105900" y="2298700"/>
          <p14:tracePt t="1123" x="9105900" y="2336800"/>
          <p14:tracePt t="1131" x="9093200" y="2363788"/>
          <p14:tracePt t="1139" x="9066213" y="2401888"/>
          <p14:tracePt t="1147" x="9053513" y="2414588"/>
          <p14:tracePt t="1155" x="9053513" y="2427288"/>
          <p14:tracePt t="1163" x="9053513" y="2452688"/>
          <p14:tracePt t="1204" x="9053513" y="2427288"/>
          <p14:tracePt t="1220" x="9053513" y="2336800"/>
          <p14:tracePt t="1228" x="9053513" y="2247900"/>
          <p14:tracePt t="1236" x="9028113" y="2119313"/>
          <p14:tracePt t="1243" x="8990013" y="2003425"/>
          <p14:tracePt t="1251" x="8964613" y="1874838"/>
          <p14:tracePt t="1260" x="8939213" y="1733550"/>
          <p14:tracePt t="1268" x="8886825" y="1617663"/>
          <p14:tracePt t="1276" x="8848725" y="1528763"/>
          <p14:tracePt t="1284" x="8745538" y="1412875"/>
          <p14:tracePt t="1291" x="8669338" y="1309688"/>
          <p14:tracePt t="1299" x="8591550" y="1233488"/>
          <p14:tracePt t="1307" x="8475663" y="1117600"/>
          <p14:tracePt t="1315" x="8386763" y="1039813"/>
          <p14:tracePt t="1324" x="8296275" y="938213"/>
          <p14:tracePt t="1332" x="8193088" y="847725"/>
          <p14:tracePt t="1340" x="8116888" y="769938"/>
          <p14:tracePt t="1348" x="8078788" y="731838"/>
          <p14:tracePt t="1355" x="8039100" y="693738"/>
          <p14:tracePt t="1363" x="8001000" y="668338"/>
          <p14:tracePt t="1373" x="7962900" y="628650"/>
          <p14:tracePt t="1379" x="7937500" y="603250"/>
          <p14:tracePt t="1388" x="7937500" y="577850"/>
          <p14:tracePt t="1395" x="7937500" y="552450"/>
          <p14:tracePt t="1403" x="7923213" y="514350"/>
          <p14:tracePt t="1412" x="7923213" y="501650"/>
          <p14:tracePt t="1419" x="7923213" y="449263"/>
          <p14:tracePt t="1427" x="7923213" y="423863"/>
          <p14:tracePt t="1435" x="7923213" y="411163"/>
          <p14:tracePt t="1604" x="7923213" y="398463"/>
          <p14:tracePt t="1624" x="7923213" y="385763"/>
          <p14:tracePt t="1642" x="7923213" y="373063"/>
          <p14:tracePt t="1658" x="7923213" y="360363"/>
          <p14:tracePt t="1676" x="7923213" y="346075"/>
          <p14:tracePt t="1681" x="7923213" y="333375"/>
          <p14:tracePt t="1764" x="7923213" y="320675"/>
          <p14:tracePt t="1781" x="7923213" y="307975"/>
          <p14:tracePt t="1813" x="7923213" y="295275"/>
          <p14:tracePt t="1829" x="7923213" y="282575"/>
          <p14:tracePt t="1844" x="7923213" y="269875"/>
          <p14:tracePt t="1860" x="7923213" y="257175"/>
          <p14:tracePt t="1875" x="7910513" y="257175"/>
          <p14:tracePt t="1883" x="7885113" y="257175"/>
          <p14:tracePt t="1893" x="7859713" y="231775"/>
          <p14:tracePt t="1901" x="7834313" y="231775"/>
          <p14:tracePt t="1909" x="7808913" y="231775"/>
          <p14:tracePt t="1925" x="7796213" y="231775"/>
          <p14:tracePt t="1932" x="7781925" y="231775"/>
          <p14:tracePt t="1972" x="7769225" y="231775"/>
          <p14:tracePt t="1979" x="7743825" y="219075"/>
          <p14:tracePt t="1987" x="7731125" y="192088"/>
          <p14:tracePt t="1995" x="7718425" y="179388"/>
          <p14:tracePt t="2004" x="7705725" y="179388"/>
          <p14:tracePt t="2012" x="7693025" y="179388"/>
          <p14:tracePt t="2019" x="7654925" y="141288"/>
          <p14:tracePt t="2028" x="7627938" y="115888"/>
          <p14:tracePt t="2036" x="7615238" y="103188"/>
          <p14:tracePt t="2044" x="7602538" y="103188"/>
          <p14:tracePt t="2052" x="7577138" y="90488"/>
          <p14:tracePt t="2060" x="7551738" y="77788"/>
          <p14:tracePt t="2067" x="7539038" y="63500"/>
          <p14:tracePt t="2077" x="7513638" y="50800"/>
          <p14:tracePt t="2085" x="7499350" y="38100"/>
          <p14:tracePt t="2093" x="7473950" y="38100"/>
          <p14:tracePt t="2101" x="7448550" y="38100"/>
          <p14:tracePt t="2108" x="7423150" y="38100"/>
          <p14:tracePt t="2115" x="7410450" y="38100"/>
          <p14:tracePt t="2124" x="7385050" y="38100"/>
          <p14:tracePt t="2131" x="7372350" y="38100"/>
          <p14:tracePt t="2139" x="7332663" y="38100"/>
          <p14:tracePt t="2147" x="7243763" y="12700"/>
          <p14:tracePt t="2155" x="7178675" y="12700"/>
          <p14:tracePt t="2163" x="7153275" y="12700"/>
          <p14:tracePt t="2172" x="7050088" y="12700"/>
          <p14:tracePt t="2179" x="6921500" y="0"/>
          <p14:tracePt t="2187" x="6896100" y="0"/>
          <p14:tracePt t="2196" x="6819900" y="0"/>
          <p14:tracePt t="2548" x="6100763" y="115888"/>
          <p14:tracePt t="2556" x="5972175" y="231775"/>
          <p14:tracePt t="2564" x="5881688" y="320675"/>
          <p14:tracePt t="2572" x="5778500" y="411163"/>
          <p14:tracePt t="2580" x="5676900" y="501650"/>
          <p14:tracePt t="2587" x="5586413" y="539750"/>
          <p14:tracePt t="2595" x="5483225" y="628650"/>
          <p14:tracePt t="2604" x="5470525" y="641350"/>
          <p14:tracePt t="2611" x="5445125" y="641350"/>
          <p14:tracePt t="2620" x="5432425" y="655638"/>
          <p14:tracePt t="2632" x="5432425" y="668338"/>
          <p14:tracePt t="2639" x="5407025" y="681038"/>
          <p14:tracePt t="2652" x="5394325" y="681038"/>
          <p14:tracePt t="2659" x="5394325" y="693738"/>
          <p14:tracePt t="2668" x="5368925" y="719138"/>
          <p14:tracePt t="2676" x="5354638" y="719138"/>
          <p14:tracePt t="2684" x="5341938" y="744538"/>
          <p14:tracePt t="2692" x="5316538" y="809625"/>
          <p14:tracePt t="2700" x="5303838" y="835025"/>
          <p14:tracePt t="2707" x="5278438" y="898525"/>
          <p14:tracePt t="2715" x="5253038" y="976313"/>
          <p14:tracePt t="2723" x="5227638" y="1104900"/>
          <p14:tracePt t="2731" x="5175250" y="1181100"/>
          <p14:tracePt t="2739" x="5124450" y="1271588"/>
          <p14:tracePt t="2747" x="5111750" y="1347788"/>
          <p14:tracePt t="2756" x="5099050" y="1387475"/>
          <p14:tracePt t="2763" x="5086350" y="1400175"/>
          <p14:tracePt t="2772" x="5073650" y="1425575"/>
          <p14:tracePt t="2779" x="5059363" y="1489075"/>
          <p14:tracePt t="2787" x="5021263" y="1579563"/>
          <p14:tracePt t="2795" x="5008563" y="1657350"/>
          <p14:tracePt t="2803" x="5008563" y="1720850"/>
          <p14:tracePt t="2811" x="4995863" y="1836738"/>
          <p14:tracePt t="2819" x="4983163" y="1939925"/>
          <p14:tracePt t="2827" x="4983163" y="2054225"/>
          <p14:tracePt t="2835" x="4957763" y="2157413"/>
          <p14:tracePt t="2843" x="4957763" y="2286000"/>
          <p14:tracePt t="2852" x="4957763" y="2401888"/>
          <p14:tracePt t="2860" x="4957763" y="2505075"/>
          <p14:tracePt t="2868" x="4957763" y="2619375"/>
          <p14:tracePt t="2876" x="4957763" y="2697163"/>
          <p14:tracePt t="2884" x="4957763" y="2813050"/>
          <p14:tracePt t="2892" x="4970463" y="2914650"/>
          <p14:tracePt t="2900" x="4995863" y="3055938"/>
          <p14:tracePt t="2907" x="5033963" y="3159125"/>
          <p14:tracePt t="2916" x="5059363" y="3275013"/>
          <p14:tracePt t="2923" x="5099050" y="3390900"/>
          <p14:tracePt t="2931" x="5124450" y="3506788"/>
          <p14:tracePt t="2940" x="5162550" y="3621088"/>
          <p14:tracePt t="2947" x="5187950" y="3749675"/>
          <p14:tracePt t="2956" x="5240338" y="3878263"/>
          <p14:tracePt t="2963" x="5291138" y="3994150"/>
          <p14:tracePt t="2972" x="5316538" y="4186238"/>
          <p14:tracePt t="2980" x="5354638" y="4302125"/>
          <p14:tracePt t="2988" x="5381625" y="4418013"/>
          <p14:tracePt t="2996" x="5419725" y="4494213"/>
          <p14:tracePt t="3004" x="5457825" y="4610100"/>
          <p14:tracePt t="3012" x="5495925" y="4700588"/>
          <p14:tracePt t="3020" x="5548313" y="4776788"/>
          <p14:tracePt t="3028" x="5599113" y="4867275"/>
          <p14:tracePt t="3036" x="5637213" y="4970463"/>
          <p14:tracePt t="3043" x="5664200" y="5033963"/>
          <p14:tracePt t="3051" x="5753100" y="5111750"/>
          <p14:tracePt t="3059" x="5765800" y="5137150"/>
          <p14:tracePt t="3067" x="5805488" y="5175250"/>
          <p14:tracePt t="3075" x="5907088" y="5227638"/>
          <p14:tracePt t="3083" x="5997575" y="5303838"/>
          <p14:tracePt t="3092" x="6176963" y="5354638"/>
          <p14:tracePt t="3100" x="6267450" y="5407025"/>
          <p14:tracePt t="3109" x="6446838" y="5495925"/>
          <p14:tracePt t="3116" x="6626225" y="5548313"/>
          <p14:tracePt t="3125" x="6794500" y="5586413"/>
          <p14:tracePt t="3132" x="6973888" y="5599113"/>
          <p14:tracePt t="3142" x="7102475" y="5637213"/>
          <p14:tracePt t="3148" x="7218363" y="5637213"/>
          <p14:tracePt t="3157" x="7319963" y="5637213"/>
          <p14:tracePt t="3164" x="7410450" y="5637213"/>
          <p14:tracePt t="3172" x="7539038" y="5637213"/>
          <p14:tracePt t="3180" x="7640638" y="5637213"/>
          <p14:tracePt t="3187" x="7731125" y="5637213"/>
          <p14:tracePt t="3195" x="7897813" y="5624513"/>
          <p14:tracePt t="3203" x="8013700" y="5611813"/>
          <p14:tracePt t="3212" x="8104188" y="5599113"/>
          <p14:tracePt t="3219" x="8205788" y="5599113"/>
          <p14:tracePt t="3228" x="8321675" y="5561013"/>
          <p14:tracePt t="3236" x="8399463" y="5548313"/>
          <p14:tracePt t="3244" x="8424863" y="5548313"/>
          <p14:tracePt t="3252" x="8462963" y="5522913"/>
          <p14:tracePt t="3260" x="8502650" y="5510213"/>
          <p14:tracePt t="3267" x="8515350" y="5510213"/>
          <p14:tracePt t="3276" x="8528050" y="5495925"/>
          <p14:tracePt t="3284" x="8604250" y="5457825"/>
          <p14:tracePt t="3292" x="8604250" y="5432425"/>
          <p14:tracePt t="3300" x="8629650" y="5407025"/>
          <p14:tracePt t="3308" x="8642350" y="5368925"/>
          <p14:tracePt t="3316" x="8669338" y="5341938"/>
          <p14:tracePt t="3323" x="8707438" y="5253038"/>
          <p14:tracePt t="3332" x="8758238" y="5149850"/>
          <p14:tracePt t="3340" x="8797925" y="5124450"/>
          <p14:tracePt t="3348" x="8848725" y="5008563"/>
          <p14:tracePt t="3357" x="8886825" y="4905375"/>
          <p14:tracePt t="3363" x="8886825" y="4776788"/>
          <p14:tracePt t="3371" x="8939213" y="4649788"/>
          <p14:tracePt t="3379" x="8990013" y="4533900"/>
          <p14:tracePt t="3387" x="8990013" y="4405313"/>
          <p14:tracePt t="3396" x="8990013" y="4340225"/>
          <p14:tracePt t="3404" x="8990013" y="4122738"/>
          <p14:tracePt t="3412" x="8990013" y="3930650"/>
          <p14:tracePt t="3420" x="8990013" y="3827463"/>
          <p14:tracePt t="3427" x="8990013" y="3633788"/>
          <p14:tracePt t="3435" x="8990013" y="3467100"/>
          <p14:tracePt t="3443" x="8990013" y="3287713"/>
          <p14:tracePt t="3451" x="8951913" y="3121025"/>
          <p14:tracePt t="3459" x="8939213" y="2979738"/>
          <p14:tracePt t="3467" x="8924925" y="2813050"/>
          <p14:tracePt t="3475" x="8899525" y="2722563"/>
          <p14:tracePt t="3483" x="8861425" y="2632075"/>
          <p14:tracePt t="3491" x="8861425" y="2543175"/>
          <p14:tracePt t="3499" x="8836025" y="2427288"/>
          <p14:tracePt t="3507" x="8823325" y="2324100"/>
          <p14:tracePt t="3515" x="8810625" y="2235200"/>
          <p14:tracePt t="3523" x="8783638" y="2157413"/>
          <p14:tracePt t="3531" x="8770938" y="2066925"/>
          <p14:tracePt t="3540" x="8758238" y="2041525"/>
          <p14:tracePt t="3547" x="8732838" y="2003425"/>
          <p14:tracePt t="3555" x="8720138" y="1939925"/>
          <p14:tracePt t="3563" x="8682038" y="1849438"/>
          <p14:tracePt t="3571" x="8682038" y="1811338"/>
          <p14:tracePt t="3579" x="8656638" y="1784350"/>
          <p14:tracePt t="3587" x="8642350" y="1746250"/>
          <p14:tracePt t="3595" x="8616950" y="1682750"/>
          <p14:tracePt t="3603" x="8616950" y="1644650"/>
          <p14:tracePt t="3611" x="8578850" y="1604963"/>
          <p14:tracePt t="3619" x="8566150" y="1579563"/>
          <p14:tracePt t="3627" x="8540750" y="1516063"/>
          <p14:tracePt t="3635" x="8502650" y="1476375"/>
          <p14:tracePt t="3643" x="8475663" y="1438275"/>
          <p14:tracePt t="3651" x="8374063" y="1400175"/>
          <p14:tracePt t="3659" x="8296275" y="1347788"/>
          <p14:tracePt t="3667" x="8205788" y="1271588"/>
          <p14:tracePt t="3676" x="8129588" y="1220788"/>
          <p14:tracePt t="3683" x="8078788" y="1155700"/>
          <p14:tracePt t="3691" x="8039100" y="1079500"/>
          <p14:tracePt t="3699" x="7988300" y="1001713"/>
          <p14:tracePt t="3707" x="7950200" y="911225"/>
          <p14:tracePt t="3715" x="7910513" y="873125"/>
          <p14:tracePt t="3723" x="7859713" y="796925"/>
          <p14:tracePt t="3731" x="7821613" y="757238"/>
          <p14:tracePt t="3740" x="7796213" y="731838"/>
          <p14:tracePt t="3747" x="7769225" y="706438"/>
          <p14:tracePt t="3757" x="7731125" y="681038"/>
          <p14:tracePt t="3764" x="7718425" y="681038"/>
          <p14:tracePt t="3772" x="7705725" y="668338"/>
          <p14:tracePt t="3780" x="7680325" y="655638"/>
          <p14:tracePt t="3788" x="7654925" y="641350"/>
          <p14:tracePt t="3796" x="7640638" y="641350"/>
          <p14:tracePt t="3804" x="7615238" y="628650"/>
          <p14:tracePt t="3812" x="7589838" y="628650"/>
          <p14:tracePt t="3820" x="7564438" y="615950"/>
          <p14:tracePt t="3828" x="7526338" y="615950"/>
          <p14:tracePt t="3836" x="7499350" y="615950"/>
          <p14:tracePt t="3844" x="7486650" y="615950"/>
          <p14:tracePt t="3851" x="7448550" y="603250"/>
          <p14:tracePt t="3860" x="7423150" y="603250"/>
          <p14:tracePt t="3868" x="7359650" y="603250"/>
          <p14:tracePt t="3876" x="7294563" y="603250"/>
          <p14:tracePt t="3884" x="7231063" y="603250"/>
          <p14:tracePt t="3892" x="7191375" y="603250"/>
          <p14:tracePt t="3899" x="7165975" y="603250"/>
          <p14:tracePt t="3907" x="7127875" y="603250"/>
          <p14:tracePt t="3915" x="7089775" y="603250"/>
          <p14:tracePt t="3923" x="7050088" y="615950"/>
          <p14:tracePt t="3931" x="7024688" y="641350"/>
          <p14:tracePt t="3941" x="6986588" y="655638"/>
          <p14:tracePt t="3948" x="6883400" y="731838"/>
          <p14:tracePt t="3956" x="6807200" y="809625"/>
          <p14:tracePt t="3963" x="6678613" y="938213"/>
          <p14:tracePt t="3971" x="6588125" y="1014413"/>
          <p14:tracePt t="3979" x="6484938" y="1130300"/>
          <p14:tracePt t="3987" x="6446838" y="1206500"/>
          <p14:tracePt t="3995" x="6408738" y="1322388"/>
          <p14:tracePt t="4003" x="6356350" y="1412875"/>
          <p14:tracePt t="4011" x="6318250" y="1503363"/>
          <p14:tracePt t="4019" x="6305550" y="1541463"/>
          <p14:tracePt t="4028" x="6267450" y="1644650"/>
          <p14:tracePt t="4036" x="6254750" y="1720850"/>
          <p14:tracePt t="4044" x="6229350" y="1824038"/>
          <p14:tracePt t="4051" x="6229350" y="1912938"/>
          <p14:tracePt t="4060" x="6229350" y="1978025"/>
          <p14:tracePt t="4067" x="6216650" y="2066925"/>
          <p14:tracePt t="4076" x="6216650" y="2182813"/>
          <p14:tracePt t="4083" x="6216650" y="2286000"/>
          <p14:tracePt t="4092" x="6216650" y="2389188"/>
          <p14:tracePt t="4099" x="6216650" y="2581275"/>
          <p14:tracePt t="4108" x="6216650" y="2709863"/>
          <p14:tracePt t="4115" x="6216650" y="2889250"/>
          <p14:tracePt t="4124" x="6216650" y="3082925"/>
          <p14:tracePt t="4132" x="6267450" y="3275013"/>
          <p14:tracePt t="4142" x="6305550" y="3467100"/>
          <p14:tracePt t="4148" x="6318250" y="3595688"/>
          <p14:tracePt t="4156" x="6370638" y="3775075"/>
          <p14:tracePt t="4164" x="6421438" y="3916363"/>
          <p14:tracePt t="4172" x="6472238" y="4044950"/>
          <p14:tracePt t="4180" x="6484938" y="4110038"/>
          <p14:tracePt t="4188" x="6562725" y="4198938"/>
          <p14:tracePt t="4197" x="6653213" y="4289425"/>
          <p14:tracePt t="4204" x="6691313" y="4327525"/>
          <p14:tracePt t="4212" x="6780213" y="4418013"/>
          <p14:tracePt t="4220" x="6896100" y="4456113"/>
          <p14:tracePt t="4228" x="7011988" y="4494213"/>
          <p14:tracePt t="4236" x="7204075" y="4494213"/>
          <p14:tracePt t="4244" x="7410450" y="4494213"/>
          <p14:tracePt t="4252" x="7589838" y="4508500"/>
          <p14:tracePt t="4259" x="7796213" y="4508500"/>
          <p14:tracePt t="4267" x="7988300" y="4508500"/>
          <p14:tracePt t="4275" x="8167688" y="4468813"/>
          <p14:tracePt t="4283" x="8258175" y="4418013"/>
          <p14:tracePt t="4291" x="8361363" y="4327525"/>
          <p14:tracePt t="4299" x="8437563" y="4276725"/>
          <p14:tracePt t="4307" x="8462963" y="4160838"/>
          <p14:tracePt t="4315" x="8553450" y="4032250"/>
          <p14:tracePt t="4325" x="8578850" y="3852863"/>
          <p14:tracePt t="4332" x="8604250" y="3762375"/>
          <p14:tracePt t="4342" x="8616950" y="3570288"/>
          <p14:tracePt t="4348" x="8616950" y="3441700"/>
          <p14:tracePt t="4355" x="8642350" y="3325813"/>
          <p14:tracePt t="4364" x="8642350" y="3224213"/>
          <p14:tracePt t="4372" x="8642350" y="3121025"/>
          <p14:tracePt t="4390" x="8642350" y="2967038"/>
          <p14:tracePt t="4395" x="8642350" y="2941638"/>
          <p14:tracePt t="4403" x="8642350" y="2901950"/>
          <p14:tracePt t="4411" x="8629650" y="2863850"/>
          <p14:tracePt t="4419" x="8616950" y="2851150"/>
          <p14:tracePt t="4427" x="8616950" y="2838450"/>
          <p14:tracePt t="4435" x="8616950" y="2813050"/>
          <p14:tracePt t="4459" x="8616950" y="2800350"/>
          <p14:tracePt t="4664" x="8616950" y="2787650"/>
          <p14:tracePt t="4700" x="8629650" y="2773363"/>
          <p14:tracePt t="4707" x="8642350" y="2773363"/>
          <p14:tracePt t="4715" x="8656638" y="2773363"/>
          <p14:tracePt t="4725" x="8694738" y="2773363"/>
          <p14:tracePt t="4731" x="8720138" y="2773363"/>
          <p14:tracePt t="4740" x="8732838" y="2773363"/>
          <p14:tracePt t="4747" x="8758238" y="2773363"/>
          <p14:tracePt t="4756" x="8770938" y="2773363"/>
          <p14:tracePt t="4763" x="8797925" y="2773363"/>
          <p14:tracePt t="4771" x="8836025" y="2787650"/>
          <p14:tracePt t="4779" x="8848725" y="2787650"/>
          <p14:tracePt t="4787" x="8912225" y="2787650"/>
          <p14:tracePt t="4796" x="8939213" y="2787650"/>
          <p14:tracePt t="4803" x="8964613" y="2787650"/>
          <p14:tracePt t="4812" x="8990013" y="2787650"/>
          <p14:tracePt t="4820" x="9002713" y="2787650"/>
          <p14:tracePt t="4887" x="9015413" y="2787650"/>
          <p14:tracePt t="4905" x="9015413" y="2760663"/>
          <p14:tracePt t="4913" x="9015413" y="2697163"/>
          <p14:tracePt t="4921" x="9002713" y="2593975"/>
          <p14:tracePt t="4929" x="8964613" y="2452688"/>
          <p14:tracePt t="4936" x="8848725" y="2311400"/>
          <p14:tracePt t="4944" x="8770938" y="2182813"/>
          <p14:tracePt t="4953" x="8629650" y="1965325"/>
          <p14:tracePt t="4960" x="8540750" y="1874838"/>
          <p14:tracePt t="4968" x="8412163" y="1733550"/>
          <p14:tracePt t="4975" x="8374063" y="1695450"/>
          <p14:tracePt t="4983" x="8258175" y="1592263"/>
          <p14:tracePt t="4991" x="8129588" y="1463675"/>
          <p14:tracePt t="5003" x="8091488" y="1438275"/>
          <p14:tracePt t="5011" x="7950200" y="1284288"/>
          <p14:tracePt t="5019" x="7885113" y="1258888"/>
          <p14:tracePt t="5028" x="7564438" y="1155700"/>
          <p14:tracePt t="5036" x="7385050" y="1104900"/>
          <p14:tracePt t="5044" x="7256463" y="1092200"/>
          <p14:tracePt t="5052" x="7089775" y="1052513"/>
          <p14:tracePt t="5060" x="6948488" y="1039813"/>
          <p14:tracePt t="5069" x="6819900" y="1039813"/>
          <p14:tracePt t="5077" x="6653213" y="1039813"/>
          <p14:tracePt t="5084" x="6524625" y="1039813"/>
          <p14:tracePt t="5093" x="6434138" y="1039813"/>
          <p14:tracePt t="5100" x="6356350" y="1065213"/>
          <p14:tracePt t="5108" x="6267450" y="1117600"/>
          <p14:tracePt t="5116" x="6229350" y="1193800"/>
          <p14:tracePt t="5125" x="6138863" y="1322388"/>
          <p14:tracePt t="5131" x="6088063" y="1438275"/>
          <p14:tracePt t="5140" x="6075363" y="1630363"/>
          <p14:tracePt t="5148" x="6035675" y="1771650"/>
          <p14:tracePt t="5156" x="6035675" y="1978025"/>
          <p14:tracePt t="5163" x="6035675" y="2208213"/>
          <p14:tracePt t="5171" x="6035675" y="2439988"/>
          <p14:tracePt t="5179" x="6035675" y="2632075"/>
          <p14:tracePt t="5187" x="6075363" y="2851150"/>
          <p14:tracePt t="5195" x="6126163" y="3030538"/>
          <p14:tracePt t="5203" x="6216650" y="3171825"/>
          <p14:tracePt t="5211" x="6318250" y="3300413"/>
          <p14:tracePt t="5219" x="6421438" y="3403600"/>
          <p14:tracePt t="5228" x="6459538" y="3441700"/>
          <p14:tracePt t="5235" x="6575425" y="3479800"/>
          <p14:tracePt t="5244" x="6665913" y="3492500"/>
          <p14:tracePt t="5251" x="6767513" y="3492500"/>
          <p14:tracePt t="5260" x="6883400" y="3454400"/>
          <p14:tracePt t="5267" x="6921500" y="3429000"/>
          <p14:tracePt t="5275" x="7011988" y="3351213"/>
          <p14:tracePt t="5283" x="7089775" y="3262313"/>
          <p14:tracePt t="5291" x="7140575" y="3159125"/>
          <p14:tracePt t="5299" x="7191375" y="3043238"/>
          <p14:tracePt t="5308" x="7218363" y="2914650"/>
          <p14:tracePt t="5316" x="7231063" y="2787650"/>
          <p14:tracePt t="5326" x="7256463" y="2606675"/>
          <p14:tracePt t="5332" x="7269163" y="2401888"/>
          <p14:tracePt t="5340" x="7269163" y="2235200"/>
          <p14:tracePt t="5349" x="7269163" y="2054225"/>
          <p14:tracePt t="5356" x="7281863" y="1849438"/>
          <p14:tracePt t="5364" x="7281863" y="1657350"/>
          <p14:tracePt t="5371" x="7281863" y="1476375"/>
          <p14:tracePt t="5379" x="7281863" y="1296988"/>
          <p14:tracePt t="5387" x="7281863" y="1117600"/>
          <p14:tracePt t="5396" x="7281863" y="950913"/>
          <p14:tracePt t="5404" x="7231063" y="835025"/>
          <p14:tracePt t="5412" x="7204075" y="706438"/>
          <p14:tracePt t="5420" x="7165975" y="628650"/>
          <p14:tracePt t="5428" x="7140575" y="514350"/>
          <p14:tracePt t="5435" x="7127875" y="487363"/>
          <p14:tracePt t="5443" x="7102475" y="474663"/>
          <p14:tracePt t="5451" x="7089775" y="449263"/>
          <p14:tracePt t="5460" x="7089775" y="436563"/>
          <p14:tracePt t="5496" x="7077075" y="436563"/>
          <p14:tracePt t="5504" x="7050088" y="449263"/>
          <p14:tracePt t="5513" x="7050088" y="487363"/>
          <p14:tracePt t="5520" x="7024688" y="565150"/>
          <p14:tracePt t="5528" x="7011988" y="681038"/>
          <p14:tracePt t="5536" x="6999288" y="809625"/>
          <p14:tracePt t="5544" x="6986588" y="1001713"/>
          <p14:tracePt t="5552" x="6986588" y="1168400"/>
          <p14:tracePt t="5561" x="6986588" y="1362075"/>
          <p14:tracePt t="5568" x="7077075" y="1566863"/>
          <p14:tracePt t="5578" x="7204075" y="1771650"/>
          <p14:tracePt t="5583" x="7359650" y="1965325"/>
          <p14:tracePt t="5592" x="7486650" y="2081213"/>
          <p14:tracePt t="5599" x="7615238" y="2208213"/>
          <p14:tracePt t="5608" x="7821613" y="2311400"/>
          <p14:tracePt t="5616" x="7923213" y="2349500"/>
          <p14:tracePt t="5625" x="8026400" y="2376488"/>
          <p14:tracePt t="5633" x="8104188" y="2389188"/>
          <p14:tracePt t="5641" x="8129588" y="2389188"/>
          <p14:tracePt t="5648" x="8142288" y="2389188"/>
          <p14:tracePt t="5660" x="8154988" y="2389188"/>
          <p14:tracePt t="5677" x="8167688" y="2389188"/>
          <p14:tracePt t="5684" x="8180388" y="2389188"/>
          <p14:tracePt t="5694" x="8180388" y="2363788"/>
          <p14:tracePt t="5699" x="8180388" y="2349500"/>
          <p14:tracePt t="5708" x="8193088" y="2324100"/>
          <p14:tracePt t="5716" x="8193088" y="2311400"/>
          <p14:tracePt t="5782" x="8193088" y="2414588"/>
          <p14:tracePt t="5789" x="8193088" y="2505075"/>
          <p14:tracePt t="5798" x="8193088" y="2632075"/>
          <p14:tracePt t="5805" x="8193088" y="2800350"/>
          <p14:tracePt t="5814" x="8193088" y="3017838"/>
          <p14:tracePt t="5821" x="8193088" y="3249613"/>
          <p14:tracePt t="5828" x="8193088" y="3454400"/>
          <p14:tracePt t="5837" x="8193088" y="3648075"/>
          <p14:tracePt t="5843" x="8193088" y="3827463"/>
          <p14:tracePt t="5852" x="8193088" y="3903663"/>
          <p14:tracePt t="5860" x="8220075" y="4006850"/>
          <p14:tracePt t="5868" x="8245475" y="4070350"/>
          <p14:tracePt t="5875" x="8245475" y="4110038"/>
          <p14:tracePt t="5884" x="8270875" y="4148138"/>
          <p14:tracePt t="5892" x="8283575" y="4148138"/>
          <p14:tracePt t="5980" x="8296275" y="4160838"/>
          <p14:tracePt t="6524" x="8334375" y="4173538"/>
          <p14:tracePt t="6531" x="8347075" y="4186238"/>
          <p14:tracePt t="6549" x="8361363" y="4186238"/>
          <p14:tracePt t="6557" x="8386763" y="4211638"/>
          <p14:tracePt t="6566" x="8386763" y="4225925"/>
          <p14:tracePt t="6572" x="8399463" y="4225925"/>
          <p14:tracePt t="6581" x="8412163" y="4225925"/>
          <p14:tracePt t="6597" x="8424863" y="4238625"/>
          <p14:tracePt t="6605" x="8437563" y="4251325"/>
          <p14:tracePt t="6683" x="8450263" y="4251325"/>
          <p14:tracePt t="6715" x="8462963" y="4251325"/>
          <p14:tracePt t="6731" x="8488363" y="4225925"/>
          <p14:tracePt t="6739" x="8502650" y="4198938"/>
          <p14:tracePt t="6748" x="8502650" y="4160838"/>
          <p14:tracePt t="6756" x="8502650" y="4122738"/>
          <p14:tracePt t="6764" x="8515350" y="4057650"/>
          <p14:tracePt t="6772" x="8540750" y="3968750"/>
          <p14:tracePt t="6780" x="8540750" y="3903663"/>
          <p14:tracePt t="6788" x="8553450" y="3814763"/>
          <p14:tracePt t="6796" x="8553450" y="3724275"/>
          <p14:tracePt t="6804" x="8553450" y="3557588"/>
          <p14:tracePt t="6812" x="8553450" y="3467100"/>
          <p14:tracePt t="6819" x="8553450" y="3338513"/>
          <p14:tracePt t="6827" x="8553450" y="3236913"/>
          <p14:tracePt t="6835" x="8553450" y="3171825"/>
          <p14:tracePt t="6847" x="8553450" y="3055938"/>
          <p14:tracePt t="6855" x="8553450" y="2992438"/>
          <p14:tracePt t="6863" x="8553450" y="2901950"/>
          <p14:tracePt t="6871" x="8553450" y="2863850"/>
          <p14:tracePt t="6879" x="8553450" y="2838450"/>
          <p14:tracePt t="6888" x="8553450" y="2800350"/>
          <p14:tracePt t="6896" x="8553450" y="2760663"/>
          <p14:tracePt t="6904" x="8553450" y="2747963"/>
          <p14:tracePt t="6912" x="8553450" y="2709863"/>
          <p14:tracePt t="6919" x="8553450" y="2671763"/>
          <p14:tracePt t="6927" x="8553450" y="2659063"/>
          <p14:tracePt t="6937" x="8553450" y="2619375"/>
          <p14:tracePt t="6945" x="8553450" y="2593975"/>
          <p14:tracePt t="6952" x="8578850" y="2568575"/>
          <p14:tracePt t="6961" x="8578850" y="2543175"/>
          <p14:tracePt t="6967" x="8604250" y="2478088"/>
          <p14:tracePt t="6976" x="8616950" y="2401888"/>
          <p14:tracePt t="6992" x="8616950" y="2376488"/>
          <p14:tracePt t="7001" x="8616950" y="2349500"/>
          <p14:tracePt t="7008" x="8629650" y="2336800"/>
          <p14:tracePt t="7016" x="8629650" y="2298700"/>
          <p14:tracePt t="7024" x="8629650" y="2286000"/>
          <p14:tracePt t="7033" x="8642350" y="2273300"/>
          <p14:tracePt t="7040" x="8642350" y="2247900"/>
          <p14:tracePt t="7047" x="8642350" y="2235200"/>
          <p14:tracePt t="7056" x="8642350" y="2222500"/>
          <p14:tracePt t="7064" x="8642350" y="2195513"/>
          <p14:tracePt t="7079" x="8656638" y="2157413"/>
          <p14:tracePt t="7087" x="8656638" y="2144713"/>
          <p14:tracePt t="7104" x="8656638" y="2119313"/>
          <p14:tracePt t="7111" x="8669338" y="2081213"/>
          <p14:tracePt t="7127" x="8669338" y="2066925"/>
          <p14:tracePt t="7136" x="8669338" y="2028825"/>
          <p14:tracePt t="7152" x="8669338" y="2003425"/>
          <p14:tracePt t="7162" x="8669338" y="1990725"/>
          <p14:tracePt t="7167" x="8669338" y="1965325"/>
          <p14:tracePt t="7176" x="8669338" y="1939925"/>
          <p14:tracePt t="7192" x="8669338" y="1912938"/>
          <p14:tracePt t="7200" x="8669338" y="1900238"/>
          <p14:tracePt t="7207" x="8669338" y="1887538"/>
          <p14:tracePt t="7215" x="8669338" y="1862138"/>
          <p14:tracePt t="7224" x="8669338" y="1849438"/>
          <p14:tracePt t="7232" x="8669338" y="1824038"/>
          <p14:tracePt t="7241" x="8669338" y="1798638"/>
          <p14:tracePt t="7249" x="8669338" y="1771650"/>
          <p14:tracePt t="7257" x="8656638" y="1708150"/>
          <p14:tracePt t="7265" x="8656638" y="1670050"/>
          <p14:tracePt t="7272" x="8642350" y="1604963"/>
          <p14:tracePt t="7281" x="8616950" y="1528763"/>
          <p14:tracePt t="7287" x="8616950" y="1503363"/>
          <p14:tracePt t="7296" x="8566150" y="1412875"/>
          <p14:tracePt t="7304" x="8553450" y="1335088"/>
          <p14:tracePt t="7311" x="8528050" y="1309688"/>
          <p14:tracePt t="7319" x="8488363" y="1233488"/>
          <p14:tracePt t="7327" x="8475663" y="1193800"/>
          <p14:tracePt t="7335" x="8450263" y="1168400"/>
          <p14:tracePt t="7343" x="8424863" y="1092200"/>
          <p14:tracePt t="7351" x="8399463" y="1065213"/>
          <p14:tracePt t="7359" x="8386763" y="1027113"/>
          <p14:tracePt t="7377" x="8347075" y="938213"/>
          <p14:tracePt t="7383" x="8347075" y="923925"/>
          <p14:tracePt t="7391" x="8308975" y="860425"/>
          <p14:tracePt t="7399" x="8296275" y="860425"/>
          <p14:tracePt t="7407" x="8270875" y="835025"/>
          <p14:tracePt t="7415" x="8258175" y="809625"/>
          <p14:tracePt t="7423" x="8232775" y="796925"/>
          <p14:tracePt t="7431" x="8193088" y="769938"/>
          <p14:tracePt t="7439" x="8167688" y="757238"/>
          <p14:tracePt t="7447" x="8129588" y="731838"/>
          <p14:tracePt t="7455" x="8104188" y="719138"/>
          <p14:tracePt t="7463" x="8064500" y="693738"/>
          <p14:tracePt t="7471" x="8039100" y="681038"/>
          <p14:tracePt t="7479" x="8013700" y="681038"/>
          <p14:tracePt t="7487" x="7937500" y="655638"/>
          <p14:tracePt t="7496" x="7937500" y="641350"/>
          <p14:tracePt t="7503" x="7923213" y="641350"/>
          <p14:tracePt t="7511" x="7897813" y="641350"/>
          <p14:tracePt t="7519" x="7885113" y="641350"/>
          <p14:tracePt t="7528" x="7872413" y="641350"/>
          <p14:tracePt t="7535" x="7847013" y="641350"/>
          <p14:tracePt t="7543" x="7834313" y="628650"/>
          <p14:tracePt t="7551" x="7821613" y="615950"/>
          <p14:tracePt t="7559" x="7796213" y="615950"/>
          <p14:tracePt t="7567" x="7756525" y="603250"/>
          <p14:tracePt t="7576" x="7693025" y="590550"/>
          <p14:tracePt t="7583" x="7654925" y="577850"/>
          <p14:tracePt t="7591" x="7615238" y="577850"/>
          <p14:tracePt t="7599" x="7602538" y="577850"/>
          <p14:tracePt t="7607" x="7564438" y="565150"/>
          <p14:tracePt t="7616" x="7551738" y="565150"/>
          <p14:tracePt t="7624" x="7539038" y="565150"/>
          <p14:tracePt t="7632" x="7526338" y="565150"/>
          <p14:tracePt t="7640" x="7513638" y="565150"/>
          <p14:tracePt t="7664" x="7499350" y="565150"/>
          <p14:tracePt t="7680" x="7473950" y="565150"/>
          <p14:tracePt t="7696" x="7461250" y="565150"/>
          <p14:tracePt t="7704" x="7448550" y="565150"/>
          <p14:tracePt t="7720" x="7423150" y="565150"/>
          <p14:tracePt t="7739" x="7410450" y="565150"/>
          <p14:tracePt t="7756" x="7385050" y="565150"/>
          <p14:tracePt t="7764" x="7372350" y="565150"/>
          <p14:tracePt t="7772" x="7359650" y="565150"/>
          <p14:tracePt t="7779" x="7345363" y="565150"/>
          <p14:tracePt t="7804" x="7332663" y="565150"/>
          <p14:tracePt t="7915" x="7319963" y="577850"/>
          <p14:tracePt t="7964" x="7307263" y="590550"/>
          <p14:tracePt t="7979" x="7294563" y="590550"/>
          <p14:tracePt t="7996" x="7281863" y="590550"/>
          <p14:tracePt t="8012" x="7269163" y="590550"/>
          <p14:tracePt t="8028" x="7256463" y="590550"/>
          <p14:tracePt t="8035" x="7231063" y="590550"/>
          <p14:tracePt t="8059" x="7218363" y="590550"/>
          <p14:tracePt t="8068" x="7204075" y="590550"/>
          <p14:tracePt t="8107" x="7191375" y="603250"/>
          <p14:tracePt t="8387" x="7178675" y="615950"/>
          <p14:tracePt t="8403" x="7165975" y="615950"/>
          <p14:tracePt t="8411" x="7153275" y="615950"/>
          <p14:tracePt t="8435" x="7140575" y="615950"/>
          <p14:tracePt t="8501" x="7127875" y="615950"/>
          <p14:tracePt t="10015" x="7102475" y="641350"/>
          <p14:tracePt t="10023" x="7089775" y="655638"/>
          <p14:tracePt t="10031" x="7037388" y="693738"/>
          <p14:tracePt t="10039" x="7011988" y="706438"/>
          <p14:tracePt t="10051" x="6973888" y="744538"/>
          <p14:tracePt t="10059" x="6935788" y="782638"/>
          <p14:tracePt t="10067" x="6832600" y="885825"/>
          <p14:tracePt t="10076" x="6807200" y="923925"/>
          <p14:tracePt t="10083" x="6754813" y="1014413"/>
          <p14:tracePt t="10092" x="6704013" y="1130300"/>
          <p14:tracePt t="10099" x="6678613" y="1220788"/>
          <p14:tracePt t="10107" x="6653213" y="1335088"/>
          <p14:tracePt t="10115" x="6638925" y="1503363"/>
          <p14:tracePt t="10123" x="6626225" y="1630363"/>
          <p14:tracePt t="10131" x="6626225" y="1746250"/>
          <p14:tracePt t="10139" x="6626225" y="1811338"/>
          <p14:tracePt t="10147" x="6626225" y="1900238"/>
          <p14:tracePt t="10155" x="6626225" y="1965325"/>
          <p14:tracePt t="10163" x="6653213" y="2041525"/>
          <p14:tracePt t="10171" x="6678613" y="2081213"/>
          <p14:tracePt t="10180" x="6716713" y="2119313"/>
          <p14:tracePt t="10187" x="6754813" y="2132013"/>
          <p14:tracePt t="10195" x="6819900" y="2182813"/>
          <p14:tracePt t="10203" x="6832600" y="2182813"/>
          <p14:tracePt t="10212" x="6870700" y="2260600"/>
          <p14:tracePt t="10219" x="6896100" y="2273300"/>
          <p14:tracePt t="10228" x="6973888" y="2298700"/>
          <p14:tracePt t="10235" x="7037388" y="2324100"/>
          <p14:tracePt t="10243" x="7077075" y="2336800"/>
          <p14:tracePt t="10251" x="7115175" y="2336800"/>
          <p14:tracePt t="10259" x="7140575" y="2349500"/>
          <p14:tracePt t="10267" x="7140575" y="2363788"/>
          <p14:tracePt t="10276" x="7153275" y="2363788"/>
          <p14:tracePt t="10284" x="7165975" y="2376488"/>
          <p14:tracePt t="10304" x="7165975" y="2389188"/>
          <p14:tracePt t="10312" x="7178675" y="2414588"/>
          <p14:tracePt t="10319" x="7191375" y="2490788"/>
          <p14:tracePt t="10328" x="7191375" y="2517775"/>
          <p14:tracePt t="10335" x="7204075" y="2581275"/>
          <p14:tracePt t="10343" x="7204075" y="2671763"/>
          <p14:tracePt t="10351" x="7231063" y="2760663"/>
          <p14:tracePt t="10360" x="7243763" y="2851150"/>
          <p14:tracePt t="10367" x="7243763" y="2941638"/>
          <p14:tracePt t="10378" x="7243763" y="3005138"/>
          <p14:tracePt t="10383" x="7269163" y="3095625"/>
          <p14:tracePt t="10391" x="7269163" y="3184525"/>
          <p14:tracePt t="10399" x="7281863" y="3249613"/>
          <p14:tracePt t="10407" x="7281863" y="3287713"/>
          <p14:tracePt t="10415" x="7281863" y="3351213"/>
          <p14:tracePt t="10424" x="7319963" y="3429000"/>
          <p14:tracePt t="10432" x="7332663" y="3519488"/>
          <p14:tracePt t="10440" x="7332663" y="3582988"/>
          <p14:tracePt t="10448" x="7359650" y="3648075"/>
          <p14:tracePt t="10456" x="7372350" y="3724275"/>
          <p14:tracePt t="10463" x="7397750" y="3802063"/>
          <p14:tracePt t="10472" x="7410450" y="3865563"/>
          <p14:tracePt t="10479" x="7461250" y="3956050"/>
          <p14:tracePt t="10487" x="7486650" y="4057650"/>
          <p14:tracePt t="10496" x="7539038" y="4148138"/>
          <p14:tracePt t="10504" x="7564438" y="4186238"/>
          <p14:tracePt t="10513" x="7589838" y="4225925"/>
          <p14:tracePt t="10520" x="7615238" y="4238625"/>
          <p14:tracePt t="10528" x="7627938" y="4264025"/>
          <p14:tracePt t="10537" x="7654925" y="4302125"/>
          <p14:tracePt t="10544" x="7680325" y="4340225"/>
          <p14:tracePt t="10553" x="7693025" y="4340225"/>
          <p14:tracePt t="10560" x="7705725" y="4367213"/>
          <p14:tracePt t="10569" x="7705725" y="4379913"/>
          <p14:tracePt t="10575" x="7718425" y="4379913"/>
          <p14:tracePt t="10583" x="7731125" y="4392613"/>
          <p14:tracePt t="10592" x="7743825" y="4405313"/>
          <p14:tracePt t="10608" x="7743825" y="4418013"/>
          <p14:tracePt t="10948" x="7743825" y="4405313"/>
          <p14:tracePt t="10963" x="7743825" y="4392613"/>
          <p14:tracePt t="10979" x="7756525" y="4379913"/>
          <p14:tracePt t="10996" x="7756525" y="4367213"/>
          <p14:tracePt t="11484" x="7756525" y="4352925"/>
          <p14:tracePt t="11499" x="7769225" y="4314825"/>
          <p14:tracePt t="11507" x="7769225" y="4302125"/>
          <p14:tracePt t="11515" x="7781925" y="4289425"/>
          <p14:tracePt t="11523" x="7781925" y="4276725"/>
          <p14:tracePt t="11531" x="7781925" y="4251325"/>
          <p14:tracePt t="11539" x="7796213" y="4186238"/>
          <p14:tracePt t="11549" x="7796213" y="4148138"/>
          <p14:tracePt t="11557" x="7808913" y="4122738"/>
          <p14:tracePt t="11567" x="7808913" y="4097338"/>
          <p14:tracePt t="11573" x="7821613" y="4032250"/>
          <p14:tracePt t="11580" x="7859713" y="3930650"/>
          <p14:tracePt t="11588" x="7859713" y="3865563"/>
          <p14:tracePt t="11598" x="7872413" y="3762375"/>
          <p14:tracePt t="11605" x="7872413" y="3686175"/>
          <p14:tracePt t="11613" x="7885113" y="3595688"/>
          <p14:tracePt t="11621" x="7885113" y="3519488"/>
          <p14:tracePt t="11628" x="7885113" y="3429000"/>
          <p14:tracePt t="11636" x="7885113" y="3338513"/>
          <p14:tracePt t="11644" x="7885113" y="3236913"/>
          <p14:tracePt t="11652" x="7885113" y="3121025"/>
          <p14:tracePt t="11660" x="7885113" y="2992438"/>
          <p14:tracePt t="11668" x="7885113" y="2889250"/>
          <p14:tracePt t="11676" x="7885113" y="2709863"/>
          <p14:tracePt t="11683" x="7834313" y="2543175"/>
          <p14:tracePt t="11691" x="7781925" y="2401888"/>
          <p14:tracePt t="11699" x="7743825" y="2235200"/>
          <p14:tracePt t="11707" x="7654925" y="2028825"/>
          <p14:tracePt t="11715" x="7564438" y="1849438"/>
          <p14:tracePt t="11723" x="7513638" y="1720850"/>
          <p14:tracePt t="11731" x="7385050" y="1516063"/>
          <p14:tracePt t="11739" x="7269163" y="1335088"/>
          <p14:tracePt t="11750" x="7191375" y="1193800"/>
          <p14:tracePt t="11757" x="7102475" y="1052513"/>
          <p14:tracePt t="11765" x="7024688" y="976313"/>
          <p14:tracePt t="11775" x="6999288" y="898525"/>
          <p14:tracePt t="11782" x="6973888" y="885825"/>
          <p14:tracePt t="11789" x="6961188" y="873125"/>
          <p14:tracePt t="11805" x="6948488" y="873125"/>
          <p14:tracePt t="11821" x="6921500" y="885825"/>
          <p14:tracePt t="11829" x="6908800" y="885825"/>
          <p14:tracePt t="11837" x="6908800" y="898525"/>
          <p14:tracePt t="11844" x="6908800" y="911225"/>
          <p14:tracePt t="11852" x="6896100" y="911225"/>
          <p14:tracePt t="12011" x="6896100" y="923925"/>
          <p14:tracePt t="12027" x="6896100" y="1001713"/>
          <p14:tracePt t="12035" x="6896100" y="1104900"/>
          <p14:tracePt t="12043" x="6896100" y="1233488"/>
          <p14:tracePt t="12051" x="6896100" y="1362075"/>
          <p14:tracePt t="12059" x="6896100" y="1489075"/>
          <p14:tracePt t="12067" x="6896100" y="1657350"/>
          <p14:tracePt t="12075" x="6896100" y="1849438"/>
          <p14:tracePt t="12083" x="6896100" y="1978025"/>
          <p14:tracePt t="12091" x="6896100" y="2157413"/>
          <p14:tracePt t="12099" x="7024688" y="2389188"/>
          <p14:tracePt t="12107" x="7127875" y="2632075"/>
          <p14:tracePt t="12115" x="7231063" y="2813050"/>
          <p14:tracePt t="12123" x="7385050" y="3017838"/>
          <p14:tracePt t="12131" x="7499350" y="3159125"/>
          <p14:tracePt t="12139" x="7539038" y="3236913"/>
          <p14:tracePt t="12147" x="7564438" y="3249613"/>
          <p14:tracePt t="12155" x="7627938" y="3275013"/>
          <p14:tracePt t="12163" x="7654925" y="3275013"/>
          <p14:tracePt t="12175" x="7667625" y="3275013"/>
          <p14:tracePt t="12183" x="7680325" y="3275013"/>
          <p14:tracePt t="12191" x="7705725" y="3262313"/>
          <p14:tracePt t="12199" x="7743825" y="3197225"/>
          <p14:tracePt t="12207" x="7743825" y="3133725"/>
          <p14:tracePt t="12215" x="7769225" y="2992438"/>
          <p14:tracePt t="12223" x="7769225" y="2863850"/>
          <p14:tracePt t="12231" x="7769225" y="2735263"/>
          <p14:tracePt t="12239" x="7769225" y="2543175"/>
          <p14:tracePt t="12247" x="7769225" y="2414588"/>
          <p14:tracePt t="12255" x="7769225" y="2222500"/>
          <p14:tracePt t="12263" x="7756525" y="2028825"/>
          <p14:tracePt t="12271" x="7718425" y="1836738"/>
          <p14:tracePt t="12280" x="7667625" y="1657350"/>
          <p14:tracePt t="12287" x="7564438" y="1438275"/>
          <p14:tracePt t="12295" x="7539038" y="1296988"/>
          <p14:tracePt t="12303" x="7513638" y="1233488"/>
          <p14:tracePt t="12311" x="7423150" y="1092200"/>
          <p14:tracePt t="12319" x="7410450" y="1079500"/>
          <p14:tracePt t="12348" x="7397750" y="1079500"/>
          <p14:tracePt t="12365" x="7385050" y="1143000"/>
          <p14:tracePt t="12372" x="7385050" y="1309688"/>
          <p14:tracePt t="12381" x="7359650" y="1476375"/>
          <p14:tracePt t="12388" x="7319963" y="1670050"/>
          <p14:tracePt t="12396" x="7319963" y="2028825"/>
          <p14:tracePt t="12404" x="7319963" y="2260600"/>
          <p14:tracePt t="12413" x="7319963" y="2452688"/>
          <p14:tracePt t="12420" x="7372350" y="2697163"/>
          <p14:tracePt t="12428" x="7461250" y="2876550"/>
          <p14:tracePt t="12435" x="7486650" y="2992438"/>
          <p14:tracePt t="12443" x="7539038" y="3108325"/>
          <p14:tracePt t="12451" x="7551738" y="3171825"/>
          <p14:tracePt t="12460" x="7577138" y="3184525"/>
          <p14:tracePt t="12468" x="7589838" y="3197225"/>
          <p14:tracePt t="12508" x="7615238" y="3184525"/>
          <p14:tracePt t="12515" x="7627938" y="3184525"/>
          <p14:tracePt t="12523" x="7654925" y="3108325"/>
          <p14:tracePt t="12532" x="7654925" y="3043238"/>
          <p14:tracePt t="12539" x="7654925" y="2954338"/>
          <p14:tracePt t="12547" x="7654925" y="2863850"/>
          <p14:tracePt t="12556" x="7667625" y="2735263"/>
          <p14:tracePt t="12565" x="7667625" y="2671763"/>
          <p14:tracePt t="12572" x="7667625" y="2555875"/>
          <p14:tracePt t="12582" x="7667625" y="2389188"/>
          <p14:tracePt t="12588" x="7667625" y="2324100"/>
          <p14:tracePt t="12597" x="7667625" y="2235200"/>
          <p14:tracePt t="12604" x="7667625" y="2170113"/>
          <p14:tracePt t="12613" x="7640638" y="2093913"/>
          <p14:tracePt t="12620" x="7589838" y="2003425"/>
          <p14:tracePt t="12628" x="7539038" y="1900238"/>
          <p14:tracePt t="12636" x="7513638" y="1874838"/>
          <p14:tracePt t="12644" x="7486650" y="1836738"/>
          <p14:tracePt t="12651" x="7461250" y="1811338"/>
          <p14:tracePt t="12659" x="7435850" y="1811338"/>
          <p14:tracePt t="12667" x="7410450" y="1798638"/>
          <p14:tracePt t="12700" x="7397750" y="1798638"/>
          <p14:tracePt t="12715" x="7385050" y="1798638"/>
          <p14:tracePt t="12723" x="7372350" y="1824038"/>
          <p14:tracePt t="12732" x="7372350" y="1862138"/>
          <p14:tracePt t="12739" x="7372350" y="1939925"/>
          <p14:tracePt t="12747" x="7372350" y="2028825"/>
          <p14:tracePt t="12755" x="7372350" y="2132013"/>
          <p14:tracePt t="12766" x="7397750" y="2311400"/>
          <p14:tracePt t="12773" x="7435850" y="2490788"/>
          <p14:tracePt t="12783" x="7526338" y="2659063"/>
          <p14:tracePt t="12788" x="7615238" y="2863850"/>
          <p14:tracePt t="12797" x="7693025" y="3005138"/>
          <p14:tracePt t="12804" x="7808913" y="3133725"/>
          <p14:tracePt t="12812" x="7910513" y="3338513"/>
          <p14:tracePt t="12820" x="8013700" y="3467100"/>
          <p14:tracePt t="12828" x="8116888" y="3557588"/>
          <p14:tracePt t="12835" x="8193088" y="3648075"/>
          <p14:tracePt t="12843" x="8283575" y="3673475"/>
          <p14:tracePt t="12851" x="8321675" y="3698875"/>
          <p14:tracePt t="12859" x="8347075" y="3698875"/>
          <p14:tracePt t="12867" x="8361363" y="3711575"/>
          <p14:tracePt t="12891" x="8386763" y="3711575"/>
          <p14:tracePt t="12899" x="8412163" y="3673475"/>
          <p14:tracePt t="12907" x="8424863" y="3633788"/>
          <p14:tracePt t="12915" x="8437563" y="3532188"/>
          <p14:tracePt t="12923" x="8450263" y="3365500"/>
          <p14:tracePt t="12931" x="8450263" y="3262313"/>
          <p14:tracePt t="12940" x="8450263" y="3133725"/>
          <p14:tracePt t="12951" x="8450263" y="2954338"/>
          <p14:tracePt t="12958" x="8450263" y="2825750"/>
          <p14:tracePt t="12966" x="8450263" y="2659063"/>
          <p14:tracePt t="12973" x="8412163" y="2465388"/>
          <p14:tracePt t="12981" x="8334375" y="2324100"/>
          <p14:tracePt t="12992" x="8220075" y="2182813"/>
          <p14:tracePt t="13000" x="8104188" y="2041525"/>
          <p14:tracePt t="13009" x="8026400" y="1965325"/>
          <p14:tracePt t="13016" x="8001000" y="1952625"/>
          <p14:tracePt t="13024" x="7937500" y="1912938"/>
          <p14:tracePt t="13032" x="7910513" y="1887538"/>
          <p14:tracePt t="13040" x="7872413" y="1887538"/>
          <p14:tracePt t="13048" x="7859713" y="1887538"/>
          <p14:tracePt t="13056" x="7847013" y="1887538"/>
          <p14:tracePt t="13065" x="7834313" y="1887538"/>
          <p14:tracePt t="13072" x="7756525" y="1912938"/>
          <p14:tracePt t="13080" x="7718425" y="2028825"/>
          <p14:tracePt t="13088" x="7680325" y="2119313"/>
          <p14:tracePt t="13096" x="7680325" y="2298700"/>
          <p14:tracePt t="13103" x="7680325" y="2427288"/>
          <p14:tracePt t="13111" x="7680325" y="2555875"/>
          <p14:tracePt t="13119" x="7680325" y="2632075"/>
          <p14:tracePt t="13127" x="7680325" y="2646363"/>
          <p14:tracePt t="13137" x="7680325" y="2671763"/>
          <p14:tracePt t="13196" x="7680325" y="2684463"/>
          <p14:tracePt t="13203" x="7693025" y="2684463"/>
          <p14:tracePt t="13212" x="7693025" y="2671763"/>
          <p14:tracePt t="13220" x="7693025" y="2632075"/>
          <p14:tracePt t="13227" x="7718425" y="2555875"/>
          <p14:tracePt t="13236" x="7731125" y="2465388"/>
          <p14:tracePt t="13244" x="7731125" y="2389188"/>
          <p14:tracePt t="13252" x="7743825" y="2298700"/>
          <p14:tracePt t="13261" x="7743825" y="2235200"/>
          <p14:tracePt t="13269" x="7743825" y="2144713"/>
          <p14:tracePt t="13276" x="7756525" y="2081213"/>
          <p14:tracePt t="13284" x="7769225" y="2016125"/>
          <p14:tracePt t="13292" x="7781925" y="1939925"/>
          <p14:tracePt t="13300" x="7781925" y="1925638"/>
          <p14:tracePt t="13309" x="7781925" y="1912938"/>
          <p14:tracePt t="13317" x="7781925" y="1900238"/>
          <p14:tracePt t="13325" x="7796213" y="1887538"/>
          <p14:tracePt t="13356" x="7808913" y="1887538"/>
          <p14:tracePt t="13372" x="7821613" y="1939925"/>
          <p14:tracePt t="13381" x="7847013" y="2066925"/>
          <p14:tracePt t="13387" x="7859713" y="2195513"/>
          <p14:tracePt t="13395" x="7872413" y="2376488"/>
          <p14:tracePt t="13403" x="7897813" y="2478088"/>
          <p14:tracePt t="13411" x="7923213" y="2684463"/>
          <p14:tracePt t="13419" x="7962900" y="2773363"/>
          <p14:tracePt t="13427" x="7975600" y="2876550"/>
          <p14:tracePt t="13435" x="7988300" y="2967038"/>
          <p14:tracePt t="13443" x="8001000" y="3055938"/>
          <p14:tracePt t="13451" x="8013700" y="3095625"/>
          <p14:tracePt t="13459" x="8039100" y="3133725"/>
          <p14:tracePt t="13467" x="8039100" y="3146425"/>
          <p14:tracePt t="13517" x="8051800" y="3159125"/>
          <p14:tracePt t="13540" x="8064500" y="3146425"/>
          <p14:tracePt t="13550" x="8064500" y="3108325"/>
          <p14:tracePt t="13556" x="8064500" y="3095625"/>
          <p14:tracePt t="13565" x="8064500" y="3068638"/>
          <p14:tracePt t="13572" x="8064500" y="3005138"/>
          <p14:tracePt t="13580" x="8064500" y="2914650"/>
          <p14:tracePt t="13588" x="8064500" y="2889250"/>
          <p14:tracePt t="13596" x="8064500" y="2863850"/>
          <p14:tracePt t="13604" x="8064500" y="2825750"/>
          <p14:tracePt t="13612" x="8064500" y="2813050"/>
          <p14:tracePt t="13620" x="8064500" y="2747963"/>
          <p14:tracePt t="13628" x="8064500" y="2722563"/>
          <p14:tracePt t="13635" x="8064500" y="2697163"/>
          <p14:tracePt t="13643" x="8064500" y="2684463"/>
          <p14:tracePt t="13651" x="8064500" y="2671763"/>
          <p14:tracePt t="13659" x="8078788" y="2659063"/>
          <p14:tracePt t="13676" x="8091488" y="2646363"/>
          <p14:tracePt t="15263" x="8078788" y="2646363"/>
          <p14:tracePt t="15349" x="8051800" y="2632075"/>
          <p14:tracePt t="15356" x="8039100" y="2632075"/>
          <p14:tracePt t="15364" x="8026400" y="2632075"/>
          <p14:tracePt t="15372" x="8013700" y="2619375"/>
          <p14:tracePt t="15380" x="8001000" y="2619375"/>
          <p14:tracePt t="15396" x="7975600" y="2606675"/>
          <p14:tracePt t="15404" x="7962900" y="2606675"/>
          <p14:tracePt t="15412" x="7950200" y="2606675"/>
          <p14:tracePt t="15420" x="7937500" y="2606675"/>
          <p14:tracePt t="15428" x="7923213" y="2606675"/>
          <p14:tracePt t="15435" x="7897813" y="2606675"/>
          <p14:tracePt t="15443" x="7885113" y="2606675"/>
          <p14:tracePt t="15488" x="7872413" y="2606675"/>
          <p14:tracePt t="15503" x="7872413" y="2619375"/>
          <p14:tracePt t="15511" x="7872413" y="2632075"/>
          <p14:tracePt t="15520" x="7872413" y="2659063"/>
          <p14:tracePt t="15528" x="7872413" y="2722563"/>
          <p14:tracePt t="15536" x="7872413" y="2838450"/>
          <p14:tracePt t="15544" x="7962900" y="2927350"/>
          <p14:tracePt t="15552" x="8001000" y="3043238"/>
          <p14:tracePt t="15560" x="8039100" y="3159125"/>
          <p14:tracePt t="15567" x="8116888" y="3275013"/>
          <p14:tracePt t="15576" x="8142288" y="3313113"/>
          <p14:tracePt t="15583" x="8154988" y="3325813"/>
          <p14:tracePt t="15592" x="8220075" y="3351213"/>
          <p14:tracePt t="15600" x="8232775" y="3351213"/>
          <p14:tracePt t="15608" x="8245475" y="3351213"/>
          <p14:tracePt t="15617" x="8308975" y="3300413"/>
          <p14:tracePt t="15624" x="8347075" y="3224213"/>
          <p14:tracePt t="15632" x="8450263" y="3121025"/>
          <p14:tracePt t="15640" x="8566150" y="2914650"/>
          <p14:tracePt t="15648" x="8591550" y="2709863"/>
          <p14:tracePt t="15656" x="8707438" y="2389188"/>
          <p14:tracePt t="15664" x="8720138" y="2066925"/>
          <p14:tracePt t="15672" x="8720138" y="1720850"/>
          <p14:tracePt t="15680" x="8720138" y="1284288"/>
          <p14:tracePt t="15687" x="8707438" y="706438"/>
          <p14:tracePt t="15696" x="8656638" y="244475"/>
          <p14:tracePt t="15800" x="6935788" y="474663"/>
          <p14:tracePt t="15807" x="6883400" y="1014413"/>
          <p14:tracePt t="15816" x="6729413" y="1784350"/>
          <p14:tracePt t="15825" x="6653213" y="2195513"/>
          <p14:tracePt t="15833" x="6626225" y="2568575"/>
          <p14:tracePt t="15842" x="6626225" y="2800350"/>
          <p14:tracePt t="15849" x="6626225" y="2967038"/>
          <p14:tracePt t="15856" x="6626225" y="3068638"/>
          <p14:tracePt t="15864" x="6638925" y="3146425"/>
          <p14:tracePt t="15872" x="6665913" y="3171825"/>
          <p14:tracePt t="15880" x="6691313" y="3184525"/>
          <p14:tracePt t="15888" x="6729413" y="3184525"/>
          <p14:tracePt t="15896" x="6754813" y="3184525"/>
          <p14:tracePt t="15905" x="6819900" y="3184525"/>
          <p14:tracePt t="15912" x="7024688" y="3133725"/>
          <p14:tracePt t="15920" x="7140575" y="3095625"/>
          <p14:tracePt t="15928" x="7256463" y="3005138"/>
          <p14:tracePt t="15936" x="7435850" y="2914650"/>
          <p14:tracePt t="15944" x="7526338" y="2838450"/>
          <p14:tracePt t="15952" x="7602538" y="2787650"/>
          <p14:tracePt t="15959" x="7680325" y="2709863"/>
          <p14:tracePt t="15967" x="7731125" y="2632075"/>
          <p14:tracePt t="15975" x="7769225" y="2543175"/>
          <p14:tracePt t="15983" x="7781925" y="2505075"/>
          <p14:tracePt t="15991" x="7781925" y="2465388"/>
          <p14:tracePt t="16000" x="7808913" y="2452688"/>
          <p14:tracePt t="16007" x="7821613" y="2439988"/>
          <p14:tracePt t="16064" x="7781925" y="2490788"/>
          <p14:tracePt t="16071" x="7705725" y="2632075"/>
          <p14:tracePt t="16079" x="7667625" y="2813050"/>
          <p14:tracePt t="16087" x="7577138" y="2927350"/>
          <p14:tracePt t="16095" x="7526338" y="3121025"/>
          <p14:tracePt t="16103" x="7473950" y="3262313"/>
          <p14:tracePt t="16111" x="7448550" y="3429000"/>
          <p14:tracePt t="16119" x="7397750" y="3736975"/>
          <p14:tracePt t="16127" x="7397750" y="3903663"/>
          <p14:tracePt t="16136" x="7397750" y="4032250"/>
          <p14:tracePt t="16143" x="7397750" y="4122738"/>
          <p14:tracePt t="16152" x="7397750" y="4135438"/>
          <p14:tracePt t="16228" x="7423150" y="4084638"/>
          <p14:tracePt t="16237" x="7435850" y="4019550"/>
          <p14:tracePt t="16244" x="7448550" y="3943350"/>
          <p14:tracePt t="16252" x="7461250" y="3878263"/>
          <p14:tracePt t="16260" x="7499350" y="3736975"/>
          <p14:tracePt t="16272" x="7513638" y="3633788"/>
          <p14:tracePt t="16280" x="7526338" y="3544888"/>
          <p14:tracePt t="16288" x="7551738" y="3454400"/>
          <p14:tracePt t="16296" x="7564438" y="3313113"/>
          <p14:tracePt t="16304" x="7564438" y="3249613"/>
          <p14:tracePt t="16311" x="7564438" y="3171825"/>
          <p14:tracePt t="16320" x="7564438" y="3133725"/>
          <p14:tracePt t="16328" x="7564438" y="3108325"/>
          <p14:tracePt t="16336" x="7564438" y="3095625"/>
          <p14:tracePt t="16343" x="7564438" y="3068638"/>
          <p14:tracePt t="16352" x="7564438" y="3055938"/>
          <p14:tracePt t="16368" x="7551738" y="3055938"/>
          <p14:tracePt t="16375" x="7539038" y="3055938"/>
          <p14:tracePt t="16383" x="7513638" y="3055938"/>
          <p14:tracePt t="16392" x="7499350" y="3055938"/>
          <p14:tracePt t="16401" x="7461250" y="3068638"/>
          <p14:tracePt t="16416" x="7423150" y="3095625"/>
          <p14:tracePt t="16423" x="7397750" y="3121025"/>
          <p14:tracePt t="16431" x="7385050" y="3146425"/>
          <p14:tracePt t="16439" x="7359650" y="3184525"/>
          <p14:tracePt t="16447" x="7359650" y="3197225"/>
          <p14:tracePt t="16455" x="7359650" y="3209925"/>
          <p14:tracePt t="16463" x="7359650" y="3224213"/>
          <p14:tracePt t="16479" x="7359650" y="3236913"/>
          <p14:tracePt t="16496" x="7372350" y="3236913"/>
          <p14:tracePt t="16505" x="7435850" y="3236913"/>
          <p14:tracePt t="16512" x="7551738" y="3197225"/>
          <p14:tracePt t="16521" x="7640638" y="3184525"/>
          <p14:tracePt t="16528" x="7731125" y="3108325"/>
          <p14:tracePt t="16536" x="7834313" y="3017838"/>
          <p14:tracePt t="16544" x="7872413" y="2992438"/>
          <p14:tracePt t="16551" x="7897813" y="2967038"/>
          <p14:tracePt t="16559" x="7962900" y="2927350"/>
          <p14:tracePt t="16567" x="7988300" y="2901950"/>
          <p14:tracePt t="16575" x="7988300" y="2876550"/>
          <p14:tracePt t="16584" x="7988300" y="2800350"/>
          <p14:tracePt t="16591" x="7988300" y="2684463"/>
          <p14:tracePt t="16600" x="7988300" y="2606675"/>
          <p14:tracePt t="16608" x="7988300" y="2517775"/>
          <p14:tracePt t="16615" x="7988300" y="2439988"/>
          <p14:tracePt t="16624" x="7950200" y="2336800"/>
          <p14:tracePt t="16631" x="7910513" y="2235200"/>
          <p14:tracePt t="16639" x="7859713" y="2157413"/>
          <p14:tracePt t="16647" x="7654925" y="1939925"/>
          <p14:tracePt t="16655" x="7577138" y="1836738"/>
          <p14:tracePt t="16663" x="7539038" y="1771650"/>
          <p14:tracePt t="16673" x="7486650" y="1695450"/>
          <p14:tracePt t="16681" x="7448550" y="1670050"/>
          <p14:tracePt t="16688" x="7423150" y="1644650"/>
          <p14:tracePt t="16696" x="7423150" y="1630363"/>
          <p14:tracePt t="16845" x="7410450" y="1630363"/>
          <p14:tracePt t="16854" x="7397750" y="1630363"/>
          <p14:tracePt t="16861" x="7385050" y="1592263"/>
          <p14:tracePt t="16871" x="7385050" y="1579563"/>
          <p14:tracePt t="16877" x="7372350" y="1566863"/>
          <p14:tracePt t="16887" x="7345363" y="1528763"/>
          <p14:tracePt t="16893" x="7345363" y="1516063"/>
          <p14:tracePt t="16905" x="7332663" y="1489075"/>
          <p14:tracePt t="16907" x="7319963" y="1463675"/>
          <p14:tracePt t="16916" x="7307263" y="1463675"/>
          <p14:tracePt t="16924" x="7294563" y="1450975"/>
          <p14:tracePt t="16940" x="7269163" y="1450975"/>
          <p14:tracePt t="16947" x="7243763" y="1450975"/>
          <p14:tracePt t="16956" x="7178675" y="1438275"/>
          <p14:tracePt t="16964" x="7153275" y="1438275"/>
          <p14:tracePt t="16973" x="7037388" y="1438275"/>
          <p14:tracePt t="16981" x="6858000" y="1438275"/>
          <p14:tracePt t="16990" x="6691313" y="1463675"/>
          <p14:tracePt t="16997" x="6511925" y="1541463"/>
          <p14:tracePt t="17005" x="6280150" y="1644650"/>
          <p14:tracePt t="17013" x="6100763" y="1733550"/>
          <p14:tracePt t="17020" x="5934075" y="1784350"/>
          <p14:tracePt t="17028" x="5715000" y="1912938"/>
          <p14:tracePt t="17036" x="5599113" y="2003425"/>
          <p14:tracePt t="17044" x="5457825" y="2119313"/>
          <p14:tracePt t="17052" x="5278438" y="2273300"/>
          <p14:tracePt t="17059" x="5149850" y="2376488"/>
          <p14:tracePt t="17067" x="4970463" y="2517775"/>
          <p14:tracePt t="17075" x="4791075" y="2787650"/>
          <p14:tracePt t="17085" x="4649788" y="2979738"/>
          <p14:tracePt t="17092" x="4508500" y="3197225"/>
          <p14:tracePt t="17101" x="4352925" y="3378200"/>
          <p14:tracePt t="17108" x="4211638" y="3595688"/>
          <p14:tracePt t="17116" x="4019550" y="3981450"/>
          <p14:tracePt t="17124" x="3852863" y="4198938"/>
          <p14:tracePt t="17133" x="3686175" y="4494213"/>
          <p14:tracePt t="17140" x="3441700" y="4816475"/>
          <p14:tracePt t="17148" x="3209925" y="5124450"/>
          <p14:tracePt t="17157" x="2941638" y="5522913"/>
          <p14:tracePt t="17164" x="2722563" y="5765800"/>
          <p14:tracePt t="17171" x="2478088" y="6075363"/>
          <p14:tracePt t="17179" x="2182813" y="6484938"/>
          <p14:tracePt t="17187" x="1952625" y="6754813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6" y="-1"/>
            <a:ext cx="9118833" cy="6839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743" y="228600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3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1900"/>
    </mc:Choice>
    <mc:Fallback xmlns="">
      <p:transition spd="slow" advTm="11900"/>
    </mc:Fallback>
  </mc:AlternateContent>
  <p:extLst>
    <p:ext uri="{3A86A75C-4F4B-4683-9AE1-C65F6400EC91}">
      <p14:laserTraceLst xmlns:p14="http://schemas.microsoft.com/office/powerpoint/2010/main">
        <p14:tracePtLst>
          <p14:tracePt t="824" x="461963" y="6176963"/>
          <p14:tracePt t="832" x="976313" y="5856288"/>
          <p14:tracePt t="840" x="1463675" y="5548313"/>
          <p14:tracePt t="848" x="1978025" y="5200650"/>
          <p14:tracePt t="856" x="2838450" y="4675188"/>
          <p14:tracePt t="864" x="3519488" y="4327525"/>
          <p14:tracePt t="872" x="4122738" y="3968750"/>
          <p14:tracePt t="880" x="4841875" y="3660775"/>
          <p14:tracePt t="888" x="5457825" y="3429000"/>
          <p14:tracePt t="896" x="6048375" y="3121025"/>
          <p14:tracePt t="904" x="6665913" y="2927350"/>
          <p14:tracePt t="912" x="7204075" y="2838450"/>
          <p14:tracePt t="920" x="7486650" y="2735263"/>
          <p14:tracePt t="928" x="7821613" y="2671763"/>
          <p14:tracePt t="936" x="8001000" y="2606675"/>
          <p14:tracePt t="944" x="8193088" y="2593975"/>
          <p14:tracePt t="952" x="8232775" y="2581275"/>
          <p14:tracePt t="960" x="8270875" y="2568575"/>
          <p14:tracePt t="968" x="8283575" y="2568575"/>
          <p14:tracePt t="976" x="8296275" y="2568575"/>
          <p14:tracePt t="984" x="8308975" y="2568575"/>
          <p14:tracePt t="992" x="8321675" y="2568575"/>
          <p14:tracePt t="1000" x="8334375" y="2568575"/>
          <p14:tracePt t="1008" x="8347075" y="2581275"/>
          <p14:tracePt t="1016" x="8361363" y="2581275"/>
          <p14:tracePt t="1024" x="8374063" y="2581275"/>
          <p14:tracePt t="1039" x="8374063" y="2619375"/>
          <p14:tracePt t="1048" x="8374063" y="2632075"/>
          <p14:tracePt t="1057" x="8374063" y="2659063"/>
          <p14:tracePt t="1064" x="8374063" y="2671763"/>
          <p14:tracePt t="1072" x="8399463" y="2722563"/>
          <p14:tracePt t="1080" x="8412163" y="2735263"/>
          <p14:tracePt t="1088" x="8437563" y="2735263"/>
          <p14:tracePt t="1096" x="8475663" y="2747963"/>
          <p14:tracePt t="1104" x="8502650" y="2747963"/>
          <p14:tracePt t="1112" x="8540750" y="2747963"/>
          <p14:tracePt t="1120" x="8578850" y="2747963"/>
          <p14:tracePt t="1128" x="8604250" y="2747963"/>
          <p14:tracePt t="1136" x="8642350" y="2722563"/>
          <p14:tracePt t="1144" x="8682038" y="2684463"/>
          <p14:tracePt t="1152" x="8758238" y="2606675"/>
          <p14:tracePt t="1160" x="8783638" y="2568575"/>
          <p14:tracePt t="1168" x="8797925" y="2505075"/>
          <p14:tracePt t="1176" x="8848725" y="2427288"/>
          <p14:tracePt t="1184" x="8848725" y="2349500"/>
          <p14:tracePt t="1192" x="8848725" y="2311400"/>
          <p14:tracePt t="1200" x="8848725" y="2286000"/>
          <p14:tracePt t="1208" x="8848725" y="2273300"/>
          <p14:tracePt t="1216" x="8810625" y="2195513"/>
          <p14:tracePt t="1224" x="8783638" y="2170113"/>
          <p14:tracePt t="1232" x="8682038" y="2119313"/>
          <p14:tracePt t="1240" x="8566150" y="2066925"/>
          <p14:tracePt t="1248" x="8437563" y="2016125"/>
          <p14:tracePt t="1257" x="8321675" y="1939925"/>
          <p14:tracePt t="1264" x="8116888" y="1836738"/>
          <p14:tracePt t="1272" x="7937500" y="1733550"/>
          <p14:tracePt t="1280" x="7756525" y="1604963"/>
          <p14:tracePt t="1288" x="7577138" y="1503363"/>
          <p14:tracePt t="1296" x="7461250" y="1400175"/>
          <p14:tracePt t="1304" x="7256463" y="1284288"/>
          <p14:tracePt t="1312" x="7153275" y="1206500"/>
          <p14:tracePt t="1320" x="7024688" y="1117600"/>
          <p14:tracePt t="1328" x="6935788" y="1027113"/>
          <p14:tracePt t="1336" x="6832600" y="938213"/>
          <p14:tracePt t="1344" x="6767513" y="898525"/>
          <p14:tracePt t="1352" x="6742113" y="873125"/>
          <p14:tracePt t="1360" x="6665913" y="835025"/>
          <p14:tracePt t="1368" x="6653213" y="809625"/>
          <p14:tracePt t="1376" x="6613525" y="782638"/>
          <p14:tracePt t="1384" x="6550025" y="757238"/>
          <p14:tracePt t="1392" x="6524625" y="744538"/>
          <p14:tracePt t="1400" x="6484938" y="744538"/>
          <p14:tracePt t="1408" x="6459538" y="731838"/>
          <p14:tracePt t="1416" x="6434138" y="719138"/>
          <p14:tracePt t="1424" x="6396038" y="719138"/>
          <p14:tracePt t="1433" x="6330950" y="719138"/>
          <p14:tracePt t="1441" x="6292850" y="719138"/>
          <p14:tracePt t="1449" x="6229350" y="719138"/>
          <p14:tracePt t="1459" x="6216650" y="719138"/>
          <p14:tracePt t="1465" x="6176963" y="719138"/>
          <p14:tracePt t="1472" x="6164263" y="719138"/>
          <p14:tracePt t="1481" x="6138863" y="731838"/>
          <p14:tracePt t="1488" x="6113463" y="744538"/>
          <p14:tracePt t="1496" x="6075363" y="769938"/>
          <p14:tracePt t="1504" x="6061075" y="796925"/>
          <p14:tracePt t="1512" x="6048375" y="796925"/>
          <p14:tracePt t="1520" x="5972175" y="860425"/>
          <p14:tracePt t="1528" x="5946775" y="938213"/>
          <p14:tracePt t="1536" x="5919788" y="963613"/>
          <p14:tracePt t="1544" x="5894388" y="989013"/>
          <p14:tracePt t="1552" x="5881688" y="1027113"/>
          <p14:tracePt t="1560" x="5868988" y="1092200"/>
          <p14:tracePt t="1568" x="5856288" y="1168400"/>
          <p14:tracePt t="1576" x="5843588" y="1233488"/>
          <p14:tracePt t="1584" x="5843588" y="1347788"/>
          <p14:tracePt t="1592" x="5843588" y="1450975"/>
          <p14:tracePt t="1600" x="5843588" y="1579563"/>
          <p14:tracePt t="1608" x="5856288" y="1695450"/>
          <p14:tracePt t="1616" x="5894388" y="1824038"/>
          <p14:tracePt t="1624" x="5984875" y="2028825"/>
          <p14:tracePt t="1632" x="6035675" y="2195513"/>
          <p14:tracePt t="1640" x="6088063" y="2311400"/>
          <p14:tracePt t="1648" x="6176963" y="2517775"/>
          <p14:tracePt t="1659" x="6229350" y="2709863"/>
          <p14:tracePt t="1665" x="6343650" y="2914650"/>
          <p14:tracePt t="1673" x="6459538" y="3121025"/>
          <p14:tracePt t="1681" x="6588125" y="3338513"/>
          <p14:tracePt t="1688" x="6729413" y="3557588"/>
          <p14:tracePt t="1697" x="6832600" y="3660775"/>
          <p14:tracePt t="1707" x="7037388" y="3878263"/>
          <p14:tracePt t="1712" x="7115175" y="3994150"/>
          <p14:tracePt t="1720" x="7243763" y="4135438"/>
          <p14:tracePt t="1728" x="7359650" y="4276725"/>
          <p14:tracePt t="1736" x="7461250" y="4392613"/>
          <p14:tracePt t="1744" x="7564438" y="4494213"/>
          <p14:tracePt t="1752" x="7667625" y="4597400"/>
          <p14:tracePt t="1760" x="7743825" y="4700588"/>
          <p14:tracePt t="1768" x="7781925" y="4725988"/>
          <p14:tracePt t="1776" x="7821613" y="4764088"/>
          <p14:tracePt t="1784" x="7859713" y="4803775"/>
          <p14:tracePt t="1792" x="7872413" y="4803775"/>
          <p14:tracePt t="1801" x="7885113" y="4816475"/>
          <p14:tracePt t="4020" x="7885113" y="4829175"/>
          <p14:tracePt t="4261" x="7885113" y="4841875"/>
          <p14:tracePt t="4268" x="7885113" y="4854575"/>
          <p14:tracePt t="4277" x="7885113" y="4867275"/>
          <p14:tracePt t="4284" x="7872413" y="4867275"/>
          <p14:tracePt t="4292" x="7859713" y="4879975"/>
          <p14:tracePt t="4308" x="7859713" y="4905375"/>
          <p14:tracePt t="4324" x="7834313" y="4932363"/>
          <p14:tracePt t="4332" x="7834313" y="4945063"/>
          <p14:tracePt t="4340" x="7821613" y="4945063"/>
          <p14:tracePt t="4372" x="7821613" y="4957763"/>
          <p14:tracePt t="4581" x="7808913" y="4970463"/>
          <p14:tracePt t="4614" x="7808913" y="4983163"/>
          <p14:tracePt t="4676" x="7796213" y="4983163"/>
          <p14:tracePt t="4758" x="7781925" y="4983163"/>
          <p14:tracePt t="4765" x="7743825" y="4983163"/>
          <p14:tracePt t="4773" x="7731125" y="4983163"/>
          <p14:tracePt t="4788" x="7718425" y="4983163"/>
          <p14:tracePt t="4804" x="7718425" y="4945063"/>
          <p14:tracePt t="4820" x="7705725" y="4918075"/>
          <p14:tracePt t="4828" x="7680325" y="4892675"/>
          <p14:tracePt t="4836" x="7667625" y="4892675"/>
          <p14:tracePt t="4844" x="7667625" y="4854575"/>
          <p14:tracePt t="4852" x="7640638" y="4816475"/>
          <p14:tracePt t="4860" x="7615238" y="4751388"/>
          <p14:tracePt t="4868" x="7602538" y="4725988"/>
          <p14:tracePt t="4876" x="7577138" y="4662488"/>
          <p14:tracePt t="4884" x="7564438" y="4597400"/>
          <p14:tracePt t="4892" x="7526338" y="4521200"/>
          <p14:tracePt t="4900" x="7499350" y="4443413"/>
          <p14:tracePt t="4908" x="7448550" y="4352925"/>
          <p14:tracePt t="4916" x="7423150" y="4314825"/>
          <p14:tracePt t="4925" x="7385050" y="4251325"/>
          <p14:tracePt t="4933" x="7359650" y="4211638"/>
          <p14:tracePt t="4940" x="7345363" y="4186238"/>
          <p14:tracePt t="5046" x="7345363" y="4173538"/>
          <p14:tracePt t="5053" x="7345363" y="4160838"/>
          <p14:tracePt t="5066" x="7345363" y="4148138"/>
          <p14:tracePt t="5073" x="7359650" y="4135438"/>
          <p14:tracePt t="5080" x="7372350" y="4135438"/>
          <p14:tracePt t="5089" x="7385050" y="4097338"/>
          <p14:tracePt t="5096" x="7397750" y="4084638"/>
          <p14:tracePt t="5104" x="7397750" y="4070350"/>
          <p14:tracePt t="5112" x="7410450" y="4032250"/>
          <p14:tracePt t="5120" x="7410450" y="4006850"/>
          <p14:tracePt t="5128" x="7410450" y="3968750"/>
          <p14:tracePt t="5136" x="7410450" y="3903663"/>
          <p14:tracePt t="5145" x="7410450" y="3878263"/>
          <p14:tracePt t="5152" x="7385050" y="3814763"/>
          <p14:tracePt t="5161" x="7372350" y="3789363"/>
          <p14:tracePt t="5169" x="7372350" y="3762375"/>
          <p14:tracePt t="5178" x="7359650" y="3749675"/>
          <p14:tracePt t="5185" x="7359650" y="3724275"/>
          <p14:tracePt t="5720" x="7345363" y="3711575"/>
          <p14:tracePt t="5736" x="7345363" y="3698875"/>
          <p14:tracePt t="5746" x="7345363" y="3686175"/>
          <p14:tracePt t="5753" x="7359650" y="3686175"/>
          <p14:tracePt t="5764" x="7359650" y="3673475"/>
          <p14:tracePt t="5769" x="7372350" y="3648075"/>
          <p14:tracePt t="5785" x="7385050" y="3633788"/>
          <p14:tracePt t="5793" x="7385050" y="3621088"/>
          <p14:tracePt t="5808" x="7397750" y="3595688"/>
          <p14:tracePt t="5816" x="7410450" y="3582988"/>
          <p14:tracePt t="6192" x="7435850" y="3595688"/>
          <p14:tracePt t="6200" x="7448550" y="3595688"/>
          <p14:tracePt t="6208" x="7448550" y="3608388"/>
          <p14:tracePt t="6216" x="7461250" y="3633788"/>
          <p14:tracePt t="6232" x="7461250" y="3673475"/>
          <p14:tracePt t="6240" x="7473950" y="3736975"/>
          <p14:tracePt t="6248" x="7486650" y="3802063"/>
          <p14:tracePt t="6256" x="7499350" y="3878263"/>
          <p14:tracePt t="6264" x="7526338" y="3916363"/>
          <p14:tracePt t="6272" x="7539038" y="3994150"/>
          <p14:tracePt t="6280" x="7564438" y="4032250"/>
          <p14:tracePt t="6288" x="7577138" y="4057650"/>
          <p14:tracePt t="6296" x="7577138" y="4084638"/>
          <p14:tracePt t="6304" x="7589838" y="4110038"/>
          <p14:tracePt t="6312" x="7589838" y="4148138"/>
          <p14:tracePt t="6320" x="7615238" y="4173538"/>
          <p14:tracePt t="6328" x="7627938" y="4211638"/>
          <p14:tracePt t="6336" x="7627938" y="4238625"/>
          <p14:tracePt t="6345" x="7627938" y="4302125"/>
          <p14:tracePt t="6352" x="7627938" y="4314825"/>
          <p14:tracePt t="6361" x="7640638" y="4352925"/>
          <p14:tracePt t="6368" x="7654925" y="4418013"/>
          <p14:tracePt t="6376" x="7654925" y="4430713"/>
          <p14:tracePt t="6384" x="7654925" y="4456113"/>
          <p14:tracePt t="6392" x="7654925" y="4468813"/>
          <p14:tracePt t="6400" x="7654925" y="4481513"/>
          <p14:tracePt t="6578" x="7654925" y="4468813"/>
          <p14:tracePt t="7192" x="7654925" y="4456113"/>
          <p14:tracePt t="8724" x="7640638" y="4456113"/>
          <p14:tracePt t="8740" x="7627938" y="4468813"/>
          <p14:tracePt t="8774" x="7615238" y="4468813"/>
          <p14:tracePt t="8783" x="7602538" y="4468813"/>
          <p14:tracePt t="8790" x="7602538" y="4481513"/>
          <p14:tracePt t="8801" x="7564438" y="4494213"/>
          <p14:tracePt t="8806" x="7499350" y="4546600"/>
          <p14:tracePt t="8817" x="7423150" y="4559300"/>
          <p14:tracePt t="8821" x="7307263" y="4610100"/>
          <p14:tracePt t="8830" x="7231063" y="4610100"/>
          <p14:tracePt t="8838" x="6986588" y="4649788"/>
          <p14:tracePt t="8845" x="6754813" y="4649788"/>
          <p14:tracePt t="8853" x="6562725" y="4649788"/>
          <p14:tracePt t="8860" x="6305550" y="4597400"/>
          <p14:tracePt t="8869" x="5818188" y="4379913"/>
          <p14:tracePt t="8876" x="5407025" y="4225925"/>
          <p14:tracePt t="8884" x="4803775" y="3865563"/>
          <p14:tracePt t="8892" x="4160838" y="3467100"/>
          <p14:tracePt t="8900" x="3506788" y="2992438"/>
          <p14:tracePt t="8908" x="2838450" y="2490788"/>
          <p14:tracePt t="8916" x="2349500" y="2119313"/>
          <p14:tracePt t="8924" x="2066925" y="1824038"/>
          <p14:tracePt t="8933" x="1771650" y="1566863"/>
          <p14:tracePt t="8941" x="1670050" y="1425575"/>
          <p14:tracePt t="8948" x="1644650" y="1335088"/>
          <p14:tracePt t="8956" x="1592263" y="1233488"/>
          <p14:tracePt t="8964" x="1579563" y="1220788"/>
          <p14:tracePt t="8972" x="1579563" y="1181100"/>
          <p14:tracePt t="8979" x="1566863" y="1117600"/>
          <p14:tracePt t="8990" x="1566863" y="1104900"/>
          <p14:tracePt t="9006" x="1566863" y="1092200"/>
          <p14:tracePt t="9078" x="1566863" y="1065213"/>
          <p14:tracePt t="9094" x="1579563" y="1052513"/>
          <p14:tracePt t="9101" x="1592263" y="1027113"/>
          <p14:tracePt t="9108" x="1617663" y="1001713"/>
          <p14:tracePt t="9117" x="1630363" y="923925"/>
          <p14:tracePt t="9124" x="1670050" y="809625"/>
          <p14:tracePt t="9132" x="1670050" y="706438"/>
          <p14:tracePt t="9140" x="1670050" y="590550"/>
          <p14:tracePt t="9148" x="1670050" y="487363"/>
          <p14:tracePt t="9156" x="1657350" y="411163"/>
          <p14:tracePt t="9165" x="1644650" y="398463"/>
          <p14:tracePt t="9172" x="1617663" y="360363"/>
          <p14:tracePt t="9179" x="1604963" y="346075"/>
          <p14:tracePt t="9188" x="1579563" y="346075"/>
          <p14:tracePt t="9197" x="1566863" y="346075"/>
          <p14:tracePt t="9205" x="1541463" y="346075"/>
          <p14:tracePt t="9213" x="1425575" y="449263"/>
          <p14:tracePt t="9221" x="1347788" y="590550"/>
          <p14:tracePt t="9229" x="1206500" y="822325"/>
          <p14:tracePt t="9237" x="1079500" y="1117600"/>
          <p14:tracePt t="9244" x="1001713" y="1541463"/>
          <p14:tracePt t="9253" x="860425" y="2093913"/>
          <p14:tracePt t="9261" x="835025" y="2709863"/>
          <p14:tracePt t="9269" x="809625" y="3159125"/>
          <p14:tracePt t="9277" x="809625" y="3943350"/>
          <p14:tracePt t="9284" x="809625" y="4468813"/>
          <p14:tracePt t="9292" x="873125" y="5059363"/>
          <p14:tracePt t="9300" x="923925" y="5599113"/>
          <p14:tracePt t="9308" x="1052513" y="5997575"/>
          <p14:tracePt t="9316" x="1155700" y="6267450"/>
          <p14:tracePt t="9324" x="1296988" y="6550025"/>
          <p14:tracePt t="9332" x="1412875" y="6691313"/>
          <p14:tracePt t="9340" x="1541463" y="6832600"/>
          <p14:tracePt t="9406" x="2606675" y="6626225"/>
          <p14:tracePt t="9413" x="2838450" y="6396038"/>
          <p14:tracePt t="9422" x="3043238" y="6189663"/>
          <p14:tracePt t="9430" x="3236913" y="6048375"/>
          <p14:tracePt t="9437" x="3479800" y="5792788"/>
          <p14:tracePt t="9445" x="3633788" y="5611813"/>
          <p14:tracePt t="9453" x="3736975" y="5432425"/>
          <p14:tracePt t="9461" x="3852863" y="5187950"/>
          <p14:tracePt t="9468" x="3878263" y="4983163"/>
          <p14:tracePt t="9476" x="3890963" y="4738688"/>
          <p14:tracePt t="9485" x="3890963" y="4418013"/>
          <p14:tracePt t="9492" x="3890963" y="4070350"/>
          <p14:tracePt t="9501" x="3736975" y="3698875"/>
          <p14:tracePt t="9508" x="3454400" y="3224213"/>
          <p14:tracePt t="9516" x="3197225" y="2838450"/>
          <p14:tracePt t="9524" x="2979738" y="2593975"/>
          <p14:tracePt t="9532" x="2530475" y="2260600"/>
          <p14:tracePt t="9540" x="2132013" y="2003425"/>
          <p14:tracePt t="9548" x="1720850" y="1824038"/>
          <p14:tracePt t="9557" x="1347788" y="1746250"/>
          <p14:tracePt t="9566" x="1092200" y="1682750"/>
          <p14:tracePt t="9573" x="847725" y="1644650"/>
          <p14:tracePt t="9582" x="655638" y="1644650"/>
          <p14:tracePt t="9589" x="565150" y="1644650"/>
          <p14:tracePt t="9599" x="539750" y="1644650"/>
          <p14:tracePt t="9605" x="527050" y="1657350"/>
          <p14:tracePt t="9613" x="501650" y="1682750"/>
          <p14:tracePt t="9620" x="501650" y="1695450"/>
          <p14:tracePt t="9628" x="501650" y="1720850"/>
          <p14:tracePt t="9636" x="501650" y="1733550"/>
          <p14:tracePt t="9701" x="501650" y="1746250"/>
          <p14:tracePt t="9942" x="514350" y="1746250"/>
          <p14:tracePt t="9957" x="527050" y="1733550"/>
          <p14:tracePt t="9977" x="539750" y="1720850"/>
          <p14:tracePt t="10005" x="539750" y="1708150"/>
          <p14:tracePt t="10340" x="552450" y="1708150"/>
          <p14:tracePt t="10356" x="577850" y="1682750"/>
          <p14:tracePt t="10364" x="577850" y="1670050"/>
          <p14:tracePt t="10372" x="603250" y="1644650"/>
          <p14:tracePt t="10381" x="615950" y="1630363"/>
          <p14:tracePt t="10397" x="641350" y="1604963"/>
          <p14:tracePt t="10504" x="641350" y="1657350"/>
          <p14:tracePt t="10512" x="641350" y="1720850"/>
          <p14:tracePt t="10520" x="641350" y="1849438"/>
          <p14:tracePt t="10528" x="615950" y="1978025"/>
          <p14:tracePt t="10536" x="514350" y="2182813"/>
          <p14:tracePt t="10544" x="398463" y="2465388"/>
          <p14:tracePt t="10552" x="282575" y="2825750"/>
          <p14:tracePt t="10560" x="179388" y="3095625"/>
          <p14:tracePt t="10568" x="25400" y="3506788"/>
          <p14:tracePt t="10755" x="25400" y="6626225"/>
          <p14:tracePt t="10761" x="63500" y="6497638"/>
          <p14:tracePt t="10769" x="103188" y="6396038"/>
          <p14:tracePt t="10776" x="141288" y="6292850"/>
          <p14:tracePt t="10784" x="166688" y="6176963"/>
          <p14:tracePt t="10792" x="192088" y="6138863"/>
          <p14:tracePt t="10800" x="192088" y="6100763"/>
          <p14:tracePt t="10808" x="192088" y="6088063"/>
          <p14:tracePt t="10816" x="192088" y="6075363"/>
          <p14:tracePt t="10824" x="192088" y="6061075"/>
          <p14:tracePt t="10857" x="179388" y="6075363"/>
          <p14:tracePt t="10866" x="153988" y="6113463"/>
          <p14:tracePt t="10874" x="115888" y="6151563"/>
          <p14:tracePt t="10881" x="12700" y="629285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694514690"/>
              </p:ext>
            </p:extLst>
          </p:nvPr>
        </p:nvGraphicFramePr>
        <p:xfrm>
          <a:off x="762000" y="533400"/>
          <a:ext cx="7848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755" y="6088743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9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186"/>
    </mc:Choice>
    <mc:Fallback xmlns="">
      <p:transition spd="slow" advTm="30186"/>
    </mc:Fallback>
  </mc:AlternateContent>
  <p:extLst>
    <p:ext uri="{3A86A75C-4F4B-4683-9AE1-C65F6400EC91}">
      <p14:laserTraceLst xmlns:p14="http://schemas.microsoft.com/office/powerpoint/2010/main">
        <p14:tracePtLst>
          <p14:tracePt t="1866" x="449263" y="6254750"/>
          <p14:tracePt t="1873" x="552450" y="6164263"/>
          <p14:tracePt t="1881" x="628650" y="6075363"/>
          <p14:tracePt t="1890" x="744538" y="5997575"/>
          <p14:tracePt t="1897" x="898525" y="5805488"/>
          <p14:tracePt t="1905" x="1014413" y="5676900"/>
          <p14:tracePt t="1913" x="1143000" y="5483225"/>
          <p14:tracePt t="1925" x="1246188" y="5354638"/>
          <p14:tracePt t="1933" x="1335088" y="5213350"/>
          <p14:tracePt t="1942" x="1362075" y="5187950"/>
          <p14:tracePt t="1949" x="1387475" y="5149850"/>
          <p14:tracePt t="1957" x="1387475" y="5137150"/>
          <p14:tracePt t="1965" x="1387475" y="5124450"/>
          <p14:tracePt t="1974" x="1400175" y="5111750"/>
          <p14:tracePt t="2314" x="1374775" y="5111750"/>
          <p14:tracePt t="2322" x="1362075" y="5111750"/>
          <p14:tracePt t="2330" x="1362075" y="5124450"/>
          <p14:tracePt t="2345" x="1347788" y="5124450"/>
          <p14:tracePt t="2353" x="1322388" y="5124450"/>
          <p14:tracePt t="2390" x="1309688" y="5149850"/>
          <p14:tracePt t="2396" x="1296988" y="5162550"/>
          <p14:tracePt t="3162" x="1284288" y="5162550"/>
          <p14:tracePt t="3177" x="1271588" y="5162550"/>
          <p14:tracePt t="3187" x="1258888" y="5162550"/>
          <p14:tracePt t="3193" x="1246188" y="5162550"/>
          <p14:tracePt t="3241" x="1233488" y="5149850"/>
          <p14:tracePt t="3337" x="1220788" y="5149850"/>
          <p14:tracePt t="3361" x="1181100" y="5149850"/>
          <p14:tracePt t="3369" x="1168400" y="5149850"/>
          <p14:tracePt t="3377" x="1065213" y="5149850"/>
          <p14:tracePt t="3387" x="769938" y="5149850"/>
          <p14:tracePt t="3393" x="373063" y="5162550"/>
          <p14:tracePt t="4685" x="25400" y="5907088"/>
          <p14:tracePt t="4693" x="90488" y="5843588"/>
          <p14:tracePt t="4701" x="103188" y="5830888"/>
          <p14:tracePt t="4709" x="179388" y="5792788"/>
          <p14:tracePt t="4717" x="244475" y="5753100"/>
          <p14:tracePt t="4725" x="346075" y="5676900"/>
          <p14:tracePt t="4733" x="461963" y="5586413"/>
          <p14:tracePt t="4741" x="539750" y="5535613"/>
          <p14:tracePt t="4749" x="655638" y="5457825"/>
          <p14:tracePt t="4757" x="731838" y="5407025"/>
          <p14:tracePt t="4765" x="873125" y="5329238"/>
          <p14:tracePt t="4773" x="963613" y="5278438"/>
          <p14:tracePt t="4781" x="1143000" y="5175250"/>
          <p14:tracePt t="4789" x="1347788" y="5059363"/>
          <p14:tracePt t="4797" x="1528763" y="4970463"/>
          <p14:tracePt t="4805" x="1708150" y="4879975"/>
          <p14:tracePt t="4813" x="1939925" y="4791075"/>
          <p14:tracePt t="4822" x="2132013" y="4738688"/>
          <p14:tracePt t="4829" x="2311400" y="4610100"/>
          <p14:tracePt t="4837" x="2439988" y="4559300"/>
          <p14:tracePt t="4845" x="2659063" y="4418013"/>
          <p14:tracePt t="4855" x="2773363" y="4314825"/>
          <p14:tracePt t="4861" x="2967038" y="4122738"/>
          <p14:tracePt t="4869" x="3108325" y="3981450"/>
          <p14:tracePt t="4877" x="3236913" y="3865563"/>
          <p14:tracePt t="4885" x="3338513" y="3749675"/>
          <p14:tracePt t="4893" x="3378200" y="3633788"/>
          <p14:tracePt t="4901" x="3429000" y="3519488"/>
          <p14:tracePt t="4909" x="3441700" y="3403600"/>
          <p14:tracePt t="4917" x="3467100" y="3300413"/>
          <p14:tracePt t="4925" x="3492500" y="3184525"/>
          <p14:tracePt t="4933" x="3492500" y="3095625"/>
          <p14:tracePt t="4941" x="3492500" y="3055938"/>
          <p14:tracePt t="4949" x="3506788" y="2992438"/>
          <p14:tracePt t="4958" x="3506788" y="2954338"/>
          <p14:tracePt t="4965" x="3519488" y="2954338"/>
          <p14:tracePt t="5567" x="3506788" y="2954338"/>
          <p14:tracePt t="5583" x="3403600" y="3043238"/>
          <p14:tracePt t="5590" x="3390900" y="3068638"/>
          <p14:tracePt t="5598" x="3313113" y="3171825"/>
          <p14:tracePt t="5607" x="3197225" y="3351213"/>
          <p14:tracePt t="5613" x="3146425" y="3519488"/>
          <p14:tracePt t="5625" x="3095625" y="3698875"/>
          <p14:tracePt t="5630" x="2992438" y="3903663"/>
          <p14:tracePt t="5641" x="2889250" y="4135438"/>
          <p14:tracePt t="5645" x="2851150" y="4352925"/>
          <p14:tracePt t="5655" x="2760663" y="4584700"/>
          <p14:tracePt t="5661" x="2709863" y="4776788"/>
          <p14:tracePt t="5669" x="2671763" y="4957763"/>
          <p14:tracePt t="5677" x="2659063" y="5086350"/>
          <p14:tracePt t="5685" x="2659063" y="5213350"/>
          <p14:tracePt t="5693" x="2632075" y="5316538"/>
          <p14:tracePt t="5701" x="2632075" y="5329238"/>
          <p14:tracePt t="5709" x="2632075" y="5368925"/>
          <p14:tracePt t="5717" x="2632075" y="5381625"/>
          <p14:tracePt t="5725" x="2619375" y="5394325"/>
          <p14:tracePt t="5854" x="2606675" y="5419725"/>
          <p14:tracePt t="5869" x="2606675" y="5432425"/>
          <p14:tracePt t="5877" x="2581275" y="5457825"/>
          <p14:tracePt t="5885" x="2581275" y="5470525"/>
          <p14:tracePt t="5893" x="2543175" y="5495925"/>
          <p14:tracePt t="5901" x="2530475" y="5510213"/>
          <p14:tracePt t="5909" x="2452688" y="5548313"/>
          <p14:tracePt t="5917" x="2427288" y="5573713"/>
          <p14:tracePt t="5933" x="2401888" y="5599113"/>
          <p14:tracePt t="5941" x="2389188" y="5611813"/>
          <p14:tracePt t="5965" x="2376488" y="5624513"/>
          <p14:tracePt t="5981" x="2363788" y="5624513"/>
          <p14:tracePt t="5989" x="2349500" y="5624513"/>
          <p14:tracePt t="5997" x="2311400" y="5624513"/>
          <p14:tracePt t="6005" x="2286000" y="5624513"/>
          <p14:tracePt t="6013" x="2273300" y="5624513"/>
          <p14:tracePt t="6023" x="2260600" y="5624513"/>
          <p14:tracePt t="6029" x="2247900" y="5611813"/>
          <p14:tracePt t="6039" x="2235200" y="5611813"/>
          <p14:tracePt t="6045" x="2222500" y="5599113"/>
          <p14:tracePt t="6061" x="2208213" y="5586413"/>
          <p14:tracePt t="6287" x="2195513" y="5586413"/>
          <p14:tracePt t="6296" x="2182813" y="5586413"/>
          <p14:tracePt t="6311" x="2157413" y="5599113"/>
          <p14:tracePt t="6320" x="2144713" y="5599113"/>
          <p14:tracePt t="6869" x="2157413" y="5599113"/>
          <p14:tracePt t="6877" x="2235200" y="5599113"/>
          <p14:tracePt t="6885" x="2336800" y="5573713"/>
          <p14:tracePt t="6893" x="2517775" y="5561013"/>
          <p14:tracePt t="6901" x="2684463" y="5561013"/>
          <p14:tracePt t="6914" x="2914650" y="5561013"/>
          <p14:tracePt t="6920" x="3146425" y="5548313"/>
          <p14:tracePt t="6930" x="3479800" y="5548313"/>
          <p14:tracePt t="6935" x="3865563" y="5548313"/>
          <p14:tracePt t="6942" x="4225925" y="5548313"/>
          <p14:tracePt t="6949" x="4430713" y="5548313"/>
          <p14:tracePt t="6958" x="4622800" y="5548313"/>
          <p14:tracePt t="6969" x="4791075" y="5548313"/>
          <p14:tracePt t="6977" x="4816475" y="5548313"/>
          <p14:tracePt t="6985" x="4841875" y="5548313"/>
          <p14:tracePt t="7034" x="4867275" y="5548313"/>
          <p14:tracePt t="7051" x="4892675" y="5535613"/>
          <p14:tracePt t="7057" x="4918075" y="5522913"/>
          <p14:tracePt t="7065" x="4932363" y="5510213"/>
          <p14:tracePt t="7073" x="4957763" y="5510213"/>
          <p14:tracePt t="7081" x="4983163" y="5510213"/>
          <p14:tracePt t="7091" x="5008563" y="5483225"/>
          <p14:tracePt t="7097" x="5073650" y="5483225"/>
          <p14:tracePt t="7108" x="5086350" y="5483225"/>
          <p14:tracePt t="7113" x="5111750" y="5483225"/>
          <p14:tracePt t="7126" x="5137150" y="5483225"/>
          <p14:tracePt t="7130" x="5175250" y="5483225"/>
          <p14:tracePt t="7138" x="5213350" y="5470525"/>
          <p14:tracePt t="7146" x="5278438" y="5470525"/>
          <p14:tracePt t="7154" x="5303838" y="5470525"/>
          <p14:tracePt t="7162" x="5341938" y="5470525"/>
          <p14:tracePt t="7170" x="5407025" y="5470525"/>
          <p14:tracePt t="7177" x="5470525" y="5470525"/>
          <p14:tracePt t="7185" x="5495925" y="5470525"/>
          <p14:tracePt t="7193" x="5510213" y="5470525"/>
          <p14:tracePt t="7201" x="5548313" y="5470525"/>
          <p14:tracePt t="7209" x="5586413" y="5470525"/>
          <p14:tracePt t="7217" x="5611813" y="5470525"/>
          <p14:tracePt t="7225" x="5637213" y="5470525"/>
          <p14:tracePt t="7233" x="5715000" y="5470525"/>
          <p14:tracePt t="7246" x="5805488" y="5470525"/>
          <p14:tracePt t="7250" x="5919788" y="5470525"/>
          <p14:tracePt t="7261" x="6010275" y="5470525"/>
          <p14:tracePt t="7266" x="6113463" y="5470525"/>
          <p14:tracePt t="7276" x="6202363" y="5470525"/>
          <p14:tracePt t="7281" x="6292850" y="5470525"/>
          <p14:tracePt t="7290" x="6318250" y="5470525"/>
          <p14:tracePt t="7297" x="6343650" y="5470525"/>
          <p14:tracePt t="7369" x="6356350" y="5470525"/>
          <p14:tracePt t="7393" x="6370638" y="5470525"/>
          <p14:tracePt t="8313" x="6396038" y="5470525"/>
          <p14:tracePt t="8321" x="6408738" y="5470525"/>
          <p14:tracePt t="8329" x="6484938" y="5483225"/>
          <p14:tracePt t="8345" x="6588125" y="5483225"/>
          <p14:tracePt t="8353" x="6678613" y="5483225"/>
          <p14:tracePt t="8361" x="6780213" y="5432425"/>
          <p14:tracePt t="8369" x="6908800" y="5341938"/>
          <p14:tracePt t="8377" x="7011988" y="5265738"/>
          <p14:tracePt t="8385" x="7037388" y="5240338"/>
          <p14:tracePt t="8393" x="7115175" y="5086350"/>
          <p14:tracePt t="8401" x="7140575" y="4970463"/>
          <p14:tracePt t="8410" x="7191375" y="4803775"/>
          <p14:tracePt t="8420" x="7231063" y="4597400"/>
          <p14:tracePt t="8436" x="7269163" y="4238625"/>
          <p14:tracePt t="8442" x="7307263" y="4110038"/>
          <p14:tracePt t="8450" x="7319963" y="3994150"/>
          <p14:tracePt t="8461" x="7319963" y="3903663"/>
          <p14:tracePt t="8465" x="7332663" y="3814763"/>
          <p14:tracePt t="8476" x="7359650" y="3724275"/>
          <p14:tracePt t="8481" x="7397750" y="3633788"/>
          <p14:tracePt t="8491" x="7410450" y="3557588"/>
          <p14:tracePt t="8498" x="7423150" y="3492500"/>
          <p14:tracePt t="8506" x="7435850" y="3454400"/>
          <p14:tracePt t="8513" x="7448550" y="3416300"/>
          <p14:tracePt t="8525" x="7448550" y="3390900"/>
          <p14:tracePt t="8533" x="7448550" y="3300413"/>
          <p14:tracePt t="8541" x="7461250" y="3209925"/>
          <p14:tracePt t="8549" x="7486650" y="3146425"/>
          <p14:tracePt t="8560" x="7499350" y="3055938"/>
          <p14:tracePt t="8565" x="7499350" y="2992438"/>
          <p14:tracePt t="8579" x="7499350" y="2954338"/>
          <p14:tracePt t="8581" x="7513638" y="2863850"/>
          <p14:tracePt t="8593" x="7513638" y="2800350"/>
          <p14:tracePt t="8597" x="7539038" y="2709863"/>
          <p14:tracePt t="8605" x="7551738" y="2619375"/>
          <p14:tracePt t="8613" x="7551738" y="2555875"/>
          <p14:tracePt t="8621" x="7564438" y="2490788"/>
          <p14:tracePt t="8629" x="7577138" y="2376488"/>
          <p14:tracePt t="8637" x="7577138" y="2311400"/>
          <p14:tracePt t="8645" x="7589838" y="2247900"/>
          <p14:tracePt t="8653" x="7602538" y="2157413"/>
          <p14:tracePt t="8661" x="7615238" y="2081213"/>
          <p14:tracePt t="8669" x="7615238" y="2016125"/>
          <p14:tracePt t="8677" x="7615238" y="1952625"/>
          <p14:tracePt t="8685" x="7615238" y="1912938"/>
          <p14:tracePt t="8694" x="7627938" y="1836738"/>
          <p14:tracePt t="8701" x="7627938" y="1798638"/>
          <p14:tracePt t="8709" x="7627938" y="1784350"/>
          <p14:tracePt t="8733" x="7627938" y="1771650"/>
          <p14:tracePt t="8768" x="7615238" y="1771650"/>
          <p14:tracePt t="8778" x="7589838" y="1771650"/>
          <p14:tracePt t="8782" x="7513638" y="1836738"/>
          <p14:tracePt t="8795" x="7461250" y="1978025"/>
          <p14:tracePt t="8799" x="7423150" y="2066925"/>
          <p14:tracePt t="8806" x="7385050" y="2195513"/>
          <p14:tracePt t="8814" x="7372350" y="2311400"/>
          <p14:tracePt t="8822" x="7359650" y="2439988"/>
          <p14:tracePt t="8829" x="7359650" y="2632075"/>
          <p14:tracePt t="8839" x="7359650" y="2954338"/>
          <p14:tracePt t="8847" x="7359650" y="3197225"/>
          <p14:tracePt t="8854" x="7359650" y="3429000"/>
          <p14:tracePt t="8861" x="7385050" y="3762375"/>
          <p14:tracePt t="8869" x="7423150" y="4006850"/>
          <p14:tracePt t="8877" x="7513638" y="4238625"/>
          <p14:tracePt t="8886" x="7640638" y="4597400"/>
          <p14:tracePt t="8893" x="7654925" y="4791075"/>
          <p14:tracePt t="8901" x="7705725" y="4983163"/>
          <p14:tracePt t="8909" x="7756525" y="5200650"/>
          <p14:tracePt t="8917" x="7821613" y="5381625"/>
          <p14:tracePt t="8925" x="7872413" y="5561013"/>
          <p14:tracePt t="8933" x="7962900" y="5727700"/>
          <p14:tracePt t="8941" x="8001000" y="5830888"/>
          <p14:tracePt t="8949" x="8051800" y="5907088"/>
          <p14:tracePt t="8957" x="8064500" y="5919788"/>
          <p14:tracePt t="8965" x="8064500" y="5934075"/>
          <p14:tracePt t="8974" x="8078788" y="5946775"/>
          <p14:tracePt t="8982" x="8091488" y="5946775"/>
          <p14:tracePt t="8995" x="8104188" y="5946775"/>
          <p14:tracePt t="8998" x="8142288" y="5946775"/>
          <p14:tracePt t="9006" x="8220075" y="5881688"/>
          <p14:tracePt t="9014" x="8296275" y="5792788"/>
          <p14:tracePt t="9022" x="8334375" y="5715000"/>
          <p14:tracePt t="9030" x="8386763" y="5599113"/>
          <p14:tracePt t="9038" x="8437563" y="5457825"/>
          <p14:tracePt t="9045" x="8475663" y="5354638"/>
          <p14:tracePt t="9054" x="8566150" y="5175250"/>
          <p14:tracePt t="9063" x="8566150" y="4995863"/>
          <p14:tracePt t="9069" x="8578850" y="4803775"/>
          <p14:tracePt t="9078" x="8578850" y="4635500"/>
          <p14:tracePt t="9085" x="8578850" y="4468813"/>
          <p14:tracePt t="9094" x="8578850" y="4340225"/>
          <p14:tracePt t="9102" x="8578850" y="4225925"/>
          <p14:tracePt t="9113" x="8553450" y="4148138"/>
          <p14:tracePt t="9118" x="8502650" y="4084638"/>
          <p14:tracePt t="9127" x="8475663" y="4070350"/>
          <p14:tracePt t="9133" x="8412163" y="4057650"/>
          <p14:tracePt t="9142" x="8308975" y="4044950"/>
          <p14:tracePt t="9149" x="8220075" y="4044950"/>
          <p14:tracePt t="9160" x="8104188" y="4044950"/>
          <p14:tracePt t="9165" x="7910513" y="4097338"/>
          <p14:tracePt t="9176" x="7731125" y="4186238"/>
          <p14:tracePt t="9181" x="7602538" y="4238625"/>
          <p14:tracePt t="9189" x="7423150" y="4327525"/>
          <p14:tracePt t="9198" x="7243763" y="4379913"/>
          <p14:tracePt t="9205" x="7024688" y="4418013"/>
          <p14:tracePt t="9213" x="6704013" y="4521200"/>
          <p14:tracePt t="9221" x="6383338" y="4559300"/>
          <p14:tracePt t="9229" x="6151563" y="4559300"/>
          <p14:tracePt t="9237" x="5959475" y="4559300"/>
          <p14:tracePt t="9245" x="5727700" y="4559300"/>
          <p14:tracePt t="9253" x="5535613" y="4559300"/>
          <p14:tracePt t="9261" x="5303838" y="4559300"/>
          <p14:tracePt t="9269" x="5059363" y="4559300"/>
          <p14:tracePt t="9277" x="4854575" y="4559300"/>
          <p14:tracePt t="9285" x="4635500" y="4559300"/>
          <p14:tracePt t="9293" x="4468813" y="4559300"/>
          <p14:tracePt t="9301" x="4340225" y="4559300"/>
          <p14:tracePt t="9310" x="4251325" y="4533900"/>
          <p14:tracePt t="9318" x="4173538" y="4508500"/>
          <p14:tracePt t="9328" x="4097338" y="4468813"/>
          <p14:tracePt t="9334" x="4006850" y="4443413"/>
          <p14:tracePt t="9346" x="3930650" y="4392613"/>
          <p14:tracePt t="9350" x="3840163" y="4340225"/>
          <p14:tracePt t="9361" x="3802063" y="4314825"/>
          <p14:tracePt t="9366" x="3762375" y="4289425"/>
          <p14:tracePt t="9378" x="3724275" y="4251325"/>
          <p14:tracePt t="9382" x="3660775" y="4198938"/>
          <p14:tracePt t="9390" x="3633788" y="4160838"/>
          <p14:tracePt t="9397" x="3557588" y="4122738"/>
          <p14:tracePt t="9405" x="3544888" y="4097338"/>
          <p14:tracePt t="9414" x="3506788" y="4070350"/>
          <p14:tracePt t="9421" x="3467100" y="4032250"/>
          <p14:tracePt t="9429" x="3390900" y="3994150"/>
          <p14:tracePt t="9437" x="3313113" y="3916363"/>
          <p14:tracePt t="9445" x="3171825" y="3865563"/>
          <p14:tracePt t="9453" x="3108325" y="3840163"/>
          <p14:tracePt t="9461" x="2992438" y="3827463"/>
          <p14:tracePt t="9469" x="2927350" y="3802063"/>
          <p14:tracePt t="9477" x="2851150" y="3802063"/>
          <p14:tracePt t="9485" x="2773363" y="3802063"/>
          <p14:tracePt t="9493" x="2684463" y="3802063"/>
          <p14:tracePt t="9501" x="2593975" y="3802063"/>
          <p14:tracePt t="9510" x="2530475" y="3802063"/>
          <p14:tracePt t="9517" x="2465388" y="3802063"/>
          <p14:tracePt t="9526" x="2427288" y="3802063"/>
          <p14:tracePt t="9533" x="2401888" y="3802063"/>
          <p14:tracePt t="9543" x="2311400" y="3802063"/>
          <p14:tracePt t="9549" x="2298700" y="3802063"/>
          <p14:tracePt t="9560" x="2286000" y="3802063"/>
          <p14:tracePt t="9565" x="2273300" y="3802063"/>
          <p14:tracePt t="9576" x="2247900" y="3802063"/>
          <p14:tracePt t="9589" x="2235200" y="3802063"/>
          <p14:tracePt t="9597" x="2222500" y="3802063"/>
          <p14:tracePt t="9621" x="2182813" y="3789363"/>
          <p14:tracePt t="9629" x="2157413" y="3711575"/>
          <p14:tracePt t="9637" x="2144713" y="3621088"/>
          <p14:tracePt t="9645" x="2054225" y="3506788"/>
          <p14:tracePt t="9653" x="2028825" y="3416300"/>
          <p14:tracePt t="9661" x="1939925" y="3236913"/>
          <p14:tracePt t="9669" x="1849438" y="3055938"/>
          <p14:tracePt t="9677" x="1811338" y="2889250"/>
          <p14:tracePt t="9685" x="1784350" y="2747963"/>
          <p14:tracePt t="9693" x="1758950" y="2619375"/>
          <p14:tracePt t="9701" x="1746250" y="2505075"/>
          <p14:tracePt t="9710" x="1733550" y="2414588"/>
          <p14:tracePt t="9717" x="1720850" y="2324100"/>
          <p14:tracePt t="9727" x="1720850" y="2311400"/>
          <p14:tracePt t="9733" x="1720850" y="2273300"/>
          <p14:tracePt t="9741" x="1720850" y="2260600"/>
          <p14:tracePt t="9839" x="1708150" y="2260600"/>
          <p14:tracePt t="9846" x="1695450" y="2247900"/>
          <p14:tracePt t="9877" x="1682750" y="2235200"/>
          <p14:tracePt t="9886" x="1670050" y="2235200"/>
          <p14:tracePt t="9900" x="1657350" y="2222500"/>
          <p14:tracePt t="9904" x="1644650" y="2208213"/>
          <p14:tracePt t="9943" x="1630363" y="2195513"/>
          <p14:tracePt t="9962" x="1617663" y="2195513"/>
          <p14:tracePt t="9977" x="1604963" y="2222500"/>
          <p14:tracePt t="9985" x="1604963" y="2235200"/>
          <p14:tracePt t="9993" x="1604963" y="2273300"/>
          <p14:tracePt t="10001" x="1604963" y="2336800"/>
          <p14:tracePt t="10009" x="1604963" y="2401888"/>
          <p14:tracePt t="10017" x="1604963" y="2414588"/>
          <p14:tracePt t="10025" x="1604963" y="2439988"/>
          <p14:tracePt t="10033" x="1604963" y="2478088"/>
          <p14:tracePt t="10042" x="1617663" y="2490788"/>
          <p14:tracePt t="10049" x="1617663" y="2505075"/>
          <p14:tracePt t="10118" x="1630363" y="2517775"/>
          <p14:tracePt t="10150" x="1644650" y="2517775"/>
          <p14:tracePt t="10181" x="1657350" y="2517775"/>
          <p14:tracePt t="10191" x="1670050" y="2517775"/>
          <p14:tracePt t="10197" x="1695450" y="2517775"/>
          <p14:tracePt t="10205" x="1708150" y="2517775"/>
          <p14:tracePt t="10213" x="1733550" y="2517775"/>
          <p14:tracePt t="10221" x="1758950" y="2517775"/>
          <p14:tracePt t="10229" x="1771650" y="2517775"/>
          <p14:tracePt t="10245" x="1784350" y="2505075"/>
          <p14:tracePt t="10253" x="1798638" y="2505075"/>
          <p14:tracePt t="10261" x="1811338" y="2490788"/>
          <p14:tracePt t="10270" x="1811338" y="2465388"/>
          <p14:tracePt t="10278" x="1824038" y="2465388"/>
          <p14:tracePt t="10286" x="1824038" y="2452688"/>
          <p14:tracePt t="10298" x="1836738" y="2439988"/>
          <p14:tracePt t="10302" x="1862138" y="2427288"/>
          <p14:tracePt t="10312" x="1862138" y="2414588"/>
          <p14:tracePt t="10328" x="1862138" y="2401888"/>
          <p14:tracePt t="10333" x="1862138" y="2389188"/>
          <p14:tracePt t="10357" x="1874838" y="2376488"/>
          <p14:tracePt t="10365" x="1887538" y="2349500"/>
          <p14:tracePt t="10373" x="1887538" y="2336800"/>
          <p14:tracePt t="10381" x="1887538" y="2324100"/>
          <p14:tracePt t="10389" x="1900238" y="2311400"/>
          <p14:tracePt t="10397" x="1912938" y="2298700"/>
          <p14:tracePt t="10405" x="1925638" y="2273300"/>
          <p14:tracePt t="10421" x="1939925" y="2260600"/>
          <p14:tracePt t="10429" x="1939925" y="2235200"/>
          <p14:tracePt t="10445" x="1965325" y="2208213"/>
          <p14:tracePt t="10453" x="1990725" y="2182813"/>
          <p14:tracePt t="10469" x="1990725" y="2170113"/>
          <p14:tracePt t="10485" x="2003425" y="2157413"/>
          <p14:tracePt t="10501" x="2028825" y="2144713"/>
          <p14:tracePt t="10512" x="2028825" y="2132013"/>
          <p14:tracePt t="10517" x="2041525" y="2119313"/>
          <p14:tracePt t="10533" x="2041525" y="2106613"/>
          <p14:tracePt t="10543" x="2054225" y="2106613"/>
          <p14:tracePt t="10549" x="2054225" y="2093913"/>
          <p14:tracePt t="10582" x="2066925" y="2081213"/>
          <p14:tracePt t="10590" x="2081213" y="2081213"/>
          <p14:tracePt t="10597" x="2093913" y="2066925"/>
          <p14:tracePt t="10613" x="2106613" y="2041525"/>
          <p14:tracePt t="10621" x="2119313" y="2041525"/>
          <p14:tracePt t="10629" x="2132013" y="2028825"/>
          <p14:tracePt t="10637" x="2144713" y="2003425"/>
          <p14:tracePt t="10645" x="2157413" y="1990725"/>
          <p14:tracePt t="10653" x="2170113" y="1978025"/>
          <p14:tracePt t="10661" x="2182813" y="1965325"/>
          <p14:tracePt t="10669" x="2195513" y="1939925"/>
          <p14:tracePt t="10677" x="2208213" y="1925638"/>
          <p14:tracePt t="10685" x="2208213" y="1912938"/>
          <p14:tracePt t="10693" x="2222500" y="1900238"/>
          <p14:tracePt t="10717" x="2235200" y="1900238"/>
          <p14:tracePt t="10726" x="2247900" y="1887538"/>
          <p14:tracePt t="10733" x="2260600" y="1874838"/>
          <p14:tracePt t="10757" x="2286000" y="1849438"/>
          <p14:tracePt t="10765" x="2298700" y="1836738"/>
          <p14:tracePt t="10773" x="2311400" y="1824038"/>
          <p14:tracePt t="10799" x="2336800" y="1784350"/>
          <p14:tracePt t="10806" x="2363788" y="1771650"/>
          <p14:tracePt t="10814" x="2376488" y="1758950"/>
          <p14:tracePt t="10822" x="2376488" y="1746250"/>
          <p14:tracePt t="11957" x="2363788" y="1746250"/>
          <p14:tracePt t="11965" x="2349500" y="1746250"/>
          <p14:tracePt t="11981" x="2336800" y="1746250"/>
          <p14:tracePt t="11989" x="2324100" y="1746250"/>
          <p14:tracePt t="11997" x="2311400" y="1771650"/>
          <p14:tracePt t="12005" x="2298700" y="1771650"/>
          <p14:tracePt t="12013" x="2286000" y="1784350"/>
          <p14:tracePt t="12022" x="2286000" y="1798638"/>
          <p14:tracePt t="12031" x="2273300" y="1811338"/>
          <p14:tracePt t="12038" x="2260600" y="1824038"/>
          <p14:tracePt t="12048" x="2235200" y="1849438"/>
          <p14:tracePt t="12054" x="2235200" y="1862138"/>
          <p14:tracePt t="12063" x="2222500" y="1862138"/>
          <p14:tracePt t="12069" x="2208213" y="1900238"/>
          <p14:tracePt t="12077" x="2195513" y="1912938"/>
          <p14:tracePt t="12094" x="2182813" y="1978025"/>
          <p14:tracePt t="12102" x="2182813" y="1990725"/>
          <p14:tracePt t="12116" x="2157413" y="2054225"/>
          <p14:tracePt t="12119" x="2157413" y="2093913"/>
          <p14:tracePt t="12131" x="2157413" y="2132013"/>
          <p14:tracePt t="12133" x="2132013" y="2222500"/>
          <p14:tracePt t="12141" x="2119313" y="2298700"/>
          <p14:tracePt t="12150" x="2119313" y="2389188"/>
          <p14:tracePt t="12157" x="2119313" y="2490788"/>
          <p14:tracePt t="12165" x="2119313" y="2581275"/>
          <p14:tracePt t="12173" x="2132013" y="2671763"/>
          <p14:tracePt t="12181" x="2182813" y="2760663"/>
          <p14:tracePt t="12189" x="2235200" y="2876550"/>
          <p14:tracePt t="12197" x="2260600" y="2979738"/>
          <p14:tracePt t="12205" x="2311400" y="3043238"/>
          <p14:tracePt t="12213" x="2349500" y="3146425"/>
          <p14:tracePt t="12221" x="2389188" y="3236913"/>
          <p14:tracePt t="12229" x="2401888" y="3262313"/>
          <p14:tracePt t="12237" x="2414588" y="3325813"/>
          <p14:tracePt t="12245" x="2439988" y="3365500"/>
          <p14:tracePt t="12253" x="2439988" y="3378200"/>
          <p14:tracePt t="12261" x="2439988" y="3390900"/>
          <p14:tracePt t="12269" x="2439988" y="3416300"/>
          <p14:tracePt t="12285" x="2465388" y="3441700"/>
          <p14:tracePt t="12294" x="2478088" y="3454400"/>
          <p14:tracePt t="12329" x="2490788" y="3454400"/>
          <p14:tracePt t="12337" x="2517775" y="3454400"/>
          <p14:tracePt t="12345" x="2530475" y="3454400"/>
          <p14:tracePt t="12353" x="2593975" y="3454400"/>
          <p14:tracePt t="12361" x="2671763" y="3454400"/>
          <p14:tracePt t="12369" x="2787650" y="3416300"/>
          <p14:tracePt t="12377" x="2851150" y="3403600"/>
          <p14:tracePt t="12385" x="2927350" y="3325813"/>
          <p14:tracePt t="12394" x="3005138" y="3275013"/>
          <p14:tracePt t="12401" x="3043238" y="3197225"/>
          <p14:tracePt t="12410" x="3068638" y="3171825"/>
          <p14:tracePt t="12417" x="3095625" y="3146425"/>
          <p14:tracePt t="12427" x="3108325" y="3068638"/>
          <p14:tracePt t="12433" x="3108325" y="3055938"/>
          <p14:tracePt t="12441" x="3121025" y="3017838"/>
          <p14:tracePt t="12449" x="3121025" y="2979738"/>
          <p14:tracePt t="12457" x="3121025" y="2954338"/>
          <p14:tracePt t="12465" x="3121025" y="2914650"/>
          <p14:tracePt t="12473" x="3121025" y="2876550"/>
          <p14:tracePt t="12481" x="3121025" y="2851150"/>
          <p14:tracePt t="12489" x="3121025" y="2825750"/>
          <p14:tracePt t="12497" x="3121025" y="2813050"/>
          <p14:tracePt t="12505" x="3121025" y="2800350"/>
          <p14:tracePt t="12513" x="3121025" y="2787650"/>
          <p14:tracePt t="12538" x="3108325" y="2773363"/>
          <p14:tracePt t="12570" x="3108325" y="2760663"/>
          <p14:tracePt t="12585" x="3108325" y="2747963"/>
          <p14:tracePt t="12593" x="3108325" y="2735263"/>
          <p14:tracePt t="12601" x="3108325" y="2722563"/>
          <p14:tracePt t="12611" x="3108325" y="2709863"/>
          <p14:tracePt t="12617" x="3108325" y="2697163"/>
          <p14:tracePt t="12625" x="3108325" y="2671763"/>
          <p14:tracePt t="12641" x="3108325" y="2659063"/>
          <p14:tracePt t="12649" x="3108325" y="2632075"/>
          <p14:tracePt t="12666" x="3108325" y="2606675"/>
          <p14:tracePt t="12681" x="3108325" y="2581275"/>
          <p14:tracePt t="12690" x="3108325" y="2568575"/>
          <p14:tracePt t="12713" x="3108325" y="2555875"/>
          <p14:tracePt t="12721" x="3108325" y="2543175"/>
          <p14:tracePt t="12731" x="3108325" y="2530475"/>
          <p14:tracePt t="12761" x="3108325" y="2517775"/>
          <p14:tracePt t="12769" x="3108325" y="2505075"/>
          <p14:tracePt t="12778" x="3108325" y="2490788"/>
          <p14:tracePt t="12785" x="3108325" y="2478088"/>
          <p14:tracePt t="12794" x="3108325" y="2465388"/>
          <p14:tracePt t="12829" x="3121025" y="2452688"/>
          <p14:tracePt t="12845" x="3133725" y="2439988"/>
          <p14:tracePt t="12867" x="3133725" y="2427288"/>
          <p14:tracePt t="12870" x="3159125" y="2401888"/>
          <p14:tracePt t="12880" x="3184525" y="2389188"/>
          <p14:tracePt t="12897" x="3197225" y="2389188"/>
          <p14:tracePt t="12902" x="3209925" y="2376488"/>
          <p14:tracePt t="12922" x="3224213" y="2349500"/>
          <p14:tracePt t="12934" x="3236913" y="2349500"/>
          <p14:tracePt t="12937" x="3249613" y="2336800"/>
          <p14:tracePt t="12953" x="3262313" y="2324100"/>
          <p14:tracePt t="12985" x="3275013" y="2311400"/>
          <p14:tracePt t="13002" x="3300413" y="2298700"/>
          <p14:tracePt t="13018" x="3313113" y="2286000"/>
          <p14:tracePt t="13034" x="3325813" y="2273300"/>
          <p14:tracePt t="13050" x="3325813" y="2260600"/>
          <p14:tracePt t="13065" x="3338513" y="2247900"/>
          <p14:tracePt t="13073" x="3351213" y="2247900"/>
          <p14:tracePt t="13081" x="3365500" y="2247900"/>
          <p14:tracePt t="13097" x="3390900" y="2222500"/>
          <p14:tracePt t="13106" x="3403600" y="2208213"/>
          <p14:tracePt t="13121" x="3416300" y="2208213"/>
          <p14:tracePt t="13129" x="3429000" y="2208213"/>
          <p14:tracePt t="13137" x="3441700" y="2182813"/>
          <p14:tracePt t="13145" x="3454400" y="2182813"/>
          <p14:tracePt t="13154" x="3467100" y="2170113"/>
          <p14:tracePt t="13170" x="3492500" y="2170113"/>
          <p14:tracePt t="13180" x="3506788" y="2157413"/>
          <p14:tracePt t="13209" x="3506788" y="2144713"/>
          <p14:tracePt t="13225" x="3519488" y="2144713"/>
          <p14:tracePt t="13241" x="3532188" y="2144713"/>
          <p14:tracePt t="13257" x="3544888" y="2132013"/>
          <p14:tracePt t="13745" x="3532188" y="2132013"/>
          <p14:tracePt t="13761" x="3519488" y="2132013"/>
          <p14:tracePt t="13785" x="3492500" y="2132013"/>
          <p14:tracePt t="13794" x="3454400" y="2144713"/>
          <p14:tracePt t="13801" x="3454400" y="2157413"/>
          <p14:tracePt t="13809" x="3441700" y="2170113"/>
          <p14:tracePt t="13817" x="3429000" y="2182813"/>
          <p14:tracePt t="13825" x="3403600" y="2222500"/>
          <p14:tracePt t="13833" x="3403600" y="2235200"/>
          <p14:tracePt t="13842" x="3390900" y="2260600"/>
          <p14:tracePt t="13851" x="3390900" y="2273300"/>
          <p14:tracePt t="13858" x="3378200" y="2324100"/>
          <p14:tracePt t="13867" x="3378200" y="2401888"/>
          <p14:tracePt t="13874" x="3378200" y="2465388"/>
          <p14:tracePt t="13881" x="3378200" y="2490788"/>
          <p14:tracePt t="13890" x="3378200" y="2555875"/>
          <p14:tracePt t="13899" x="3378200" y="2632075"/>
          <p14:tracePt t="13905" x="3390900" y="2659063"/>
          <p14:tracePt t="13913" x="3429000" y="2722563"/>
          <p14:tracePt t="13921" x="3454400" y="2760663"/>
          <p14:tracePt t="13929" x="3479800" y="2787650"/>
          <p14:tracePt t="13937" x="3492500" y="2800350"/>
          <p14:tracePt t="13946" x="3532188" y="2838450"/>
          <p14:tracePt t="13953" x="3544888" y="2851150"/>
          <p14:tracePt t="13961" x="3557588" y="2863850"/>
          <p14:tracePt t="13969" x="3608388" y="2876550"/>
          <p14:tracePt t="13979" x="3621088" y="2889250"/>
          <p14:tracePt t="13985" x="3633788" y="2901950"/>
          <p14:tracePt t="14179" x="3660775" y="2889250"/>
          <p14:tracePt t="14187" x="3673475" y="2876550"/>
          <p14:tracePt t="14203" x="3686175" y="2825750"/>
          <p14:tracePt t="14210" x="3698875" y="2787650"/>
          <p14:tracePt t="14218" x="3698875" y="2773363"/>
          <p14:tracePt t="14225" x="3698875" y="2760663"/>
          <p14:tracePt t="14233" x="3698875" y="2735263"/>
          <p14:tracePt t="14241" x="3698875" y="2709863"/>
          <p14:tracePt t="14249" x="3724275" y="2684463"/>
          <p14:tracePt t="14262" x="3724275" y="2671763"/>
          <p14:tracePt t="14269" x="3736975" y="2646363"/>
          <p14:tracePt t="14278" x="3749675" y="2646363"/>
          <p14:tracePt t="14285" x="3749675" y="2632075"/>
          <p14:tracePt t="14295" x="3775075" y="2593975"/>
          <p14:tracePt t="14304" x="3789363" y="2593975"/>
          <p14:tracePt t="14311" x="3802063" y="2581275"/>
          <p14:tracePt t="14319" x="3814763" y="2555875"/>
          <p14:tracePt t="14325" x="3827463" y="2555875"/>
          <p14:tracePt t="14333" x="3840163" y="2543175"/>
          <p14:tracePt t="14341" x="3840163" y="2517775"/>
          <p14:tracePt t="14349" x="3852863" y="2517775"/>
          <p14:tracePt t="14357" x="3878263" y="2505075"/>
          <p14:tracePt t="14365" x="3878263" y="2490788"/>
          <p14:tracePt t="14373" x="3890963" y="2490788"/>
          <p14:tracePt t="14381" x="3903663" y="2490788"/>
          <p14:tracePt t="14397" x="3930650" y="2478088"/>
          <p14:tracePt t="14405" x="3943350" y="2465388"/>
          <p14:tracePt t="14437" x="3956050" y="2465388"/>
          <p14:tracePt t="14445" x="3981450" y="2465388"/>
          <p14:tracePt t="14453" x="4044950" y="2465388"/>
          <p14:tracePt t="14462" x="4084638" y="2490788"/>
          <p14:tracePt t="14469" x="4097338" y="2505075"/>
          <p14:tracePt t="14479" x="4160838" y="2517775"/>
          <p14:tracePt t="14485" x="4186238" y="2530475"/>
          <p14:tracePt t="14493" x="4198938" y="2530475"/>
          <p14:tracePt t="14501" x="4211638" y="2530475"/>
          <p14:tracePt t="14533" x="4225925" y="2543175"/>
          <p14:tracePt t="14561" x="4238625" y="2555875"/>
          <p14:tracePt t="14578" x="4238625" y="2568575"/>
          <p14:tracePt t="14585" x="4251325" y="2568575"/>
          <p14:tracePt t="14593" x="4264025" y="2581275"/>
          <p14:tracePt t="14601" x="4276725" y="2606675"/>
          <p14:tracePt t="14617" x="4289425" y="2619375"/>
          <p14:tracePt t="14625" x="4289425" y="2632075"/>
          <p14:tracePt t="14633" x="4314825" y="2646363"/>
          <p14:tracePt t="14641" x="4327525" y="2671763"/>
          <p14:tracePt t="14649" x="4327525" y="2684463"/>
          <p14:tracePt t="14657" x="4352925" y="2697163"/>
          <p14:tracePt t="14665" x="4367213" y="2709863"/>
          <p14:tracePt t="14673" x="4379913" y="2722563"/>
          <p14:tracePt t="14681" x="4392613" y="2722563"/>
          <p14:tracePt t="14785" x="4405313" y="2722563"/>
          <p14:tracePt t="14842" x="4405313" y="2709863"/>
          <p14:tracePt t="14851" x="4392613" y="2684463"/>
          <p14:tracePt t="14857" x="4379913" y="2671763"/>
          <p14:tracePt t="14865" x="4367213" y="2646363"/>
          <p14:tracePt t="14873" x="4352925" y="2646363"/>
          <p14:tracePt t="14881" x="4340225" y="2646363"/>
          <p14:tracePt t="14890" x="4327525" y="2632075"/>
          <p14:tracePt t="14945" x="4340225" y="2632075"/>
          <p14:tracePt t="14954" x="4367213" y="2632075"/>
          <p14:tracePt t="14962" x="4392613" y="2632075"/>
          <p14:tracePt t="14970" x="4405313" y="2632075"/>
          <p14:tracePt t="14977" x="4481513" y="2659063"/>
          <p14:tracePt t="14985" x="4494213" y="2671763"/>
          <p14:tracePt t="14993" x="4572000" y="2697163"/>
          <p14:tracePt t="15001" x="4597400" y="2722563"/>
          <p14:tracePt t="15009" x="4610100" y="2735263"/>
          <p14:tracePt t="15017" x="4622800" y="2747963"/>
          <p14:tracePt t="15025" x="4635500" y="2760663"/>
          <p14:tracePt t="15033" x="4635500" y="2773363"/>
          <p14:tracePt t="15041" x="4649788" y="2773363"/>
          <p14:tracePt t="15155" x="4662488" y="2773363"/>
          <p14:tracePt t="15171" x="4675188" y="2773363"/>
          <p14:tracePt t="15179" x="4700588" y="2773363"/>
          <p14:tracePt t="15189" x="4725988" y="2773363"/>
          <p14:tracePt t="15201" x="4764088" y="2760663"/>
          <p14:tracePt t="15209" x="4764088" y="2747963"/>
          <p14:tracePt t="15217" x="4776788" y="2747963"/>
          <p14:tracePt t="15252" x="4776788" y="2735263"/>
          <p14:tracePt t="15257" x="4776788" y="2722563"/>
          <p14:tracePt t="15283" x="4776788" y="2709863"/>
          <p14:tracePt t="15331" x="4791075" y="2671763"/>
          <p14:tracePt t="15349" x="4803775" y="2659063"/>
          <p14:tracePt t="15365" x="4803775" y="2646363"/>
          <p14:tracePt t="15373" x="4803775" y="2632075"/>
          <p14:tracePt t="15389" x="4803775" y="2619375"/>
          <p14:tracePt t="15401" x="4803775" y="2606675"/>
          <p14:tracePt t="15407" x="4803775" y="2593975"/>
          <p14:tracePt t="15417" x="4803775" y="2568575"/>
          <p14:tracePt t="15423" x="4803775" y="2555875"/>
          <p14:tracePt t="15433" x="4816475" y="2555875"/>
          <p14:tracePt t="15450" x="4816475" y="2543175"/>
          <p14:tracePt t="15463" x="4816475" y="2517775"/>
          <p14:tracePt t="15477" x="4829175" y="2505075"/>
          <p14:tracePt t="15485" x="4841875" y="2490788"/>
          <p14:tracePt t="15493" x="4841875" y="2478088"/>
          <p14:tracePt t="15509" x="4854575" y="2465388"/>
          <p14:tracePt t="15517" x="4854575" y="2452688"/>
          <p14:tracePt t="15526" x="4867275" y="2439988"/>
          <p14:tracePt t="15533" x="4867275" y="2414588"/>
          <p14:tracePt t="15542" x="4879975" y="2414588"/>
          <p14:tracePt t="15551" x="4879975" y="2389188"/>
          <p14:tracePt t="15557" x="4892675" y="2363788"/>
          <p14:tracePt t="15566" x="4905375" y="2363788"/>
          <p14:tracePt t="15573" x="4905375" y="2336800"/>
          <p14:tracePt t="15581" x="4918075" y="2324100"/>
          <p14:tracePt t="15593" x="4932363" y="2311400"/>
          <p14:tracePt t="15601" x="4932363" y="2298700"/>
          <p14:tracePt t="15610" x="4932363" y="2286000"/>
          <p14:tracePt t="15626" x="4945063" y="2273300"/>
          <p14:tracePt t="15642" x="4957763" y="2247900"/>
          <p14:tracePt t="15658" x="4957763" y="2235200"/>
          <p14:tracePt t="15673" x="4957763" y="2222500"/>
          <p14:tracePt t="15689" x="4970463" y="2208213"/>
          <p14:tracePt t="15697" x="4970463" y="2195513"/>
          <p14:tracePt t="15705" x="4983163" y="2182813"/>
          <p14:tracePt t="15721" x="4995863" y="2182813"/>
          <p14:tracePt t="15749" x="4995863" y="2170113"/>
          <p14:tracePt t="15757" x="5021263" y="2144713"/>
          <p14:tracePt t="15765" x="5033963" y="2144713"/>
          <p14:tracePt t="15797" x="5033963" y="2119313"/>
          <p14:tracePt t="15805" x="5046663" y="2106613"/>
          <p14:tracePt t="15813" x="5059363" y="2106613"/>
          <p14:tracePt t="15831" x="5073650" y="2093913"/>
          <p14:tracePt t="15837" x="5073650" y="2081213"/>
          <p14:tracePt t="15846" x="5086350" y="2066925"/>
          <p14:tracePt t="15853" x="5099050" y="2066925"/>
          <p14:tracePt t="15865" x="5099050" y="2054225"/>
          <p14:tracePt t="15871" x="5111750" y="2054225"/>
          <p14:tracePt t="15878" x="5137150" y="2028825"/>
          <p14:tracePt t="15886" x="5149850" y="2028825"/>
          <p14:tracePt t="15894" x="5162550" y="2016125"/>
          <p14:tracePt t="15909" x="5187950" y="2016125"/>
          <p14:tracePt t="15917" x="5200650" y="1990725"/>
          <p14:tracePt t="15925" x="5213350" y="1990725"/>
          <p14:tracePt t="15933" x="5253038" y="1978025"/>
          <p14:tracePt t="15942" x="5265738" y="1965325"/>
          <p14:tracePt t="15950" x="5278438" y="1965325"/>
          <p14:tracePt t="15958" x="5291138" y="1965325"/>
          <p14:tracePt t="15969" x="5303838" y="1952625"/>
          <p14:tracePt t="15973" x="5341938" y="1925638"/>
          <p14:tracePt t="15981" x="5354638" y="1912938"/>
          <p14:tracePt t="15989" x="5368925" y="1900238"/>
          <p14:tracePt t="16005" x="5381625" y="1900238"/>
          <p14:tracePt t="16013" x="5394325" y="1900238"/>
          <p14:tracePt t="16021" x="5407025" y="1887538"/>
          <p14:tracePt t="16105" x="5432425" y="1887538"/>
          <p14:tracePt t="16150" x="5445125" y="1887538"/>
          <p14:tracePt t="16446" x="5432425" y="1887538"/>
          <p14:tracePt t="16454" x="5419725" y="1887538"/>
          <p14:tracePt t="16477" x="5394325" y="1887538"/>
          <p14:tracePt t="16485" x="5381625" y="1887538"/>
          <p14:tracePt t="16493" x="5368925" y="1887538"/>
          <p14:tracePt t="16501" x="5354638" y="1887538"/>
          <p14:tracePt t="16528" x="5341938" y="1887538"/>
          <p14:tracePt t="16536" x="5329238" y="1887538"/>
          <p14:tracePt t="16543" x="5303838" y="1912938"/>
          <p14:tracePt t="16558" x="5265738" y="1939925"/>
          <p14:tracePt t="16569" x="5227638" y="1978025"/>
          <p14:tracePt t="16573" x="5200650" y="2016125"/>
          <p14:tracePt t="16585" x="5187950" y="2081213"/>
          <p14:tracePt t="16589" x="5162550" y="2106613"/>
          <p14:tracePt t="16597" x="5149850" y="2182813"/>
          <p14:tracePt t="16605" x="5137150" y="2208213"/>
          <p14:tracePt t="16614" x="5137150" y="2298700"/>
          <p14:tracePt t="16620" x="5137150" y="2414588"/>
          <p14:tracePt t="16631" x="5137150" y="2478088"/>
          <p14:tracePt t="16637" x="5137150" y="2581275"/>
          <p14:tracePt t="16648" x="5162550" y="2722563"/>
          <p14:tracePt t="16653" x="5213350" y="2838450"/>
          <p14:tracePt t="16661" x="5227638" y="2927350"/>
          <p14:tracePt t="16669" x="5278438" y="3043238"/>
          <p14:tracePt t="16677" x="5303838" y="3108325"/>
          <p14:tracePt t="16685" x="5354638" y="3224213"/>
          <p14:tracePt t="16694" x="5381625" y="3313113"/>
          <p14:tracePt t="16701" x="5419725" y="3390900"/>
          <p14:tracePt t="16709" x="5457825" y="3506788"/>
          <p14:tracePt t="16717" x="5495925" y="3595688"/>
          <p14:tracePt t="16726" x="5535613" y="3673475"/>
          <p14:tracePt t="16733" x="5573713" y="3749675"/>
          <p14:tracePt t="16741" x="5651500" y="3840163"/>
          <p14:tracePt t="16749" x="5702300" y="3943350"/>
          <p14:tracePt t="16757" x="5727700" y="4006850"/>
          <p14:tracePt t="16765" x="5753100" y="4044950"/>
          <p14:tracePt t="16781" x="5792788" y="4135438"/>
          <p14:tracePt t="16789" x="5818188" y="4173538"/>
          <p14:tracePt t="16797" x="5818188" y="4211638"/>
          <p14:tracePt t="16805" x="5830888" y="4238625"/>
          <p14:tracePt t="16814" x="5843588" y="4276725"/>
          <p14:tracePt t="16821" x="5856288" y="4340225"/>
          <p14:tracePt t="16830" x="5868988" y="4379913"/>
          <p14:tracePt t="16837" x="5881688" y="4443413"/>
          <p14:tracePt t="16845" x="5919788" y="4521200"/>
          <p14:tracePt t="16853" x="5919788" y="4533900"/>
          <p14:tracePt t="16861" x="5919788" y="4546600"/>
          <p14:tracePt t="16869" x="5934075" y="4584700"/>
          <p14:tracePt t="16879" x="5946775" y="4597400"/>
          <p14:tracePt t="16901" x="5959475" y="4610100"/>
          <p14:tracePt t="16973" x="5959475" y="4559300"/>
          <p14:tracePt t="16981" x="5959475" y="4533900"/>
          <p14:tracePt t="16989" x="5959475" y="4468813"/>
          <p14:tracePt t="16998" x="5959475" y="4443413"/>
          <p14:tracePt t="17005" x="5959475" y="4379913"/>
          <p14:tracePt t="17014" x="5959475" y="4340225"/>
          <p14:tracePt t="17021" x="5959475" y="4302125"/>
          <p14:tracePt t="17031" x="5934075" y="4276725"/>
          <p14:tracePt t="17053" x="5934075" y="4251325"/>
          <p14:tracePt t="17069" x="5934075" y="4225925"/>
          <p14:tracePt t="17078" x="5934075" y="4186238"/>
          <p14:tracePt t="17094" x="5934075" y="4160838"/>
          <p14:tracePt t="17102" x="5934075" y="4148138"/>
          <p14:tracePt t="17110" x="5934075" y="4135438"/>
          <p14:tracePt t="17117" x="5934075" y="4122738"/>
          <p14:tracePt t="17126" x="5934075" y="4110038"/>
          <p14:tracePt t="17141" x="5934075" y="4097338"/>
          <p14:tracePt t="17149" x="5934075" y="4070350"/>
          <p14:tracePt t="17165" x="5946775" y="4057650"/>
          <p14:tracePt t="17199" x="5946775" y="4044950"/>
          <p14:tracePt t="17207" x="5946775" y="4032250"/>
          <p14:tracePt t="17220" x="5959475" y="4019550"/>
          <p14:tracePt t="17223" x="5972175" y="4006850"/>
          <p14:tracePt t="17247" x="5972175" y="3994150"/>
          <p14:tracePt t="17255" x="5972175" y="3968750"/>
          <p14:tracePt t="17261" x="5972175" y="3956050"/>
          <p14:tracePt t="17269" x="5972175" y="3943350"/>
          <p14:tracePt t="17277" x="5984875" y="3916363"/>
          <p14:tracePt t="17286" x="5997575" y="3903663"/>
          <p14:tracePt t="17293" x="5997575" y="3878263"/>
          <p14:tracePt t="17301" x="6010275" y="3852863"/>
          <p14:tracePt t="17309" x="6010275" y="3827463"/>
          <p14:tracePt t="17317" x="6010275" y="3814763"/>
          <p14:tracePt t="17325" x="6010275" y="3775075"/>
          <p14:tracePt t="17333" x="6010275" y="3736975"/>
          <p14:tracePt t="17342" x="6010275" y="3724275"/>
          <p14:tracePt t="17350" x="6010275" y="3711575"/>
          <p14:tracePt t="17358" x="6022975" y="3698875"/>
          <p14:tracePt t="17390" x="6022975" y="3686175"/>
          <p14:tracePt t="17470" x="6035675" y="3673475"/>
          <p14:tracePt t="17501" x="6088063" y="3698875"/>
          <p14:tracePt t="17511" x="6113463" y="3711575"/>
          <p14:tracePt t="17517" x="6138863" y="3736975"/>
          <p14:tracePt t="17525" x="6164263" y="3749675"/>
          <p14:tracePt t="17533" x="6164263" y="3762375"/>
          <p14:tracePt t="17541" x="6176963" y="3775075"/>
          <p14:tracePt t="17550" x="6189663" y="3775075"/>
          <p14:tracePt t="17558" x="6202363" y="3775075"/>
          <p14:tracePt t="17575" x="6242050" y="3775075"/>
          <p14:tracePt t="17590" x="6267450" y="3775075"/>
          <p14:tracePt t="17600" x="6280150" y="3775075"/>
          <p14:tracePt t="17605" x="6318250" y="3775075"/>
          <p14:tracePt t="17615" x="6343650" y="3762375"/>
          <p14:tracePt t="17621" x="6383338" y="3736975"/>
          <p14:tracePt t="17637" x="6408738" y="3724275"/>
          <p14:tracePt t="17645" x="6421438" y="3711575"/>
          <p14:tracePt t="17661" x="6434138" y="3698875"/>
          <p14:tracePt t="17669" x="6446838" y="3686175"/>
          <p14:tracePt t="17677" x="6459538" y="3686175"/>
          <p14:tracePt t="17686" x="6459538" y="3673475"/>
          <p14:tracePt t="17693" x="6472238" y="3660775"/>
          <p14:tracePt t="17702" x="6484938" y="3660775"/>
          <p14:tracePt t="17709" x="6497638" y="3648075"/>
          <p14:tracePt t="17717" x="6497638" y="3633788"/>
          <p14:tracePt t="17725" x="6511925" y="3621088"/>
          <p14:tracePt t="17741" x="6524625" y="3608388"/>
          <p14:tracePt t="17749" x="6537325" y="3557588"/>
          <p14:tracePt t="17757" x="6537325" y="3544888"/>
          <p14:tracePt t="17766" x="6537325" y="3532188"/>
          <p14:tracePt t="17773" x="6537325" y="3519488"/>
          <p14:tracePt t="17784" x="6550025" y="3492500"/>
          <p14:tracePt t="17790" x="6550025" y="3467100"/>
          <p14:tracePt t="17799" x="6550025" y="3454400"/>
          <p14:tracePt t="17805" x="6550025" y="3429000"/>
          <p14:tracePt t="17815" x="6550025" y="3403600"/>
          <p14:tracePt t="17825" x="6550025" y="3390900"/>
          <p14:tracePt t="17835" x="6550025" y="3378200"/>
          <p14:tracePt t="17841" x="6550025" y="3365500"/>
          <p14:tracePt t="17850" x="6550025" y="3351213"/>
          <p14:tracePt t="17857" x="6550025" y="3325813"/>
          <p14:tracePt t="17873" x="6550025" y="3313113"/>
          <p14:tracePt t="17883" x="6550025" y="3300413"/>
          <p14:tracePt t="17889" x="6550025" y="3287713"/>
          <p14:tracePt t="17906" x="6550025" y="3249613"/>
          <p14:tracePt t="17921" x="6550025" y="3236913"/>
          <p14:tracePt t="17929" x="6537325" y="3209925"/>
          <p14:tracePt t="17937" x="6524625" y="3209925"/>
          <p14:tracePt t="17945" x="6511925" y="3209925"/>
          <p14:tracePt t="17961" x="6497638" y="3209925"/>
          <p14:tracePt t="17969" x="6484938" y="3209925"/>
          <p14:tracePt t="17977" x="6459538" y="3209925"/>
          <p14:tracePt t="17985" x="6434138" y="3209925"/>
          <p14:tracePt t="18001" x="6408738" y="3209925"/>
          <p14:tracePt t="18009" x="6396038" y="3209925"/>
          <p14:tracePt t="18017" x="6383338" y="3209925"/>
          <p14:tracePt t="18025" x="6370638" y="3209925"/>
          <p14:tracePt t="18033" x="6356350" y="3209925"/>
          <p14:tracePt t="18041" x="6343650" y="3209925"/>
          <p14:tracePt t="18051" x="6318250" y="3224213"/>
          <p14:tracePt t="18068" x="6292850" y="3249613"/>
          <p14:tracePt t="18074" x="6267450" y="3249613"/>
          <p14:tracePt t="18085" x="6267450" y="3262313"/>
          <p14:tracePt t="18090" x="6242050" y="3287713"/>
          <p14:tracePt t="18102" x="6229350" y="3300413"/>
          <p14:tracePt t="18106" x="6216650" y="3313113"/>
          <p14:tracePt t="18118" x="6202363" y="3338513"/>
          <p14:tracePt t="18122" x="6189663" y="3365500"/>
          <p14:tracePt t="18129" x="6151563" y="3390900"/>
          <p14:tracePt t="18137" x="6138863" y="3416300"/>
          <p14:tracePt t="18145" x="6113463" y="3454400"/>
          <p14:tracePt t="18153" x="6088063" y="3467100"/>
          <p14:tracePt t="18161" x="6088063" y="3479800"/>
          <p14:tracePt t="18177" x="6088063" y="3506788"/>
          <p14:tracePt t="18193" x="6075363" y="3544888"/>
          <p14:tracePt t="18201" x="6075363" y="3557588"/>
          <p14:tracePt t="18209" x="6061075" y="3582988"/>
          <p14:tracePt t="18217" x="6061075" y="3595688"/>
          <p14:tracePt t="18225" x="6061075" y="3608388"/>
          <p14:tracePt t="18233" x="6061075" y="3621088"/>
          <p14:tracePt t="18241" x="6061075" y="3633788"/>
          <p14:tracePt t="18251" x="6061075" y="3660775"/>
          <p14:tracePt t="18258" x="6061075" y="3686175"/>
          <p14:tracePt t="18267" x="6075363" y="3698875"/>
          <p14:tracePt t="18274" x="6088063" y="3711575"/>
          <p14:tracePt t="18284" x="6100763" y="3736975"/>
          <p14:tracePt t="18289" x="6138863" y="3775075"/>
          <p14:tracePt t="18302" x="6176963" y="3789363"/>
          <p14:tracePt t="18305" x="6254750" y="3814763"/>
          <p14:tracePt t="18316" x="6292850" y="3827463"/>
          <p14:tracePt t="18321" x="6330950" y="3827463"/>
          <p14:tracePt t="18329" x="6356350" y="3827463"/>
          <p14:tracePt t="18337" x="6370638" y="3827463"/>
          <p14:tracePt t="18345" x="6396038" y="3827463"/>
          <p14:tracePt t="18377" x="6459538" y="3802063"/>
          <p14:tracePt t="18385" x="6459538" y="3789363"/>
          <p14:tracePt t="18393" x="6484938" y="3762375"/>
          <p14:tracePt t="18402" x="6497638" y="3724275"/>
          <p14:tracePt t="18410" x="6497638" y="3698875"/>
          <p14:tracePt t="18418" x="6497638" y="3686175"/>
          <p14:tracePt t="18426" x="6524625" y="3660775"/>
          <p14:tracePt t="18435" x="6524625" y="3633788"/>
          <p14:tracePt t="18442" x="6537325" y="3621088"/>
          <p14:tracePt t="18453" x="6550025" y="3595688"/>
          <p14:tracePt t="18458" x="6550025" y="3570288"/>
          <p14:tracePt t="18473" x="6550025" y="3544888"/>
          <p14:tracePt t="18481" x="6550025" y="3532188"/>
          <p14:tracePt t="18513" x="6550025" y="3506788"/>
          <p14:tracePt t="18521" x="6550025" y="3492500"/>
          <p14:tracePt t="18537" x="6537325" y="3467100"/>
          <p14:tracePt t="18546" x="6524625" y="3441700"/>
          <p14:tracePt t="18553" x="6497638" y="3429000"/>
          <p14:tracePt t="18562" x="6459538" y="3416300"/>
          <p14:tracePt t="18570" x="6421438" y="3390900"/>
          <p14:tracePt t="18577" x="6396038" y="3390900"/>
          <p14:tracePt t="18585" x="6305550" y="3378200"/>
          <p14:tracePt t="18593" x="6267450" y="3365500"/>
          <p14:tracePt t="18602" x="6202363" y="3365500"/>
          <p14:tracePt t="18609" x="6113463" y="3325813"/>
          <p14:tracePt t="18617" x="6100763" y="3325813"/>
          <p14:tracePt t="18625" x="6061075" y="3325813"/>
          <p14:tracePt t="18633" x="6035675" y="3325813"/>
          <p14:tracePt t="18649" x="6022975" y="3325813"/>
          <p14:tracePt t="18657" x="6010275" y="3325813"/>
          <p14:tracePt t="18665" x="5997575" y="3338513"/>
          <p14:tracePt t="18673" x="5984875" y="3338513"/>
          <p14:tracePt t="18682" x="5972175" y="3338513"/>
          <p14:tracePt t="18689" x="5959475" y="3351213"/>
          <p14:tracePt t="18699" x="5959475" y="3365500"/>
          <p14:tracePt t="18705" x="5946775" y="3390900"/>
          <p14:tracePt t="18713" x="5934075" y="3390900"/>
          <p14:tracePt t="18721" x="5907088" y="3416300"/>
          <p14:tracePt t="18729" x="5894388" y="3441700"/>
          <p14:tracePt t="18737" x="5868988" y="3467100"/>
          <p14:tracePt t="18745" x="5856288" y="3479800"/>
          <p14:tracePt t="18753" x="5843588" y="3519488"/>
          <p14:tracePt t="18769" x="5843588" y="3532188"/>
          <p14:tracePt t="18777" x="5830888" y="3544888"/>
          <p14:tracePt t="18793" x="5818188" y="3557588"/>
          <p14:tracePt t="18801" x="5818188" y="3570288"/>
          <p14:tracePt t="18809" x="5818188" y="3582988"/>
          <p14:tracePt t="18818" x="5818188" y="3595688"/>
          <p14:tracePt t="18826" x="5818188" y="3621088"/>
          <p14:tracePt t="18842" x="5818188" y="3633788"/>
          <p14:tracePt t="18851" x="5830888" y="3660775"/>
          <p14:tracePt t="18857" x="5843588" y="3660775"/>
          <p14:tracePt t="18868" x="5894388" y="3660775"/>
          <p14:tracePt t="18874" x="5984875" y="3660775"/>
          <p14:tracePt t="18887" x="5997575" y="3660775"/>
          <p14:tracePt t="18890" x="6088063" y="3660775"/>
          <p14:tracePt t="18901" x="6151563" y="3660775"/>
          <p14:tracePt t="18905" x="6189663" y="3660775"/>
          <p14:tracePt t="18914" x="6216650" y="3660775"/>
          <p14:tracePt t="18921" x="6254750" y="3633788"/>
          <p14:tracePt t="18929" x="6267450" y="3633788"/>
          <p14:tracePt t="18937" x="6318250" y="3595688"/>
          <p14:tracePt t="18945" x="6330950" y="3582988"/>
          <p14:tracePt t="18953" x="6343650" y="3582988"/>
          <p14:tracePt t="18961" x="6370638" y="3557588"/>
          <p14:tracePt t="18969" x="6370638" y="3544888"/>
          <p14:tracePt t="18977" x="6383338" y="3544888"/>
          <p14:tracePt t="18985" x="6396038" y="3519488"/>
          <p14:tracePt t="18993" x="6408738" y="3492500"/>
          <p14:tracePt t="19001" x="6408738" y="3479800"/>
          <p14:tracePt t="19009" x="6408738" y="3454400"/>
          <p14:tracePt t="19017" x="6434138" y="3416300"/>
          <p14:tracePt t="19025" x="6446838" y="3403600"/>
          <p14:tracePt t="19043" x="6459538" y="3365500"/>
          <p14:tracePt t="19058" x="6459538" y="3351213"/>
          <p14:tracePt t="19068" x="6459538" y="3325813"/>
          <p14:tracePt t="19073" x="6459538" y="3313113"/>
          <p14:tracePt t="19083" x="6459538" y="3300413"/>
          <p14:tracePt t="19089" x="6459538" y="3287713"/>
          <p14:tracePt t="19097" x="6459538" y="3275013"/>
          <p14:tracePt t="19105" x="6459538" y="3262313"/>
          <p14:tracePt t="19113" x="6459538" y="3249613"/>
          <p14:tracePt t="19121" x="6434138" y="3224213"/>
          <p14:tracePt t="19129" x="6434138" y="3209925"/>
          <p14:tracePt t="19137" x="6408738" y="3197225"/>
          <p14:tracePt t="19145" x="6370638" y="3197225"/>
          <p14:tracePt t="19153" x="6305550" y="3171825"/>
          <p14:tracePt t="19161" x="6242050" y="3171825"/>
          <p14:tracePt t="19169" x="6151563" y="3159125"/>
          <p14:tracePt t="19177" x="6088063" y="3159125"/>
          <p14:tracePt t="19185" x="6061075" y="3159125"/>
          <p14:tracePt t="19193" x="5997575" y="3159125"/>
          <p14:tracePt t="19201" x="5972175" y="3159125"/>
          <p14:tracePt t="19209" x="5946775" y="3159125"/>
          <p14:tracePt t="19217" x="5934075" y="3171825"/>
          <p14:tracePt t="19225" x="5919788" y="3171825"/>
          <p14:tracePt t="19233" x="5907088" y="3171825"/>
          <p14:tracePt t="19241" x="5881688" y="3197225"/>
          <p14:tracePt t="19249" x="5881688" y="3209925"/>
          <p14:tracePt t="19257" x="5868988" y="3209925"/>
          <p14:tracePt t="19266" x="5868988" y="3287713"/>
          <p14:tracePt t="19277" x="5868988" y="3313113"/>
          <p14:tracePt t="19285" x="5868988" y="3338513"/>
          <p14:tracePt t="19293" x="5843588" y="3429000"/>
          <p14:tracePt t="19301" x="5843588" y="3492500"/>
          <p14:tracePt t="19309" x="5843588" y="3557588"/>
          <p14:tracePt t="19317" x="5843588" y="3648075"/>
          <p14:tracePt t="19325" x="5843588" y="3686175"/>
          <p14:tracePt t="19336" x="5843588" y="3711575"/>
          <p14:tracePt t="19342" x="5843588" y="3736975"/>
          <p14:tracePt t="19356" x="5843588" y="3749675"/>
          <p14:tracePt t="19358" x="5843588" y="3762375"/>
          <p14:tracePt t="19370" x="5843588" y="3775075"/>
          <p14:tracePt t="19374" x="5868988" y="3789363"/>
          <p14:tracePt t="19384" x="5868988" y="3802063"/>
          <p14:tracePt t="19389" x="5894388" y="3802063"/>
          <p14:tracePt t="19397" x="5934075" y="3802063"/>
          <p14:tracePt t="19405" x="5997575" y="3802063"/>
          <p14:tracePt t="19413" x="6075363" y="3802063"/>
          <p14:tracePt t="19421" x="6113463" y="3802063"/>
          <p14:tracePt t="19429" x="6216650" y="3775075"/>
          <p14:tracePt t="19437" x="6305550" y="3749675"/>
          <p14:tracePt t="19445" x="6383338" y="3736975"/>
          <p14:tracePt t="19453" x="6497638" y="3686175"/>
          <p14:tracePt t="19469" x="6524625" y="3673475"/>
          <p14:tracePt t="19478" x="6562725" y="3660775"/>
          <p14:tracePt t="19485" x="6562725" y="3648075"/>
          <p14:tracePt t="19493" x="6575425" y="3648075"/>
          <p14:tracePt t="19501" x="6588125" y="3633788"/>
          <p14:tracePt t="19517" x="6600825" y="3621088"/>
          <p14:tracePt t="19533" x="6600825" y="3608388"/>
          <p14:tracePt t="19541" x="6600825" y="3595688"/>
          <p14:tracePt t="19549" x="6613525" y="3570288"/>
          <p14:tracePt t="19557" x="6613525" y="3544888"/>
          <p14:tracePt t="19566" x="6613525" y="3532188"/>
          <p14:tracePt t="19573" x="6613525" y="3506788"/>
          <p14:tracePt t="19583" x="6613525" y="3479800"/>
          <p14:tracePt t="19589" x="6613525" y="3467100"/>
          <p14:tracePt t="19597" x="6613525" y="3429000"/>
          <p14:tracePt t="19605" x="6613525" y="3416300"/>
          <p14:tracePt t="19621" x="6613525" y="3390900"/>
          <p14:tracePt t="19629" x="6613525" y="3378200"/>
          <p14:tracePt t="19645" x="6600825" y="3365500"/>
          <p14:tracePt t="19653" x="6588125" y="3351213"/>
          <p14:tracePt t="19661" x="6537325" y="3325813"/>
          <p14:tracePt t="19672" x="6511925" y="3325813"/>
          <p14:tracePt t="19679" x="6484938" y="3325813"/>
          <p14:tracePt t="19687" x="6459538" y="3313113"/>
          <p14:tracePt t="19694" x="6434138" y="3313113"/>
          <p14:tracePt t="19707" x="6370638" y="3313113"/>
          <p14:tracePt t="19710" x="6305550" y="3313113"/>
          <p14:tracePt t="19720" x="6267450" y="3313113"/>
          <p14:tracePt t="19725" x="6229350" y="3313113"/>
          <p14:tracePt t="19735" x="6202363" y="3313113"/>
          <p14:tracePt t="19741" x="6164263" y="3313113"/>
          <p14:tracePt t="19749" x="6126163" y="3351213"/>
          <p14:tracePt t="19757" x="6100763" y="3378200"/>
          <p14:tracePt t="19766" x="6088063" y="3390900"/>
          <p14:tracePt t="19773" x="6075363" y="3390900"/>
          <p14:tracePt t="19783" x="6048375" y="3416300"/>
          <p14:tracePt t="19789" x="6048375" y="3441700"/>
          <p14:tracePt t="19797" x="6035675" y="3441700"/>
          <p14:tracePt t="19805" x="6022975" y="3454400"/>
          <p14:tracePt t="19813" x="6022975" y="3467100"/>
          <p14:tracePt t="19821" x="6010275" y="3479800"/>
          <p14:tracePt t="19829" x="6010275" y="3492500"/>
          <p14:tracePt t="19837" x="6010275" y="3506788"/>
          <p14:tracePt t="19845" x="6010275" y="3519488"/>
          <p14:tracePt t="19853" x="6010275" y="3544888"/>
          <p14:tracePt t="19861" x="6010275" y="3557588"/>
          <p14:tracePt t="19885" x="6010275" y="3582988"/>
          <p14:tracePt t="19893" x="6048375" y="3608388"/>
          <p14:tracePt t="19903" x="6075363" y="3608388"/>
          <p14:tracePt t="19910" x="6151563" y="3608388"/>
          <p14:tracePt t="19923" x="6242050" y="3608388"/>
          <p14:tracePt t="19926" x="6305550" y="3608388"/>
          <p14:tracePt t="19936" x="6370638" y="3608388"/>
          <p14:tracePt t="19941" x="6472238" y="3608388"/>
          <p14:tracePt t="19953" x="6511925" y="3608388"/>
          <p14:tracePt t="19957" x="6550025" y="3608388"/>
          <p14:tracePt t="19968" x="6562725" y="3608388"/>
          <p14:tracePt t="19973" x="6588125" y="3608388"/>
          <p14:tracePt t="19985" x="6600825" y="3595688"/>
          <p14:tracePt t="20005" x="6613525" y="3582988"/>
          <p14:tracePt t="20013" x="6613525" y="3570288"/>
          <p14:tracePt t="20029" x="6613525" y="3557588"/>
          <p14:tracePt t="20053" x="6613525" y="3544888"/>
          <p14:tracePt t="20673" x="6638925" y="3519488"/>
          <p14:tracePt t="20689" x="6665913" y="3492500"/>
          <p14:tracePt t="20697" x="6678613" y="3479800"/>
          <p14:tracePt t="20713" x="6716713" y="3416300"/>
          <p14:tracePt t="20722" x="6754813" y="3378200"/>
          <p14:tracePt t="20729" x="6767513" y="3338513"/>
          <p14:tracePt t="20737" x="6794500" y="3325813"/>
          <p14:tracePt t="20745" x="6832600" y="3287713"/>
          <p14:tracePt t="20753" x="6845300" y="3249613"/>
          <p14:tracePt t="20761" x="6870700" y="3209925"/>
          <p14:tracePt t="20769" x="6908800" y="3146425"/>
          <p14:tracePt t="20778" x="6908800" y="3133725"/>
          <p14:tracePt t="20787" x="6935788" y="3108325"/>
          <p14:tracePt t="20793" x="6948488" y="3108325"/>
          <p14:tracePt t="20803" x="6973888" y="3068638"/>
          <p14:tracePt t="20810" x="6999288" y="3030538"/>
          <p14:tracePt t="20820" x="7011988" y="3030538"/>
          <p14:tracePt t="20826" x="7024688" y="3017838"/>
          <p14:tracePt t="20836" x="7037388" y="2992438"/>
          <p14:tracePt t="20842" x="7062788" y="2967038"/>
          <p14:tracePt t="20853" x="7102475" y="2927350"/>
          <p14:tracePt t="20858" x="7115175" y="2914650"/>
          <p14:tracePt t="20868" x="7115175" y="2889250"/>
          <p14:tracePt t="20873" x="7127875" y="2876550"/>
          <p14:tracePt t="20881" x="7140575" y="2851150"/>
          <p14:tracePt t="20889" x="7165975" y="2825750"/>
          <p14:tracePt t="20897" x="7178675" y="2813050"/>
          <p14:tracePt t="20906" x="7178675" y="2800350"/>
          <p14:tracePt t="20919" x="7191375" y="2787650"/>
          <p14:tracePt t="21193" x="7191375" y="2773363"/>
          <p14:tracePt t="21495" x="7178675" y="2787650"/>
          <p14:tracePt t="21504" x="7165975" y="2800350"/>
          <p14:tracePt t="21516" x="7140575" y="2825750"/>
          <p14:tracePt t="21520" x="7102475" y="2863850"/>
          <p14:tracePt t="21525" x="7062788" y="2901950"/>
          <p14:tracePt t="21536" x="6986588" y="2979738"/>
          <p14:tracePt t="21541" x="6883400" y="3030538"/>
          <p14:tracePt t="21553" x="6794500" y="3082925"/>
          <p14:tracePt t="21557" x="6613525" y="3095625"/>
          <p14:tracePt t="21565" x="6524625" y="3121025"/>
          <p14:tracePt t="21573" x="6434138" y="3146425"/>
          <p14:tracePt t="21581" x="6408738" y="3146425"/>
          <p14:tracePt t="21589" x="6383338" y="3159125"/>
          <p14:tracePt t="21597" x="6370638" y="3159125"/>
          <p14:tracePt t="21759" x="6370638" y="3146425"/>
          <p14:tracePt t="21768" x="6370638" y="3133725"/>
          <p14:tracePt t="21783" x="6383338" y="3095625"/>
          <p14:tracePt t="21797" x="6383338" y="3068638"/>
          <p14:tracePt t="21806" x="6383338" y="3055938"/>
          <p14:tracePt t="21813" x="6383338" y="3043238"/>
          <p14:tracePt t="21821" x="6408738" y="3017838"/>
          <p14:tracePt t="21829" x="6434138" y="2992438"/>
          <p14:tracePt t="21837" x="6459538" y="2967038"/>
          <p14:tracePt t="21853" x="6497638" y="2954338"/>
          <p14:tracePt t="21861" x="6562725" y="2914650"/>
          <p14:tracePt t="21869" x="6588125" y="2901950"/>
          <p14:tracePt t="21877" x="6626225" y="2876550"/>
          <p14:tracePt t="21885" x="6653213" y="2851150"/>
          <p14:tracePt t="21893" x="6678613" y="2825750"/>
          <p14:tracePt t="21903" x="6691313" y="2825750"/>
          <p14:tracePt t="21909" x="6716713" y="2800350"/>
          <p14:tracePt t="21918" x="6716713" y="2787650"/>
          <p14:tracePt t="21925" x="6716713" y="2760663"/>
          <p14:tracePt t="21935" x="6716713" y="2747963"/>
          <p14:tracePt t="21957" x="6716713" y="2722563"/>
          <p14:tracePt t="21965" x="6716713" y="2709863"/>
          <p14:tracePt t="21982" x="6716713" y="2697163"/>
          <p14:tracePt t="21990" x="6716713" y="2684463"/>
          <p14:tracePt t="21998" x="6716713" y="2671763"/>
          <p14:tracePt t="22006" x="6729413" y="2659063"/>
          <p14:tracePt t="22014" x="6729413" y="2646363"/>
          <p14:tracePt t="22085" x="6742113" y="2646363"/>
          <p14:tracePt t="22101" x="6742113" y="2659063"/>
          <p14:tracePt t="22109" x="6742113" y="2709863"/>
          <p14:tracePt t="22118" x="6729413" y="2735263"/>
          <p14:tracePt t="22125" x="6729413" y="2800350"/>
          <p14:tracePt t="22135" x="6729413" y="2813050"/>
          <p14:tracePt t="22141" x="6729413" y="2851150"/>
          <p14:tracePt t="22149" x="6729413" y="2876550"/>
          <p14:tracePt t="22165" x="6742113" y="2914650"/>
          <p14:tracePt t="22173" x="6754813" y="2941638"/>
          <p14:tracePt t="22181" x="6767513" y="2941638"/>
          <p14:tracePt t="22189" x="6780213" y="2941638"/>
          <p14:tracePt t="22197" x="6794500" y="2941638"/>
          <p14:tracePt t="22205" x="6819900" y="2941638"/>
          <p14:tracePt t="22213" x="6832600" y="2941638"/>
          <p14:tracePt t="22229" x="6845300" y="2941638"/>
          <p14:tracePt t="22238" x="6870700" y="2927350"/>
          <p14:tracePt t="22249" x="6870700" y="2901950"/>
          <p14:tracePt t="22265" x="6870700" y="2889250"/>
          <p14:tracePt t="22281" x="6870700" y="2876550"/>
          <p14:tracePt t="22313" x="6883400" y="2863850"/>
          <p14:tracePt t="22330" x="6883400" y="2851150"/>
          <p14:tracePt t="22345" x="6896100" y="2838450"/>
          <p14:tracePt t="22407" x="6908800" y="2838450"/>
          <p14:tracePt t="22455" x="6921500" y="2838450"/>
          <p14:tracePt t="22486" x="6935788" y="2838450"/>
          <p14:tracePt t="22615" x="6948488" y="2838450"/>
          <p14:tracePt t="22639" x="6948488" y="2813050"/>
          <p14:tracePt t="22648" x="6961188" y="2787650"/>
          <p14:tracePt t="22657" x="6986588" y="2722563"/>
          <p14:tracePt t="22661" x="6999288" y="2709863"/>
          <p14:tracePt t="22670" x="7024688" y="2684463"/>
          <p14:tracePt t="22677" x="7037388" y="2659063"/>
          <p14:tracePt t="22686" x="7062788" y="2632075"/>
          <p14:tracePt t="22693" x="7089775" y="2606675"/>
          <p14:tracePt t="22704" x="7153275" y="2555875"/>
          <p14:tracePt t="22709" x="7191375" y="2543175"/>
          <p14:tracePt t="22720" x="7231063" y="2530475"/>
          <p14:tracePt t="22725" x="7319963" y="2490788"/>
          <p14:tracePt t="22733" x="7397750" y="2490788"/>
          <p14:tracePt t="22741" x="7423150" y="2490788"/>
          <p14:tracePt t="22749" x="7461250" y="2490788"/>
          <p14:tracePt t="22757" x="7499350" y="2465388"/>
          <p14:tracePt t="22765" x="7526338" y="2452688"/>
          <p14:tracePt t="22773" x="7551738" y="2452688"/>
          <p14:tracePt t="22781" x="7564438" y="2452688"/>
          <p14:tracePt t="22791" x="7589838" y="2452688"/>
          <p14:tracePt t="22797" x="7602538" y="2452688"/>
          <p14:tracePt t="22806" x="7615238" y="2452688"/>
          <p14:tracePt t="22814" x="7640638" y="2452688"/>
          <p14:tracePt t="22837" x="7654925" y="2452688"/>
          <p14:tracePt t="22870" x="7667625" y="2452688"/>
          <p14:tracePt t="22885" x="7680325" y="2439988"/>
          <p14:tracePt t="22902" x="7680325" y="2427288"/>
          <p14:tracePt t="22909" x="7693025" y="2427288"/>
          <p14:tracePt t="22921" x="7705725" y="2427288"/>
          <p14:tracePt t="22925" x="7718425" y="2427288"/>
          <p14:tracePt t="22933" x="7731125" y="2401888"/>
          <p14:tracePt t="22941" x="7743825" y="2389188"/>
          <p14:tracePt t="22949" x="7756525" y="2389188"/>
          <p14:tracePt t="22982" x="7756525" y="2376488"/>
          <p14:tracePt t="22997" x="7743825" y="2376488"/>
          <p14:tracePt t="23005" x="7718425" y="2376488"/>
          <p14:tracePt t="23013" x="7680325" y="2376488"/>
          <p14:tracePt t="23021" x="7615238" y="2389188"/>
          <p14:tracePt t="23029" x="7577138" y="2414588"/>
          <p14:tracePt t="23037" x="7551738" y="2439988"/>
          <p14:tracePt t="23053" x="7513638" y="2478088"/>
          <p14:tracePt t="23065" x="7486650" y="2505075"/>
          <p14:tracePt t="23073" x="7486650" y="2530475"/>
          <p14:tracePt t="23081" x="7473950" y="2568575"/>
          <p14:tracePt t="23089" x="7461250" y="2606675"/>
          <p14:tracePt t="23097" x="7461250" y="2619375"/>
          <p14:tracePt t="23105" x="7461250" y="2646363"/>
          <p14:tracePt t="23114" x="7461250" y="2684463"/>
          <p14:tracePt t="23130" x="7461250" y="2709863"/>
          <p14:tracePt t="23138" x="7461250" y="2722563"/>
          <p14:tracePt t="23146" x="7461250" y="2735263"/>
          <p14:tracePt t="23156" x="7461250" y="2747963"/>
          <p14:tracePt t="23238" x="7448550" y="2760663"/>
          <p14:tracePt t="23269" x="7435850" y="2773363"/>
          <p14:tracePt t="23285" x="7423150" y="2773363"/>
          <p14:tracePt t="23293" x="7385050" y="2800350"/>
          <p14:tracePt t="23301" x="7319963" y="2813050"/>
          <p14:tracePt t="23309" x="7294563" y="2813050"/>
          <p14:tracePt t="23319" x="7231063" y="2838450"/>
          <p14:tracePt t="23325" x="7218363" y="2851150"/>
          <p14:tracePt t="23333" x="7204075" y="2851150"/>
          <p14:tracePt t="23341" x="7191375" y="2863850"/>
          <p14:tracePt t="23349" x="7178675" y="2876550"/>
          <p14:tracePt t="23365" x="7165975" y="2876550"/>
          <p14:tracePt t="23413" x="7165975" y="2889250"/>
          <p14:tracePt t="23429" x="7153275" y="2889250"/>
          <p14:tracePt t="23461" x="7140575" y="2901950"/>
          <p14:tracePt t="23493" x="7140575" y="2914650"/>
          <p14:tracePt t="23579" x="7127875" y="2914650"/>
          <p14:tracePt t="23686" x="7127875" y="2901950"/>
          <p14:tracePt t="23694" x="7127875" y="2889250"/>
          <p14:tracePt t="23710" x="7127875" y="2863850"/>
          <p14:tracePt t="23718" x="7127875" y="2851150"/>
          <p14:tracePt t="23726" x="7127875" y="2838450"/>
          <p14:tracePt t="23734" x="7127875" y="2825750"/>
          <p14:tracePt t="23742" x="7153275" y="2813050"/>
          <p14:tracePt t="23749" x="7153275" y="2800350"/>
          <p14:tracePt t="23757" x="7165975" y="2787650"/>
          <p14:tracePt t="23765" x="7178675" y="2773363"/>
          <p14:tracePt t="23773" x="7178675" y="2760663"/>
          <p14:tracePt t="23797" x="7191375" y="2747963"/>
          <p14:tracePt t="23829" x="7204075" y="2735263"/>
          <p14:tracePt t="23845" x="7218363" y="2735263"/>
          <p14:tracePt t="23853" x="7231063" y="2735263"/>
          <p14:tracePt t="23861" x="7243763" y="2722563"/>
          <p14:tracePt t="23877" x="7243763" y="2709863"/>
          <p14:tracePt t="23893" x="7256463" y="2709863"/>
          <p14:tracePt t="23903" x="7269163" y="2697163"/>
          <p14:tracePt t="23909" x="7281863" y="2671763"/>
          <p14:tracePt t="23917" x="7294563" y="2671763"/>
          <p14:tracePt t="23925" x="7307263" y="2671763"/>
          <p14:tracePt t="23933" x="7319963" y="2659063"/>
          <p14:tracePt t="23957" x="7319963" y="2646363"/>
          <p14:tracePt t="23974" x="7332663" y="2632075"/>
          <p14:tracePt t="23990" x="7345363" y="2632075"/>
          <p14:tracePt t="24006" x="7345363" y="2619375"/>
          <p14:tracePt t="24023" x="7359650" y="2606675"/>
          <p14:tracePt t="24042" x="7372350" y="2606675"/>
          <p14:tracePt t="24061" x="7385050" y="2606675"/>
          <p14:tracePt t="24070" x="7397750" y="2606675"/>
          <p14:tracePt t="24077" x="7410450" y="2606675"/>
          <p14:tracePt t="24102" x="7410450" y="2593975"/>
          <p14:tracePt t="24117" x="7423150" y="2593975"/>
          <p14:tracePt t="24125" x="7435850" y="2593975"/>
          <p14:tracePt t="24133" x="7435850" y="2581275"/>
          <p14:tracePt t="24149" x="7448550" y="2581275"/>
          <p14:tracePt t="24157" x="7461250" y="2568575"/>
          <p14:tracePt t="24165" x="7473950" y="2568575"/>
          <p14:tracePt t="24174" x="7486650" y="2568575"/>
          <p14:tracePt t="24181" x="7499350" y="2555875"/>
          <p14:tracePt t="24190" x="7513638" y="2555875"/>
          <p14:tracePt t="24197" x="7513638" y="2543175"/>
          <p14:tracePt t="24213" x="7526338" y="2543175"/>
          <p14:tracePt t="24221" x="7551738" y="2530475"/>
          <p14:tracePt t="24246" x="7564438" y="2530475"/>
          <p14:tracePt t="24262" x="7589838" y="2517775"/>
          <p14:tracePt t="24278" x="7602538" y="2517775"/>
          <p14:tracePt t="24294" x="7615238" y="2505075"/>
          <p14:tracePt t="24641" x="7627938" y="2505075"/>
          <p14:tracePt t="24737" x="7640638" y="2505075"/>
          <p14:tracePt t="24745" x="7654925" y="2490788"/>
          <p14:tracePt t="28987" x="7564438" y="2517775"/>
          <p14:tracePt t="29001" x="7551738" y="2530475"/>
          <p14:tracePt t="29016" x="7486650" y="2530475"/>
          <p14:tracePt t="29023" x="7461250" y="2543175"/>
          <p14:tracePt t="29029" x="7448550" y="2543175"/>
          <p14:tracePt t="29037" x="7435850" y="2543175"/>
          <p14:tracePt t="29045" x="7423150" y="2555875"/>
          <p14:tracePt t="29053" x="7410450" y="2555875"/>
          <p14:tracePt t="29061" x="7397750" y="2555875"/>
          <p14:tracePt t="29069" x="7385050" y="2555875"/>
          <p14:tracePt t="29077" x="7359650" y="2555875"/>
          <p14:tracePt t="29086" x="7281863" y="2555875"/>
          <p14:tracePt t="29095" x="7153275" y="2555875"/>
          <p14:tracePt t="29102" x="6935788" y="2593975"/>
          <p14:tracePt t="29109" x="6524625" y="2709863"/>
          <p14:tracePt t="29117" x="6126163" y="2967038"/>
          <p14:tracePt t="29126" x="5548313" y="3197225"/>
          <p14:tracePt t="29134" x="4867275" y="3532188"/>
          <p14:tracePt t="29142" x="4327525" y="4019550"/>
          <p14:tracePt t="29149" x="3878263" y="4559300"/>
          <p14:tracePt t="29162" x="3519488" y="5162550"/>
          <p14:tracePt t="29165" x="3224213" y="5599113"/>
          <p14:tracePt t="29174" x="2941638" y="6061075"/>
          <p14:tracePt t="29181" x="2646363" y="6497638"/>
          <p14:tracePt t="29191" x="2401888" y="681990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Biochar and Wheat Yields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400-00000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597022"/>
              </p:ext>
            </p:extLst>
          </p:nvPr>
        </p:nvGraphicFramePr>
        <p:xfrm>
          <a:off x="1409700" y="1417638"/>
          <a:ext cx="6324600" cy="5135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743" y="228600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6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6925"/>
    </mc:Choice>
    <mc:Fallback xmlns="">
      <p:transition spd="slow" advTm="66925"/>
    </mc:Fallback>
  </mc:AlternateContent>
  <p:extLst>
    <p:ext uri="{3A86A75C-4F4B-4683-9AE1-C65F6400EC91}">
      <p14:laserTraceLst xmlns:p14="http://schemas.microsoft.com/office/powerpoint/2010/main">
        <p14:tracePtLst>
          <p14:tracePt t="2071" x="2170113" y="6562725"/>
          <p14:tracePt t="2077" x="2260600" y="6383338"/>
          <p14:tracePt t="2086" x="2336800" y="6267450"/>
          <p14:tracePt t="2093" x="2363788" y="6176963"/>
          <p14:tracePt t="2102" x="2414588" y="6061075"/>
          <p14:tracePt t="2110" x="2452688" y="5972175"/>
          <p14:tracePt t="2118" x="2465388" y="5946775"/>
          <p14:tracePt t="2126" x="2465388" y="5934075"/>
          <p14:tracePt t="2134" x="2478088" y="5907088"/>
          <p14:tracePt t="2141" x="2490788" y="5881688"/>
          <p14:tracePt t="2149" x="2505075" y="5868988"/>
          <p14:tracePt t="2165" x="2517775" y="5856288"/>
          <p14:tracePt t="2173" x="2517775" y="5843588"/>
          <p14:tracePt t="2197" x="2530475" y="5830888"/>
          <p14:tracePt t="2207" x="2543175" y="5830888"/>
          <p14:tracePt t="2213" x="2555875" y="5830888"/>
          <p14:tracePt t="2262" x="2555875" y="5818188"/>
          <p14:tracePt t="2293" x="2568575" y="5805488"/>
          <p14:tracePt t="2310" x="2593975" y="5792788"/>
          <p14:tracePt t="2318" x="2606675" y="5765800"/>
          <p14:tracePt t="2325" x="2632075" y="5740400"/>
          <p14:tracePt t="2334" x="2646363" y="5727700"/>
          <p14:tracePt t="2341" x="2671763" y="5702300"/>
          <p14:tracePt t="2350" x="2671763" y="5676900"/>
          <p14:tracePt t="2357" x="2684463" y="5664200"/>
          <p14:tracePt t="2521" x="2697163" y="5664200"/>
          <p14:tracePt t="2850" x="2646363" y="5676900"/>
          <p14:tracePt t="2858" x="2632075" y="5676900"/>
          <p14:tracePt t="2865" x="2606675" y="5702300"/>
          <p14:tracePt t="2873" x="2606675" y="5715000"/>
          <p14:tracePt t="3210" x="2593975" y="5715000"/>
          <p14:tracePt t="3226" x="2581275" y="5715000"/>
          <p14:tracePt t="3234" x="2568575" y="5715000"/>
          <p14:tracePt t="3305" x="2555875" y="5715000"/>
          <p14:tracePt t="3322" x="2543175" y="5715000"/>
          <p14:tracePt t="3345" x="2530475" y="5727700"/>
          <p14:tracePt t="3353" x="2517775" y="5740400"/>
          <p14:tracePt t="3362" x="2517775" y="5792788"/>
          <p14:tracePt t="3370" x="2517775" y="5856288"/>
          <p14:tracePt t="3377" x="2543175" y="5946775"/>
          <p14:tracePt t="3385" x="2659063" y="6075363"/>
          <p14:tracePt t="3394" x="2760663" y="6176963"/>
          <p14:tracePt t="3402" x="2800350" y="6216650"/>
          <p14:tracePt t="3410" x="2863850" y="6242050"/>
          <p14:tracePt t="3434" x="2876550" y="6242050"/>
          <p14:tracePt t="3443" x="2889250" y="6242050"/>
          <p14:tracePt t="3450" x="2901950" y="6242050"/>
          <p14:tracePt t="3457" x="2914650" y="6242050"/>
          <p14:tracePt t="3466" x="2927350" y="6242050"/>
          <p14:tracePt t="3474" x="2954338" y="6229350"/>
          <p14:tracePt t="3482" x="2967038" y="6216650"/>
          <p14:tracePt t="3498" x="2979738" y="6202363"/>
          <p14:tracePt t="3506" x="2979738" y="6189663"/>
          <p14:tracePt t="3531" x="2979738" y="6176963"/>
          <p14:tracePt t="3625" x="2979738" y="6164263"/>
          <p14:tracePt t="3843" x="2979738" y="6151563"/>
          <p14:tracePt t="3889" x="2979738" y="6126163"/>
          <p14:tracePt t="3897" x="2979738" y="6113463"/>
          <p14:tracePt t="3938" x="2979738" y="6100763"/>
          <p14:tracePt t="3955" x="2979738" y="6088063"/>
          <p14:tracePt t="4162" x="2979738" y="6075363"/>
          <p14:tracePt t="4227" x="2979738" y="6061075"/>
          <p14:tracePt t="4258" x="2967038" y="6048375"/>
          <p14:tracePt t="4906" x="2967038" y="6061075"/>
          <p14:tracePt t="4922" x="2967038" y="6075363"/>
          <p14:tracePt t="5066" x="2967038" y="6088063"/>
          <p14:tracePt t="5082" x="2967038" y="6100763"/>
          <p14:tracePt t="5090" x="2967038" y="6113463"/>
          <p14:tracePt t="5098" x="2967038" y="6138863"/>
          <p14:tracePt t="5114" x="2967038" y="6151563"/>
          <p14:tracePt t="5129" x="2967038" y="6176963"/>
          <p14:tracePt t="5582" x="2979738" y="6176963"/>
          <p14:tracePt t="5638" x="2992438" y="6176963"/>
          <p14:tracePt t="5661" x="3005138" y="6176963"/>
          <p14:tracePt t="5670" x="3017838" y="6164263"/>
          <p14:tracePt t="5686" x="3030538" y="6164263"/>
          <p14:tracePt t="5693" x="3043238" y="6164263"/>
          <p14:tracePt t="5934" x="3043238" y="6151563"/>
          <p14:tracePt t="5950" x="3030538" y="6151563"/>
          <p14:tracePt t="5982" x="3030538" y="6138863"/>
          <p14:tracePt t="5989" x="3017838" y="6126163"/>
          <p14:tracePt t="6013" x="3005138" y="6126163"/>
          <p14:tracePt t="6030" x="2992438" y="6113463"/>
          <p14:tracePt t="6062" x="2979738" y="6113463"/>
          <p14:tracePt t="6110" x="2967038" y="6113463"/>
          <p14:tracePt t="6390" x="2954338" y="6113463"/>
          <p14:tracePt t="6397" x="2927350" y="6113463"/>
          <p14:tracePt t="6405" x="2889250" y="6126163"/>
          <p14:tracePt t="6413" x="2863850" y="6126163"/>
          <p14:tracePt t="6421" x="2760663" y="6126163"/>
          <p14:tracePt t="6443" x="2414588" y="6126163"/>
          <p14:tracePt t="6445" x="2247900" y="6100763"/>
          <p14:tracePt t="6453" x="2066925" y="6048375"/>
          <p14:tracePt t="6461" x="1990725" y="5972175"/>
          <p14:tracePt t="6469" x="1939925" y="5868988"/>
          <p14:tracePt t="6489" x="1939925" y="5805488"/>
          <p14:tracePt t="6497" x="1939925" y="5740400"/>
          <p14:tracePt t="6505" x="1939925" y="5676900"/>
          <p14:tracePt t="6513" x="1939925" y="5586413"/>
          <p14:tracePt t="6521" x="1939925" y="5548313"/>
          <p14:tracePt t="6529" x="1965325" y="5457825"/>
          <p14:tracePt t="6537" x="1990725" y="5354638"/>
          <p14:tracePt t="6546" x="2016125" y="5265738"/>
          <p14:tracePt t="6553" x="2066925" y="5187950"/>
          <p14:tracePt t="6562" x="2093913" y="5124450"/>
          <p14:tracePt t="6570" x="2106613" y="5111750"/>
          <p14:tracePt t="6577" x="2106613" y="5099050"/>
          <p14:tracePt t="6593" x="2119313" y="5086350"/>
          <p14:tracePt t="6602" x="2132013" y="5059363"/>
          <p14:tracePt t="6609" x="2144713" y="5059363"/>
          <p14:tracePt t="6709" x="2144713" y="5073650"/>
          <p14:tracePt t="6726" x="2144713" y="5111750"/>
          <p14:tracePt t="6734" x="2144713" y="5124450"/>
          <p14:tracePt t="6742" x="2144713" y="5137150"/>
          <p14:tracePt t="6749" x="2144713" y="5149850"/>
          <p14:tracePt t="6757" x="2144713" y="5162550"/>
          <p14:tracePt t="6766" x="2144713" y="5187950"/>
          <p14:tracePt t="6774" x="2144713" y="5200650"/>
          <p14:tracePt t="6781" x="2144713" y="5253038"/>
          <p14:tracePt t="6789" x="2170113" y="5278438"/>
          <p14:tracePt t="6797" x="2170113" y="5303838"/>
          <p14:tracePt t="6806" x="2182813" y="5341938"/>
          <p14:tracePt t="6815" x="2195513" y="5407025"/>
          <p14:tracePt t="6823" x="2208213" y="5445125"/>
          <p14:tracePt t="6830" x="2208213" y="5483225"/>
          <p14:tracePt t="6838" x="2222500" y="5510213"/>
          <p14:tracePt t="6847" x="2247900" y="5535613"/>
          <p14:tracePt t="6854" x="2247900" y="5548313"/>
          <p14:tracePt t="6865" x="2273300" y="5561013"/>
          <p14:tracePt t="6870" x="2298700" y="5586413"/>
          <p14:tracePt t="6885" x="2311400" y="5624513"/>
          <p14:tracePt t="6901" x="2311400" y="5637213"/>
          <p14:tracePt t="6917" x="2311400" y="5651500"/>
          <p14:tracePt t="6950" x="2311400" y="5664200"/>
          <p14:tracePt t="7027" x="2273300" y="5651500"/>
          <p14:tracePt t="7035" x="2260600" y="5624513"/>
          <p14:tracePt t="7051" x="2247900" y="5599113"/>
          <p14:tracePt t="7059" x="2208213" y="5573713"/>
          <p14:tracePt t="7069" x="2195513" y="5573713"/>
          <p14:tracePt t="7075" x="2144713" y="5548313"/>
          <p14:tracePt t="7082" x="2119313" y="5522913"/>
          <p14:tracePt t="7089" x="2093913" y="5510213"/>
          <p14:tracePt t="7098" x="2054225" y="5495925"/>
          <p14:tracePt t="7105" x="2028825" y="5483225"/>
          <p14:tracePt t="7114" x="1952625" y="5470525"/>
          <p14:tracePt t="7121" x="1925638" y="5470525"/>
          <p14:tracePt t="7129" x="1912938" y="5457825"/>
          <p14:tracePt t="7137" x="1912938" y="5445125"/>
          <p14:tracePt t="7146" x="1925638" y="5354638"/>
          <p14:tracePt t="7154" x="2028825" y="5253038"/>
          <p14:tracePt t="7162" x="2106613" y="5162550"/>
          <p14:tracePt t="7170" x="2157413" y="5059363"/>
          <p14:tracePt t="7180" x="2195513" y="4945063"/>
          <p14:tracePt t="7187" x="2273300" y="4829175"/>
          <p14:tracePt t="7197" x="2427288" y="4622800"/>
          <p14:tracePt t="7202" x="2593975" y="4392613"/>
          <p14:tracePt t="7210" x="2813050" y="4148138"/>
          <p14:tracePt t="7218" x="3017838" y="3943350"/>
          <p14:tracePt t="7227" x="3236913" y="3802063"/>
          <p14:tracePt t="7234" x="3441700" y="3595688"/>
          <p14:tracePt t="7242" x="3582988" y="3519488"/>
          <p14:tracePt t="7250" x="3814763" y="3378200"/>
          <p14:tracePt t="7258" x="3994150" y="3325813"/>
          <p14:tracePt t="7265" x="4173538" y="3236913"/>
          <p14:tracePt t="7273" x="4264025" y="3224213"/>
          <p14:tracePt t="7281" x="4430713" y="3184525"/>
          <p14:tracePt t="7290" x="4546600" y="3146425"/>
          <p14:tracePt t="7297" x="4725988" y="3133725"/>
          <p14:tracePt t="7305" x="4892675" y="3133725"/>
          <p14:tracePt t="7313" x="5099050" y="3133725"/>
          <p14:tracePt t="7322" x="5291138" y="3146425"/>
          <p14:tracePt t="7329" x="5510213" y="3159125"/>
          <p14:tracePt t="7337" x="5830888" y="3159125"/>
          <p14:tracePt t="7345" x="6189663" y="3159125"/>
          <p14:tracePt t="7353" x="6421438" y="3159125"/>
          <p14:tracePt t="7361" x="6754813" y="3108325"/>
          <p14:tracePt t="7369" x="7102475" y="3043238"/>
          <p14:tracePt t="7379" x="7307263" y="3005138"/>
          <p14:tracePt t="7386" x="7627938" y="2901950"/>
          <p14:tracePt t="7395" x="7808913" y="2851150"/>
          <p14:tracePt t="7402" x="7975600" y="2787650"/>
          <p14:tracePt t="7411" x="8116888" y="2735263"/>
          <p14:tracePt t="7417" x="8205788" y="2709863"/>
          <p14:tracePt t="7427" x="8220075" y="2697163"/>
          <p14:tracePt t="9218" x="8232775" y="2697163"/>
          <p14:tracePt t="9226" x="8245475" y="2697163"/>
          <p14:tracePt t="9233" x="8270875" y="2684463"/>
          <p14:tracePt t="9254" x="8296275" y="2684463"/>
          <p14:tracePt t="9261" x="8308975" y="2684463"/>
          <p14:tracePt t="9269" x="8308975" y="2671763"/>
          <p14:tracePt t="11815" x="8220075" y="2671763"/>
          <p14:tracePt t="11822" x="8193088" y="2671763"/>
          <p14:tracePt t="11833" x="8078788" y="2709863"/>
          <p14:tracePt t="11841" x="7897813" y="2722563"/>
          <p14:tracePt t="11850" x="7731125" y="2813050"/>
          <p14:tracePt t="11857" x="7551738" y="2825750"/>
          <p14:tracePt t="11865" x="7372350" y="2914650"/>
          <p14:tracePt t="11873" x="7178675" y="3005138"/>
          <p14:tracePt t="11881" x="6858000" y="3108325"/>
          <p14:tracePt t="11890" x="6729413" y="3159125"/>
          <p14:tracePt t="11898" x="6511925" y="3224213"/>
          <p14:tracePt t="11906" x="6370638" y="3275013"/>
          <p14:tracePt t="11916" x="6176963" y="3325813"/>
          <p14:tracePt t="11922" x="6061075" y="3351213"/>
          <p14:tracePt t="11932" x="5934075" y="3390900"/>
          <p14:tracePt t="11938" x="5856288" y="3467100"/>
          <p14:tracePt t="11945" x="5778500" y="3506788"/>
          <p14:tracePt t="11953" x="5753100" y="3532188"/>
          <p14:tracePt t="11961" x="5715000" y="3557588"/>
          <p14:tracePt t="11969" x="5676900" y="3582988"/>
          <p14:tracePt t="11977" x="5637213" y="3648075"/>
          <p14:tracePt t="11985" x="5599113" y="3686175"/>
          <p14:tracePt t="11993" x="5561013" y="3762375"/>
          <p14:tracePt t="12002" x="5510213" y="3840163"/>
          <p14:tracePt t="12010" x="5457825" y="3956050"/>
          <p14:tracePt t="12017" x="5432425" y="4044950"/>
          <p14:tracePt t="12026" x="5381625" y="4160838"/>
          <p14:tracePt t="12033" x="5329238" y="4340225"/>
          <p14:tracePt t="12041" x="5303838" y="4430713"/>
          <p14:tracePt t="12049" x="5253038" y="4546600"/>
          <p14:tracePt t="12058" x="5162550" y="4662488"/>
          <p14:tracePt t="12065" x="5137150" y="4738688"/>
          <p14:tracePt t="12073" x="5111750" y="4764088"/>
          <p14:tracePt t="12081" x="5073650" y="4854575"/>
          <p14:tracePt t="12089" x="4995863" y="4932363"/>
          <p14:tracePt t="12097" x="4905375" y="5033963"/>
          <p14:tracePt t="12105" x="4879975" y="5111750"/>
          <p14:tracePt t="12114" x="4803775" y="5200650"/>
          <p14:tracePt t="12126" x="4725988" y="5213350"/>
          <p14:tracePt t="12134" x="4649788" y="5291138"/>
          <p14:tracePt t="12142" x="4533900" y="5381625"/>
          <p14:tracePt t="12150" x="4443413" y="5432425"/>
          <p14:tracePt t="12158" x="4340225" y="5457825"/>
          <p14:tracePt t="12166" x="4251325" y="5483225"/>
          <p14:tracePt t="12174" x="4160838" y="5535613"/>
          <p14:tracePt t="12182" x="4122738" y="5548313"/>
          <p14:tracePt t="12190" x="4097338" y="5561013"/>
          <p14:tracePt t="12198" x="4019550" y="5586413"/>
          <p14:tracePt t="12205" x="3981450" y="5599113"/>
          <p14:tracePt t="12214" x="3903663" y="5611813"/>
          <p14:tracePt t="12221" x="3802063" y="5664200"/>
          <p14:tracePt t="12230" x="3686175" y="5689600"/>
          <p14:tracePt t="12238" x="3673475" y="5702300"/>
          <p14:tracePt t="12246" x="3595688" y="5740400"/>
          <p14:tracePt t="12254" x="3582988" y="5753100"/>
          <p14:tracePt t="12261" x="3570288" y="5765800"/>
          <p14:tracePt t="12271" x="3557588" y="5778500"/>
          <p14:tracePt t="12277" x="3532188" y="5805488"/>
          <p14:tracePt t="12286" x="3492500" y="5843588"/>
          <p14:tracePt t="12293" x="3416300" y="5919788"/>
          <p14:tracePt t="12301" x="3378200" y="5959475"/>
          <p14:tracePt t="12310" x="3338513" y="5997575"/>
          <p14:tracePt t="12318" x="3313113" y="6022975"/>
          <p14:tracePt t="12325" x="3249613" y="6061075"/>
          <p14:tracePt t="12334" x="3209925" y="6088063"/>
          <p14:tracePt t="12341" x="3133725" y="6126163"/>
          <p14:tracePt t="12350" x="3121025" y="6138863"/>
          <p14:tracePt t="12358" x="3108325" y="6138863"/>
          <p14:tracePt t="12365" x="3082925" y="6151563"/>
          <p14:tracePt t="12382" x="3068638" y="6151563"/>
          <p14:tracePt t="12390" x="3055938" y="6164263"/>
          <p14:tracePt t="12430" x="3043238" y="6164263"/>
          <p14:tracePt t="12437" x="3030538" y="6164263"/>
          <p14:tracePt t="12445" x="3017838" y="6151563"/>
          <p14:tracePt t="12453" x="3005138" y="6138863"/>
          <p14:tracePt t="12461" x="3005138" y="6126163"/>
          <p14:tracePt t="12469" x="3005138" y="6113463"/>
          <p14:tracePt t="12478" x="3005138" y="6100763"/>
          <p14:tracePt t="12494" x="2992438" y="6088063"/>
          <p14:tracePt t="12502" x="2992438" y="6075363"/>
          <p14:tracePt t="12538" x="2979738" y="6061075"/>
          <p14:tracePt t="12554" x="2954338" y="6075363"/>
          <p14:tracePt t="12562" x="2927350" y="6088063"/>
          <p14:tracePt t="12570" x="2914650" y="6100763"/>
          <p14:tracePt t="12578" x="2889250" y="6100763"/>
          <p14:tracePt t="12586" x="2851150" y="6113463"/>
          <p14:tracePt t="12593" x="2787650" y="6138863"/>
          <p14:tracePt t="12601" x="2747963" y="6138863"/>
          <p14:tracePt t="12609" x="2735263" y="6138863"/>
          <p14:tracePt t="12617" x="2697163" y="6151563"/>
          <p14:tracePt t="12626" x="2671763" y="6151563"/>
          <p14:tracePt t="12642" x="2659063" y="6151563"/>
          <p14:tracePt t="12650" x="2632075" y="6164263"/>
          <p14:tracePt t="12665" x="2619375" y="6164263"/>
          <p14:tracePt t="12714" x="2606675" y="6164263"/>
          <p14:tracePt t="12730" x="2593975" y="6164263"/>
          <p14:tracePt t="12746" x="2593975" y="6151563"/>
          <p14:tracePt t="12762" x="2593975" y="6138863"/>
          <p14:tracePt t="12770" x="2619375" y="6126163"/>
          <p14:tracePt t="12777" x="2619375" y="6113463"/>
          <p14:tracePt t="12786" x="2646363" y="6100763"/>
          <p14:tracePt t="12793" x="2659063" y="6100763"/>
          <p14:tracePt t="12809" x="2671763" y="6100763"/>
          <p14:tracePt t="12817" x="2697163" y="6088063"/>
          <p14:tracePt t="12889" x="2709863" y="6010275"/>
          <p14:tracePt t="12897" x="2709863" y="5972175"/>
          <p14:tracePt t="12906" x="2709863" y="5946775"/>
          <p14:tracePt t="12914" x="2709863" y="5907088"/>
          <p14:tracePt t="12921" x="2709863" y="5843588"/>
          <p14:tracePt t="12931" x="2709863" y="5818188"/>
          <p14:tracePt t="12941" x="2709863" y="5792788"/>
          <p14:tracePt t="12949" x="2697163" y="5753100"/>
          <p14:tracePt t="12957" x="2659063" y="5715000"/>
          <p14:tracePt t="12966" x="2646363" y="5702300"/>
          <p14:tracePt t="12973" x="2632075" y="5702300"/>
          <p14:tracePt t="12989" x="2606675" y="5702300"/>
          <p14:tracePt t="12998" x="2593975" y="5702300"/>
          <p14:tracePt t="13021" x="2581275" y="5702300"/>
          <p14:tracePt t="13030" x="2555875" y="5715000"/>
          <p14:tracePt t="13038" x="2555875" y="5727700"/>
          <p14:tracePt t="13046" x="2543175" y="5740400"/>
          <p14:tracePt t="13054" x="2530475" y="5753100"/>
          <p14:tracePt t="13061" x="2530475" y="5765800"/>
          <p14:tracePt t="13069" x="2530475" y="5792788"/>
          <p14:tracePt t="13077" x="2517775" y="5818188"/>
          <p14:tracePt t="13094" x="2517775" y="5843588"/>
          <p14:tracePt t="13102" x="2517775" y="5868988"/>
          <p14:tracePt t="13110" x="2517775" y="5894388"/>
          <p14:tracePt t="13119" x="2543175" y="5934075"/>
          <p14:tracePt t="13126" x="2568575" y="5959475"/>
          <p14:tracePt t="13134" x="2606675" y="5972175"/>
          <p14:tracePt t="13141" x="2646363" y="5997575"/>
          <p14:tracePt t="13149" x="2671763" y="6010275"/>
          <p14:tracePt t="13157" x="2709863" y="6010275"/>
          <p14:tracePt t="13165" x="2747963" y="6010275"/>
          <p14:tracePt t="13175" x="2773363" y="6010275"/>
          <p14:tracePt t="13185" x="2800350" y="6010275"/>
          <p14:tracePt t="13191" x="2813050" y="6010275"/>
          <p14:tracePt t="13205" x="2825750" y="6010275"/>
          <p14:tracePt t="13403" x="2838450" y="6010275"/>
          <p14:tracePt t="13410" x="2851150" y="6010275"/>
          <p14:tracePt t="13417" x="2863850" y="6010275"/>
          <p14:tracePt t="13425" x="2876550" y="6010275"/>
          <p14:tracePt t="13433" x="2901950" y="6010275"/>
          <p14:tracePt t="13441" x="2927350" y="6010275"/>
          <p14:tracePt t="13453" x="3030538" y="6010275"/>
          <p14:tracePt t="13461" x="3197225" y="6010275"/>
          <p14:tracePt t="13470" x="3403600" y="6010275"/>
          <p14:tracePt t="13478" x="3595688" y="6010275"/>
          <p14:tracePt t="13486" x="3775075" y="6010275"/>
          <p14:tracePt t="13493" x="3981450" y="5997575"/>
          <p14:tracePt t="13501" x="4198938" y="5972175"/>
          <p14:tracePt t="13510" x="4392613" y="5972175"/>
          <p14:tracePt t="13518" x="4610100" y="5934075"/>
          <p14:tracePt t="13526" x="4776788" y="5919788"/>
          <p14:tracePt t="13534" x="4970463" y="5881688"/>
          <p14:tracePt t="13542" x="5137150" y="5881688"/>
          <p14:tracePt t="13549" x="5316538" y="5881688"/>
          <p14:tracePt t="13558" x="5394325" y="5881688"/>
          <p14:tracePt t="13565" x="5483225" y="5881688"/>
          <p14:tracePt t="13573" x="5599113" y="5881688"/>
          <p14:tracePt t="13582" x="5624513" y="5881688"/>
          <p14:tracePt t="13589" x="5664200" y="5881688"/>
          <p14:tracePt t="13598" x="5702300" y="5881688"/>
          <p14:tracePt t="13606" x="5727700" y="5894388"/>
          <p14:tracePt t="13615" x="5765800" y="5894388"/>
          <p14:tracePt t="13622" x="5805488" y="5894388"/>
          <p14:tracePt t="13630" x="5868988" y="5894388"/>
          <p14:tracePt t="13637" x="5881688" y="5894388"/>
          <p14:tracePt t="13645" x="5972175" y="5894388"/>
          <p14:tracePt t="13653" x="5997575" y="5894388"/>
          <p14:tracePt t="13661" x="6022975" y="5894388"/>
          <p14:tracePt t="13669" x="6061075" y="5894388"/>
          <p14:tracePt t="13677" x="6075363" y="5894388"/>
          <p14:tracePt t="13685" x="6088063" y="5894388"/>
          <p14:tracePt t="13693" x="6100763" y="5894388"/>
          <p14:tracePt t="13701" x="6138863" y="5894388"/>
          <p14:tracePt t="13710" x="6176963" y="5894388"/>
          <p14:tracePt t="13718" x="6202363" y="5894388"/>
          <p14:tracePt t="13726" x="6267450" y="5894388"/>
          <p14:tracePt t="13733" x="6305550" y="5907088"/>
          <p14:tracePt t="13741" x="6343650" y="5907088"/>
          <p14:tracePt t="13749" x="6383338" y="5907088"/>
          <p14:tracePt t="13757" x="6408738" y="5919788"/>
          <p14:tracePt t="13766" x="6421438" y="5919788"/>
          <p14:tracePt t="13773" x="6434138" y="5919788"/>
          <p14:tracePt t="13835" x="6446838" y="5919788"/>
          <p14:tracePt t="13843" x="6459538" y="5934075"/>
          <p14:tracePt t="13850" x="6472238" y="5934075"/>
          <p14:tracePt t="14328" x="6484938" y="5934075"/>
          <p14:tracePt t="14339" x="6484938" y="5919788"/>
          <p14:tracePt t="14347" x="6484938" y="5907088"/>
          <p14:tracePt t="14355" x="6484938" y="5868988"/>
          <p14:tracePt t="14363" x="6446838" y="5830888"/>
          <p14:tracePt t="14375" x="6370638" y="5753100"/>
          <p14:tracePt t="14384" x="6267450" y="5651500"/>
          <p14:tracePt t="14390" x="6176963" y="5599113"/>
          <p14:tracePt t="14399" x="5997575" y="5548313"/>
          <p14:tracePt t="14405" x="5907088" y="5470525"/>
          <p14:tracePt t="14413" x="5689600" y="5341938"/>
          <p14:tracePt t="14421" x="5495925" y="5278438"/>
          <p14:tracePt t="14434" x="5124450" y="5213350"/>
          <p14:tracePt t="14438" x="4905375" y="5187950"/>
          <p14:tracePt t="14446" x="4713288" y="5149850"/>
          <p14:tracePt t="14454" x="4508500" y="5124450"/>
          <p14:tracePt t="14462" x="4289425" y="5124450"/>
          <p14:tracePt t="14470" x="4084638" y="5124450"/>
          <p14:tracePt t="14478" x="3890963" y="5124450"/>
          <p14:tracePt t="14486" x="3698875" y="5124450"/>
          <p14:tracePt t="14494" x="3582988" y="5124450"/>
          <p14:tracePt t="14502" x="3479800" y="5124450"/>
          <p14:tracePt t="14509" x="3403600" y="5162550"/>
          <p14:tracePt t="14518" x="3365500" y="5200650"/>
          <p14:tracePt t="14525" x="3338513" y="5227638"/>
          <p14:tracePt t="14542" x="3313113" y="5265738"/>
          <p14:tracePt t="14549" x="3313113" y="5291138"/>
          <p14:tracePt t="14558" x="3300413" y="5316538"/>
          <p14:tracePt t="14566" x="3287713" y="5381625"/>
          <p14:tracePt t="14574" x="3275013" y="5419725"/>
          <p14:tracePt t="14582" x="3249613" y="5457825"/>
          <p14:tracePt t="14589" x="3249613" y="5470525"/>
          <p14:tracePt t="14599" x="3249613" y="5495925"/>
          <p14:tracePt t="14606" x="3197225" y="5586413"/>
          <p14:tracePt t="14614" x="3159125" y="5624513"/>
          <p14:tracePt t="14622" x="3068638" y="5702300"/>
          <p14:tracePt t="14630" x="2967038" y="5753100"/>
          <p14:tracePt t="14637" x="2851150" y="5778500"/>
          <p14:tracePt t="14647" x="2722563" y="5830888"/>
          <p14:tracePt t="14655" x="2593975" y="5856288"/>
          <p14:tracePt t="14665" x="2414588" y="5856288"/>
          <p14:tracePt t="14672" x="2311400" y="5868988"/>
          <p14:tracePt t="14679" x="2222500" y="5868988"/>
          <p14:tracePt t="14686" x="2157413" y="5868988"/>
          <p14:tracePt t="14694" x="2144713" y="5868988"/>
          <p14:tracePt t="14710" x="2132013" y="5856288"/>
          <p14:tracePt t="14718" x="2132013" y="5843588"/>
          <p14:tracePt t="14726" x="2132013" y="5830888"/>
          <p14:tracePt t="14733" x="2132013" y="5765800"/>
          <p14:tracePt t="14742" x="2144713" y="5727700"/>
          <p14:tracePt t="14749" x="2170113" y="5689600"/>
          <p14:tracePt t="14757" x="2208213" y="5651500"/>
          <p14:tracePt t="14765" x="2247900" y="5624513"/>
          <p14:tracePt t="14773" x="2298700" y="5548313"/>
          <p14:tracePt t="14783" x="2324100" y="5510213"/>
          <p14:tracePt t="14789" x="2349500" y="5483225"/>
          <p14:tracePt t="14797" x="2376488" y="5457825"/>
          <p14:tracePt t="14805" x="2414588" y="5419725"/>
          <p14:tracePt t="14813" x="2427288" y="5419725"/>
          <p14:tracePt t="14821" x="2427288" y="5407025"/>
          <p14:tracePt t="14829" x="2439988" y="5394325"/>
          <p14:tracePt t="14837" x="2452688" y="5381625"/>
          <p14:tracePt t="14861" x="2452688" y="5368925"/>
          <p14:tracePt t="14983" x="2452688" y="5354638"/>
          <p14:tracePt t="14998" x="2490788" y="5354638"/>
          <p14:tracePt t="15006" x="2517775" y="5354638"/>
          <p14:tracePt t="15014" x="2543175" y="5354638"/>
          <p14:tracePt t="15022" x="2606675" y="5316538"/>
          <p14:tracePt t="15030" x="2684463" y="5291138"/>
          <p14:tracePt t="15037" x="2709863" y="5278438"/>
          <p14:tracePt t="15046" x="2787650" y="5265738"/>
          <p14:tracePt t="15054" x="2901950" y="5265738"/>
          <p14:tracePt t="15062" x="3005138" y="5253038"/>
          <p14:tracePt t="15069" x="3121025" y="5240338"/>
          <p14:tracePt t="15077" x="3209925" y="5240338"/>
          <p14:tracePt t="15085" x="3275013" y="5240338"/>
          <p14:tracePt t="15093" x="3287713" y="5240338"/>
          <p14:tracePt t="15101" x="3351213" y="5240338"/>
          <p14:tracePt t="15110" x="3365500" y="5227638"/>
          <p14:tracePt t="15158" x="3325813" y="5227638"/>
          <p14:tracePt t="15167" x="3313113" y="5227638"/>
          <p14:tracePt t="15174" x="3262313" y="5227638"/>
          <p14:tracePt t="15184" x="3224213" y="5227638"/>
          <p14:tracePt t="15190" x="3159125" y="5227638"/>
          <p14:tracePt t="15198" x="3146425" y="5227638"/>
          <p14:tracePt t="15206" x="3133725" y="5240338"/>
          <p14:tracePt t="15214" x="3108325" y="5240338"/>
          <p14:tracePt t="15222" x="3082925" y="5253038"/>
          <p14:tracePt t="15239" x="3055938" y="5253038"/>
          <p14:tracePt t="15245" x="3043238" y="5253038"/>
          <p14:tracePt t="15261" x="3017838" y="5265738"/>
          <p14:tracePt t="15269" x="3005138" y="5278438"/>
          <p14:tracePt t="15285" x="2992438" y="5303838"/>
          <p14:tracePt t="15293" x="2979738" y="5303838"/>
          <p14:tracePt t="15317" x="2967038" y="5316538"/>
          <p14:tracePt t="15414" x="2979738" y="5291138"/>
          <p14:tracePt t="15421" x="2992438" y="5291138"/>
          <p14:tracePt t="15430" x="3005138" y="5265738"/>
          <p14:tracePt t="15438" x="3005138" y="5253038"/>
          <p14:tracePt t="15446" x="3017838" y="5227638"/>
          <p14:tracePt t="15454" x="3043238" y="5187950"/>
          <p14:tracePt t="15462" x="3055938" y="5162550"/>
          <p14:tracePt t="15470" x="3068638" y="5162550"/>
          <p14:tracePt t="15477" x="3082925" y="5137150"/>
          <p14:tracePt t="15485" x="3095625" y="5111750"/>
          <p14:tracePt t="15493" x="3108325" y="5111750"/>
          <p14:tracePt t="15501" x="3121025" y="5073650"/>
          <p14:tracePt t="15509" x="3133725" y="5059363"/>
          <p14:tracePt t="15518" x="3146425" y="5033963"/>
          <p14:tracePt t="15526" x="3184525" y="4957763"/>
          <p14:tracePt t="15535" x="3209925" y="4945063"/>
          <p14:tracePt t="15542" x="3249613" y="4918075"/>
          <p14:tracePt t="15550" x="3325813" y="4841875"/>
          <p14:tracePt t="15558" x="3338513" y="4829175"/>
          <p14:tracePt t="15567" x="3378200" y="4803775"/>
          <p14:tracePt t="15574" x="3416300" y="4764088"/>
          <p14:tracePt t="15582" x="3454400" y="4687888"/>
          <p14:tracePt t="15590" x="3467100" y="4675188"/>
          <p14:tracePt t="15598" x="3544888" y="4610100"/>
          <p14:tracePt t="15606" x="3570288" y="4584700"/>
          <p14:tracePt t="15614" x="3633788" y="4546600"/>
          <p14:tracePt t="15621" x="3736975" y="4468813"/>
          <p14:tracePt t="15629" x="3814763" y="4418013"/>
          <p14:tracePt t="15637" x="3840163" y="4379913"/>
          <p14:tracePt t="15646" x="3903663" y="4314825"/>
          <p14:tracePt t="15654" x="3943350" y="4276725"/>
          <p14:tracePt t="15661" x="3981450" y="4251325"/>
          <p14:tracePt t="15669" x="4057650" y="4186238"/>
          <p14:tracePt t="15677" x="4084638" y="4148138"/>
          <p14:tracePt t="15685" x="4122738" y="4110038"/>
          <p14:tracePt t="15693" x="4198938" y="4032250"/>
          <p14:tracePt t="15701" x="4225925" y="4006850"/>
          <p14:tracePt t="15709" x="4314825" y="3930650"/>
          <p14:tracePt t="15717" x="4340225" y="3903663"/>
          <p14:tracePt t="15725" x="4405313" y="3865563"/>
          <p14:tracePt t="15733" x="4481513" y="3840163"/>
          <p14:tracePt t="15741" x="4572000" y="3789363"/>
          <p14:tracePt t="15751" x="4610100" y="3762375"/>
          <p14:tracePt t="15758" x="4675188" y="3736975"/>
          <p14:tracePt t="15768" x="4776788" y="3686175"/>
          <p14:tracePt t="15775" x="4854575" y="3648075"/>
          <p14:tracePt t="15782" x="4918075" y="3621088"/>
          <p14:tracePt t="15790" x="4995863" y="3582988"/>
          <p14:tracePt t="15798" x="5073650" y="3557588"/>
          <p14:tracePt t="15806" x="5137150" y="3532188"/>
          <p14:tracePt t="15814" x="5213350" y="3506788"/>
          <p14:tracePt t="15821" x="5253038" y="3479800"/>
          <p14:tracePt t="15829" x="5329238" y="3454400"/>
          <p14:tracePt t="15837" x="5354638" y="3441700"/>
          <p14:tracePt t="15846" x="5419725" y="3429000"/>
          <p14:tracePt t="15854" x="5510213" y="3390900"/>
          <p14:tracePt t="15862" x="5586413" y="3378200"/>
          <p14:tracePt t="15870" x="5651500" y="3365500"/>
          <p14:tracePt t="15878" x="5740400" y="3351213"/>
          <p14:tracePt t="15885" x="5805488" y="3351213"/>
          <p14:tracePt t="15894" x="5881688" y="3338513"/>
          <p14:tracePt t="15901" x="5907088" y="3325813"/>
          <p14:tracePt t="15909" x="5946775" y="3325813"/>
          <p14:tracePt t="15917" x="5984875" y="3313113"/>
          <p14:tracePt t="15926" x="5997575" y="3313113"/>
          <p14:tracePt t="15933" x="6010275" y="3313113"/>
          <p14:tracePt t="15941" x="6048375" y="3313113"/>
          <p14:tracePt t="15950" x="6075363" y="3313113"/>
          <p14:tracePt t="15957" x="6113463" y="3313113"/>
          <p14:tracePt t="15966" x="6189663" y="3275013"/>
          <p14:tracePt t="15973" x="6202363" y="3275013"/>
          <p14:tracePt t="15981" x="6242050" y="3275013"/>
          <p14:tracePt t="15989" x="6267450" y="3275013"/>
          <p14:tracePt t="15997" x="6305550" y="3262313"/>
          <p14:tracePt t="16005" x="6318250" y="3262313"/>
          <p14:tracePt t="16014" x="6330950" y="3262313"/>
          <p14:tracePt t="16022" x="6356350" y="3249613"/>
          <p14:tracePt t="16029" x="6370638" y="3249613"/>
          <p14:tracePt t="16037" x="6383338" y="3236913"/>
          <p14:tracePt t="16046" x="6396038" y="3236913"/>
          <p14:tracePt t="17030" x="6383338" y="3236913"/>
          <p14:tracePt t="17039" x="6370638" y="3236913"/>
          <p14:tracePt t="17047" x="6356350" y="3236913"/>
          <p14:tracePt t="17126" x="6343650" y="3236913"/>
          <p14:tracePt t="17255" x="6330950" y="3249613"/>
          <p14:tracePt t="17398" x="6318250" y="3262313"/>
          <p14:tracePt t="17542" x="6318250" y="3275013"/>
          <p14:tracePt t="17786" x="6318250" y="3287713"/>
          <p14:tracePt t="17803" x="6318250" y="3300413"/>
          <p14:tracePt t="17818" x="6318250" y="3313113"/>
          <p14:tracePt t="17842" x="6318250" y="3325813"/>
          <p14:tracePt t="17849" x="6318250" y="3351213"/>
          <p14:tracePt t="17865" x="6318250" y="3365500"/>
          <p14:tracePt t="17914" x="6305550" y="3378200"/>
          <p14:tracePt t="21610" x="6318250" y="3365500"/>
          <p14:tracePt t="21658" x="6330950" y="3365500"/>
          <p14:tracePt t="21706" x="6343650" y="3365500"/>
          <p14:tracePt t="21713" x="6370638" y="3378200"/>
          <p14:tracePt t="21721" x="6383338" y="3467100"/>
          <p14:tracePt t="21730" x="6421438" y="3544888"/>
          <p14:tracePt t="21740" x="6446838" y="3673475"/>
          <p14:tracePt t="21746" x="6472238" y="3852863"/>
          <p14:tracePt t="21757" x="6497638" y="3956050"/>
          <p14:tracePt t="21763" x="6511925" y="4070350"/>
          <p14:tracePt t="21770" x="6550025" y="4186238"/>
          <p14:tracePt t="21778" x="6562725" y="4225925"/>
          <p14:tracePt t="21787" x="6575425" y="4289425"/>
          <p14:tracePt t="21794" x="6575425" y="4367213"/>
          <p14:tracePt t="21802" x="6588125" y="4443413"/>
          <p14:tracePt t="21809" x="6600825" y="4456113"/>
          <p14:tracePt t="21818" x="6600825" y="4468813"/>
          <p14:tracePt t="21825" x="6600825" y="4494213"/>
          <p14:tracePt t="21833" x="6600825" y="4521200"/>
          <p14:tracePt t="21842" x="6600825" y="4546600"/>
          <p14:tracePt t="21858" x="6613525" y="4584700"/>
          <p14:tracePt t="21865" x="6626225" y="4610100"/>
          <p14:tracePt t="21874" x="6653213" y="4700588"/>
          <p14:tracePt t="21882" x="6665913" y="4725988"/>
          <p14:tracePt t="21890" x="6678613" y="4791075"/>
          <p14:tracePt t="21898" x="6691313" y="4829175"/>
          <p14:tracePt t="21906" x="6704013" y="4892675"/>
          <p14:tracePt t="21913" x="6742113" y="4983163"/>
          <p14:tracePt t="21922" x="6754813" y="5021263"/>
          <p14:tracePt t="21929" x="6780213" y="5124450"/>
          <p14:tracePt t="21938" x="6794500" y="5162550"/>
          <p14:tracePt t="21945" x="6807200" y="5200650"/>
          <p14:tracePt t="21953" x="6819900" y="5213350"/>
          <p14:tracePt t="21961" x="6819900" y="5240338"/>
          <p14:tracePt t="21969" x="6832600" y="5253038"/>
          <p14:tracePt t="22034" x="6845300" y="5253038"/>
          <p14:tracePt t="22097" x="6858000" y="5265738"/>
          <p14:tracePt t="22261" x="6858000" y="5253038"/>
          <p14:tracePt t="22277" x="6858000" y="5240338"/>
          <p14:tracePt t="22303" x="6858000" y="5227638"/>
          <p14:tracePt t="22338" x="6858000" y="5213350"/>
          <p14:tracePt t="22410" x="6858000" y="5227638"/>
          <p14:tracePt t="22418" x="6858000" y="5253038"/>
          <p14:tracePt t="22426" x="6858000" y="5291138"/>
          <p14:tracePt t="22438" x="6858000" y="5303838"/>
          <p14:tracePt t="22441" x="6858000" y="5329238"/>
          <p14:tracePt t="22449" x="6845300" y="5354638"/>
          <p14:tracePt t="22465" x="6845300" y="5368925"/>
          <p14:tracePt t="22473" x="6845300" y="5381625"/>
          <p14:tracePt t="22507" x="6845300" y="5394325"/>
          <p14:tracePt t="22514" x="6845300" y="5407025"/>
          <p14:tracePt t="22626" x="6845300" y="5394325"/>
          <p14:tracePt t="22642" x="6845300" y="5381625"/>
          <p14:tracePt t="22659" x="6845300" y="5368925"/>
          <p14:tracePt t="22668" x="6845300" y="5354638"/>
          <p14:tracePt t="22676" x="6845300" y="5341938"/>
          <p14:tracePt t="22682" x="6845300" y="5329238"/>
          <p14:tracePt t="22697" x="6845300" y="5291138"/>
          <p14:tracePt t="22706" x="6845300" y="5278438"/>
          <p14:tracePt t="22714" x="6845300" y="5253038"/>
          <p14:tracePt t="22723" x="6858000" y="5227638"/>
          <p14:tracePt t="22730" x="6858000" y="5162550"/>
          <p14:tracePt t="22739" x="6858000" y="5099050"/>
          <p14:tracePt t="22746" x="6870700" y="5008563"/>
          <p14:tracePt t="22754" x="6870700" y="4905375"/>
          <p14:tracePt t="22762" x="6870700" y="4791075"/>
          <p14:tracePt t="22770" x="6870700" y="4662488"/>
          <p14:tracePt t="22778" x="6858000" y="4494213"/>
          <p14:tracePt t="22786" x="6819900" y="4379913"/>
          <p14:tracePt t="22794" x="6807200" y="4211638"/>
          <p14:tracePt t="22802" x="6780213" y="4032250"/>
          <p14:tracePt t="22810" x="6754813" y="3916363"/>
          <p14:tracePt t="22818" x="6754813" y="3840163"/>
          <p14:tracePt t="22826" x="6742113" y="3762375"/>
          <p14:tracePt t="22834" x="6704013" y="3673475"/>
          <p14:tracePt t="22842" x="6704013" y="3633788"/>
          <p14:tracePt t="22850" x="6691313" y="3608388"/>
          <p14:tracePt t="22858" x="6691313" y="3582988"/>
          <p14:tracePt t="22865" x="6691313" y="3557588"/>
          <p14:tracePt t="22874" x="6691313" y="3544888"/>
          <p14:tracePt t="22881" x="6691313" y="3532188"/>
          <p14:tracePt t="22890" x="6691313" y="3506788"/>
          <p14:tracePt t="22914" x="6691313" y="3479800"/>
          <p14:tracePt t="22924" x="6691313" y="3467100"/>
          <p14:tracePt t="22946" x="6691313" y="3441700"/>
          <p14:tracePt t="22954" x="6691313" y="3429000"/>
          <p14:tracePt t="22970" x="6704013" y="3365500"/>
          <p14:tracePt t="22978" x="6704013" y="3351213"/>
          <p14:tracePt t="22986" x="6729413" y="3325813"/>
          <p14:tracePt t="22995" x="6729413" y="3300413"/>
          <p14:tracePt t="23002" x="6729413" y="3275013"/>
          <p14:tracePt t="23010" x="6729413" y="3262313"/>
          <p14:tracePt t="23017" x="6729413" y="3224213"/>
          <p14:tracePt t="23025" x="6754813" y="3209925"/>
          <p14:tracePt t="23033" x="6754813" y="3197225"/>
          <p14:tracePt t="23107" x="6754813" y="3249613"/>
          <p14:tracePt t="23116" x="6754813" y="3365500"/>
          <p14:tracePt t="23125" x="6754813" y="3492500"/>
          <p14:tracePt t="23130" x="6754813" y="3595688"/>
          <p14:tracePt t="23138" x="6754813" y="3660775"/>
          <p14:tracePt t="23146" x="6754813" y="3789363"/>
          <p14:tracePt t="23154" x="6767513" y="3968750"/>
          <p14:tracePt t="23162" x="6794500" y="4135438"/>
          <p14:tracePt t="23170" x="6832600" y="4314825"/>
          <p14:tracePt t="23179" x="6858000" y="4379913"/>
          <p14:tracePt t="23186" x="6896100" y="4494213"/>
          <p14:tracePt t="23194" x="6921500" y="4635500"/>
          <p14:tracePt t="23201" x="6948488" y="4829175"/>
          <p14:tracePt t="23209" x="6973888" y="4932363"/>
          <p14:tracePt t="23217" x="6973888" y="5046663"/>
          <p14:tracePt t="23225" x="7011988" y="5162550"/>
          <p14:tracePt t="23233" x="7024688" y="5253038"/>
          <p14:tracePt t="23241" x="7024688" y="5329238"/>
          <p14:tracePt t="23249" x="7024688" y="5419725"/>
          <p14:tracePt t="23257" x="7024688" y="5457825"/>
          <p14:tracePt t="23265" x="7024688" y="5483225"/>
          <p14:tracePt t="23273" x="7024688" y="5522913"/>
          <p14:tracePt t="23281" x="7024688" y="5535613"/>
          <p14:tracePt t="23289" x="7024688" y="5548313"/>
          <p14:tracePt t="23313" x="7024688" y="5561013"/>
          <p14:tracePt t="23378" x="7024688" y="5495925"/>
          <p14:tracePt t="23393" x="7024688" y="5394325"/>
          <p14:tracePt t="23401" x="7011988" y="5316538"/>
          <p14:tracePt t="23409" x="6999288" y="5149850"/>
          <p14:tracePt t="23418" x="6999288" y="5059363"/>
          <p14:tracePt t="23425" x="6961188" y="4932363"/>
          <p14:tracePt t="23439" x="6948488" y="4751388"/>
          <p14:tracePt t="23446" x="6948488" y="4675188"/>
          <p14:tracePt t="23453" x="6948488" y="4546600"/>
          <p14:tracePt t="23462" x="6948488" y="4418013"/>
          <p14:tracePt t="23469" x="6948488" y="4198938"/>
          <p14:tracePt t="23478" x="6948488" y="4032250"/>
          <p14:tracePt t="23486" x="6948488" y="3903663"/>
          <p14:tracePt t="23494" x="6948488" y="3775075"/>
          <p14:tracePt t="23502" x="6948488" y="3648075"/>
          <p14:tracePt t="23510" x="6948488" y="3557588"/>
          <p14:tracePt t="23518" x="6948488" y="3467100"/>
          <p14:tracePt t="23526" x="6948488" y="3429000"/>
          <p14:tracePt t="23534" x="6948488" y="3403600"/>
          <p14:tracePt t="23541" x="6948488" y="3365500"/>
          <p14:tracePt t="23550" x="6948488" y="3351213"/>
          <p14:tracePt t="23962" x="6921500" y="3390900"/>
          <p14:tracePt t="23970" x="6921500" y="3416300"/>
          <p14:tracePt t="23978" x="6921500" y="3454400"/>
          <p14:tracePt t="23986" x="6921500" y="3479800"/>
          <p14:tracePt t="23997" x="6921500" y="3492500"/>
          <p14:tracePt t="24006" x="6908800" y="3582988"/>
          <p14:tracePt t="24013" x="6908800" y="3595688"/>
          <p14:tracePt t="24022" x="6908800" y="3686175"/>
          <p14:tracePt t="24029" x="6908800" y="3749675"/>
          <p14:tracePt t="24038" x="6908800" y="3827463"/>
          <p14:tracePt t="24045" x="6908800" y="3903663"/>
          <p14:tracePt t="24053" x="6908800" y="3930650"/>
          <p14:tracePt t="24062" x="6908800" y="3968750"/>
          <p14:tracePt t="24070" x="6908800" y="4032250"/>
          <p14:tracePt t="24078" x="6908800" y="4057650"/>
          <p14:tracePt t="24085" x="6908800" y="4084638"/>
          <p14:tracePt t="24093" x="6908800" y="4110038"/>
          <p14:tracePt t="24101" x="6908800" y="4122738"/>
          <p14:tracePt t="24109" x="6908800" y="4148138"/>
          <p14:tracePt t="24117" x="6908800" y="4160838"/>
          <p14:tracePt t="24133" x="6908800" y="4173538"/>
          <p14:tracePt t="24206" x="6908800" y="4186238"/>
          <p14:tracePt t="24223" x="6908800" y="4211638"/>
          <p14:tracePt t="24232" x="6908800" y="4238625"/>
          <p14:tracePt t="24240" x="6908800" y="4276725"/>
          <p14:tracePt t="24248" x="6908800" y="4302125"/>
          <p14:tracePt t="24255" x="6908800" y="4367213"/>
          <p14:tracePt t="24263" x="6908800" y="4392613"/>
          <p14:tracePt t="24270" x="6908800" y="4456113"/>
          <p14:tracePt t="24278" x="6908800" y="4559300"/>
          <p14:tracePt t="24286" x="6908800" y="4675188"/>
          <p14:tracePt t="24294" x="6908800" y="4803775"/>
          <p14:tracePt t="24301" x="6921500" y="4932363"/>
          <p14:tracePt t="24310" x="6948488" y="5046663"/>
          <p14:tracePt t="24318" x="6961188" y="5175250"/>
          <p14:tracePt t="24325" x="6961188" y="5341938"/>
          <p14:tracePt t="24334" x="6961188" y="5445125"/>
          <p14:tracePt t="24343" x="6961188" y="5561013"/>
          <p14:tracePt t="24352" x="6961188" y="5664200"/>
          <p14:tracePt t="24359" x="6961188" y="5727700"/>
          <p14:tracePt t="24365" x="6961188" y="5818188"/>
          <p14:tracePt t="24374" x="6961188" y="5856288"/>
          <p14:tracePt t="24382" x="6961188" y="5868988"/>
          <p14:tracePt t="24413" x="6961188" y="5881688"/>
          <p14:tracePt t="24639" x="6961188" y="5868988"/>
          <p14:tracePt t="24654" x="6973888" y="5843588"/>
          <p14:tracePt t="24789" x="6973888" y="5830888"/>
          <p14:tracePt t="25031" x="6973888" y="5818188"/>
          <p14:tracePt t="25094" x="6973888" y="5805488"/>
          <p14:tracePt t="25102" x="6973888" y="5792788"/>
          <p14:tracePt t="25126" x="6973888" y="5778500"/>
          <p14:tracePt t="25221" x="6973888" y="5765800"/>
          <p14:tracePt t="25238" x="6973888" y="5753100"/>
          <p14:tracePt t="25271" x="6973888" y="5740400"/>
          <p14:tracePt t="25295" x="6973888" y="5727700"/>
          <p14:tracePt t="25304" x="6973888" y="5715000"/>
          <p14:tracePt t="25318" x="6935788" y="5689600"/>
          <p14:tracePt t="25326" x="6908800" y="5664200"/>
          <p14:tracePt t="25334" x="6832600" y="5651500"/>
          <p14:tracePt t="25343" x="6767513" y="5624513"/>
          <p14:tracePt t="25350" x="6729413" y="5611813"/>
          <p14:tracePt t="25357" x="6691313" y="5599113"/>
          <p14:tracePt t="25365" x="6588125" y="5548313"/>
          <p14:tracePt t="25374" x="6497638" y="5522913"/>
          <p14:tracePt t="25381" x="6383338" y="5483225"/>
          <p14:tracePt t="25390" x="6292850" y="5470525"/>
          <p14:tracePt t="25398" x="6202363" y="5457825"/>
          <p14:tracePt t="25405" x="6075363" y="5432425"/>
          <p14:tracePt t="25413" x="5984875" y="5381625"/>
          <p14:tracePt t="25421" x="5894388" y="5381625"/>
          <p14:tracePt t="25433" x="5830888" y="5381625"/>
          <p14:tracePt t="25441" x="5740400" y="5368925"/>
          <p14:tracePt t="25449" x="5676900" y="5368925"/>
          <p14:tracePt t="25457" x="5637213" y="5368925"/>
          <p14:tracePt t="25465" x="5599113" y="5368925"/>
          <p14:tracePt t="25474" x="5561013" y="5368925"/>
          <p14:tracePt t="25481" x="5483225" y="5381625"/>
          <p14:tracePt t="25489" x="5394325" y="5381625"/>
          <p14:tracePt t="25497" x="5265738" y="5394325"/>
          <p14:tracePt t="25506" x="5175250" y="5394325"/>
          <p14:tracePt t="25513" x="5046663" y="5394325"/>
          <p14:tracePt t="25521" x="4918075" y="5407025"/>
          <p14:tracePt t="25529" x="4816475" y="5407025"/>
          <p14:tracePt t="25537" x="4725988" y="5419725"/>
          <p14:tracePt t="25546" x="4584700" y="5445125"/>
          <p14:tracePt t="25553" x="4521200" y="5457825"/>
          <p14:tracePt t="25562" x="4443413" y="5483225"/>
          <p14:tracePt t="25570" x="4379913" y="5495925"/>
          <p14:tracePt t="25577" x="4352925" y="5522913"/>
          <p14:tracePt t="25585" x="4340225" y="5535613"/>
          <p14:tracePt t="25593" x="4314825" y="5535613"/>
          <p14:tracePt t="25602" x="4302125" y="5535613"/>
          <p14:tracePt t="25609" x="4289425" y="5548313"/>
          <p14:tracePt t="25626" x="4276725" y="5586413"/>
          <p14:tracePt t="25634" x="4264025" y="5599113"/>
          <p14:tracePt t="25642" x="4251325" y="5637213"/>
          <p14:tracePt t="25650" x="4225925" y="5664200"/>
          <p14:tracePt t="25658" x="4225925" y="5676900"/>
          <p14:tracePt t="25665" x="4211638" y="5689600"/>
          <p14:tracePt t="25674" x="4186238" y="5715000"/>
          <p14:tracePt t="25681" x="4160838" y="5740400"/>
          <p14:tracePt t="25690" x="4135438" y="5765800"/>
          <p14:tracePt t="25697" x="4122738" y="5792788"/>
          <p14:tracePt t="25705" x="4097338" y="5805488"/>
          <p14:tracePt t="25714" x="4070350" y="5818188"/>
          <p14:tracePt t="25721" x="4057650" y="5830888"/>
          <p14:tracePt t="25729" x="4044950" y="5830888"/>
          <p14:tracePt t="25737" x="4019550" y="5830888"/>
          <p14:tracePt t="25745" x="4006850" y="5830888"/>
          <p14:tracePt t="25753" x="3981450" y="5830888"/>
          <p14:tracePt t="25762" x="3943350" y="5830888"/>
          <p14:tracePt t="25769" x="3916363" y="5830888"/>
          <p14:tracePt t="25778" x="3878263" y="5830888"/>
          <p14:tracePt t="25786" x="3802063" y="5765800"/>
          <p14:tracePt t="25793" x="3711575" y="5740400"/>
          <p14:tracePt t="25801" x="3633788" y="5651500"/>
          <p14:tracePt t="25810" x="3492500" y="5535613"/>
          <p14:tracePt t="25817" x="3378200" y="5407025"/>
          <p14:tracePt t="25825" x="3275013" y="5291138"/>
          <p14:tracePt t="25833" x="3146425" y="5187950"/>
          <p14:tracePt t="25842" x="3055938" y="5073650"/>
          <p14:tracePt t="25850" x="2927350" y="4945063"/>
          <p14:tracePt t="25858" x="2851150" y="4867275"/>
          <p14:tracePt t="25865" x="2825750" y="4854575"/>
          <p14:tracePt t="25874" x="2787650" y="4816475"/>
          <p14:tracePt t="25881" x="2787650" y="4803775"/>
          <p14:tracePt t="25926" x="2787650" y="4791075"/>
          <p14:tracePt t="26006" x="2787650" y="4776788"/>
          <p14:tracePt t="26013" x="2787650" y="4764088"/>
          <p14:tracePt t="26021" x="2787650" y="4751388"/>
          <p14:tracePt t="26029" x="2800350" y="4751388"/>
          <p14:tracePt t="26038" x="2800350" y="4738688"/>
          <p14:tracePt t="26045" x="2813050" y="4725988"/>
          <p14:tracePt t="26053" x="2825750" y="4725988"/>
          <p14:tracePt t="26061" x="2838450" y="4713288"/>
          <p14:tracePt t="26069" x="2851150" y="4687888"/>
          <p14:tracePt t="26077" x="2863850" y="4687888"/>
          <p14:tracePt t="26085" x="2876550" y="4675188"/>
          <p14:tracePt t="26094" x="2889250" y="4662488"/>
          <p14:tracePt t="26101" x="2914650" y="4635500"/>
          <p14:tracePt t="26109" x="2927350" y="4622800"/>
          <p14:tracePt t="26117" x="2954338" y="4584700"/>
          <p14:tracePt t="26125" x="2954338" y="4546600"/>
          <p14:tracePt t="26133" x="2967038" y="4508500"/>
          <p14:tracePt t="26141" x="2979738" y="4443413"/>
          <p14:tracePt t="26150" x="3017838" y="4352925"/>
          <p14:tracePt t="26158" x="3030538" y="4327525"/>
          <p14:tracePt t="26166" x="3030538" y="4264025"/>
          <p14:tracePt t="26175" x="3043238" y="4238625"/>
          <p14:tracePt t="26182" x="3043238" y="4198938"/>
          <p14:tracePt t="26190" x="3043238" y="4160838"/>
          <p14:tracePt t="26205" x="3043238" y="4135438"/>
          <p14:tracePt t="26574" x="3043238" y="4097338"/>
          <p14:tracePt t="26591" x="3068638" y="4019550"/>
          <p14:tracePt t="26600" x="3095625" y="3994150"/>
          <p14:tracePt t="26607" x="3108325" y="3981450"/>
          <p14:tracePt t="26617" x="3121025" y="3956050"/>
          <p14:tracePt t="26626" x="3121025" y="3943350"/>
          <p14:tracePt t="26633" x="3133725" y="3943350"/>
          <p14:tracePt t="26644" x="3159125" y="3916363"/>
          <p14:tracePt t="26650" x="3171825" y="3890963"/>
          <p14:tracePt t="26660" x="3184525" y="3865563"/>
          <p14:tracePt t="26666" x="3197225" y="3852863"/>
          <p14:tracePt t="26673" x="3224213" y="3827463"/>
          <p14:tracePt t="26681" x="3236913" y="3789363"/>
          <p14:tracePt t="26689" x="3262313" y="3762375"/>
          <p14:tracePt t="26697" x="3300413" y="3698875"/>
          <p14:tracePt t="26706" x="3313113" y="3673475"/>
          <p14:tracePt t="26714" x="3338513" y="3660775"/>
          <p14:tracePt t="26722" x="3365500" y="3621088"/>
          <p14:tracePt t="26730" x="3390900" y="3582988"/>
          <p14:tracePt t="26738" x="3416300" y="3557588"/>
          <p14:tracePt t="26746" x="3441700" y="3532188"/>
          <p14:tracePt t="26755" x="3467100" y="3519488"/>
          <p14:tracePt t="26762" x="3479800" y="3492500"/>
          <p14:tracePt t="26770" x="3506788" y="3467100"/>
          <p14:tracePt t="26778" x="3532188" y="3429000"/>
          <p14:tracePt t="26785" x="3544888" y="3403600"/>
          <p14:tracePt t="26793" x="3557588" y="3403600"/>
          <p14:tracePt t="26801" x="3570288" y="3378200"/>
          <p14:tracePt t="26809" x="3582988" y="3365500"/>
          <p14:tracePt t="26818" x="3608388" y="3338513"/>
          <p14:tracePt t="26825" x="3608388" y="3325813"/>
          <p14:tracePt t="26833" x="3633788" y="3300413"/>
          <p14:tracePt t="26842" x="3648075" y="3287713"/>
          <p14:tracePt t="26849" x="3660775" y="3275013"/>
          <p14:tracePt t="26861" x="3673475" y="3262313"/>
          <p14:tracePt t="26867" x="3698875" y="3224213"/>
          <p14:tracePt t="26882" x="3724275" y="3197225"/>
          <p14:tracePt t="26890" x="3736975" y="3184525"/>
          <p14:tracePt t="26898" x="3749675" y="3171825"/>
          <p14:tracePt t="26906" x="3762375" y="3171825"/>
          <p14:tracePt t="26914" x="3789363" y="3146425"/>
          <p14:tracePt t="26921" x="3789363" y="3121025"/>
          <p14:tracePt t="26929" x="3827463" y="3108325"/>
          <p14:tracePt t="26937" x="3840163" y="3095625"/>
          <p14:tracePt t="26945" x="3852863" y="3082925"/>
          <p14:tracePt t="26953" x="3878263" y="3068638"/>
          <p14:tracePt t="26962" x="3903663" y="3055938"/>
          <p14:tracePt t="26970" x="3943350" y="3030538"/>
          <p14:tracePt t="26978" x="3968750" y="3030538"/>
          <p14:tracePt t="26986" x="3981450" y="3030538"/>
          <p14:tracePt t="26995" x="4044950" y="2992438"/>
          <p14:tracePt t="27001" x="4084638" y="2967038"/>
          <p14:tracePt t="27010" x="4148138" y="2954338"/>
          <p14:tracePt t="27017" x="4173538" y="2927350"/>
          <p14:tracePt t="27026" x="4186238" y="2914650"/>
          <p14:tracePt t="27034" x="4225925" y="2889250"/>
          <p14:tracePt t="27042" x="4251325" y="2876550"/>
          <p14:tracePt t="27050" x="4276725" y="2876550"/>
          <p14:tracePt t="27058" x="4302125" y="2863850"/>
          <p14:tracePt t="27065" x="4327525" y="2851150"/>
          <p14:tracePt t="27073" x="4340225" y="2838450"/>
          <p14:tracePt t="27081" x="4367213" y="2813050"/>
          <p14:tracePt t="27089" x="4392613" y="2813050"/>
          <p14:tracePt t="27097" x="4468813" y="2787650"/>
          <p14:tracePt t="27106" x="4508500" y="2773363"/>
          <p14:tracePt t="27113" x="4546600" y="2773363"/>
          <p14:tracePt t="27122" x="4572000" y="2760663"/>
          <p14:tracePt t="27130" x="4610100" y="2760663"/>
          <p14:tracePt t="27139" x="4713288" y="2735263"/>
          <p14:tracePt t="27146" x="4751388" y="2735263"/>
          <p14:tracePt t="27155" x="4816475" y="2722563"/>
          <p14:tracePt t="27162" x="4905375" y="2709863"/>
          <p14:tracePt t="27170" x="4970463" y="2709863"/>
          <p14:tracePt t="27178" x="5033963" y="2709863"/>
          <p14:tracePt t="27185" x="5111750" y="2697163"/>
          <p14:tracePt t="27193" x="5175250" y="2697163"/>
          <p14:tracePt t="27201" x="5200650" y="2697163"/>
          <p14:tracePt t="27209" x="5240338" y="2684463"/>
          <p14:tracePt t="27218" x="5303838" y="2671763"/>
          <p14:tracePt t="27226" x="5341938" y="2671763"/>
          <p14:tracePt t="27233" x="5419725" y="2671763"/>
          <p14:tracePt t="27243" x="5457825" y="2671763"/>
          <p14:tracePt t="27250" x="5522913" y="2659063"/>
          <p14:tracePt t="27257" x="5586413" y="2659063"/>
          <p14:tracePt t="27266" x="5651500" y="2659063"/>
          <p14:tracePt t="27275" x="5727700" y="2659063"/>
          <p14:tracePt t="27283" x="5753100" y="2659063"/>
          <p14:tracePt t="27291" x="5792788" y="2659063"/>
          <p14:tracePt t="27298" x="5830888" y="2659063"/>
          <p14:tracePt t="27307" x="5843588" y="2659063"/>
          <p14:tracePt t="27315" x="5868988" y="2659063"/>
          <p14:tracePt t="27322" x="5894388" y="2659063"/>
          <p14:tracePt t="27330" x="5907088" y="2659063"/>
          <p14:tracePt t="27346" x="5972175" y="2659063"/>
          <p14:tracePt t="27354" x="6035675" y="2671763"/>
          <p14:tracePt t="27362" x="6100763" y="2684463"/>
          <p14:tracePt t="27370" x="6176963" y="2684463"/>
          <p14:tracePt t="27382" x="6242050" y="2697163"/>
          <p14:tracePt t="27390" x="6280150" y="2722563"/>
          <p14:tracePt t="27398" x="6343650" y="2722563"/>
          <p14:tracePt t="27406" x="6383338" y="2722563"/>
          <p14:tracePt t="27414" x="6408738" y="2747963"/>
          <p14:tracePt t="27428" x="6421438" y="2747963"/>
          <p14:tracePt t="27430" x="6434138" y="2760663"/>
          <p14:tracePt t="27438" x="6446838" y="2773363"/>
          <p14:tracePt t="27454" x="6472238" y="2800350"/>
          <p14:tracePt t="27462" x="6484938" y="2825750"/>
          <p14:tracePt t="27470" x="6484938" y="2838450"/>
          <p14:tracePt t="27478" x="6497638" y="2901950"/>
          <p14:tracePt t="27486" x="6497638" y="2914650"/>
          <p14:tracePt t="27494" x="6511925" y="2979738"/>
          <p14:tracePt t="27510" x="6511925" y="3005138"/>
          <p14:tracePt t="27526" x="6511925" y="3030538"/>
          <p14:tracePt t="27533" x="6511925" y="3043238"/>
          <p14:tracePt t="27542" x="6511925" y="3055938"/>
          <p14:tracePt t="27549" x="6511925" y="3068638"/>
          <p14:tracePt t="27557" x="6511925" y="3082925"/>
          <p14:tracePt t="27589" x="6511925" y="3095625"/>
          <p14:tracePt t="27746" x="6511925" y="3108325"/>
          <p14:tracePt t="28363" x="6524625" y="3082925"/>
          <p14:tracePt t="28379" x="6537325" y="3068638"/>
          <p14:tracePt t="28409" x="6537325" y="3055938"/>
          <p14:tracePt t="29902" x="6537325" y="3043238"/>
          <p14:tracePt t="30111" x="6524625" y="3030538"/>
          <p14:tracePt t="30126" x="6459538" y="3030538"/>
          <p14:tracePt t="30134" x="6383338" y="3055938"/>
          <p14:tracePt t="30150" x="6280150" y="3082925"/>
          <p14:tracePt t="30158" x="6164263" y="3108325"/>
          <p14:tracePt t="30166" x="5624513" y="3224213"/>
          <p14:tracePt t="30173" x="5432425" y="3249613"/>
          <p14:tracePt t="30183" x="5265738" y="3287713"/>
          <p14:tracePt t="30191" x="5073650" y="3287713"/>
          <p14:tracePt t="30198" x="4983163" y="3287713"/>
          <p14:tracePt t="30206" x="4879975" y="3287713"/>
          <p14:tracePt t="30214" x="4841875" y="3287713"/>
          <p14:tracePt t="30222" x="4829175" y="3287713"/>
          <p14:tracePt t="30230" x="4816475" y="3287713"/>
          <p14:tracePt t="30246" x="4803775" y="3287713"/>
          <p14:tracePt t="30253" x="4803775" y="3224213"/>
          <p14:tracePt t="30262" x="4791075" y="3209925"/>
          <p14:tracePt t="30270" x="4791075" y="3184525"/>
          <p14:tracePt t="30278" x="4791075" y="3121025"/>
          <p14:tracePt t="30286" x="4791075" y="3055938"/>
          <p14:tracePt t="30294" x="4791075" y="3017838"/>
          <p14:tracePt t="30302" x="4791075" y="2954338"/>
          <p14:tracePt t="30310" x="4776788" y="2927350"/>
          <p14:tracePt t="30318" x="4776788" y="2901950"/>
          <p14:tracePt t="30325" x="4776788" y="2863850"/>
          <p14:tracePt t="30335" x="4776788" y="2838450"/>
          <p14:tracePt t="30343" x="4776788" y="2825750"/>
          <p14:tracePt t="30350" x="4776788" y="2800350"/>
          <p14:tracePt t="30358" x="4776788" y="2787650"/>
          <p14:tracePt t="30366" x="4776788" y="2773363"/>
          <p14:tracePt t="30374" x="4776788" y="2760663"/>
          <p14:tracePt t="30382" x="4776788" y="2747963"/>
          <p14:tracePt t="30390" x="4764088" y="2722563"/>
          <p14:tracePt t="30511" x="4776788" y="2722563"/>
          <p14:tracePt t="30520" x="4791075" y="2722563"/>
          <p14:tracePt t="30528" x="4816475" y="2709863"/>
          <p14:tracePt t="30535" x="4854575" y="2709863"/>
          <p14:tracePt t="30543" x="4867275" y="2709863"/>
          <p14:tracePt t="30550" x="4879975" y="2709863"/>
          <p14:tracePt t="30558" x="4918075" y="2684463"/>
          <p14:tracePt t="30566" x="4932363" y="2684463"/>
          <p14:tracePt t="30574" x="4957763" y="2659063"/>
          <p14:tracePt t="30582" x="4970463" y="2659063"/>
          <p14:tracePt t="30597" x="4983163" y="2632075"/>
          <p14:tracePt t="30605" x="4983163" y="2619375"/>
          <p14:tracePt t="30613" x="4983163" y="2606675"/>
          <p14:tracePt t="30621" x="4983163" y="2593975"/>
          <p14:tracePt t="30629" x="4983163" y="2581275"/>
          <p14:tracePt t="30790" x="4995863" y="2581275"/>
          <p14:tracePt t="30798" x="5008563" y="2581275"/>
          <p14:tracePt t="30822" x="5033963" y="2581275"/>
          <p14:tracePt t="30829" x="5046663" y="2581275"/>
          <p14:tracePt t="30871" x="5059363" y="2581275"/>
          <p14:tracePt t="30880" x="5073650" y="2581275"/>
          <p14:tracePt t="30933" x="5086350" y="2581275"/>
          <p14:tracePt t="31478" x="5099050" y="2581275"/>
          <p14:tracePt t="31926" x="5099050" y="2593975"/>
          <p14:tracePt t="31942" x="5099050" y="2606675"/>
          <p14:tracePt t="31949" x="5099050" y="2632075"/>
          <p14:tracePt t="31957" x="5099050" y="2646363"/>
          <p14:tracePt t="34142" x="5162550" y="2646363"/>
          <p14:tracePt t="34157" x="5253038" y="2659063"/>
          <p14:tracePt t="34166" x="5265738" y="2659063"/>
          <p14:tracePt t="34174" x="5265738" y="2632075"/>
          <p14:tracePt t="34181" x="5265738" y="2593975"/>
          <p14:tracePt t="34190" x="5265738" y="2568575"/>
          <p14:tracePt t="34199" x="5265738" y="2478088"/>
          <p14:tracePt t="34206" x="5240338" y="2452688"/>
          <p14:tracePt t="34216" x="5213350" y="2376488"/>
          <p14:tracePt t="34222" x="5187950" y="2349500"/>
          <p14:tracePt t="34230" x="5162550" y="2336800"/>
          <p14:tracePt t="34238" x="5162550" y="2324100"/>
          <p14:tracePt t="34245" x="5137150" y="2298700"/>
          <p14:tracePt t="34254" x="5111750" y="2298700"/>
          <p14:tracePt t="34261" x="5086350" y="2298700"/>
          <p14:tracePt t="34270" x="5073650" y="2298700"/>
          <p14:tracePt t="34278" x="5021263" y="2298700"/>
          <p14:tracePt t="34285" x="4945063" y="2298700"/>
          <p14:tracePt t="34294" x="4905375" y="2336800"/>
          <p14:tracePt t="34302" x="4776788" y="2389188"/>
          <p14:tracePt t="34310" x="4700588" y="2439988"/>
          <p14:tracePt t="34318" x="4584700" y="2490788"/>
          <p14:tracePt t="34326" x="4508500" y="2530475"/>
          <p14:tracePt t="34333" x="4392613" y="2568575"/>
          <p14:tracePt t="34341" x="4264025" y="2619375"/>
          <p14:tracePt t="34349" x="4198938" y="2632075"/>
          <p14:tracePt t="34357" x="4122738" y="2646363"/>
          <p14:tracePt t="34365" x="4084638" y="2646363"/>
          <p14:tracePt t="34373" x="4019550" y="2659063"/>
          <p14:tracePt t="34382" x="3943350" y="2659063"/>
          <p14:tracePt t="34389" x="3903663" y="2659063"/>
          <p14:tracePt t="34398" x="3840163" y="2671763"/>
          <p14:tracePt t="34405" x="3827463" y="2671763"/>
          <p14:tracePt t="34414" x="3802063" y="2684463"/>
          <p14:tracePt t="34431" x="3775075" y="2684463"/>
          <p14:tracePt t="34438" x="3762375" y="2684463"/>
          <p14:tracePt t="34453" x="3736975" y="2684463"/>
          <p14:tracePt t="34461" x="3724275" y="2684463"/>
          <p14:tracePt t="34477" x="3724275" y="2671763"/>
          <p14:tracePt t="34487" x="3686175" y="2659063"/>
          <p14:tracePt t="34494" x="3648075" y="2619375"/>
          <p14:tracePt t="34502" x="3648075" y="2606675"/>
          <p14:tracePt t="34510" x="3633788" y="2593975"/>
          <p14:tracePt t="34518" x="3608388" y="2581275"/>
          <p14:tracePt t="34526" x="3595688" y="2568575"/>
          <p14:tracePt t="34534" x="3557588" y="2543175"/>
          <p14:tracePt t="34542" x="3492500" y="2517775"/>
          <p14:tracePt t="34550" x="3454400" y="2505075"/>
          <p14:tracePt t="34558" x="3416300" y="2490788"/>
          <p14:tracePt t="34566" x="3351213" y="2478088"/>
          <p14:tracePt t="34574" x="3338513" y="2478088"/>
          <p14:tracePt t="34584" x="3287713" y="2452688"/>
          <p14:tracePt t="34590" x="3275013" y="2452688"/>
          <p14:tracePt t="34600" x="3262313" y="2452688"/>
          <p14:tracePt t="34621" x="3249613" y="2452688"/>
          <p14:tracePt t="34629" x="3224213" y="2452688"/>
          <p14:tracePt t="34637" x="3209925" y="2452688"/>
          <p14:tracePt t="34645" x="3197225" y="2452688"/>
          <p14:tracePt t="34653" x="3171825" y="2452688"/>
          <p14:tracePt t="34661" x="3108325" y="2478088"/>
          <p14:tracePt t="34669" x="3082925" y="2490788"/>
          <p14:tracePt t="34677" x="3068638" y="2517775"/>
          <p14:tracePt t="34686" x="3043238" y="2543175"/>
          <p14:tracePt t="34693" x="3030538" y="2543175"/>
          <p14:tracePt t="34718" x="3030538" y="2555875"/>
          <p14:tracePt t="34753" x="3030538" y="2581275"/>
          <p14:tracePt t="34769" x="3030538" y="2593975"/>
          <p14:tracePt t="34847" x="3017838" y="2606675"/>
          <p14:tracePt t="34871" x="2992438" y="2606675"/>
          <p14:tracePt t="34878" x="2967038" y="2606675"/>
          <p14:tracePt t="34886" x="2954338" y="2606675"/>
          <p14:tracePt t="34942" x="2941638" y="2606675"/>
          <p14:tracePt t="34950" x="2941638" y="2593975"/>
          <p14:tracePt t="34966" x="2941638" y="2568575"/>
          <p14:tracePt t="34974" x="2941638" y="2555875"/>
          <p14:tracePt t="34983" x="2941638" y="2530475"/>
          <p14:tracePt t="34990" x="2941638" y="2505075"/>
          <p14:tracePt t="35005" x="2941638" y="2478088"/>
          <p14:tracePt t="35013" x="2941638" y="2465388"/>
          <p14:tracePt t="35037" x="2927350" y="2439988"/>
          <p14:tracePt t="35045" x="2927350" y="2427288"/>
          <p14:tracePt t="35062" x="2914650" y="2414588"/>
          <p14:tracePt t="35070" x="2901950" y="2401888"/>
          <p14:tracePt t="35087" x="2889250" y="2401888"/>
          <p14:tracePt t="35103" x="2889250" y="2389188"/>
          <p14:tracePt t="35150" x="2876550" y="2389188"/>
          <p14:tracePt t="35165" x="2863850" y="2389188"/>
          <p14:tracePt t="35190" x="2838450" y="2376488"/>
          <p14:tracePt t="35200" x="2800350" y="2363788"/>
          <p14:tracePt t="35206" x="2800350" y="2349500"/>
          <p14:tracePt t="35214" x="2760663" y="2349500"/>
          <p14:tracePt t="35222" x="2722563" y="2324100"/>
          <p14:tracePt t="35229" x="2709863" y="2298700"/>
          <p14:tracePt t="35239" x="2684463" y="2286000"/>
          <p14:tracePt t="35247" x="2659063" y="2273300"/>
          <p14:tracePt t="35256" x="2646363" y="2273300"/>
          <p14:tracePt t="35272" x="2632075" y="2260600"/>
          <p14:tracePt t="35374" x="2632075" y="2247900"/>
          <p14:tracePt t="35422" x="2632075" y="2235200"/>
          <p14:tracePt t="35471" x="2632075" y="2222500"/>
          <p14:tracePt t="35695" x="2632075" y="2208213"/>
          <p14:tracePt t="35726" x="2646363" y="2208213"/>
          <p14:tracePt t="35742" x="2659063" y="2195513"/>
          <p14:tracePt t="35758" x="2671763" y="2195513"/>
          <p14:tracePt t="35778" x="2697163" y="2182813"/>
          <p14:tracePt t="35786" x="2709863" y="2182813"/>
          <p14:tracePt t="35810" x="2722563" y="2182813"/>
          <p14:tracePt t="35826" x="2735263" y="2182813"/>
          <p14:tracePt t="35853" x="2747963" y="2170113"/>
          <p14:tracePt t="35863" x="2760663" y="2170113"/>
          <p14:tracePt t="35870" x="2773363" y="2170113"/>
          <p14:tracePt t="35878" x="2787650" y="2170113"/>
          <p14:tracePt t="35895" x="2800350" y="2170113"/>
          <p14:tracePt t="35904" x="2825750" y="2170113"/>
          <p14:tracePt t="35910" x="2851150" y="2170113"/>
          <p14:tracePt t="35919" x="2889250" y="2170113"/>
          <p14:tracePt t="35926" x="2954338" y="2170113"/>
          <p14:tracePt t="35934" x="3030538" y="2170113"/>
          <p14:tracePt t="35942" x="3055938" y="2170113"/>
          <p14:tracePt t="35950" x="3133725" y="2170113"/>
          <p14:tracePt t="35958" x="3171825" y="2170113"/>
          <p14:tracePt t="35966" x="3209925" y="2170113"/>
          <p14:tracePt t="35974" x="3236913" y="2170113"/>
          <p14:tracePt t="35983" x="3249613" y="2170113"/>
          <p14:tracePt t="35990" x="3325813" y="2170113"/>
          <p14:tracePt t="36006" x="3351213" y="2170113"/>
          <p14:tracePt t="36014" x="3365500" y="2170113"/>
          <p14:tracePt t="36030" x="3378200" y="2170113"/>
          <p14:tracePt t="36038" x="3390900" y="2170113"/>
          <p14:tracePt t="36160" x="3390900" y="2195513"/>
          <p14:tracePt t="36169" x="3378200" y="2208213"/>
          <p14:tracePt t="36177" x="3365500" y="2235200"/>
          <p14:tracePt t="36187" x="3365500" y="2260600"/>
          <p14:tracePt t="36191" x="3338513" y="2286000"/>
          <p14:tracePt t="36198" x="3313113" y="2298700"/>
          <p14:tracePt t="36207" x="3300413" y="2324100"/>
          <p14:tracePt t="36214" x="3287713" y="2336800"/>
          <p14:tracePt t="36221" x="3275013" y="2336800"/>
          <p14:tracePt t="36229" x="3262313" y="2363788"/>
          <p14:tracePt t="36237" x="3224213" y="2389188"/>
          <p14:tracePt t="36245" x="3209925" y="2401888"/>
          <p14:tracePt t="36253" x="3184525" y="2401888"/>
          <p14:tracePt t="36261" x="3171825" y="2414588"/>
          <p14:tracePt t="36270" x="3146425" y="2427288"/>
          <p14:tracePt t="36277" x="3133725" y="2439988"/>
          <p14:tracePt t="36286" x="3121025" y="2439988"/>
          <p14:tracePt t="36304" x="3108325" y="2439988"/>
          <p14:tracePt t="36319" x="3095625" y="2439988"/>
          <p14:tracePt t="36336" x="3068638" y="2452688"/>
          <p14:tracePt t="36342" x="3055938" y="2452688"/>
          <p14:tracePt t="36350" x="3030538" y="2452688"/>
          <p14:tracePt t="36358" x="2992438" y="2452688"/>
          <p14:tracePt t="36366" x="2967038" y="2452688"/>
          <p14:tracePt t="36374" x="2927350" y="2452688"/>
          <p14:tracePt t="36381" x="2889250" y="2452688"/>
          <p14:tracePt t="36398" x="2851150" y="2452688"/>
          <p14:tracePt t="36405" x="2825750" y="2452688"/>
          <p14:tracePt t="36413" x="2800350" y="2452688"/>
          <p14:tracePt t="36432" x="2735263" y="2452688"/>
          <p14:tracePt t="36437" x="2722563" y="2452688"/>
          <p14:tracePt t="36574" x="2709863" y="2452688"/>
          <p14:tracePt t="36719" x="2697163" y="2427288"/>
          <p14:tracePt t="36727" x="2684463" y="2427288"/>
          <p14:tracePt t="36750" x="2671763" y="2389188"/>
          <p14:tracePt t="36758" x="2671763" y="2376488"/>
          <p14:tracePt t="36771" x="2671763" y="2363788"/>
          <p14:tracePt t="36777" x="2671763" y="2349500"/>
          <p14:tracePt t="36783" x="2659063" y="2349500"/>
          <p14:tracePt t="37210" x="2684463" y="2349500"/>
          <p14:tracePt t="37652" x="2697163" y="2336800"/>
          <p14:tracePt t="37666" x="2697163" y="2324100"/>
          <p14:tracePt t="37674" x="2697163" y="2311400"/>
          <p14:tracePt t="37685" x="2697163" y="2286000"/>
          <p14:tracePt t="37693" x="2697163" y="2247900"/>
          <p14:tracePt t="37710" x="2697163" y="2222500"/>
          <p14:tracePt t="37719" x="2709863" y="2182813"/>
          <p14:tracePt t="37725" x="2735263" y="2170113"/>
          <p14:tracePt t="37734" x="2760663" y="2144713"/>
          <p14:tracePt t="37741" x="2760663" y="2132013"/>
          <p14:tracePt t="37750" x="2773363" y="2106613"/>
          <p14:tracePt t="37757" x="2787650" y="2093913"/>
          <p14:tracePt t="37765" x="2800350" y="2054225"/>
          <p14:tracePt t="37781" x="2813050" y="2028825"/>
          <p14:tracePt t="37789" x="2813050" y="2016125"/>
          <p14:tracePt t="37843" x="2813050" y="2003425"/>
          <p14:tracePt t="37858" x="2800350" y="1990725"/>
          <p14:tracePt t="37867" x="2787650" y="1990725"/>
          <p14:tracePt t="37882" x="2773363" y="1990725"/>
          <p14:tracePt t="37890" x="2747963" y="1990725"/>
          <p14:tracePt t="37923" x="2735263" y="1990725"/>
          <p14:tracePt t="37940" x="2722563" y="1990725"/>
          <p14:tracePt t="37945" x="2709863" y="1990725"/>
          <p14:tracePt t="37953" x="2697163" y="1990725"/>
          <p14:tracePt t="37963" x="2684463" y="2016125"/>
          <p14:tracePt t="37972" x="2684463" y="2028825"/>
          <p14:tracePt t="37987" x="2671763" y="2066925"/>
          <p14:tracePt t="38001" x="2671763" y="2106613"/>
          <p14:tracePt t="38018" x="2671763" y="2119313"/>
          <p14:tracePt t="38026" x="2671763" y="2132013"/>
          <p14:tracePt t="38037" x="2671763" y="2157413"/>
          <p14:tracePt t="38042" x="2671763" y="2195513"/>
          <p14:tracePt t="38053" x="2671763" y="2222500"/>
          <p14:tracePt t="38058" x="2671763" y="2235200"/>
          <p14:tracePt t="38066" x="2684463" y="2273300"/>
          <p14:tracePt t="38074" x="2684463" y="2286000"/>
          <p14:tracePt t="38082" x="2697163" y="2286000"/>
          <p14:tracePt t="38090" x="2735263" y="2324100"/>
          <p14:tracePt t="38098" x="2735263" y="2349500"/>
          <p14:tracePt t="38106" x="2773363" y="2363788"/>
          <p14:tracePt t="38113" x="2800350" y="2389188"/>
          <p14:tracePt t="38121" x="2825750" y="2401888"/>
          <p14:tracePt t="38130" x="2851150" y="2414588"/>
          <p14:tracePt t="38137" x="2889250" y="2414588"/>
          <p14:tracePt t="38146" x="2927350" y="2414588"/>
          <p14:tracePt t="38153" x="2941638" y="2414588"/>
          <p14:tracePt t="38186" x="2954338" y="2414588"/>
          <p14:tracePt t="38193" x="2967038" y="2414588"/>
          <p14:tracePt t="38217" x="2967038" y="2389188"/>
          <p14:tracePt t="38226" x="2967038" y="2376488"/>
          <p14:tracePt t="38259" x="2967038" y="2363788"/>
          <p14:tracePt t="38826" x="2967038" y="2376488"/>
          <p14:tracePt t="38842" x="2992438" y="2389188"/>
          <p14:tracePt t="38850" x="3005138" y="2389188"/>
          <p14:tracePt t="38857" x="3017838" y="2389188"/>
          <p14:tracePt t="38866" x="3030538" y="2389188"/>
          <p14:tracePt t="38874" x="3043238" y="2389188"/>
          <p14:tracePt t="38882" x="3055938" y="2389188"/>
          <p14:tracePt t="38890" x="3082925" y="2389188"/>
          <p14:tracePt t="38905" x="3108325" y="2389188"/>
          <p14:tracePt t="38913" x="3121025" y="2389188"/>
          <p14:tracePt t="38921" x="3133725" y="2389188"/>
          <p14:tracePt t="38929" x="3146425" y="2389188"/>
          <p14:tracePt t="38946" x="3159125" y="2389188"/>
          <p14:tracePt t="38953" x="3171825" y="2389188"/>
          <p14:tracePt t="38962" x="3184525" y="2389188"/>
          <p14:tracePt t="38978" x="3197225" y="2389188"/>
          <p14:tracePt t="38987" x="3249613" y="2389188"/>
          <p14:tracePt t="38994" x="3325813" y="2389188"/>
          <p14:tracePt t="39004" x="3351213" y="2389188"/>
          <p14:tracePt t="39010" x="3416300" y="2389188"/>
          <p14:tracePt t="39018" x="3506788" y="2401888"/>
          <p14:tracePt t="39025" x="3544888" y="2401888"/>
          <p14:tracePt t="39033" x="3608388" y="2401888"/>
          <p14:tracePt t="39041" x="3698875" y="2401888"/>
          <p14:tracePt t="39058" x="3762375" y="2401888"/>
          <p14:tracePt t="39066" x="3775075" y="2401888"/>
          <p14:tracePt t="39074" x="3840163" y="2401888"/>
          <p14:tracePt t="39082" x="3916363" y="2401888"/>
          <p14:tracePt t="39098" x="3930650" y="2401888"/>
          <p14:tracePt t="39107" x="3943350" y="2401888"/>
          <p14:tracePt t="39114" x="3956050" y="2401888"/>
          <p14:tracePt t="39122" x="3981450" y="2401888"/>
          <p14:tracePt t="39130" x="4006850" y="2401888"/>
          <p14:tracePt t="39138" x="4044950" y="2401888"/>
          <p14:tracePt t="39146" x="4110038" y="2401888"/>
          <p14:tracePt t="39154" x="4148138" y="2401888"/>
          <p14:tracePt t="39162" x="4173538" y="2401888"/>
          <p14:tracePt t="39170" x="4198938" y="2401888"/>
          <p14:tracePt t="39178" x="4264025" y="2401888"/>
          <p14:tracePt t="39187" x="4289425" y="2401888"/>
          <p14:tracePt t="39194" x="4302125" y="2401888"/>
          <p14:tracePt t="39202" x="4314825" y="2401888"/>
          <p14:tracePt t="39209" x="4340225" y="2401888"/>
          <p14:tracePt t="39219" x="4352925" y="2401888"/>
          <p14:tracePt t="39225" x="4392613" y="2401888"/>
          <p14:tracePt t="39234" x="4405313" y="2401888"/>
          <p14:tracePt t="39242" x="4443413" y="2401888"/>
          <p14:tracePt t="39249" x="4481513" y="2376488"/>
          <p14:tracePt t="39265" x="4521200" y="2363788"/>
          <p14:tracePt t="39273" x="4533900" y="2363788"/>
          <p14:tracePt t="39281" x="4546600" y="2363788"/>
          <p14:tracePt t="39290" x="4572000" y="2363788"/>
          <p14:tracePt t="39298" x="4584700" y="2363788"/>
          <p14:tracePt t="39305" x="4610100" y="2349500"/>
          <p14:tracePt t="39314" x="4622800" y="2349500"/>
          <p14:tracePt t="39322" x="4649788" y="2349500"/>
          <p14:tracePt t="39331" x="4675188" y="2349500"/>
          <p14:tracePt t="39338" x="4687888" y="2349500"/>
          <p14:tracePt t="39346" x="4725988" y="2336800"/>
          <p14:tracePt t="39354" x="4764088" y="2336800"/>
          <p14:tracePt t="39362" x="4791075" y="2336800"/>
          <p14:tracePt t="39371" x="4816475" y="2336800"/>
          <p14:tracePt t="39378" x="4841875" y="2336800"/>
          <p14:tracePt t="39387" x="4867275" y="2336800"/>
          <p14:tracePt t="39394" x="4905375" y="2336800"/>
          <p14:tracePt t="39404" x="4945063" y="2336800"/>
          <p14:tracePt t="39410" x="4970463" y="2336800"/>
          <p14:tracePt t="39419" x="5008563" y="2336800"/>
          <p14:tracePt t="39425" x="5046663" y="2336800"/>
          <p14:tracePt t="39436" x="5137150" y="2324100"/>
          <p14:tracePt t="39441" x="5227638" y="2324100"/>
          <p14:tracePt t="39449" x="5291138" y="2324100"/>
          <p14:tracePt t="39458" x="5407025" y="2324100"/>
          <p14:tracePt t="39466" x="5495925" y="2324100"/>
          <p14:tracePt t="39473" x="5586413" y="2298700"/>
          <p14:tracePt t="39482" x="5676900" y="2286000"/>
          <p14:tracePt t="39490" x="5702300" y="2286000"/>
          <p14:tracePt t="39498" x="5792788" y="2273300"/>
          <p14:tracePt t="39513" x="5830888" y="2273300"/>
          <p14:tracePt t="39522" x="5843588" y="2273300"/>
          <p14:tracePt t="39530" x="5868988" y="2247900"/>
          <p14:tracePt t="39538" x="5881688" y="2247900"/>
          <p14:tracePt t="39554" x="5894388" y="2247900"/>
          <p14:tracePt t="39562" x="5907088" y="2247900"/>
          <p14:tracePt t="39569" x="5919788" y="2247900"/>
          <p14:tracePt t="39577" x="5934075" y="2235200"/>
          <p14:tracePt t="39586" x="5959475" y="2235200"/>
          <p14:tracePt t="39594" x="5972175" y="2235200"/>
          <p14:tracePt t="39602" x="5972175" y="2222500"/>
          <p14:tracePt t="39619" x="5984875" y="2222500"/>
          <p14:tracePt t="39626" x="5997575" y="2222500"/>
          <p14:tracePt t="39633" x="6010275" y="2222500"/>
          <p14:tracePt t="39642" x="6022975" y="2222500"/>
          <p14:tracePt t="39650" x="6035675" y="2222500"/>
          <p14:tracePt t="39666" x="6048375" y="2222500"/>
          <p14:tracePt t="39683" x="6061075" y="2222500"/>
          <p14:tracePt t="39690" x="6075363" y="2222500"/>
          <p14:tracePt t="39745" x="6100763" y="2222500"/>
          <p14:tracePt t="39753" x="6113463" y="2222500"/>
          <p14:tracePt t="39761" x="6126163" y="2235200"/>
          <p14:tracePt t="39769" x="6138863" y="2235200"/>
          <p14:tracePt t="39778" x="6151563" y="2247900"/>
          <p14:tracePt t="39786" x="6164263" y="2273300"/>
          <p14:tracePt t="39809" x="6164263" y="2298700"/>
          <p14:tracePt t="39817" x="6176963" y="2324100"/>
          <p14:tracePt t="39825" x="6189663" y="2336800"/>
          <p14:tracePt t="39833" x="6189663" y="2349500"/>
          <p14:tracePt t="39841" x="6189663" y="2363788"/>
          <p14:tracePt t="39857" x="6189663" y="2376488"/>
          <p14:tracePt t="39873" x="6189663" y="2389188"/>
          <p14:tracePt t="39882" x="6189663" y="2401888"/>
          <p14:tracePt t="40148" x="6189663" y="2389188"/>
          <p14:tracePt t="40278" x="6202363" y="2376488"/>
          <p14:tracePt t="40311" x="6202363" y="2363788"/>
          <p14:tracePt t="40327" x="6202363" y="2349500"/>
          <p14:tracePt t="54045" x="6075363" y="2619375"/>
          <p14:tracePt t="54053" x="6048375" y="2735263"/>
          <p14:tracePt t="54061" x="5997575" y="2927350"/>
          <p14:tracePt t="54069" x="5946775" y="3108325"/>
          <p14:tracePt t="54077" x="5907088" y="3275013"/>
          <p14:tracePt t="54085" x="5805488" y="3454400"/>
          <p14:tracePt t="54093" x="5702300" y="3724275"/>
          <p14:tracePt t="54101" x="5664200" y="3749675"/>
          <p14:tracePt t="54109" x="5611813" y="3890963"/>
          <p14:tracePt t="54118" x="5561013" y="4006850"/>
          <p14:tracePt t="54125" x="5548313" y="4097338"/>
          <p14:tracePt t="54134" x="5522913" y="4135438"/>
          <p14:tracePt t="54237" x="5522913" y="4148138"/>
          <p14:tracePt t="54253" x="5510213" y="4160838"/>
          <p14:tracePt t="54261" x="5495925" y="4173538"/>
          <p14:tracePt t="54269" x="5470525" y="4186238"/>
          <p14:tracePt t="54277" x="5432425" y="4211638"/>
          <p14:tracePt t="54285" x="5394325" y="4251325"/>
          <p14:tracePt t="54293" x="5381625" y="4264025"/>
          <p14:tracePt t="54302" x="5341938" y="4289425"/>
          <p14:tracePt t="54310" x="5316538" y="4314825"/>
          <p14:tracePt t="54317" x="5291138" y="4314825"/>
          <p14:tracePt t="54325" x="5227638" y="4340225"/>
          <p14:tracePt t="54333" x="5187950" y="4367213"/>
          <p14:tracePt t="54341" x="5162550" y="4392613"/>
          <p14:tracePt t="54350" x="5073650" y="4443413"/>
          <p14:tracePt t="54357" x="5033963" y="4468813"/>
          <p14:tracePt t="54365" x="4918075" y="4572000"/>
          <p14:tracePt t="54374" x="4803775" y="4622800"/>
          <p14:tracePt t="54381" x="4662488" y="4751388"/>
          <p14:tracePt t="54389" x="4559300" y="4829175"/>
          <p14:tracePt t="54397" x="4443413" y="4932363"/>
          <p14:tracePt t="54405" x="4327525" y="5021263"/>
          <p14:tracePt t="54414" x="4225925" y="5099050"/>
          <p14:tracePt t="54422" x="4148138" y="5124450"/>
          <p14:tracePt t="54430" x="4019550" y="5227638"/>
          <p14:tracePt t="54448" x="3878263" y="5265738"/>
          <p14:tracePt t="54453" x="3802063" y="5291138"/>
          <p14:tracePt t="54461" x="3736975" y="5291138"/>
          <p14:tracePt t="54469" x="3724275" y="5291138"/>
          <p14:tracePt t="54485" x="3686175" y="5303838"/>
          <p14:tracePt t="54494" x="3660775" y="5303838"/>
          <p14:tracePt t="54509" x="3633788" y="5303838"/>
          <p14:tracePt t="54518" x="3608388" y="5303838"/>
          <p14:tracePt t="54526" x="3570288" y="5303838"/>
          <p14:tracePt t="54535" x="3506788" y="5303838"/>
          <p14:tracePt t="54542" x="3441700" y="5303838"/>
          <p14:tracePt t="54550" x="3378200" y="5303838"/>
          <p14:tracePt t="54558" x="3351213" y="5303838"/>
          <p14:tracePt t="54567" x="3313113" y="5303838"/>
          <p14:tracePt t="54574" x="3300413" y="5303838"/>
          <p14:tracePt t="54583" x="3224213" y="5329238"/>
          <p14:tracePt t="54590" x="3209925" y="5341938"/>
          <p14:tracePt t="54599" x="3197225" y="5341938"/>
          <p14:tracePt t="54606" x="3171825" y="5368925"/>
          <p14:tracePt t="54616" x="3171825" y="5381625"/>
          <p14:tracePt t="54622" x="3133725" y="5407025"/>
          <p14:tracePt t="54631" x="3121025" y="5419725"/>
          <p14:tracePt t="54637" x="3095625" y="5445125"/>
          <p14:tracePt t="54646" x="3068638" y="5470525"/>
          <p14:tracePt t="54653" x="3043238" y="5495925"/>
          <p14:tracePt t="54661" x="3030538" y="5495925"/>
          <p14:tracePt t="54677" x="3017838" y="5510213"/>
          <p14:tracePt t="54685" x="2992438" y="5535613"/>
          <p14:tracePt t="54702" x="2979738" y="5535613"/>
          <p14:tracePt t="54710" x="2967038" y="5535613"/>
          <p14:tracePt t="54750" x="2954338" y="5535613"/>
          <p14:tracePt t="54799" x="2941638" y="5535613"/>
          <p14:tracePt t="54959" x="2941638" y="5522913"/>
          <p14:tracePt t="54969" x="2954338" y="5522913"/>
          <p14:tracePt t="54976" x="2967038" y="5510213"/>
          <p14:tracePt t="54985" x="2979738" y="5495925"/>
          <p14:tracePt t="54991" x="3005138" y="5457825"/>
          <p14:tracePt t="55002" x="3043238" y="5394325"/>
          <p14:tracePt t="55006" x="3068638" y="5316538"/>
          <p14:tracePt t="55016" x="3095625" y="5227638"/>
          <p14:tracePt t="55022" x="3146425" y="5124450"/>
          <p14:tracePt t="55030" x="3197225" y="5059363"/>
          <p14:tracePt t="55038" x="3236913" y="4957763"/>
          <p14:tracePt t="55046" x="3262313" y="4918075"/>
          <p14:tracePt t="55054" x="3287713" y="4841875"/>
          <p14:tracePt t="55062" x="3378200" y="4700588"/>
          <p14:tracePt t="55069" x="3454400" y="4597400"/>
          <p14:tracePt t="55077" x="3544888" y="4508500"/>
          <p14:tracePt t="55085" x="3621088" y="4392613"/>
          <p14:tracePt t="55093" x="3711575" y="4264025"/>
          <p14:tracePt t="55101" x="3749675" y="4198938"/>
          <p14:tracePt t="55110" x="3840163" y="4070350"/>
          <p14:tracePt t="55117" x="3865563" y="4044950"/>
          <p14:tracePt t="55125" x="3930650" y="3968750"/>
          <p14:tracePt t="55134" x="3981450" y="3890963"/>
          <p14:tracePt t="55141" x="4019550" y="3814763"/>
          <p14:tracePt t="55149" x="4057650" y="3775075"/>
          <p14:tracePt t="55157" x="4084638" y="3762375"/>
          <p14:tracePt t="55165" x="4148138" y="3736975"/>
          <p14:tracePt t="55173" x="4238625" y="3633788"/>
          <p14:tracePt t="55181" x="4314825" y="3582988"/>
          <p14:tracePt t="55190" x="4379913" y="3544888"/>
          <p14:tracePt t="55199" x="4481513" y="3441700"/>
          <p14:tracePt t="55207" x="4521200" y="3403600"/>
          <p14:tracePt t="55217" x="4597400" y="3325813"/>
          <p14:tracePt t="55223" x="4675188" y="3313113"/>
          <p14:tracePt t="55230" x="4738688" y="3262313"/>
          <p14:tracePt t="55238" x="4816475" y="3262313"/>
          <p14:tracePt t="55246" x="4879975" y="3224213"/>
          <p14:tracePt t="55254" x="4892675" y="3209925"/>
          <p14:tracePt t="55262" x="4970463" y="3184525"/>
          <p14:tracePt t="55270" x="4995863" y="3171825"/>
          <p14:tracePt t="55278" x="5059363" y="3159125"/>
          <p14:tracePt t="55286" x="5124450" y="3146425"/>
          <p14:tracePt t="55293" x="5162550" y="3133725"/>
          <p14:tracePt t="55302" x="5200650" y="3133725"/>
          <p14:tracePt t="55310" x="5278438" y="3095625"/>
          <p14:tracePt t="55317" x="5368925" y="3095625"/>
          <p14:tracePt t="55326" x="5457825" y="3095625"/>
          <p14:tracePt t="55334" x="5586413" y="3095625"/>
          <p14:tracePt t="55342" x="5753100" y="3095625"/>
          <p14:tracePt t="55350" x="5881688" y="3095625"/>
          <p14:tracePt t="55357" x="6189663" y="3146425"/>
          <p14:tracePt t="55366" x="6575425" y="3209925"/>
          <p14:tracePt t="55373" x="6948488" y="3262313"/>
          <p14:tracePt t="55382" x="7307263" y="3275013"/>
          <p14:tracePt t="55389" x="7640638" y="3351213"/>
          <p14:tracePt t="55398" x="7859713" y="3390900"/>
          <p14:tracePt t="55405" x="7962900" y="3403600"/>
          <p14:tracePt t="55414" x="8051800" y="3416300"/>
          <p14:tracePt t="55435" x="8104188" y="3416300"/>
          <p14:tracePt t="55549" x="8116888" y="3429000"/>
          <p14:tracePt t="55566" x="8104188" y="3429000"/>
          <p14:tracePt t="55574" x="8091488" y="3429000"/>
          <p14:tracePt t="55581" x="8078788" y="3454400"/>
          <p14:tracePt t="55589" x="8064500" y="3467100"/>
          <p14:tracePt t="55598" x="8039100" y="3467100"/>
          <p14:tracePt t="55605" x="8013700" y="3492500"/>
          <p14:tracePt t="55615" x="7988300" y="3492500"/>
          <p14:tracePt t="55621" x="7975600" y="3492500"/>
          <p14:tracePt t="55629" x="7950200" y="3519488"/>
          <p14:tracePt t="55637" x="7937500" y="3532188"/>
          <p14:tracePt t="55645" x="7923213" y="3532188"/>
          <p14:tracePt t="55669" x="7910513" y="3532188"/>
          <p14:tracePt t="55678" x="7885113" y="3532188"/>
          <p14:tracePt t="55694" x="7872413" y="3532188"/>
          <p14:tracePt t="55702" x="7847013" y="3519488"/>
          <p14:tracePt t="56103" x="7834313" y="3506788"/>
          <p14:tracePt t="56342" x="7821613" y="3506788"/>
          <p14:tracePt t="56389" x="7808913" y="3506788"/>
          <p14:tracePt t="56421" x="7781925" y="3506788"/>
          <p14:tracePt t="56438" x="7769225" y="3506788"/>
          <p14:tracePt t="56459" x="7756525" y="3506788"/>
          <p14:tracePt t="56466" x="7743825" y="3506788"/>
          <p14:tracePt t="56473" x="7718425" y="3506788"/>
          <p14:tracePt t="56482" x="7705725" y="3506788"/>
          <p14:tracePt t="56490" x="7693025" y="3506788"/>
          <p14:tracePt t="56499" x="7680325" y="3506788"/>
          <p14:tracePt t="56505" x="7667625" y="3506788"/>
          <p14:tracePt t="56537" x="7640638" y="3506788"/>
          <p14:tracePt t="56554" x="7615238" y="3506788"/>
          <p14:tracePt t="56561" x="7602538" y="3506788"/>
          <p14:tracePt t="56570" x="7577138" y="3506788"/>
          <p14:tracePt t="56578" x="7564438" y="3506788"/>
          <p14:tracePt t="56602" x="7551738" y="3519488"/>
          <p14:tracePt t="56610" x="7539038" y="3519488"/>
          <p14:tracePt t="56618" x="7526338" y="3519488"/>
          <p14:tracePt t="56666" x="7513638" y="3519488"/>
          <p14:tracePt t="56674" x="7499350" y="3519488"/>
          <p14:tracePt t="56698" x="7486650" y="3519488"/>
          <p14:tracePt t="56746" x="7473950" y="3519488"/>
          <p14:tracePt t="56938" x="7461250" y="3519488"/>
          <p14:tracePt t="56987" x="7448550" y="3519488"/>
          <p14:tracePt t="57011" x="7435850" y="3519488"/>
          <p14:tracePt t="57034" x="7410450" y="3519488"/>
          <p14:tracePt t="57066" x="7385050" y="3519488"/>
          <p14:tracePt t="57086" x="7359650" y="3519488"/>
          <p14:tracePt t="57093" x="7345363" y="3519488"/>
          <p14:tracePt t="57101" x="7332663" y="3519488"/>
          <p14:tracePt t="57109" x="7319963" y="3519488"/>
          <p14:tracePt t="57118" x="7294563" y="3519488"/>
          <p14:tracePt t="57134" x="7281863" y="3519488"/>
          <p14:tracePt t="57151" x="7269163" y="3519488"/>
          <p14:tracePt t="57174" x="7256463" y="3519488"/>
          <p14:tracePt t="57184" x="7243763" y="3519488"/>
          <p14:tracePt t="57198" x="7231063" y="3519488"/>
          <p14:tracePt t="57206" x="7218363" y="3519488"/>
          <p14:tracePt t="57226" x="7204075" y="3519488"/>
          <p14:tracePt t="57242" x="7191375" y="3519488"/>
          <p14:tracePt t="57251" x="7178675" y="3519488"/>
          <p14:tracePt t="57258" x="7165975" y="3519488"/>
          <p14:tracePt t="57273" x="7153275" y="3519488"/>
          <p14:tracePt t="57306" x="7140575" y="3519488"/>
          <p14:tracePt t="57403" x="7127875" y="3519488"/>
          <p14:tracePt t="57418" x="7115175" y="3532188"/>
          <p14:tracePt t="57433" x="7102475" y="3532188"/>
          <p14:tracePt t="57442" x="7102475" y="3544888"/>
          <p14:tracePt t="57787" x="7089775" y="3557588"/>
          <p14:tracePt t="57802" x="7077075" y="3570288"/>
          <p14:tracePt t="58146" x="7050088" y="3582988"/>
          <p14:tracePt t="58154" x="7037388" y="3582988"/>
          <p14:tracePt t="58194" x="7024688" y="3595688"/>
          <p14:tracePt t="58210" x="7011988" y="3595688"/>
          <p14:tracePt t="58217" x="6999288" y="3595688"/>
          <p14:tracePt t="58226" x="6999288" y="3608388"/>
          <p14:tracePt t="58234" x="6973888" y="3608388"/>
          <p14:tracePt t="58243" x="6935788" y="3621088"/>
          <p14:tracePt t="58254" x="6858000" y="3633788"/>
          <p14:tracePt t="58260" x="6794500" y="3648075"/>
          <p14:tracePt t="58274" x="6550025" y="3648075"/>
          <p14:tracePt t="58282" x="6446838" y="3648075"/>
          <p14:tracePt t="58290" x="6318250" y="3648075"/>
          <p14:tracePt t="58298" x="6202363" y="3648075"/>
          <p14:tracePt t="58306" x="6100763" y="3648075"/>
          <p14:tracePt t="58314" x="5972175" y="3648075"/>
          <p14:tracePt t="58322" x="5881688" y="3648075"/>
          <p14:tracePt t="58330" x="5792788" y="3633788"/>
          <p14:tracePt t="58338" x="5765800" y="3633788"/>
          <p14:tracePt t="58354" x="5753100" y="3621088"/>
          <p14:tracePt t="58559" x="5765800" y="3621088"/>
          <p14:tracePt t="58567" x="5792788" y="3633788"/>
          <p14:tracePt t="58583" x="5818188" y="3648075"/>
          <p14:tracePt t="58592" x="5856288" y="3648075"/>
          <p14:tracePt t="58599" x="5881688" y="3648075"/>
          <p14:tracePt t="58606" x="5946775" y="3660775"/>
          <p14:tracePt t="58615" x="5984875" y="3673475"/>
          <p14:tracePt t="58624" x="6022975" y="3673475"/>
          <p14:tracePt t="58631" x="6061075" y="3673475"/>
          <p14:tracePt t="58646" x="6100763" y="3673475"/>
          <p14:tracePt t="58654" x="6113463" y="3673475"/>
          <p14:tracePt t="58661" x="6138863" y="3673475"/>
          <p14:tracePt t="58669" x="6164263" y="3673475"/>
          <p14:tracePt t="58685" x="6176963" y="3673475"/>
          <p14:tracePt t="58694" x="6189663" y="3660775"/>
          <p14:tracePt t="58711" x="6189663" y="3648075"/>
          <p14:tracePt t="58819" x="6202363" y="3648075"/>
          <p14:tracePt t="60246" x="6189663" y="3648075"/>
          <p14:tracePt t="60253" x="6164263" y="3648075"/>
          <p14:tracePt t="60262" x="6151563" y="3648075"/>
          <p14:tracePt t="60270" x="6138863" y="3648075"/>
          <p14:tracePt t="60286" x="6126163" y="3648075"/>
          <p14:tracePt t="60302" x="6113463" y="3648075"/>
          <p14:tracePt t="60310" x="6100763" y="3648075"/>
          <p14:tracePt t="60326" x="6088063" y="3660775"/>
          <p14:tracePt t="60334" x="6075363" y="3673475"/>
          <p14:tracePt t="60350" x="6061075" y="3673475"/>
          <p14:tracePt t="60365" x="6048375" y="3673475"/>
          <p14:tracePt t="60374" x="6035675" y="3673475"/>
          <p14:tracePt t="60381" x="6010275" y="3686175"/>
          <p14:tracePt t="60389" x="5972175" y="3686175"/>
          <p14:tracePt t="60397" x="5868988" y="3686175"/>
          <p14:tracePt t="60405" x="5702300" y="3686175"/>
          <p14:tracePt t="60413" x="5483225" y="3660775"/>
          <p14:tracePt t="60421" x="5253038" y="3648075"/>
          <p14:tracePt t="60429" x="4854575" y="3595688"/>
          <p14:tracePt t="60438" x="4456113" y="3582988"/>
          <p14:tracePt t="60445" x="4006850" y="3557588"/>
          <p14:tracePt t="60453" x="3608388" y="3557588"/>
          <p14:tracePt t="60461" x="3171825" y="3557588"/>
          <p14:tracePt t="60469" x="2825750" y="3557588"/>
          <p14:tracePt t="60478" x="2606675" y="3557588"/>
          <p14:tracePt t="60485" x="2478088" y="3557588"/>
          <p14:tracePt t="60493" x="2389188" y="3557588"/>
          <p14:tracePt t="60502" x="2363788" y="3557588"/>
          <p14:tracePt t="60518" x="2349500" y="3582988"/>
          <p14:tracePt t="60525" x="2349500" y="3648075"/>
          <p14:tracePt t="60533" x="2349500" y="3711575"/>
          <p14:tracePt t="60541" x="2376488" y="3724275"/>
          <p14:tracePt t="60549" x="2376488" y="3762375"/>
          <p14:tracePt t="60558" x="2452688" y="3852863"/>
          <p14:tracePt t="60565" x="2478088" y="3878263"/>
          <p14:tracePt t="60573" x="2490788" y="3956050"/>
          <p14:tracePt t="60582" x="2517775" y="3981450"/>
          <p14:tracePt t="60589" x="2543175" y="4070350"/>
          <p14:tracePt t="60597" x="2555875" y="4135438"/>
          <p14:tracePt t="60605" x="2568575" y="4198938"/>
          <p14:tracePt t="60613" x="2581275" y="4238625"/>
          <p14:tracePt t="60621" x="2593975" y="4276725"/>
          <p14:tracePt t="60629" x="2606675" y="4340225"/>
          <p14:tracePt t="60642" x="2632075" y="4418013"/>
          <p14:tracePt t="60649" x="2632075" y="4443413"/>
          <p14:tracePt t="60657" x="2632075" y="4508500"/>
          <p14:tracePt t="60665" x="2632075" y="4546600"/>
          <p14:tracePt t="60674" x="2632075" y="4572000"/>
          <p14:tracePt t="60682" x="2632075" y="4584700"/>
          <p14:tracePt t="60690" x="2632075" y="4597400"/>
          <p14:tracePt t="60707" x="2632075" y="4610100"/>
          <p14:tracePt t="60714" x="2632075" y="4622800"/>
          <p14:tracePt t="60749" x="2632075" y="4546600"/>
          <p14:tracePt t="60766" x="2632075" y="4468813"/>
          <p14:tracePt t="60774" x="2632075" y="4379913"/>
          <p14:tracePt t="60781" x="2632075" y="4251325"/>
          <p14:tracePt t="60790" x="2671763" y="4148138"/>
          <p14:tracePt t="60798" x="2709863" y="3968750"/>
          <p14:tracePt t="60805" x="2735263" y="3852863"/>
          <p14:tracePt t="60814" x="2787650" y="3736975"/>
          <p14:tracePt t="60821" x="2838450" y="3648075"/>
          <p14:tracePt t="60829" x="2914650" y="3532188"/>
          <p14:tracePt t="60838" x="3030538" y="3403600"/>
          <p14:tracePt t="60846" x="3133725" y="3313113"/>
          <p14:tracePt t="60853" x="3338513" y="3197225"/>
          <p14:tracePt t="60861" x="3519488" y="3146425"/>
          <p14:tracePt t="60869" x="3736975" y="3095625"/>
          <p14:tracePt t="60877" x="3956050" y="3030538"/>
          <p14:tracePt t="60886" x="4251325" y="2992438"/>
          <p14:tracePt t="60893" x="4610100" y="2979738"/>
          <p14:tracePt t="60903" x="4829175" y="2954338"/>
          <p14:tracePt t="60909" x="5124450" y="2954338"/>
          <p14:tracePt t="60918" x="5253038" y="2954338"/>
          <p14:tracePt t="60925" x="5381625" y="2954338"/>
          <p14:tracePt t="60934" x="5470525" y="2954338"/>
          <p14:tracePt t="60941" x="5548313" y="3005138"/>
          <p14:tracePt t="60949" x="5561013" y="3017838"/>
          <p14:tracePt t="60957" x="5561013" y="3030538"/>
          <p14:tracePt t="60965" x="5586413" y="3108325"/>
          <p14:tracePt t="60981" x="5586413" y="3197225"/>
          <p14:tracePt t="60990" x="5599113" y="3236913"/>
          <p14:tracePt t="60998" x="5599113" y="3262313"/>
          <p14:tracePt t="61005" x="5624513" y="3300413"/>
          <p14:tracePt t="61013" x="5637213" y="3313113"/>
          <p14:tracePt t="61021" x="5637213" y="3325813"/>
          <p14:tracePt t="61029" x="5651500" y="3338513"/>
          <p14:tracePt t="61117" x="5651500" y="3313113"/>
          <p14:tracePt t="61125" x="5624513" y="3275013"/>
          <p14:tracePt t="61133" x="5611813" y="3249613"/>
          <p14:tracePt t="61141" x="5599113" y="3249613"/>
          <p14:tracePt t="61149" x="5548313" y="3224213"/>
          <p14:tracePt t="61157" x="5522913" y="3224213"/>
          <p14:tracePt t="61166" x="5457825" y="3197225"/>
          <p14:tracePt t="61173" x="5419725" y="3184525"/>
          <p14:tracePt t="61182" x="5354638" y="3159125"/>
          <p14:tracePt t="61189" x="5316538" y="3146425"/>
          <p14:tracePt t="61197" x="5253038" y="3121025"/>
          <p14:tracePt t="61206" x="5213350" y="3121025"/>
          <p14:tracePt t="61213" x="5111750" y="3121025"/>
          <p14:tracePt t="61221" x="5008563" y="3121025"/>
          <p14:tracePt t="61229" x="4918075" y="3146425"/>
          <p14:tracePt t="61237" x="4803775" y="3197225"/>
          <p14:tracePt t="61246" x="4687888" y="3249613"/>
          <p14:tracePt t="61253" x="4546600" y="3300413"/>
          <p14:tracePt t="61261" x="4456113" y="3325813"/>
          <p14:tracePt t="61269" x="4340225" y="3378200"/>
          <p14:tracePt t="61277" x="4251325" y="3390900"/>
          <p14:tracePt t="61286" x="4135438" y="3479800"/>
          <p14:tracePt t="61293" x="4019550" y="3506788"/>
          <p14:tracePt t="61304" x="3994150" y="3532188"/>
          <p14:tracePt t="61310" x="3968750" y="3557588"/>
          <p14:tracePt t="61318" x="3943350" y="3582988"/>
          <p14:tracePt t="61326" x="3916363" y="3595688"/>
          <p14:tracePt t="61334" x="3903663" y="3595688"/>
          <p14:tracePt t="61343" x="3890963" y="3608388"/>
          <p14:tracePt t="61350" x="3878263" y="3621088"/>
          <p14:tracePt t="61357" x="3865563" y="3621088"/>
          <p14:tracePt t="61373" x="3852863" y="3648075"/>
          <p14:tracePt t="61381" x="3840163" y="3648075"/>
          <p14:tracePt t="61389" x="3827463" y="3660775"/>
          <p14:tracePt t="61405" x="3814763" y="3660775"/>
          <p14:tracePt t="61413" x="3802063" y="3660775"/>
          <p14:tracePt t="61421" x="3789363" y="3660775"/>
          <p14:tracePt t="61437" x="3762375" y="3673475"/>
          <p14:tracePt t="61446" x="3749675" y="3686175"/>
          <p14:tracePt t="61462" x="3724275" y="3698875"/>
          <p14:tracePt t="61469" x="3698875" y="3724275"/>
          <p14:tracePt t="61477" x="3673475" y="3762375"/>
          <p14:tracePt t="61486" x="3660775" y="3762375"/>
          <p14:tracePt t="61493" x="3621088" y="3789363"/>
          <p14:tracePt t="61502" x="3621088" y="3802063"/>
          <p14:tracePt t="61510" x="3582988" y="3827463"/>
          <p14:tracePt t="61518" x="3544888" y="3865563"/>
          <p14:tracePt t="61526" x="3519488" y="3890963"/>
          <p14:tracePt t="61534" x="3479800" y="3956050"/>
          <p14:tracePt t="61541" x="3454400" y="3994150"/>
          <p14:tracePt t="61549" x="3454400" y="4006850"/>
          <p14:tracePt t="61557" x="3441700" y="4019550"/>
          <p14:tracePt t="61566" x="3429000" y="4044950"/>
          <p14:tracePt t="61574" x="3416300" y="4057650"/>
          <p14:tracePt t="61582" x="3416300" y="4070350"/>
          <p14:tracePt t="61670" x="3416300" y="4032250"/>
          <p14:tracePt t="61682" x="3416300" y="3968750"/>
          <p14:tracePt t="61690" x="3416300" y="3890963"/>
          <p14:tracePt t="61698" x="3441700" y="3814763"/>
          <p14:tracePt t="61705" x="3506788" y="3775075"/>
          <p14:tracePt t="61714" x="3595688" y="3673475"/>
          <p14:tracePt t="61721" x="3633788" y="3595688"/>
          <p14:tracePt t="61730" x="3736975" y="3479800"/>
          <p14:tracePt t="61737" x="3865563" y="3351213"/>
          <p14:tracePt t="61745" x="3956050" y="3262313"/>
          <p14:tracePt t="61755" x="4084638" y="3133725"/>
          <p14:tracePt t="61762" x="4198938" y="3055938"/>
          <p14:tracePt t="61772" x="4276725" y="3017838"/>
          <p14:tracePt t="61779" x="4340225" y="2979738"/>
          <p14:tracePt t="61791" x="4379913" y="2967038"/>
          <p14:tracePt t="61794" x="4418013" y="2941638"/>
          <p14:tracePt t="61803" x="4443413" y="2927350"/>
          <p14:tracePt t="61810" x="4508500" y="2901950"/>
          <p14:tracePt t="61818" x="4521200" y="2901950"/>
          <p14:tracePt t="61825" x="4546600" y="2889250"/>
          <p14:tracePt t="61834" x="4572000" y="2889250"/>
          <p14:tracePt t="61842" x="4610100" y="2851150"/>
          <p14:tracePt t="61850" x="4687888" y="2851150"/>
          <p14:tracePt t="61858" x="4725988" y="2825750"/>
          <p14:tracePt t="61866" x="4764088" y="2813050"/>
          <p14:tracePt t="61874" x="4829175" y="2787650"/>
          <p14:tracePt t="61882" x="4905375" y="2760663"/>
          <p14:tracePt t="61890" x="4995863" y="2760663"/>
          <p14:tracePt t="61898" x="5059363" y="2747963"/>
          <p14:tracePt t="61906" x="5124450" y="2747963"/>
          <p14:tracePt t="61914" x="5162550" y="2747963"/>
          <p14:tracePt t="61921" x="5240338" y="2747963"/>
          <p14:tracePt t="61930" x="5265738" y="2747963"/>
          <p14:tracePt t="61938" x="5354638" y="2747963"/>
          <p14:tracePt t="61946" x="5470525" y="2747963"/>
          <p14:tracePt t="61953" x="5561013" y="2747963"/>
          <p14:tracePt t="61962" x="5676900" y="2787650"/>
          <p14:tracePt t="61970" x="5765800" y="2813050"/>
          <p14:tracePt t="61978" x="5868988" y="2813050"/>
          <p14:tracePt t="61987" x="5907088" y="2825750"/>
          <p14:tracePt t="61994" x="5946775" y="2838450"/>
          <p14:tracePt t="62002" x="5946775" y="2851150"/>
          <p14:tracePt t="62018" x="5959475" y="2851150"/>
          <p14:tracePt t="62050" x="5972175" y="2863850"/>
          <p14:tracePt t="62162" x="5984875" y="2863850"/>
          <p14:tracePt t="62177" x="5984875" y="2851150"/>
          <p14:tracePt t="62187" x="5984875" y="2838450"/>
          <p14:tracePt t="62194" x="5984875" y="2813050"/>
          <p14:tracePt t="62201" x="5907088" y="2787650"/>
          <p14:tracePt t="62209" x="5881688" y="2747963"/>
          <p14:tracePt t="62217" x="5805488" y="2722563"/>
          <p14:tracePt t="62226" x="5715000" y="2684463"/>
          <p14:tracePt t="62234" x="5599113" y="2659063"/>
          <p14:tracePt t="62242" x="5510213" y="2659063"/>
          <p14:tracePt t="62250" x="5381625" y="2619375"/>
          <p14:tracePt t="62258" x="5253038" y="2619375"/>
          <p14:tracePt t="62266" x="5162550" y="2619375"/>
          <p14:tracePt t="62273" x="5059363" y="2619375"/>
          <p14:tracePt t="62282" x="4970463" y="2619375"/>
          <p14:tracePt t="62289" x="4854575" y="2619375"/>
          <p14:tracePt t="62298" x="4776788" y="2619375"/>
          <p14:tracePt t="62306" x="4662488" y="2646363"/>
          <p14:tracePt t="62314" x="4546600" y="2722563"/>
          <p14:tracePt t="62321" x="4443413" y="2773363"/>
          <p14:tracePt t="62330" x="4327525" y="2876550"/>
          <p14:tracePt t="62337" x="4238625" y="2901950"/>
          <p14:tracePt t="62345" x="4110038" y="3005138"/>
          <p14:tracePt t="62353" x="4019550" y="3095625"/>
          <p14:tracePt t="62361" x="3890963" y="3197225"/>
          <p14:tracePt t="62370" x="3802063" y="3275013"/>
          <p14:tracePt t="62377" x="3673475" y="3390900"/>
          <p14:tracePt t="62387" x="3557588" y="3519488"/>
          <p14:tracePt t="62393" x="3454400" y="3621088"/>
          <p14:tracePt t="62401" x="3416300" y="3686175"/>
          <p14:tracePt t="62409" x="3365500" y="3789363"/>
          <p14:tracePt t="62417" x="3351213" y="3852863"/>
          <p14:tracePt t="62425" x="3313113" y="3878263"/>
          <p14:tracePt t="62434" x="3275013" y="3956050"/>
          <p14:tracePt t="62441" x="3262313" y="3981450"/>
          <p14:tracePt t="62449" x="3249613" y="4019550"/>
          <p14:tracePt t="62458" x="3224213" y="4057650"/>
          <p14:tracePt t="62467" x="3209925" y="4084638"/>
          <p14:tracePt t="62474" x="3197225" y="4110038"/>
          <p14:tracePt t="62482" x="3197225" y="4135438"/>
          <p14:tracePt t="62490" x="3171825" y="4173538"/>
          <p14:tracePt t="62499" x="3159125" y="4211638"/>
          <p14:tracePt t="62506" x="3133725" y="4238625"/>
          <p14:tracePt t="62514" x="3121025" y="4251325"/>
          <p14:tracePt t="62524" x="3108325" y="4289425"/>
          <p14:tracePt t="62531" x="3108325" y="4302125"/>
          <p14:tracePt t="62538" x="3095625" y="4314825"/>
          <p14:tracePt t="62546" x="3082925" y="4327525"/>
          <p14:tracePt t="62554" x="3082925" y="4340225"/>
          <p14:tracePt t="62561" x="3082925" y="4352925"/>
          <p14:tracePt t="62573" x="3082925" y="4367213"/>
          <p14:tracePt t="62578" x="3068638" y="4367213"/>
          <p14:tracePt t="62625" x="3068638" y="4327525"/>
          <p14:tracePt t="62633" x="3068638" y="4314825"/>
          <p14:tracePt t="62641" x="3095625" y="4225925"/>
          <p14:tracePt t="62649" x="3146425" y="4135438"/>
          <p14:tracePt t="62657" x="3184525" y="4019550"/>
          <p14:tracePt t="62665" x="3224213" y="3930650"/>
          <p14:tracePt t="62674" x="3351213" y="3802063"/>
          <p14:tracePt t="62682" x="3454400" y="3686175"/>
          <p14:tracePt t="62690" x="3544888" y="3582988"/>
          <p14:tracePt t="62698" x="3648075" y="3492500"/>
          <p14:tracePt t="62709" x="3749675" y="3390900"/>
          <p14:tracePt t="62717" x="3865563" y="3300413"/>
          <p14:tracePt t="62726" x="3968750" y="3224213"/>
          <p14:tracePt t="62734" x="4084638" y="3133725"/>
          <p14:tracePt t="62742" x="4173538" y="3095625"/>
          <p14:tracePt t="62750" x="4289425" y="3043238"/>
          <p14:tracePt t="62758" x="4430713" y="3005138"/>
          <p14:tracePt t="62766" x="4546600" y="2954338"/>
          <p14:tracePt t="62773" x="4649788" y="2914650"/>
          <p14:tracePt t="62782" x="4764088" y="2863850"/>
          <p14:tracePt t="62790" x="4879975" y="2838450"/>
          <p14:tracePt t="62798" x="5021263" y="2800350"/>
          <p14:tracePt t="62805" x="5149850" y="2747963"/>
          <p14:tracePt t="62813" x="5291138" y="2697163"/>
          <p14:tracePt t="62821" x="5394325" y="2659063"/>
          <p14:tracePt t="62829" x="5510213" y="2646363"/>
          <p14:tracePt t="62837" x="5611813" y="2646363"/>
          <p14:tracePt t="62845" x="5727700" y="2593975"/>
          <p14:tracePt t="62854" x="5792788" y="2593975"/>
          <p14:tracePt t="62861" x="5830888" y="2593975"/>
          <p14:tracePt t="62871" x="5856288" y="2593975"/>
          <p14:tracePt t="62885" x="5868988" y="2593975"/>
          <p14:tracePt t="62894" x="5894388" y="2606675"/>
          <p14:tracePt t="62909" x="5934075" y="2632075"/>
          <p14:tracePt t="62917" x="5934075" y="2646363"/>
          <p14:tracePt t="62926" x="5959475" y="2671763"/>
          <p14:tracePt t="62933" x="5997575" y="2709863"/>
          <p14:tracePt t="62941" x="6010275" y="2722563"/>
          <p14:tracePt t="62949" x="6035675" y="2747963"/>
          <p14:tracePt t="62957" x="6048375" y="2760663"/>
          <p14:tracePt t="62965" x="6061075" y="2773363"/>
          <p14:tracePt t="62973" x="6075363" y="2787650"/>
          <p14:tracePt t="63059" x="6088063" y="2787650"/>
          <p14:tracePt t="63074" x="6088063" y="2773363"/>
          <p14:tracePt t="63090" x="6088063" y="2760663"/>
          <p14:tracePt t="63099" x="6075363" y="2760663"/>
          <p14:tracePt t="63106" x="6048375" y="2760663"/>
          <p14:tracePt t="63114" x="5959475" y="2747963"/>
          <p14:tracePt t="63124" x="5919788" y="2747963"/>
          <p14:tracePt t="63130" x="5843588" y="2747963"/>
          <p14:tracePt t="63138" x="5753100" y="2747963"/>
          <p14:tracePt t="63145" x="5689600" y="2747963"/>
          <p14:tracePt t="63154" x="5586413" y="2747963"/>
          <p14:tracePt t="63162" x="5495925" y="2747963"/>
          <p14:tracePt t="63170" x="5329238" y="2747963"/>
          <p14:tracePt t="63178" x="5149850" y="2760663"/>
          <p14:tracePt t="63186" x="5046663" y="2773363"/>
          <p14:tracePt t="63193" x="4854575" y="2787650"/>
          <p14:tracePt t="63202" x="4738688" y="2838450"/>
          <p14:tracePt t="63210" x="4597400" y="2927350"/>
          <p14:tracePt t="63218" x="4456113" y="2979738"/>
          <p14:tracePt t="63226" x="4340225" y="3055938"/>
          <p14:tracePt t="63234" x="4160838" y="3146425"/>
          <p14:tracePt t="63242" x="4070350" y="3197225"/>
          <p14:tracePt t="63250" x="3930650" y="3313113"/>
          <p14:tracePt t="63257" x="3827463" y="3403600"/>
          <p14:tracePt t="63265" x="3736975" y="3506788"/>
          <p14:tracePt t="63273" x="3698875" y="3595688"/>
          <p14:tracePt t="63281" x="3595688" y="3711575"/>
          <p14:tracePt t="63290" x="3519488" y="3814763"/>
          <p14:tracePt t="63298" x="3467100" y="3903663"/>
          <p14:tracePt t="63305" x="3416300" y="4006850"/>
          <p14:tracePt t="63314" x="3390900" y="4070350"/>
          <p14:tracePt t="63322" x="3378200" y="4097338"/>
          <p14:tracePt t="63329" x="3365500" y="4135438"/>
          <p14:tracePt t="63337" x="3365500" y="4148138"/>
          <p14:tracePt t="63345" x="3338513" y="4173538"/>
          <p14:tracePt t="63355" x="3325813" y="4186238"/>
          <p14:tracePt t="63426" x="3325813" y="4122738"/>
          <p14:tracePt t="63433" x="3325813" y="4057650"/>
          <p14:tracePt t="63442" x="3351213" y="3930650"/>
          <p14:tracePt t="63450" x="3378200" y="3789363"/>
          <p14:tracePt t="63457" x="3416300" y="3686175"/>
          <p14:tracePt t="63465" x="3467100" y="3544888"/>
          <p14:tracePt t="63473" x="3519488" y="3416300"/>
          <p14:tracePt t="63481" x="3570288" y="3300413"/>
          <p14:tracePt t="63490" x="3660775" y="3171825"/>
          <p14:tracePt t="63498" x="3762375" y="3082925"/>
          <p14:tracePt t="63505" x="3840163" y="3043238"/>
          <p14:tracePt t="63513" x="3916363" y="2967038"/>
          <p14:tracePt t="63526" x="3994150" y="2941638"/>
          <p14:tracePt t="63534" x="4057650" y="2927350"/>
          <p14:tracePt t="63542" x="4173538" y="2889250"/>
          <p14:tracePt t="63550" x="4264025" y="2889250"/>
          <p14:tracePt t="63558" x="4340225" y="2889250"/>
          <p14:tracePt t="63566" x="4521200" y="2876550"/>
          <p14:tracePt t="63574" x="4622800" y="2876550"/>
          <p14:tracePt t="63582" x="4803775" y="2876550"/>
          <p14:tracePt t="63590" x="4983163" y="2876550"/>
          <p14:tracePt t="63597" x="5124450" y="2876550"/>
          <p14:tracePt t="63605" x="5227638" y="2876550"/>
          <p14:tracePt t="63613" x="5432425" y="2876550"/>
          <p14:tracePt t="63621" x="5522913" y="2876550"/>
          <p14:tracePt t="63629" x="5637213" y="2876550"/>
          <p14:tracePt t="63638" x="5702300" y="2876550"/>
          <p14:tracePt t="63655" x="5740400" y="2876550"/>
          <p14:tracePt t="63661" x="5753100" y="2876550"/>
          <p14:tracePt t="63812" x="5753100" y="2863850"/>
          <p14:tracePt t="63875" x="5765800" y="2863850"/>
          <p14:tracePt t="63906" x="5778500" y="2851150"/>
          <p14:tracePt t="63938" x="5778500" y="2838450"/>
          <p14:tracePt t="64659" x="5792788" y="2838450"/>
          <p14:tracePt t="65006" x="5778500" y="2838450"/>
          <p14:tracePt t="65013" x="5753100" y="2838450"/>
          <p14:tracePt t="65023" x="5740400" y="2838450"/>
          <p14:tracePt t="65029" x="5715000" y="2838450"/>
          <p14:tracePt t="65878" x="5676900" y="2838450"/>
          <p14:tracePt t="65885" x="5664200" y="2838450"/>
          <p14:tracePt t="65893" x="5561013" y="2851150"/>
          <p14:tracePt t="65902" x="5495925" y="2876550"/>
          <p14:tracePt t="65910" x="5227638" y="3005138"/>
          <p14:tracePt t="65917" x="4738688" y="3197225"/>
          <p14:tracePt t="65926" x="4251325" y="3390900"/>
          <p14:tracePt t="65933" x="3557588" y="3762375"/>
          <p14:tracePt t="65942" x="2838450" y="4173538"/>
          <p14:tracePt t="65949" x="1990725" y="4559300"/>
          <p14:tracePt t="65958" x="1347788" y="4957763"/>
          <p14:tracePt t="65965" x="436563" y="5535613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581533493"/>
              </p:ext>
            </p:extLst>
          </p:nvPr>
        </p:nvGraphicFramePr>
        <p:xfrm>
          <a:off x="762000" y="457200"/>
          <a:ext cx="76200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6096000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8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9690"/>
    </mc:Choice>
    <mc:Fallback xmlns="">
      <p:transition spd="slow" advTm="19690"/>
    </mc:Fallback>
  </mc:AlternateContent>
  <p:extLst>
    <p:ext uri="{3A86A75C-4F4B-4683-9AE1-C65F6400EC91}">
      <p14:laserTraceLst xmlns:p14="http://schemas.microsoft.com/office/powerpoint/2010/main">
        <p14:tracePtLst>
          <p14:tracePt t="1895" x="1644650" y="6229350"/>
          <p14:tracePt t="1899" x="1733550" y="5637213"/>
          <p14:tracePt t="1906" x="1925638" y="4867275"/>
          <p14:tracePt t="1913" x="2081213" y="4379913"/>
          <p14:tracePt t="1924" x="2170113" y="3789363"/>
          <p14:tracePt t="1929" x="2247900" y="3197225"/>
          <p14:tracePt t="1936" x="2401888" y="2838450"/>
          <p14:tracePt t="1944" x="2543175" y="2465388"/>
          <p14:tracePt t="1952" x="2593975" y="2247900"/>
          <p14:tracePt t="1960" x="2632075" y="2119313"/>
          <p14:tracePt t="1968" x="2659063" y="2041525"/>
          <p14:tracePt t="1985" x="2671763" y="2028825"/>
          <p14:tracePt t="1993" x="2671763" y="2016125"/>
          <p14:tracePt t="2084" x="2684463" y="2041525"/>
          <p14:tracePt t="2092" x="2684463" y="2054225"/>
          <p14:tracePt t="2101" x="2684463" y="2132013"/>
          <p14:tracePt t="2109" x="2684463" y="2157413"/>
          <p14:tracePt t="2117" x="2684463" y="2222500"/>
          <p14:tracePt t="2125" x="2709863" y="2298700"/>
          <p14:tracePt t="2133" x="2709863" y="2401888"/>
          <p14:tracePt t="2142" x="2722563" y="2478088"/>
          <p14:tracePt t="2149" x="2735263" y="2581275"/>
          <p14:tracePt t="2158" x="2747963" y="2659063"/>
          <p14:tracePt t="2165" x="2760663" y="2747963"/>
          <p14:tracePt t="2172" x="2773363" y="2813050"/>
          <p14:tracePt t="2181" x="2787650" y="2889250"/>
          <p14:tracePt t="2189" x="2800350" y="2954338"/>
          <p14:tracePt t="2197" x="2813050" y="2967038"/>
          <p14:tracePt t="2206" x="2825750" y="2979738"/>
          <p14:tracePt t="2213" x="2825750" y="2992438"/>
          <p14:tracePt t="2223" x="2838450" y="3005138"/>
          <p14:tracePt t="2245" x="2876550" y="3005138"/>
          <p14:tracePt t="2253" x="2901950" y="2979738"/>
          <p14:tracePt t="2261" x="2967038" y="2954338"/>
          <p14:tracePt t="2269" x="3030538" y="2927350"/>
          <p14:tracePt t="2277" x="3133725" y="2876550"/>
          <p14:tracePt t="2285" x="3249613" y="2773363"/>
          <p14:tracePt t="2294" x="3351213" y="2722563"/>
          <p14:tracePt t="2301" x="3519488" y="2619375"/>
          <p14:tracePt t="2309" x="3660775" y="2530475"/>
          <p14:tracePt t="2317" x="3802063" y="2452688"/>
          <p14:tracePt t="2327" x="3943350" y="2363788"/>
          <p14:tracePt t="2334" x="4057650" y="2260600"/>
          <p14:tracePt t="2342" x="4148138" y="2222500"/>
          <p14:tracePt t="2349" x="4186238" y="2195513"/>
          <p14:tracePt t="2358" x="4264025" y="2144713"/>
          <p14:tracePt t="2365" x="4289425" y="2119313"/>
          <p14:tracePt t="2381" x="4302125" y="2106613"/>
          <p14:tracePt t="2397" x="4314825" y="2093913"/>
          <p14:tracePt t="2448" x="4314825" y="2081213"/>
          <p14:tracePt t="4853" x="4314825" y="2132013"/>
          <p14:tracePt t="4869" x="4314825" y="2195513"/>
          <p14:tracePt t="4877" x="4314825" y="2222500"/>
          <p14:tracePt t="4885" x="4314825" y="2286000"/>
          <p14:tracePt t="4893" x="4314825" y="2389188"/>
          <p14:tracePt t="4902" x="4314825" y="2490788"/>
          <p14:tracePt t="4915" x="4314825" y="2606675"/>
          <p14:tracePt t="4918" x="4314825" y="2671763"/>
          <p14:tracePt t="4930" x="4314825" y="2709863"/>
          <p14:tracePt t="4933" x="4314825" y="2773363"/>
          <p14:tracePt t="4949" x="4314825" y="2787650"/>
          <p14:tracePt t="4966" x="4314825" y="2800350"/>
          <p14:tracePt t="4982" x="4314825" y="2813050"/>
          <p14:tracePt t="4989" x="4302125" y="2838450"/>
          <p14:tracePt t="4997" x="4289425" y="2876550"/>
          <p14:tracePt t="5005" x="4276725" y="2954338"/>
          <p14:tracePt t="5013" x="4264025" y="2992438"/>
          <p14:tracePt t="5021" x="4225925" y="3095625"/>
          <p14:tracePt t="5032" x="4186238" y="3171825"/>
          <p14:tracePt t="5038" x="4148138" y="3275013"/>
          <p14:tracePt t="5046" x="4097338" y="3390900"/>
          <p14:tracePt t="5053" x="4044950" y="3506788"/>
          <p14:tracePt t="5061" x="4019550" y="3582988"/>
          <p14:tracePt t="5069" x="3981450" y="3660775"/>
          <p14:tracePt t="5077" x="3943350" y="3789363"/>
          <p14:tracePt t="5085" x="3916363" y="3865563"/>
          <p14:tracePt t="5093" x="3903663" y="3890963"/>
          <p14:tracePt t="5101" x="3890963" y="3968750"/>
          <p14:tracePt t="5108" x="3852863" y="4032250"/>
          <p14:tracePt t="5116" x="3852863" y="4070350"/>
          <p14:tracePt t="5124" x="3814763" y="4160838"/>
          <p14:tracePt t="5132" x="3802063" y="4251325"/>
          <p14:tracePt t="5141" x="3711575" y="4418013"/>
          <p14:tracePt t="5149" x="3673475" y="4521200"/>
          <p14:tracePt t="5158" x="3595688" y="4635500"/>
          <p14:tracePt t="5166" x="3570288" y="4675188"/>
          <p14:tracePt t="5181" x="3429000" y="4905375"/>
          <p14:tracePt t="5190" x="3378200" y="5008563"/>
          <p14:tracePt t="5198" x="3325813" y="5073650"/>
          <p14:tracePt t="5205" x="3249613" y="5200650"/>
          <p14:tracePt t="5213" x="3171825" y="5240338"/>
          <p14:tracePt t="5221" x="3133725" y="5265738"/>
          <p14:tracePt t="5229" x="3095625" y="5303838"/>
          <p14:tracePt t="5237" x="3068638" y="5329238"/>
          <p14:tracePt t="5245" x="3030538" y="5368925"/>
          <p14:tracePt t="5253" x="3017838" y="5368925"/>
          <p14:tracePt t="5261" x="2979738" y="5381625"/>
          <p14:tracePt t="5269" x="2967038" y="5381625"/>
          <p14:tracePt t="5277" x="2927350" y="5394325"/>
          <p14:tracePt t="5284" x="2901950" y="5407025"/>
          <p14:tracePt t="5292" x="2838450" y="5419725"/>
          <p14:tracePt t="5300" x="2813050" y="5432425"/>
          <p14:tracePt t="5308" x="2773363" y="5432425"/>
          <p14:tracePt t="5317" x="2709863" y="5432425"/>
          <p14:tracePt t="5325" x="2671763" y="5432425"/>
          <p14:tracePt t="5333" x="2606675" y="5432425"/>
          <p14:tracePt t="5341" x="2568575" y="5432425"/>
          <p14:tracePt t="5349" x="2543175" y="5394325"/>
          <p14:tracePt t="5360" x="2517775" y="5303838"/>
          <p14:tracePt t="5365" x="2505075" y="5200650"/>
          <p14:tracePt t="5373" x="2505075" y="5073650"/>
          <p14:tracePt t="5381" x="2505075" y="4957763"/>
          <p14:tracePt t="5389" x="2490788" y="4854575"/>
          <p14:tracePt t="5396" x="2478088" y="4816475"/>
          <p14:tracePt t="5404" x="2465388" y="4791075"/>
          <p14:tracePt t="5412" x="2452688" y="4764088"/>
          <p14:tracePt t="5421" x="2439988" y="4751388"/>
          <p14:tracePt t="5449" x="2414588" y="4751388"/>
          <p14:tracePt t="5461" x="2401888" y="4751388"/>
          <p14:tracePt t="5474" x="2389188" y="4751388"/>
          <p14:tracePt t="5481" x="2376488" y="4751388"/>
          <p14:tracePt t="5525" x="2363788" y="4738688"/>
          <p14:tracePt t="5534" x="2363788" y="4700588"/>
          <p14:tracePt t="5545" x="2349500" y="4675188"/>
          <p14:tracePt t="5549" x="2349500" y="4584700"/>
          <p14:tracePt t="5562" x="2324100" y="4481513"/>
          <p14:tracePt t="5565" x="2286000" y="4367213"/>
          <p14:tracePt t="5574" x="2260600" y="4276725"/>
          <p14:tracePt t="5580" x="2235200" y="4160838"/>
          <p14:tracePt t="5588" x="2182813" y="4057650"/>
          <p14:tracePt t="5596" x="2157413" y="3994150"/>
          <p14:tracePt t="5604" x="2132013" y="3956050"/>
          <p14:tracePt t="5612" x="2119313" y="3943350"/>
          <p14:tracePt t="5621" x="2093913" y="3930650"/>
          <p14:tracePt t="5629" x="2081213" y="3916363"/>
          <p14:tracePt t="5637" x="2066925" y="3916363"/>
          <p14:tracePt t="5669" x="2054225" y="3916363"/>
          <p14:tracePt t="5685" x="2028825" y="3916363"/>
          <p14:tracePt t="5693" x="2016125" y="3916363"/>
          <p14:tracePt t="5717" x="1990725" y="3916363"/>
          <p14:tracePt t="5725" x="1990725" y="3930650"/>
          <p14:tracePt t="5733" x="1952625" y="3943350"/>
          <p14:tracePt t="5741" x="1939925" y="3968750"/>
          <p14:tracePt t="5748" x="1925638" y="3968750"/>
          <p14:tracePt t="5758" x="1925638" y="3994150"/>
          <p14:tracePt t="5764" x="1912938" y="4032250"/>
          <p14:tracePt t="5773" x="1900238" y="4044950"/>
          <p14:tracePt t="5780" x="1887538" y="4057650"/>
          <p14:tracePt t="5796" x="1887538" y="4084638"/>
          <p14:tracePt t="5814" x="1887538" y="4122738"/>
          <p14:tracePt t="5821" x="1887538" y="4135438"/>
          <p14:tracePt t="5830" x="1887538" y="4173538"/>
          <p14:tracePt t="5837" x="1887538" y="4211638"/>
          <p14:tracePt t="5846" x="1874838" y="4276725"/>
          <p14:tracePt t="5864" x="1862138" y="4405313"/>
          <p14:tracePt t="5869" x="1849438" y="4481513"/>
          <p14:tracePt t="5879" x="1849438" y="4546600"/>
          <p14:tracePt t="5885" x="1849438" y="4635500"/>
          <p14:tracePt t="5895" x="1849438" y="4662488"/>
          <p14:tracePt t="5902" x="1849438" y="4725988"/>
          <p14:tracePt t="5913" x="1849438" y="4841875"/>
          <p14:tracePt t="5916" x="1849438" y="4932363"/>
          <p14:tracePt t="5926" x="1849438" y="5033963"/>
          <p14:tracePt t="5933" x="1849438" y="5099050"/>
          <p14:tracePt t="5942" x="1849438" y="5265738"/>
          <p14:tracePt t="5949" x="1849438" y="5341938"/>
          <p14:tracePt t="5961" x="1849438" y="5407025"/>
          <p14:tracePt t="5969" x="1849438" y="5419725"/>
          <p14:tracePt t="5978" x="1849438" y="5432425"/>
          <p14:tracePt t="5984" x="1849438" y="5445125"/>
          <p14:tracePt t="6005" x="1849438" y="5457825"/>
          <p14:tracePt t="6021" x="1849438" y="5470525"/>
          <p14:tracePt t="6029" x="1849438" y="5483225"/>
          <p14:tracePt t="6037" x="1862138" y="5510213"/>
          <p14:tracePt t="6045" x="1862138" y="5522913"/>
          <p14:tracePt t="6053" x="1862138" y="5548313"/>
          <p14:tracePt t="6061" x="1874838" y="5561013"/>
          <p14:tracePt t="6105" x="1874838" y="5573713"/>
          <p14:tracePt t="6149" x="1874838" y="5586413"/>
          <p14:tracePt t="6157" x="1874838" y="5599113"/>
          <p14:tracePt t="6165" x="1874838" y="5611813"/>
          <p14:tracePt t="6189" x="1874838" y="5624513"/>
          <p14:tracePt t="6197" x="1874838" y="5637213"/>
          <p14:tracePt t="6217" x="1874838" y="5651500"/>
          <p14:tracePt t="6226" x="1874838" y="5664200"/>
          <p14:tracePt t="6248" x="1874838" y="5676900"/>
          <p14:tracePt t="6321" x="1874838" y="5664200"/>
          <p14:tracePt t="6329" x="1874838" y="5637213"/>
          <p14:tracePt t="6337" x="1874838" y="5599113"/>
          <p14:tracePt t="6345" x="1874838" y="5573713"/>
          <p14:tracePt t="6353" x="1874838" y="5510213"/>
          <p14:tracePt t="6361" x="1874838" y="5483225"/>
          <p14:tracePt t="6369" x="1874838" y="5419725"/>
          <p14:tracePt t="6376" x="1874838" y="5381625"/>
          <p14:tracePt t="6385" x="1874838" y="5341938"/>
          <p14:tracePt t="6393" x="1862138" y="5316538"/>
          <p14:tracePt t="6401" x="1849438" y="5240338"/>
          <p14:tracePt t="6410" x="1836738" y="5213350"/>
          <p14:tracePt t="6417" x="1811338" y="5187950"/>
          <p14:tracePt t="6427" x="1811338" y="5162550"/>
          <p14:tracePt t="6433" x="1784350" y="5099050"/>
          <p14:tracePt t="6443" x="1771650" y="5033963"/>
          <p14:tracePt t="6449" x="1758950" y="4957763"/>
          <p14:tracePt t="6457" x="1746250" y="4867275"/>
          <p14:tracePt t="6465" x="1746250" y="4764088"/>
          <p14:tracePt t="6473" x="1720850" y="4584700"/>
          <p14:tracePt t="6480" x="1720850" y="4418013"/>
          <p14:tracePt t="6488" x="1720850" y="4314825"/>
          <p14:tracePt t="6497" x="1720850" y="4198938"/>
          <p14:tracePt t="6504" x="1720850" y="4070350"/>
          <p14:tracePt t="6512" x="1720850" y="4006850"/>
          <p14:tracePt t="6522" x="1758950" y="3916363"/>
          <p14:tracePt t="6529" x="1758950" y="3840163"/>
          <p14:tracePt t="6538" x="1771650" y="3775075"/>
          <p14:tracePt t="6545" x="1784350" y="3736975"/>
          <p14:tracePt t="6589" x="1784350" y="3724275"/>
          <p14:tracePt t="6605" x="1784350" y="3711575"/>
          <p14:tracePt t="6613" x="1798638" y="3698875"/>
          <p14:tracePt t="6620" x="1798638" y="3673475"/>
          <p14:tracePt t="6628" x="1798638" y="3660775"/>
          <p14:tracePt t="6637" x="1798638" y="3633788"/>
          <p14:tracePt t="6648" x="1798638" y="3595688"/>
          <p14:tracePt t="6653" x="1798638" y="3532188"/>
          <p14:tracePt t="6662" x="1798638" y="3519488"/>
          <p14:tracePt t="6670" x="1811338" y="3454400"/>
          <p14:tracePt t="6679" x="1824038" y="3429000"/>
          <p14:tracePt t="6685" x="1824038" y="3390900"/>
          <p14:tracePt t="6698" x="1824038" y="3351213"/>
          <p14:tracePt t="6702" x="1836738" y="3325813"/>
          <p14:tracePt t="6711" x="1836738" y="3287713"/>
          <p14:tracePt t="6717" x="1849438" y="3224213"/>
          <p14:tracePt t="6729" x="1849438" y="3184525"/>
          <p14:tracePt t="6733" x="1862138" y="3146425"/>
          <p14:tracePt t="6750" x="1862138" y="3133725"/>
          <p14:tracePt t="7137" x="1862138" y="3108325"/>
          <p14:tracePt t="7153" x="1874838" y="3095625"/>
          <p14:tracePt t="7160" x="1874838" y="3082925"/>
          <p14:tracePt t="7168" x="1874838" y="3068638"/>
          <p14:tracePt t="7185" x="1887538" y="3055938"/>
          <p14:tracePt t="7217" x="1887538" y="3043238"/>
          <p14:tracePt t="7233" x="1900238" y="3043238"/>
          <p14:tracePt t="7249" x="1900238" y="3030538"/>
          <p14:tracePt t="7256" x="1900238" y="3017838"/>
          <p14:tracePt t="7264" x="1912938" y="3005138"/>
          <p14:tracePt t="7273" x="1912938" y="2992438"/>
          <p14:tracePt t="7281" x="1925638" y="2979738"/>
          <p14:tracePt t="7296" x="1939925" y="2979738"/>
          <p14:tracePt t="7304" x="1939925" y="2967038"/>
          <p14:tracePt t="7312" x="1939925" y="2954338"/>
          <p14:tracePt t="7321" x="1952625" y="2941638"/>
          <p14:tracePt t="7345" x="1965325" y="2927350"/>
          <p14:tracePt t="7353" x="1965325" y="2914650"/>
          <p14:tracePt t="7361" x="1978025" y="2914650"/>
          <p14:tracePt t="7378" x="1990725" y="2889250"/>
          <p14:tracePt t="7384" x="1990725" y="2876550"/>
          <p14:tracePt t="7401" x="2003425" y="2863850"/>
          <p14:tracePt t="7410" x="2003425" y="2851150"/>
          <p14:tracePt t="7429" x="2003425" y="2838450"/>
          <p14:tracePt t="7441" x="2016125" y="2838450"/>
          <p14:tracePt t="7457" x="2028825" y="2825750"/>
          <p14:tracePt t="7465" x="2028825" y="2813050"/>
          <p14:tracePt t="7490" x="2041525" y="2800350"/>
          <p14:tracePt t="7497" x="2066925" y="2773363"/>
          <p14:tracePt t="7521" x="2081213" y="2760663"/>
          <p14:tracePt t="7528" x="2081213" y="2747963"/>
          <p14:tracePt t="7537" x="2081213" y="2735263"/>
          <p14:tracePt t="7545" x="2093913" y="2722563"/>
          <p14:tracePt t="7553" x="2119313" y="2709863"/>
          <p14:tracePt t="7561" x="2119313" y="2697163"/>
          <p14:tracePt t="7569" x="2132013" y="2684463"/>
          <p14:tracePt t="7579" x="2144713" y="2684463"/>
          <p14:tracePt t="7585" x="2144713" y="2671763"/>
          <p14:tracePt t="7594" x="2157413" y="2659063"/>
          <p14:tracePt t="7601" x="2195513" y="2632075"/>
          <p14:tracePt t="7610" x="2195513" y="2619375"/>
          <p14:tracePt t="7616" x="2222500" y="2606675"/>
          <p14:tracePt t="7627" x="2235200" y="2606675"/>
          <p14:tracePt t="7633" x="2247900" y="2593975"/>
          <p14:tracePt t="7641" x="2273300" y="2568575"/>
          <p14:tracePt t="7649" x="2298700" y="2555875"/>
          <p14:tracePt t="7657" x="2336800" y="2543175"/>
          <p14:tracePt t="7665" x="2349500" y="2517775"/>
          <p14:tracePt t="7672" x="2376488" y="2517775"/>
          <p14:tracePt t="7680" x="2389188" y="2505075"/>
          <p14:tracePt t="7700" x="2389188" y="2490788"/>
          <p14:tracePt t="7761" x="2401888" y="2478088"/>
          <p14:tracePt t="7792" x="2414588" y="2478088"/>
          <p14:tracePt t="7825" x="2427288" y="2465388"/>
          <p14:tracePt t="8024" x="2414588" y="2465388"/>
          <p14:tracePt t="8033" x="2401888" y="2465388"/>
          <p14:tracePt t="8041" x="2389188" y="2465388"/>
          <p14:tracePt t="8049" x="2376488" y="2465388"/>
          <p14:tracePt t="8170" x="2363788" y="2465388"/>
          <p14:tracePt t="8201" x="2349500" y="2478088"/>
          <p14:tracePt t="8264" x="2336800" y="2478088"/>
          <p14:tracePt t="8297" x="2324100" y="2490788"/>
          <p14:tracePt t="8313" x="2311400" y="2505075"/>
          <p14:tracePt t="8361" x="2298700" y="2505075"/>
          <p14:tracePt t="8457" x="2286000" y="2505075"/>
          <p14:tracePt t="8464" x="2273300" y="2517775"/>
          <p14:tracePt t="8472" x="2260600" y="2543175"/>
          <p14:tracePt t="8480" x="2235200" y="2543175"/>
          <p14:tracePt t="8488" x="2208213" y="2568575"/>
          <p14:tracePt t="8496" x="2170113" y="2606675"/>
          <p14:tracePt t="8505" x="2132013" y="2646363"/>
          <p14:tracePt t="8513" x="2066925" y="2697163"/>
          <p14:tracePt t="8520" x="2016125" y="2760663"/>
          <p14:tracePt t="8528" x="1939925" y="2863850"/>
          <p14:tracePt t="8537" x="1912938" y="2901950"/>
          <p14:tracePt t="8544" x="1874838" y="2941638"/>
          <p14:tracePt t="8553" x="1849438" y="2967038"/>
          <p14:tracePt t="8560" x="1824038" y="2992438"/>
          <p14:tracePt t="8568" x="1811338" y="3017838"/>
          <p14:tracePt t="8577" x="1811338" y="3030538"/>
          <p14:tracePt t="8601" x="1798638" y="3030538"/>
          <p14:tracePt t="8633" x="1784350" y="3043238"/>
          <p14:tracePt t="8649" x="1784350" y="3055938"/>
          <p14:tracePt t="8657" x="1771650" y="3082925"/>
          <p14:tracePt t="8665" x="1758950" y="3095625"/>
          <p14:tracePt t="8673" x="1733550" y="3159125"/>
          <p14:tracePt t="8689" x="1720850" y="3171825"/>
          <p14:tracePt t="8701" x="1720850" y="3197225"/>
          <p14:tracePt t="8733" x="1708150" y="3209925"/>
          <p14:tracePt t="8741" x="1695450" y="3236913"/>
          <p14:tracePt t="8756" x="1695450" y="3249613"/>
          <p14:tracePt t="8764" x="1682750" y="3262313"/>
          <p14:tracePt t="8795" x="1670050" y="3262313"/>
          <p14:tracePt t="9209" x="1657350" y="3262313"/>
          <p14:tracePt t="9217" x="1644650" y="3262313"/>
          <p14:tracePt t="9225" x="1630363" y="3262313"/>
          <p14:tracePt t="9417" x="1617663" y="3262313"/>
          <p14:tracePt t="9449" x="1617663" y="3249613"/>
          <p14:tracePt t="9457" x="1644650" y="3236913"/>
          <p14:tracePt t="9465" x="1644650" y="3224213"/>
          <p14:tracePt t="9473" x="1670050" y="3197225"/>
          <p14:tracePt t="9481" x="1708150" y="3159125"/>
          <p14:tracePt t="9490" x="1733550" y="3146425"/>
          <p14:tracePt t="9503" x="1746250" y="3121025"/>
          <p14:tracePt t="9506" x="1758950" y="3108325"/>
          <p14:tracePt t="9518" x="1784350" y="3095625"/>
          <p14:tracePt t="9522" x="1824038" y="3055938"/>
          <p14:tracePt t="9529" x="1862138" y="3017838"/>
          <p14:tracePt t="9536" x="1887538" y="2992438"/>
          <p14:tracePt t="9545" x="1925638" y="2954338"/>
          <p14:tracePt t="9552" x="1952625" y="2941638"/>
          <p14:tracePt t="9562" x="2016125" y="2901950"/>
          <p14:tracePt t="9569" x="2093913" y="2825750"/>
          <p14:tracePt t="9580" x="2195513" y="2735263"/>
          <p14:tracePt t="9585" x="2273300" y="2697163"/>
          <p14:tracePt t="9593" x="2349500" y="2646363"/>
          <p14:tracePt t="9601" x="2427288" y="2606675"/>
          <p14:tracePt t="9609" x="2517775" y="2555875"/>
          <p14:tracePt t="9617" x="2543175" y="2530475"/>
          <p14:tracePt t="9624" x="2581275" y="2517775"/>
          <p14:tracePt t="9633" x="2581275" y="2505075"/>
          <p14:tracePt t="9722" x="2581275" y="2517775"/>
          <p14:tracePt t="9729" x="2568575" y="2530475"/>
          <p14:tracePt t="9737" x="2543175" y="2606675"/>
          <p14:tracePt t="9746" x="2452688" y="2747963"/>
          <p14:tracePt t="9753" x="2427288" y="2838450"/>
          <p14:tracePt t="9762" x="2324100" y="3017838"/>
          <p14:tracePt t="9769" x="2208213" y="3249613"/>
          <p14:tracePt t="9779" x="2119313" y="3429000"/>
          <p14:tracePt t="9785" x="2054225" y="3595688"/>
          <p14:tracePt t="9793" x="1965325" y="3827463"/>
          <p14:tracePt t="9800" x="1925638" y="3968750"/>
          <p14:tracePt t="9808" x="1849438" y="4135438"/>
          <p14:tracePt t="9816" x="1798638" y="4251325"/>
          <p14:tracePt t="9825" x="1758950" y="4367213"/>
          <p14:tracePt t="9833" x="1746250" y="4494213"/>
          <p14:tracePt t="9841" x="1733550" y="4610100"/>
          <p14:tracePt t="9849" x="1733550" y="4700588"/>
          <p14:tracePt t="9863" x="1708150" y="4803775"/>
          <p14:tracePt t="9865" x="1708150" y="4841875"/>
          <p14:tracePt t="9873" x="1708150" y="4905375"/>
          <p14:tracePt t="9881" x="1708150" y="4932363"/>
          <p14:tracePt t="9889" x="1708150" y="4945063"/>
          <p14:tracePt t="9897" x="1708150" y="4957763"/>
          <p14:tracePt t="9905" x="1708150" y="4970463"/>
          <p14:tracePt t="9913" x="1708150" y="4983163"/>
          <p14:tracePt t="9962" x="1708150" y="4995863"/>
          <p14:tracePt t="9971" x="1720850" y="5008563"/>
          <p14:tracePt t="9981" x="1733550" y="5086350"/>
          <p14:tracePt t="9991" x="1733550" y="5099050"/>
          <p14:tracePt t="9997" x="1733550" y="5137150"/>
          <p14:tracePt t="10005" x="1746250" y="5200650"/>
          <p14:tracePt t="10015" x="1746250" y="5240338"/>
          <p14:tracePt t="10021" x="1746250" y="5329238"/>
          <p14:tracePt t="10031" x="1746250" y="5368925"/>
          <p14:tracePt t="10037" x="1746250" y="5432425"/>
          <p14:tracePt t="10046" x="1746250" y="5495925"/>
          <p14:tracePt t="10053" x="1746250" y="5535613"/>
          <p14:tracePt t="10062" x="1746250" y="5548313"/>
          <p14:tracePt t="10068" x="1746250" y="5573713"/>
          <p14:tracePt t="10078" x="1746250" y="5586413"/>
          <p14:tracePt t="10093" x="1746250" y="5624513"/>
          <p14:tracePt t="10101" x="1746250" y="5637213"/>
          <p14:tracePt t="10141" x="1746250" y="5651500"/>
          <p14:tracePt t="10205" x="1758950" y="5651500"/>
          <p14:tracePt t="10221" x="1771650" y="5637213"/>
          <p14:tracePt t="10229" x="1784350" y="5637213"/>
          <p14:tracePt t="10237" x="1798638" y="5637213"/>
          <p14:tracePt t="10246" x="1824038" y="5624513"/>
          <p14:tracePt t="10253" x="1887538" y="5624513"/>
          <p14:tracePt t="10262" x="1965325" y="5611813"/>
          <p14:tracePt t="10269" x="1990725" y="5611813"/>
          <p14:tracePt t="10279" x="2093913" y="5599113"/>
          <p14:tracePt t="10285" x="2222500" y="5573713"/>
          <p14:tracePt t="10293" x="2336800" y="5573713"/>
          <p14:tracePt t="10301" x="2414588" y="5573713"/>
          <p14:tracePt t="10309" x="2505075" y="5573713"/>
          <p14:tracePt t="10316" x="2543175" y="5573713"/>
          <p14:tracePt t="10324" x="2606675" y="5548313"/>
          <p14:tracePt t="10332" x="2632075" y="5548313"/>
          <p14:tracePt t="10341" x="2646363" y="5548313"/>
          <p14:tracePt t="11182" x="2632075" y="5561013"/>
          <p14:tracePt t="11197" x="2619375" y="5561013"/>
          <p14:tracePt t="11212" x="2619375" y="5586413"/>
          <p14:tracePt t="11221" x="2619375" y="5599113"/>
          <p14:tracePt t="11231" x="2619375" y="5611813"/>
          <p14:tracePt t="11237" x="2632075" y="5651500"/>
          <p14:tracePt t="11248" x="2646363" y="5676900"/>
          <p14:tracePt t="11253" x="2684463" y="5702300"/>
          <p14:tracePt t="11261" x="2709863" y="5702300"/>
          <p14:tracePt t="11268" x="2735263" y="5715000"/>
          <p14:tracePt t="11276" x="2760663" y="5715000"/>
          <p14:tracePt t="11284" x="2800350" y="5715000"/>
          <p14:tracePt t="11294" x="2825750" y="5727700"/>
          <p14:tracePt t="11302" x="2889250" y="5727700"/>
          <p14:tracePt t="11310" x="2979738" y="5727700"/>
          <p14:tracePt t="11317" x="3068638" y="5727700"/>
          <p14:tracePt t="11325" x="3159125" y="5727700"/>
          <p14:tracePt t="11333" x="3236913" y="5727700"/>
          <p14:tracePt t="11340" x="3378200" y="5727700"/>
          <p14:tracePt t="11353" x="3544888" y="5727700"/>
          <p14:tracePt t="11358" x="3724275" y="5676900"/>
          <p14:tracePt t="11370" x="3852863" y="5637213"/>
          <p14:tracePt t="11373" x="3968750" y="5561013"/>
          <p14:tracePt t="11382" x="4070350" y="5470525"/>
          <p14:tracePt t="11389" x="4097338" y="5368925"/>
          <p14:tracePt t="11398" x="4225925" y="5227638"/>
          <p14:tracePt t="11405" x="4276725" y="5111750"/>
          <p14:tracePt t="11416" x="4289425" y="5033963"/>
          <p14:tracePt t="11421" x="4289425" y="4970463"/>
          <p14:tracePt t="11431" x="4302125" y="4905375"/>
          <p14:tracePt t="11437" x="4302125" y="4879975"/>
          <p14:tracePt t="11447" x="4302125" y="4816475"/>
          <p14:tracePt t="11453" x="4289425" y="4738688"/>
          <p14:tracePt t="11461" x="4264025" y="4713288"/>
          <p14:tracePt t="11469" x="4238625" y="4687888"/>
          <p14:tracePt t="11476" x="4211638" y="4662488"/>
          <p14:tracePt t="11489" x="4198938" y="4635500"/>
          <p14:tracePt t="11506" x="4186238" y="4622800"/>
          <p14:tracePt t="11597" x="4173538" y="4610100"/>
          <p14:tracePt t="11629" x="4160838" y="4610100"/>
          <p14:tracePt t="11648" x="4135438" y="4610100"/>
          <p14:tracePt t="11662" x="4097338" y="4610100"/>
          <p14:tracePt t="11670" x="4084638" y="4622800"/>
          <p14:tracePt t="11678" x="4070350" y="4635500"/>
          <p14:tracePt t="11686" x="4032250" y="4635500"/>
          <p14:tracePt t="11694" x="3968750" y="4675188"/>
          <p14:tracePt t="11702" x="3930650" y="4675188"/>
          <p14:tracePt t="11710" x="3903663" y="4687888"/>
          <p14:tracePt t="11717" x="3890963" y="4700588"/>
          <p14:tracePt t="11725" x="3865563" y="4700588"/>
          <p14:tracePt t="11733" x="3852863" y="4700588"/>
          <p14:tracePt t="11740" x="3852863" y="4713288"/>
          <p14:tracePt t="11820" x="3840163" y="4687888"/>
          <p14:tracePt t="11833" x="3840163" y="4675188"/>
          <p14:tracePt t="11838" x="3827463" y="4649788"/>
          <p14:tracePt t="11849" x="3827463" y="4610100"/>
          <p14:tracePt t="11861" x="3814763" y="4584700"/>
          <p14:tracePt t="11867" x="3814763" y="4559300"/>
          <p14:tracePt t="11873" x="3814763" y="4521200"/>
          <p14:tracePt t="11889" x="3802063" y="4456113"/>
          <p14:tracePt t="11900" x="3802063" y="4443413"/>
          <p14:tracePt t="11905" x="3802063" y="4418013"/>
          <p14:tracePt t="11914" x="3802063" y="4379913"/>
          <p14:tracePt t="11920" x="3802063" y="4352925"/>
          <p14:tracePt t="11929" x="3802063" y="4340225"/>
          <p14:tracePt t="11936" x="3802063" y="4314825"/>
          <p14:tracePt t="11945" x="3802063" y="4276725"/>
          <p14:tracePt t="11953" x="3802063" y="4251325"/>
          <p14:tracePt t="11961" x="3802063" y="4225925"/>
          <p14:tracePt t="11969" x="3802063" y="4186238"/>
          <p14:tracePt t="11977" x="3814763" y="4160838"/>
          <p14:tracePt t="11986" x="3814763" y="4135438"/>
          <p14:tracePt t="11993" x="3827463" y="4097338"/>
          <p14:tracePt t="12002" x="3840163" y="4032250"/>
          <p14:tracePt t="12009" x="3865563" y="4006850"/>
          <p14:tracePt t="12018" x="3890963" y="3943350"/>
          <p14:tracePt t="12025" x="3916363" y="3903663"/>
          <p14:tracePt t="12033" x="3930650" y="3840163"/>
          <p14:tracePt t="12041" x="4006850" y="3736975"/>
          <p14:tracePt t="12049" x="4032250" y="3648075"/>
          <p14:tracePt t="12057" x="4084638" y="3506788"/>
          <p14:tracePt t="12064" x="4122738" y="3416300"/>
          <p14:tracePt t="12073" x="4148138" y="3338513"/>
          <p14:tracePt t="12081" x="4160838" y="3275013"/>
          <p14:tracePt t="12089" x="4186238" y="3249613"/>
          <p14:tracePt t="12097" x="4198938" y="3236913"/>
          <p14:tracePt t="12105" x="4198938" y="3224213"/>
          <p14:tracePt t="12115" x="4198938" y="3209925"/>
          <p14:tracePt t="12121" x="4211638" y="3197225"/>
          <p14:tracePt t="12132" x="4225925" y="3197225"/>
          <p14:tracePt t="12137" x="4238625" y="3184525"/>
          <p14:tracePt t="12145" x="4238625" y="3171825"/>
          <p14:tracePt t="12153" x="4251325" y="3171825"/>
          <p14:tracePt t="12161" x="4264025" y="3171825"/>
          <p14:tracePt t="12169" x="4276725" y="3146425"/>
          <p14:tracePt t="12177" x="4289425" y="3133725"/>
          <p14:tracePt t="12185" x="4302125" y="3133725"/>
          <p14:tracePt t="12193" x="4327525" y="3121025"/>
          <p14:tracePt t="12201" x="4340225" y="3121025"/>
          <p14:tracePt t="12209" x="4352925" y="3108325"/>
          <p14:tracePt t="12225" x="4367213" y="3095625"/>
          <p14:tracePt t="12233" x="4379913" y="3095625"/>
          <p14:tracePt t="12241" x="4379913" y="3082925"/>
          <p14:tracePt t="12248" x="4392613" y="3068638"/>
          <p14:tracePt t="12256" x="4405313" y="3055938"/>
          <p14:tracePt t="12521" x="4392613" y="3043238"/>
          <p14:tracePt t="12574" x="4443413" y="3095625"/>
          <p14:tracePt t="12581" x="4456113" y="3108325"/>
          <p14:tracePt t="12590" x="4533900" y="3171825"/>
          <p14:tracePt t="12599" x="4559300" y="3184525"/>
          <p14:tracePt t="12605" x="4649788" y="3275013"/>
          <p14:tracePt t="12617" x="4738688" y="3325813"/>
          <p14:tracePt t="12625" x="4776788" y="3365500"/>
          <p14:tracePt t="12632" x="4791075" y="3378200"/>
          <p14:tracePt t="12640" x="4791075" y="3390900"/>
          <p14:tracePt t="12648" x="4791075" y="3416300"/>
          <p14:tracePt t="12665" x="4791075" y="3441700"/>
          <p14:tracePt t="12673" x="4791075" y="3454400"/>
          <p14:tracePt t="12773" x="4803775" y="3429000"/>
          <p14:tracePt t="12781" x="4816475" y="3416300"/>
          <p14:tracePt t="12789" x="4816475" y="3403600"/>
          <p14:tracePt t="12798" x="4816475" y="3338513"/>
          <p14:tracePt t="12804" x="4816475" y="3275013"/>
          <p14:tracePt t="12816" x="4816475" y="3197225"/>
          <p14:tracePt t="12822" x="4816475" y="3133725"/>
          <p14:tracePt t="12830" x="4816475" y="3121025"/>
          <p14:tracePt t="12838" x="4816475" y="3108325"/>
          <p14:tracePt t="12861" x="4816475" y="3095625"/>
          <p14:tracePt t="12913" x="4829175" y="3082925"/>
          <p14:tracePt t="12931" x="4829175" y="3068638"/>
          <p14:tracePt t="12977" x="4829175" y="3055938"/>
          <p14:tracePt t="13047" x="4829175" y="3030538"/>
          <p14:tracePt t="13063" x="4829175" y="3017838"/>
          <p14:tracePt t="13071" x="4829175" y="2992438"/>
          <p14:tracePt t="13086" x="4854575" y="2927350"/>
          <p14:tracePt t="13093" x="4854575" y="2889250"/>
          <p14:tracePt t="13101" x="4854575" y="2876550"/>
          <p14:tracePt t="13109" x="4892675" y="2747963"/>
          <p14:tracePt t="13116" x="4905375" y="2646363"/>
          <p14:tracePt t="13125" x="4957763" y="2505075"/>
          <p14:tracePt t="13132" x="4995863" y="2414588"/>
          <p14:tracePt t="13140" x="5086350" y="2235200"/>
          <p14:tracePt t="13149" x="5162550" y="2106613"/>
          <p14:tracePt t="13157" x="5265738" y="1978025"/>
          <p14:tracePt t="13166" x="5354638" y="1887538"/>
          <p14:tracePt t="13173" x="5394325" y="1849438"/>
          <p14:tracePt t="13181" x="5394325" y="1836738"/>
          <p14:tracePt t="13188" x="5419725" y="1811338"/>
          <p14:tracePt t="13198" x="5432425" y="1811338"/>
          <p14:tracePt t="13512" x="5432425" y="1798638"/>
          <p14:tracePt t="13529" x="5432425" y="1784350"/>
          <p14:tracePt t="13545" x="5432425" y="1771650"/>
          <p14:tracePt t="13560" x="5368925" y="1771650"/>
          <p14:tracePt t="13569" x="5329238" y="1862138"/>
          <p14:tracePt t="13576" x="5278438" y="1952625"/>
          <p14:tracePt t="13584" x="5227638" y="2208213"/>
          <p14:tracePt t="13593" x="5175250" y="2401888"/>
          <p14:tracePt t="13601" x="5111750" y="2709863"/>
          <p14:tracePt t="13608" x="5111750" y="3146425"/>
          <p14:tracePt t="13617" x="5111750" y="3673475"/>
          <p14:tracePt t="13624" x="5111750" y="4198938"/>
          <p14:tracePt t="13633" x="5124450" y="4725988"/>
          <p14:tracePt t="13641" x="5240338" y="5086350"/>
          <p14:tracePt t="13652" x="5522913" y="5548313"/>
          <p14:tracePt t="13657" x="5637213" y="5740400"/>
          <p14:tracePt t="13667" x="5765800" y="5919788"/>
          <p14:tracePt t="13673" x="5856288" y="6010275"/>
          <p14:tracePt t="13683" x="5868988" y="6022975"/>
          <p14:tracePt t="13689" x="5881688" y="6035675"/>
          <p14:tracePt t="13705" x="5894388" y="6035675"/>
          <p14:tracePt t="13721" x="5907088" y="6035675"/>
          <p14:tracePt t="13745" x="5919788" y="6022975"/>
          <p14:tracePt t="13754" x="5934075" y="6022975"/>
          <p14:tracePt t="13778" x="5946775" y="6022975"/>
          <p14:tracePt t="13785" x="5972175" y="6022975"/>
          <p14:tracePt t="13793" x="5997575" y="6010275"/>
          <p14:tracePt t="13801" x="6061075" y="6010275"/>
          <p14:tracePt t="13809" x="6100763" y="6010275"/>
          <p14:tracePt t="13817" x="6126163" y="6010275"/>
          <p14:tracePt t="13825" x="6126163" y="5997575"/>
          <p14:tracePt t="13836" x="6151563" y="5997575"/>
          <p14:tracePt t="13842" x="6164263" y="5997575"/>
          <p14:tracePt t="13856" x="6189663" y="5997575"/>
          <p14:tracePt t="13864" x="6202363" y="5997575"/>
          <p14:tracePt t="13873" x="6242050" y="5997575"/>
          <p14:tracePt t="13883" x="6254750" y="5997575"/>
          <p14:tracePt t="13889" x="6280150" y="5997575"/>
          <p14:tracePt t="13902" x="6318250" y="5972175"/>
          <p14:tracePt t="13905" x="6356350" y="5907088"/>
          <p14:tracePt t="13913" x="6383338" y="5805488"/>
          <p14:tracePt t="13921" x="6421438" y="5740400"/>
          <p14:tracePt t="13929" x="6472238" y="5561013"/>
          <p14:tracePt t="13937" x="6524625" y="5445125"/>
          <p14:tracePt t="13945" x="6524625" y="5278438"/>
          <p14:tracePt t="13953" x="6537325" y="5059363"/>
          <p14:tracePt t="13961" x="6537325" y="4867275"/>
          <p14:tracePt t="13969" x="6575425" y="4662488"/>
          <p14:tracePt t="13977" x="6575425" y="4468813"/>
          <p14:tracePt t="13985" x="6613525" y="4289425"/>
          <p14:tracePt t="13993" x="6613525" y="4186238"/>
          <p14:tracePt t="14000" x="6613525" y="4070350"/>
          <p14:tracePt t="14008" x="6613525" y="4044950"/>
          <p14:tracePt t="14017" x="6600825" y="3956050"/>
          <p14:tracePt t="14025" x="6600825" y="3943350"/>
          <p14:tracePt t="14033" x="6600825" y="3903663"/>
          <p14:tracePt t="14041" x="6575425" y="3865563"/>
          <p14:tracePt t="14049" x="6550025" y="3827463"/>
          <p14:tracePt t="14056" x="6524625" y="3802063"/>
          <p14:tracePt t="14065" x="6511925" y="3802063"/>
          <p14:tracePt t="14073" x="6497638" y="3775075"/>
          <p14:tracePt t="14085" x="6484938" y="3762375"/>
          <p14:tracePt t="14090" x="6459538" y="3762375"/>
          <p14:tracePt t="14100" x="6446838" y="3749675"/>
          <p14:tracePt t="14104" x="6408738" y="3736975"/>
          <p14:tracePt t="14113" x="6343650" y="3736975"/>
          <p14:tracePt t="14121" x="6330950" y="3736975"/>
          <p14:tracePt t="14128" x="6292850" y="3736975"/>
          <p14:tracePt t="14137" x="6254750" y="3736975"/>
          <p14:tracePt t="14145" x="6189663" y="3736975"/>
          <p14:tracePt t="14153" x="6126163" y="3736975"/>
          <p14:tracePt t="14172" x="6100763" y="3724275"/>
          <p14:tracePt t="14178" x="6075363" y="3724275"/>
          <p14:tracePt t="14189" x="6061075" y="3711575"/>
          <p14:tracePt t="14194" x="6035675" y="3711575"/>
          <p14:tracePt t="14201" x="6022975" y="3711575"/>
          <p14:tracePt t="14217" x="6010275" y="3711575"/>
          <p14:tracePt t="14225" x="5959475" y="3711575"/>
          <p14:tracePt t="14233" x="5934075" y="3724275"/>
          <p14:tracePt t="14241" x="5856288" y="3775075"/>
          <p14:tracePt t="14253" x="5778500" y="3852863"/>
          <p14:tracePt t="14261" x="5702300" y="3943350"/>
          <p14:tracePt t="14269" x="5611813" y="4070350"/>
          <p14:tracePt t="14277" x="5510213" y="4186238"/>
          <p14:tracePt t="14290" x="5495925" y="4276725"/>
          <p14:tracePt t="14294" x="5470525" y="4405313"/>
          <p14:tracePt t="14306" x="5470525" y="4494213"/>
          <p14:tracePt t="14310" x="5470525" y="4584700"/>
          <p14:tracePt t="14318" x="5470525" y="4622800"/>
          <p14:tracePt t="14333" x="5495925" y="4687888"/>
          <p14:tracePt t="14340" x="5522913" y="4687888"/>
          <p14:tracePt t="14349" x="5535613" y="4687888"/>
          <p14:tracePt t="14357" x="5573713" y="4687888"/>
          <p14:tracePt t="14367" x="5651500" y="4687888"/>
          <p14:tracePt t="14373" x="5689600" y="4662488"/>
          <p14:tracePt t="14383" x="5778500" y="4622800"/>
          <p14:tracePt t="14389" x="5856288" y="4572000"/>
          <p14:tracePt t="14399" x="5972175" y="4521200"/>
          <p14:tracePt t="14404" x="6075363" y="4405313"/>
          <p14:tracePt t="14413" x="6164263" y="4327525"/>
          <p14:tracePt t="14420" x="6254750" y="4225925"/>
          <p14:tracePt t="14429" x="6330950" y="4122738"/>
          <p14:tracePt t="14437" x="6343650" y="4110038"/>
          <p14:tracePt t="14444" x="6370638" y="4070350"/>
          <p14:tracePt t="14453" x="6370638" y="4057650"/>
          <p14:tracePt t="14460" x="6370638" y="4044950"/>
          <p14:tracePt t="14469" x="6370638" y="4019550"/>
          <p14:tracePt t="14477" x="6370638" y="3994150"/>
          <p14:tracePt t="14485" x="6370638" y="3968750"/>
          <p14:tracePt t="14493" x="6292850" y="3930650"/>
          <p14:tracePt t="14501" x="6216650" y="3890963"/>
          <p14:tracePt t="14518" x="6138863" y="3865563"/>
          <p14:tracePt t="14525" x="6113463" y="3852863"/>
          <p14:tracePt t="14540" x="6100763" y="3852863"/>
          <p14:tracePt t="14557" x="6088063" y="3852863"/>
          <p14:tracePt t="14745" x="6075363" y="3852863"/>
          <p14:tracePt t="14761" x="6048375" y="3878263"/>
          <p14:tracePt t="14770" x="6035675" y="3916363"/>
          <p14:tracePt t="14778" x="6010275" y="4019550"/>
          <p14:tracePt t="14787" x="5972175" y="4238625"/>
          <p14:tracePt t="14793" x="5959475" y="4468813"/>
          <p14:tracePt t="14800" x="5934075" y="4829175"/>
          <p14:tracePt t="14808" x="5881688" y="5291138"/>
          <p14:tracePt t="14816" x="5856288" y="5727700"/>
          <p14:tracePt t="14825" x="5830888" y="6088063"/>
          <p14:tracePt t="14835" x="5830888" y="6484938"/>
          <p14:tracePt t="14841" x="5830888" y="6678613"/>
          <p14:tracePt t="14850" x="5856288" y="6794500"/>
          <p14:tracePt t="14904" x="6138863" y="6678613"/>
          <p14:tracePt t="14913" x="6189663" y="6575425"/>
          <p14:tracePt t="14921" x="6216650" y="6472238"/>
          <p14:tracePt t="14929" x="6267450" y="6383338"/>
          <p14:tracePt t="14937" x="6318250" y="6242050"/>
          <p14:tracePt t="14945" x="6343650" y="6151563"/>
          <p14:tracePt t="14953" x="6356350" y="6088063"/>
          <p14:tracePt t="14961" x="6408738" y="5984875"/>
          <p14:tracePt t="14969" x="6434138" y="5919788"/>
          <p14:tracePt t="14977" x="6484938" y="5843588"/>
          <p14:tracePt t="14986" x="6511925" y="5805488"/>
          <p14:tracePt t="14993" x="6537325" y="5740400"/>
          <p14:tracePt t="15002" x="6562725" y="5702300"/>
          <p14:tracePt t="15010" x="6562725" y="5689600"/>
          <p14:tracePt t="15019" x="6575425" y="5676900"/>
          <p14:tracePt t="15025" x="6575425" y="5664200"/>
          <p14:tracePt t="15036" x="6588125" y="5651500"/>
          <p14:tracePt t="15052" x="6600825" y="5651500"/>
          <p14:tracePt t="15161" x="6600825" y="5664200"/>
          <p14:tracePt t="15473" x="6588125" y="5676900"/>
          <p14:tracePt t="15490" x="6575425" y="5676900"/>
          <p14:tracePt t="15498" x="6562725" y="5676900"/>
          <p14:tracePt t="15508" x="6550025" y="5676900"/>
          <p14:tracePt t="15514" x="6524625" y="5676900"/>
          <p14:tracePt t="15522" x="6484938" y="5676900"/>
          <p14:tracePt t="15529" x="6421438" y="5676900"/>
          <p14:tracePt t="15537" x="6396038" y="5676900"/>
          <p14:tracePt t="15545" x="6318250" y="5676900"/>
          <p14:tracePt t="15554" x="6254750" y="5676900"/>
          <p14:tracePt t="15561" x="6242050" y="5676900"/>
          <p14:tracePt t="15585" x="6242050" y="5651500"/>
          <p14:tracePt t="15593" x="6242050" y="5637213"/>
          <p14:tracePt t="15602" x="6280150" y="5561013"/>
          <p14:tracePt t="15609" x="6305550" y="5495925"/>
          <p14:tracePt t="15617" x="6356350" y="5419725"/>
          <p14:tracePt t="15625" x="6408738" y="5213350"/>
          <p14:tracePt t="15633" x="6497638" y="5046663"/>
          <p14:tracePt t="15641" x="6588125" y="4867275"/>
          <p14:tracePt t="15652" x="6613525" y="4687888"/>
          <p14:tracePt t="15657" x="6704013" y="4508500"/>
          <p14:tracePt t="15667" x="6729413" y="4314825"/>
          <p14:tracePt t="15673" x="6754813" y="4198938"/>
          <p14:tracePt t="15685" x="6754813" y="4122738"/>
          <p14:tracePt t="15693" x="6754813" y="4097338"/>
          <p14:tracePt t="15700" x="6754813" y="4070350"/>
          <p14:tracePt t="15719" x="6754813" y="4057650"/>
          <p14:tracePt t="15795" x="6754813" y="4044950"/>
          <p14:tracePt t="15801" x="6754813" y="4032250"/>
          <p14:tracePt t="15809" x="6754813" y="4019550"/>
          <p14:tracePt t="15818" x="6767513" y="4006850"/>
          <p14:tracePt t="15825" x="6794500" y="3994150"/>
          <p14:tracePt t="15836" x="6794500" y="3968750"/>
          <p14:tracePt t="15841" x="6807200" y="3943350"/>
          <p14:tracePt t="15851" x="6819900" y="3943350"/>
          <p14:tracePt t="15856" x="6832600" y="3903663"/>
          <p14:tracePt t="15969" x="6832600" y="3890963"/>
          <p14:tracePt t="15989" x="6845300" y="3878263"/>
          <p14:tracePt t="15997" x="6858000" y="3865563"/>
          <p14:tracePt t="16005" x="6870700" y="3865563"/>
          <p14:tracePt t="16022" x="6896100" y="3865563"/>
          <p14:tracePt t="16030" x="6908800" y="3865563"/>
          <p14:tracePt t="16053" x="6908800" y="3852863"/>
          <p14:tracePt t="16333" x="6921500" y="3840163"/>
          <p14:tracePt t="16349" x="6935788" y="3840163"/>
          <p14:tracePt t="16370" x="6935788" y="3827463"/>
          <p14:tracePt t="16378" x="6948488" y="3802063"/>
          <p14:tracePt t="16389" x="6973888" y="3775075"/>
          <p14:tracePt t="16397" x="6986588" y="3749675"/>
          <p14:tracePt t="16405" x="6999288" y="3711575"/>
          <p14:tracePt t="16413" x="7011988" y="3698875"/>
          <p14:tracePt t="16421" x="7011988" y="3686175"/>
          <p14:tracePt t="16429" x="7011988" y="3673475"/>
          <p14:tracePt t="16445" x="7024688" y="3633788"/>
          <p14:tracePt t="16453" x="7037388" y="3621088"/>
          <p14:tracePt t="16460" x="7050088" y="3608388"/>
          <p14:tracePt t="16469" x="7050088" y="3595688"/>
          <p14:tracePt t="16476" x="7062788" y="3570288"/>
          <p14:tracePt t="16484" x="7077075" y="3544888"/>
          <p14:tracePt t="16492" x="7077075" y="3532188"/>
          <p14:tracePt t="16501" x="7089775" y="3519488"/>
          <p14:tracePt t="16509" x="7115175" y="3492500"/>
          <p14:tracePt t="16517" x="7115175" y="3479800"/>
          <p14:tracePt t="16534" x="7127875" y="3454400"/>
          <p14:tracePt t="16541" x="7153275" y="3429000"/>
          <p14:tracePt t="16551" x="7165975" y="3416300"/>
          <p14:tracePt t="16557" x="7178675" y="3390900"/>
          <p14:tracePt t="16565" x="7191375" y="3378200"/>
          <p14:tracePt t="16573" x="7218363" y="3351213"/>
          <p14:tracePt t="16582" x="7218363" y="3338513"/>
          <p14:tracePt t="16589" x="7243763" y="3325813"/>
          <p14:tracePt t="16598" x="7256463" y="3313113"/>
          <p14:tracePt t="16605" x="7269163" y="3300413"/>
          <p14:tracePt t="16614" x="7281863" y="3300413"/>
          <p14:tracePt t="16621" x="7307263" y="3275013"/>
          <p14:tracePt t="16638" x="7385050" y="3236913"/>
          <p14:tracePt t="16645" x="7397750" y="3224213"/>
          <p14:tracePt t="16654" x="7410450" y="3224213"/>
          <p14:tracePt t="16660" x="7423150" y="3209925"/>
          <p14:tracePt t="16669" x="7448550" y="3209925"/>
          <p14:tracePt t="16676" x="7461250" y="3209925"/>
          <p14:tracePt t="16684" x="7486650" y="3197225"/>
          <p14:tracePt t="16693" x="7499350" y="3197225"/>
          <p14:tracePt t="17021" x="7486650" y="3197225"/>
          <p14:tracePt t="17031" x="7473950" y="3197225"/>
          <p14:tracePt t="17040" x="7461250" y="3197225"/>
          <p14:tracePt t="17048" x="7435850" y="3197225"/>
          <p14:tracePt t="17058" x="7423150" y="3197225"/>
          <p14:tracePt t="17061" x="7385050" y="3224213"/>
          <p14:tracePt t="17070" x="7385050" y="3236913"/>
          <p14:tracePt t="17077" x="7345363" y="3249613"/>
          <p14:tracePt t="17087" x="7319963" y="3275013"/>
          <p14:tracePt t="17093" x="7307263" y="3300413"/>
          <p14:tracePt t="17104" x="7269163" y="3338513"/>
          <p14:tracePt t="17109" x="7256463" y="3351213"/>
          <p14:tracePt t="17120" x="7243763" y="3365500"/>
          <p14:tracePt t="17125" x="7231063" y="3390900"/>
          <p14:tracePt t="17137" x="7231063" y="3416300"/>
          <p14:tracePt t="17141" x="7231063" y="3429000"/>
          <p14:tracePt t="17149" x="7218363" y="3441700"/>
          <p14:tracePt t="17157" x="7204075" y="3454400"/>
          <p14:tracePt t="17165" x="7204075" y="3479800"/>
          <p14:tracePt t="17174" x="7191375" y="3492500"/>
          <p14:tracePt t="17181" x="7165975" y="3570288"/>
          <p14:tracePt t="17189" x="7153275" y="3582988"/>
          <p14:tracePt t="17197" x="7153275" y="3621088"/>
          <p14:tracePt t="17205" x="7140575" y="3648075"/>
          <p14:tracePt t="17213" x="7102475" y="3724275"/>
          <p14:tracePt t="17221" x="7102475" y="3749675"/>
          <p14:tracePt t="17229" x="7089775" y="3775075"/>
          <p14:tracePt t="17239" x="7062788" y="3814763"/>
          <p14:tracePt t="17245" x="7037388" y="3878263"/>
          <p14:tracePt t="17253" x="7024688" y="3890963"/>
          <p14:tracePt t="17261" x="7011988" y="3903663"/>
          <p14:tracePt t="17277" x="6999288" y="3916363"/>
          <p14:tracePt t="17286" x="6999288" y="3930650"/>
          <p14:tracePt t="17469" x="6999288" y="3916363"/>
          <p14:tracePt t="17477" x="6999288" y="3878263"/>
          <p14:tracePt t="17484" x="6999288" y="3865563"/>
          <p14:tracePt t="17493" x="6999288" y="3852863"/>
          <p14:tracePt t="17503" x="7011988" y="3827463"/>
          <p14:tracePt t="17508" x="7011988" y="3814763"/>
          <p14:tracePt t="17518" x="7024688" y="3775075"/>
          <p14:tracePt t="17525" x="7024688" y="3762375"/>
          <p14:tracePt t="17534" x="7050088" y="3736975"/>
          <p14:tracePt t="17540" x="7050088" y="3711575"/>
          <p14:tracePt t="17549" x="7062788" y="3698875"/>
          <p14:tracePt t="17558" x="7077075" y="3660775"/>
          <p14:tracePt t="17566" x="7089775" y="3633788"/>
          <p14:tracePt t="17576" x="7115175" y="3608388"/>
          <p14:tracePt t="17583" x="7127875" y="3595688"/>
          <p14:tracePt t="17589" x="7153275" y="3570288"/>
          <p14:tracePt t="17597" x="7178675" y="3532188"/>
          <p14:tracePt t="17605" x="7191375" y="3506788"/>
          <p14:tracePt t="17613" x="7218363" y="3479800"/>
          <p14:tracePt t="17621" x="7243763" y="3467100"/>
          <p14:tracePt t="17637" x="7307263" y="3416300"/>
          <p14:tracePt t="17641" x="7345363" y="3390900"/>
          <p14:tracePt t="17649" x="7372350" y="3390900"/>
          <p14:tracePt t="17657" x="7385050" y="3390900"/>
          <p14:tracePt t="17665" x="7397750" y="3365500"/>
          <p14:tracePt t="17672" x="7410450" y="3351213"/>
          <p14:tracePt t="17680" x="7423150" y="3351213"/>
          <p14:tracePt t="17689" x="7448550" y="3338513"/>
          <p14:tracePt t="17697" x="7461250" y="3325813"/>
          <p14:tracePt t="17705" x="7473950" y="3313113"/>
          <p14:tracePt t="17713" x="7499350" y="3300413"/>
          <p14:tracePt t="17721" x="7513638" y="3287713"/>
          <p14:tracePt t="17729" x="7526338" y="3287713"/>
          <p14:tracePt t="17745" x="7526338" y="3275013"/>
          <p14:tracePt t="17754" x="7551738" y="3262313"/>
          <p14:tracePt t="17761" x="7564438" y="3262313"/>
          <p14:tracePt t="17769" x="7577138" y="3262313"/>
          <p14:tracePt t="17777" x="7589838" y="3262313"/>
          <p14:tracePt t="18103" x="7602538" y="3249613"/>
          <p14:tracePt t="18133" x="7602538" y="3236913"/>
          <p14:tracePt t="18166" x="7589838" y="3224213"/>
          <p14:tracePt t="18196" x="7577138" y="3224213"/>
          <p14:tracePt t="18245" x="7577138" y="3209925"/>
          <p14:tracePt t="18261" x="7564438" y="3209925"/>
          <p14:tracePt t="18268" x="7551738" y="3209925"/>
          <p14:tracePt t="18276" x="7526338" y="3209925"/>
          <p14:tracePt t="18286" x="7448550" y="3209925"/>
          <p14:tracePt t="18293" x="7410450" y="3209925"/>
          <p14:tracePt t="18302" x="7307263" y="3224213"/>
          <p14:tracePt t="18309" x="7243763" y="3236913"/>
          <p14:tracePt t="18319" x="7127875" y="3287713"/>
          <p14:tracePt t="18324" x="6921500" y="3378200"/>
          <p14:tracePt t="18333" x="6780213" y="3467100"/>
          <p14:tracePt t="18341" x="6588125" y="3557588"/>
          <p14:tracePt t="18349" x="6383338" y="3686175"/>
          <p14:tracePt t="18357" x="6100763" y="3916363"/>
          <p14:tracePt t="18364" x="5894388" y="4032250"/>
          <p14:tracePt t="18373" x="5651500" y="4251325"/>
          <p14:tracePt t="18381" x="5394325" y="4430713"/>
          <p14:tracePt t="18388" x="5265738" y="4533900"/>
          <p14:tracePt t="18396" x="5073650" y="4725988"/>
          <p14:tracePt t="18405" x="4738688" y="5059363"/>
          <p14:tracePt t="18412" x="4610100" y="5240338"/>
          <p14:tracePt t="18421" x="4405313" y="5495925"/>
          <p14:tracePt t="18428" x="4289425" y="5843588"/>
          <p14:tracePt t="18437" x="4084638" y="6229350"/>
          <p14:tracePt t="18445" x="3930650" y="6484938"/>
          <p14:tracePt t="18452" x="3802063" y="6767513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Biochar and Pea Yields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400-00000D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8980402"/>
              </p:ext>
            </p:extLst>
          </p:nvPr>
        </p:nvGraphicFramePr>
        <p:xfrm>
          <a:off x="1676400" y="1295400"/>
          <a:ext cx="5867399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536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9767"/>
    </mc:Choice>
    <mc:Fallback xmlns="">
      <p:transition spd="slow" advTm="29767"/>
    </mc:Fallback>
  </mc:AlternateContent>
  <p:extLst>
    <p:ext uri="{3A86A75C-4F4B-4683-9AE1-C65F6400EC91}">
      <p14:laserTraceLst xmlns:p14="http://schemas.microsoft.com/office/powerpoint/2010/main">
        <p14:tracePtLst>
          <p14:tracePt t="1023" x="1079500" y="4276725"/>
          <p14:tracePt t="1031" x="1682750" y="3890963"/>
          <p14:tracePt t="1039" x="2376488" y="3416300"/>
          <p14:tracePt t="1047" x="2901950" y="3068638"/>
          <p14:tracePt t="1055" x="3325813" y="2800350"/>
          <p14:tracePt t="1063" x="3852863" y="2478088"/>
          <p14:tracePt t="1072" x="4097338" y="2349500"/>
          <p14:tracePt t="1079" x="4289425" y="2260600"/>
          <p14:tracePt t="1088" x="4468813" y="2235200"/>
          <p14:tracePt t="1095" x="4508500" y="2208213"/>
          <p14:tracePt t="1103" x="4533900" y="2195513"/>
          <p14:tracePt t="1208" x="4546600" y="2182813"/>
          <p14:tracePt t="1240" x="4559300" y="2170113"/>
          <p14:tracePt t="1255" x="4572000" y="2170113"/>
          <p14:tracePt t="1263" x="4584700" y="2170113"/>
          <p14:tracePt t="1288" x="4610100" y="2157413"/>
          <p14:tracePt t="1303" x="4622800" y="2157413"/>
          <p14:tracePt t="1311" x="4649788" y="2157413"/>
          <p14:tracePt t="1319" x="4662488" y="2144713"/>
          <p14:tracePt t="1327" x="4687888" y="2132013"/>
          <p14:tracePt t="1335" x="4713288" y="2132013"/>
          <p14:tracePt t="1343" x="4725988" y="2132013"/>
          <p14:tracePt t="1351" x="4751388" y="2132013"/>
          <p14:tracePt t="1359" x="4791075" y="2106613"/>
          <p14:tracePt t="1367" x="4829175" y="2081213"/>
          <p14:tracePt t="1375" x="4841875" y="2066925"/>
          <p14:tracePt t="1383" x="4892675" y="2028825"/>
          <p14:tracePt t="1391" x="4905375" y="2028825"/>
          <p14:tracePt t="1399" x="4918075" y="2016125"/>
          <p14:tracePt t="1407" x="4932363" y="2003425"/>
          <p14:tracePt t="1415" x="4932363" y="1990725"/>
          <p14:tracePt t="1423" x="4945063" y="1990725"/>
          <p14:tracePt t="1431" x="4957763" y="1978025"/>
          <p14:tracePt t="1447" x="4957763" y="1965325"/>
          <p14:tracePt t="1455" x="4970463" y="1952625"/>
          <p14:tracePt t="1463" x="4970463" y="1939925"/>
          <p14:tracePt t="1479" x="4995863" y="1912938"/>
          <p14:tracePt t="1489" x="5008563" y="1912938"/>
          <p14:tracePt t="1560" x="5021263" y="1912938"/>
          <p14:tracePt t="1569" x="5086350" y="1939925"/>
          <p14:tracePt t="1577" x="5124450" y="1978025"/>
          <p14:tracePt t="1585" x="5162550" y="2016125"/>
          <p14:tracePt t="1592" x="5278438" y="2066925"/>
          <p14:tracePt t="1599" x="5394325" y="2093913"/>
          <p14:tracePt t="1607" x="5483225" y="2093913"/>
          <p14:tracePt t="1616" x="5599113" y="2182813"/>
          <p14:tracePt t="1623" x="5689600" y="2208213"/>
          <p14:tracePt t="1631" x="5868988" y="2222500"/>
          <p14:tracePt t="1639" x="5972175" y="2222500"/>
          <p14:tracePt t="1647" x="6100763" y="2260600"/>
          <p14:tracePt t="1655" x="6216650" y="2260600"/>
          <p14:tracePt t="1663" x="6305550" y="2260600"/>
          <p14:tracePt t="1672" x="6408738" y="2260600"/>
          <p14:tracePt t="1679" x="6472238" y="2260600"/>
          <p14:tracePt t="1689" x="6497638" y="2260600"/>
          <p14:tracePt t="1705" x="6524625" y="2260600"/>
          <p14:tracePt t="1713" x="6537325" y="2260600"/>
          <p14:tracePt t="1719" x="6537325" y="2247900"/>
          <p14:tracePt t="1727" x="6562725" y="2247900"/>
          <p14:tracePt t="1739" x="6575425" y="2247900"/>
          <p14:tracePt t="1747" x="6575425" y="2235200"/>
          <p14:tracePt t="1759" x="6588125" y="2222500"/>
          <p14:tracePt t="2987" x="6883400" y="2439988"/>
          <p14:tracePt t="2995" x="6896100" y="2439988"/>
          <p14:tracePt t="3003" x="7397750" y="3108325"/>
          <p14:tracePt t="3011" x="7423150" y="3171825"/>
          <p14:tracePt t="3019" x="7461250" y="3390900"/>
          <p14:tracePt t="3027" x="7499350" y="3570288"/>
          <p14:tracePt t="3035" x="7499350" y="3673475"/>
          <p14:tracePt t="3043" x="7513638" y="3789363"/>
          <p14:tracePt t="3051" x="7513638" y="3878263"/>
          <p14:tracePt t="3059" x="7513638" y="3956050"/>
          <p14:tracePt t="3071" x="7513638" y="4019550"/>
          <p14:tracePt t="3079" x="7513638" y="4057650"/>
          <p14:tracePt t="3087" x="7486650" y="4148138"/>
          <p14:tracePt t="3095" x="7473950" y="4186238"/>
          <p14:tracePt t="3103" x="7397750" y="4251325"/>
          <p14:tracePt t="3111" x="7385050" y="4276725"/>
          <p14:tracePt t="3119" x="7307263" y="4340225"/>
          <p14:tracePt t="3127" x="7256463" y="4418013"/>
          <p14:tracePt t="3135" x="7243763" y="4443413"/>
          <p14:tracePt t="3143" x="7165975" y="4521200"/>
          <p14:tracePt t="3151" x="7127875" y="4559300"/>
          <p14:tracePt t="3159" x="7089775" y="4584700"/>
          <p14:tracePt t="3167" x="7050088" y="4622800"/>
          <p14:tracePt t="3175" x="6948488" y="4751388"/>
          <p14:tracePt t="3183" x="6870700" y="4829175"/>
          <p14:tracePt t="3191" x="6794500" y="4918075"/>
          <p14:tracePt t="3199" x="6691313" y="5021263"/>
          <p14:tracePt t="3209" x="6613525" y="5124450"/>
          <p14:tracePt t="3217" x="6537325" y="5200650"/>
          <p14:tracePt t="3227" x="6497638" y="5240338"/>
          <p14:tracePt t="3232" x="6472238" y="5278438"/>
          <p14:tracePt t="3241" x="6459538" y="5291138"/>
          <p14:tracePt t="3247" x="6446838" y="5303838"/>
          <p14:tracePt t="3255" x="6446838" y="5316538"/>
          <p14:tracePt t="3629" x="6421438" y="5303838"/>
          <p14:tracePt t="3637" x="6408738" y="5303838"/>
          <p14:tracePt t="3647" x="6408738" y="5291138"/>
          <p14:tracePt t="3691" x="6408738" y="5278438"/>
          <p14:tracePt t="3739" x="6396038" y="5278438"/>
          <p14:tracePt t="3755" x="6383338" y="5278438"/>
          <p14:tracePt t="3771" x="6356350" y="5278438"/>
          <p14:tracePt t="3779" x="6343650" y="5278438"/>
          <p14:tracePt t="3787" x="6330950" y="5278438"/>
          <p14:tracePt t="3795" x="6292850" y="5278438"/>
          <p14:tracePt t="3803" x="6267450" y="5278438"/>
          <p14:tracePt t="3811" x="6242050" y="5278438"/>
          <p14:tracePt t="3819" x="6216650" y="5253038"/>
          <p14:tracePt t="3827" x="6202363" y="5253038"/>
          <p14:tracePt t="3835" x="6189663" y="5253038"/>
          <p14:tracePt t="3884" x="6176963" y="5253038"/>
          <p14:tracePt t="3891" x="6151563" y="5253038"/>
          <p14:tracePt t="3900" x="6126163" y="5253038"/>
          <p14:tracePt t="3909" x="6100763" y="5253038"/>
          <p14:tracePt t="3915" x="6061075" y="5278438"/>
          <p14:tracePt t="3924" x="5984875" y="5291138"/>
          <p14:tracePt t="3931" x="5894388" y="5329238"/>
          <p14:tracePt t="3940" x="5778500" y="5354638"/>
          <p14:tracePt t="3948" x="5689600" y="5394325"/>
          <p14:tracePt t="3956" x="5599113" y="5407025"/>
          <p14:tracePt t="3964" x="5483225" y="5419725"/>
          <p14:tracePt t="3972" x="5394325" y="5432425"/>
          <p14:tracePt t="3979" x="5329238" y="5445125"/>
          <p14:tracePt t="3987" x="5253038" y="5457825"/>
          <p14:tracePt t="3995" x="5187950" y="5470525"/>
          <p14:tracePt t="4003" x="5149850" y="5470525"/>
          <p14:tracePt t="4011" x="5111750" y="5483225"/>
          <p14:tracePt t="4020" x="5099050" y="5510213"/>
          <p14:tracePt t="4028" x="5008563" y="5522913"/>
          <p14:tracePt t="4036" x="4970463" y="5548313"/>
          <p14:tracePt t="4044" x="4957763" y="5561013"/>
          <p14:tracePt t="4052" x="4879975" y="5573713"/>
          <p14:tracePt t="4060" x="4879975" y="5586413"/>
          <p14:tracePt t="4068" x="4854575" y="5586413"/>
          <p14:tracePt t="4076" x="4816475" y="5611813"/>
          <p14:tracePt t="4084" x="4738688" y="5637213"/>
          <p14:tracePt t="4097" x="4700588" y="5664200"/>
          <p14:tracePt t="4103" x="4662488" y="5664200"/>
          <p14:tracePt t="4111" x="4572000" y="5676900"/>
          <p14:tracePt t="4119" x="4456113" y="5689600"/>
          <p14:tracePt t="4127" x="4340225" y="5702300"/>
          <p14:tracePt t="4136" x="4238625" y="5702300"/>
          <p14:tracePt t="4144" x="4148138" y="5702300"/>
          <p14:tracePt t="4152" x="4084638" y="5715000"/>
          <p14:tracePt t="4159" x="4019550" y="5715000"/>
          <p14:tracePt t="4167" x="3981450" y="5715000"/>
          <p14:tracePt t="4175" x="3956050" y="5715000"/>
          <p14:tracePt t="4183" x="3930650" y="5715000"/>
          <p14:tracePt t="4192" x="3916363" y="5715000"/>
          <p14:tracePt t="4199" x="3890963" y="5715000"/>
          <p14:tracePt t="4210" x="3865563" y="5715000"/>
          <p14:tracePt t="4216" x="3827463" y="5715000"/>
          <p14:tracePt t="4224" x="3802063" y="5715000"/>
          <p14:tracePt t="4231" x="3775075" y="5702300"/>
          <p14:tracePt t="4239" x="3736975" y="5702300"/>
          <p14:tracePt t="4247" x="3673475" y="5689600"/>
          <p14:tracePt t="4255" x="3595688" y="5637213"/>
          <p14:tracePt t="4263" x="3519488" y="5624513"/>
          <p14:tracePt t="4272" x="3492500" y="5599113"/>
          <p14:tracePt t="4279" x="3454400" y="5561013"/>
          <p14:tracePt t="4288" x="3429000" y="5535613"/>
          <p14:tracePt t="4296" x="3416300" y="5535613"/>
          <p14:tracePt t="4304" x="3403600" y="5495925"/>
          <p14:tracePt t="4312" x="3365500" y="5457825"/>
          <p14:tracePt t="4319" x="3351213" y="5445125"/>
          <p14:tracePt t="4327" x="3338513" y="5432425"/>
          <p14:tracePt t="4340" x="3325813" y="5419725"/>
          <p14:tracePt t="4345" x="3300413" y="5394325"/>
          <p14:tracePt t="4352" x="3287713" y="5394325"/>
          <p14:tracePt t="4369" x="3275013" y="5381625"/>
          <p14:tracePt t="4383" x="3275013" y="5368925"/>
          <p14:tracePt t="4427" x="3275013" y="5354638"/>
          <p14:tracePt t="4435" x="3275013" y="5341938"/>
          <p14:tracePt t="4443" x="3275013" y="5329238"/>
          <p14:tracePt t="4451" x="3275013" y="5316538"/>
          <p14:tracePt t="4460" x="3275013" y="5303838"/>
          <p14:tracePt t="4468" x="3275013" y="5291138"/>
          <p14:tracePt t="4476" x="3275013" y="5278438"/>
          <p14:tracePt t="4483" x="3275013" y="5240338"/>
          <p14:tracePt t="4492" x="3275013" y="5227638"/>
          <p14:tracePt t="4499" x="3275013" y="5213350"/>
          <p14:tracePt t="4509" x="3275013" y="5200650"/>
          <p14:tracePt t="4516" x="3275013" y="5175250"/>
          <p14:tracePt t="4525" x="3287713" y="5137150"/>
          <p14:tracePt t="4532" x="3313113" y="5111750"/>
          <p14:tracePt t="4539" x="3325813" y="5111750"/>
          <p14:tracePt t="4547" x="3351213" y="5086350"/>
          <p14:tracePt t="4555" x="3365500" y="5059363"/>
          <p14:tracePt t="4563" x="3390900" y="5033963"/>
          <p14:tracePt t="4572" x="3403600" y="5033963"/>
          <p14:tracePt t="4580" x="3416300" y="5008563"/>
          <p14:tracePt t="4587" x="3429000" y="4995863"/>
          <p14:tracePt t="4604" x="3441700" y="4983163"/>
          <p14:tracePt t="4611" x="3454400" y="4970463"/>
          <p14:tracePt t="4620" x="3467100" y="4957763"/>
          <p14:tracePt t="4628" x="3479800" y="4945063"/>
          <p14:tracePt t="4635" x="3506788" y="4918075"/>
          <p14:tracePt t="4643" x="3506788" y="4905375"/>
          <p14:tracePt t="4651" x="3532188" y="4867275"/>
          <p14:tracePt t="4659" x="3557588" y="4829175"/>
          <p14:tracePt t="4667" x="3582988" y="4803775"/>
          <p14:tracePt t="4676" x="3621088" y="4738688"/>
          <p14:tracePt t="4683" x="3633788" y="4700588"/>
          <p14:tracePt t="4692" x="3660775" y="4675188"/>
          <p14:tracePt t="4699" x="3686175" y="4610100"/>
          <p14:tracePt t="4707" x="3724275" y="4572000"/>
          <p14:tracePt t="4715" x="3736975" y="4546600"/>
          <p14:tracePt t="4724" x="3775075" y="4481513"/>
          <p14:tracePt t="4731" x="3802063" y="4456113"/>
          <p14:tracePt t="4739" x="3840163" y="4392613"/>
          <p14:tracePt t="4747" x="3852863" y="4379913"/>
          <p14:tracePt t="4755" x="3878263" y="4352925"/>
          <p14:tracePt t="4768" x="3916363" y="4327525"/>
          <p14:tracePt t="4776" x="3956050" y="4289425"/>
          <p14:tracePt t="4784" x="3968750" y="4276725"/>
          <p14:tracePt t="4793" x="3981450" y="4264025"/>
          <p14:tracePt t="4800" x="4006850" y="4251325"/>
          <p14:tracePt t="4809" x="4044950" y="4211638"/>
          <p14:tracePt t="4816" x="4044950" y="4198938"/>
          <p14:tracePt t="4826" x="4057650" y="4186238"/>
          <p14:tracePt t="4831" x="4070350" y="4186238"/>
          <p14:tracePt t="4840" x="4097338" y="4160838"/>
          <p14:tracePt t="4847" x="4110038" y="4148138"/>
          <p14:tracePt t="4855" x="4135438" y="4135438"/>
          <p14:tracePt t="4864" x="4173538" y="4110038"/>
          <p14:tracePt t="4872" x="4198938" y="4084638"/>
          <p14:tracePt t="4879" x="4238625" y="4044950"/>
          <p14:tracePt t="4888" x="4264025" y="4044950"/>
          <p14:tracePt t="4896" x="4289425" y="4019550"/>
          <p14:tracePt t="4903" x="4314825" y="4006850"/>
          <p14:tracePt t="4915" x="4340225" y="4006850"/>
          <p14:tracePt t="4923" x="4352925" y="3994150"/>
          <p14:tracePt t="4931" x="4392613" y="3981450"/>
          <p14:tracePt t="4939" x="4418013" y="3968750"/>
          <p14:tracePt t="4947" x="4443413" y="3943350"/>
          <p14:tracePt t="4955" x="4468813" y="3943350"/>
          <p14:tracePt t="4963" x="4508500" y="3916363"/>
          <p14:tracePt t="4971" x="4572000" y="3903663"/>
          <p14:tracePt t="4979" x="4649788" y="3890963"/>
          <p14:tracePt t="4987" x="4687888" y="3865563"/>
          <p14:tracePt t="4995" x="4751388" y="3840163"/>
          <p14:tracePt t="5003" x="4816475" y="3827463"/>
          <p14:tracePt t="5012" x="4892675" y="3789363"/>
          <p14:tracePt t="5019" x="4970463" y="3749675"/>
          <p14:tracePt t="5027" x="5033963" y="3724275"/>
          <p14:tracePt t="5035" x="5073650" y="3698875"/>
          <p14:tracePt t="5043" x="5111750" y="3673475"/>
          <p14:tracePt t="5051" x="5137150" y="3660775"/>
          <p14:tracePt t="5060" x="5200650" y="3621088"/>
          <p14:tracePt t="5068" x="5227638" y="3621088"/>
          <p14:tracePt t="5077" x="5253038" y="3595688"/>
          <p14:tracePt t="5084" x="5278438" y="3570288"/>
          <p14:tracePt t="5094" x="5291138" y="3557588"/>
          <p14:tracePt t="5100" x="5354638" y="3532188"/>
          <p14:tracePt t="5116" x="5419725" y="3506788"/>
          <p14:tracePt t="5123" x="5445125" y="3492500"/>
          <p14:tracePt t="5131" x="5470525" y="3479800"/>
          <p14:tracePt t="5139" x="5548313" y="3454400"/>
          <p14:tracePt t="5147" x="5561013" y="3454400"/>
          <p14:tracePt t="5155" x="5637213" y="3416300"/>
          <p14:tracePt t="5164" x="5664200" y="3403600"/>
          <p14:tracePt t="5172" x="5702300" y="3378200"/>
          <p14:tracePt t="5179" x="5765800" y="3351213"/>
          <p14:tracePt t="5187" x="5805488" y="3325813"/>
          <p14:tracePt t="5195" x="5830888" y="3325813"/>
          <p14:tracePt t="5203" x="5894388" y="3287713"/>
          <p14:tracePt t="5212" x="5907088" y="3287713"/>
          <p14:tracePt t="5219" x="5919788" y="3287713"/>
          <p14:tracePt t="5235" x="5959475" y="3275013"/>
          <p14:tracePt t="5243" x="5972175" y="3262313"/>
          <p14:tracePt t="5259" x="6010275" y="3249613"/>
          <p14:tracePt t="5267" x="6010275" y="3236913"/>
          <p14:tracePt t="5275" x="6035675" y="3209925"/>
          <p14:tracePt t="5296" x="6061075" y="3209925"/>
          <p14:tracePt t="5304" x="6075363" y="3197225"/>
          <p14:tracePt t="5311" x="6088063" y="3197225"/>
          <p14:tracePt t="5319" x="6113463" y="3197225"/>
          <p14:tracePt t="5327" x="6126163" y="3197225"/>
          <p14:tracePt t="5335" x="6138863" y="3197225"/>
          <p14:tracePt t="5343" x="6151563" y="3197225"/>
          <p14:tracePt t="5351" x="6164263" y="3197225"/>
          <p14:tracePt t="5359" x="6176963" y="3197225"/>
          <p14:tracePt t="5367" x="6189663" y="3197225"/>
          <p14:tracePt t="5593" x="6202363" y="3197225"/>
          <p14:tracePt t="5611" x="6216650" y="3197225"/>
          <p14:tracePt t="5624" x="6229350" y="3209925"/>
          <p14:tracePt t="5633" x="6242050" y="3209925"/>
          <p14:tracePt t="5655" x="6254750" y="3224213"/>
          <p14:tracePt t="5736" x="6267450" y="3224213"/>
          <p14:tracePt t="5768" x="6280150" y="3224213"/>
          <p14:tracePt t="5911" x="6254750" y="3224213"/>
          <p14:tracePt t="5927" x="6229350" y="3224213"/>
          <p14:tracePt t="5935" x="6216650" y="3224213"/>
          <p14:tracePt t="5943" x="6189663" y="3224213"/>
          <p14:tracePt t="5951" x="6176963" y="3224213"/>
          <p14:tracePt t="5967" x="6138863" y="3224213"/>
          <p14:tracePt t="5975" x="6113463" y="3224213"/>
          <p14:tracePt t="5983" x="6048375" y="3224213"/>
          <p14:tracePt t="6000" x="5984875" y="3224213"/>
          <p14:tracePt t="6008" x="5972175" y="3224213"/>
          <p14:tracePt t="6016" x="5907088" y="3224213"/>
          <p14:tracePt t="6024" x="5843588" y="3224213"/>
          <p14:tracePt t="6032" x="5805488" y="3249613"/>
          <p14:tracePt t="6040" x="5740400" y="3249613"/>
          <p14:tracePt t="6047" x="5664200" y="3262313"/>
          <p14:tracePt t="6055" x="5637213" y="3262313"/>
          <p14:tracePt t="6063" x="5548313" y="3275013"/>
          <p14:tracePt t="6071" x="5535613" y="3287713"/>
          <p14:tracePt t="6079" x="5457825" y="3313113"/>
          <p14:tracePt t="6087" x="5445125" y="3325813"/>
          <p14:tracePt t="6095" x="5368925" y="3338513"/>
          <p14:tracePt t="6103" x="5341938" y="3351213"/>
          <p14:tracePt t="6111" x="5303838" y="3378200"/>
          <p14:tracePt t="6119" x="5265738" y="3403600"/>
          <p14:tracePt t="6127" x="5200650" y="3429000"/>
          <p14:tracePt t="6135" x="5175250" y="3441700"/>
          <p14:tracePt t="6143" x="5137150" y="3467100"/>
          <p14:tracePt t="6151" x="5124450" y="3467100"/>
          <p14:tracePt t="6159" x="5086350" y="3492500"/>
          <p14:tracePt t="6167" x="5046663" y="3506788"/>
          <p14:tracePt t="6175" x="5021263" y="3519488"/>
          <p14:tracePt t="6183" x="5008563" y="3544888"/>
          <p14:tracePt t="6192" x="4932363" y="3582988"/>
          <p14:tracePt t="6199" x="4918075" y="3582988"/>
          <p14:tracePt t="6207" x="4892675" y="3608388"/>
          <p14:tracePt t="6215" x="4867275" y="3621088"/>
          <p14:tracePt t="6223" x="4854575" y="3621088"/>
          <p14:tracePt t="6231" x="4829175" y="3621088"/>
          <p14:tracePt t="6240" x="4803775" y="3648075"/>
          <p14:tracePt t="6248" x="4764088" y="3673475"/>
          <p14:tracePt t="6256" x="4764088" y="3686175"/>
          <p14:tracePt t="6264" x="4725988" y="3698875"/>
          <p14:tracePt t="6272" x="4713288" y="3711575"/>
          <p14:tracePt t="6280" x="4687888" y="3736975"/>
          <p14:tracePt t="6288" x="4662488" y="3749675"/>
          <p14:tracePt t="6296" x="4597400" y="3789363"/>
          <p14:tracePt t="6304" x="4572000" y="3814763"/>
          <p14:tracePt t="6311" x="4546600" y="3827463"/>
          <p14:tracePt t="6320" x="4533900" y="3852863"/>
          <p14:tracePt t="6327" x="4508500" y="3878263"/>
          <p14:tracePt t="6335" x="4494213" y="3903663"/>
          <p14:tracePt t="6348" x="4468813" y="3943350"/>
          <p14:tracePt t="6356" x="4443413" y="3956050"/>
          <p14:tracePt t="6364" x="4418013" y="3981450"/>
          <p14:tracePt t="6372" x="4392613" y="4019550"/>
          <p14:tracePt t="6379" x="4352925" y="4057650"/>
          <p14:tracePt t="6387" x="4327525" y="4084638"/>
          <p14:tracePt t="6395" x="4302125" y="4097338"/>
          <p14:tracePt t="6403" x="4264025" y="4173538"/>
          <p14:tracePt t="6411" x="4238625" y="4211638"/>
          <p14:tracePt t="6419" x="4198938" y="4238625"/>
          <p14:tracePt t="6427" x="4122738" y="4327525"/>
          <p14:tracePt t="6435" x="4097338" y="4340225"/>
          <p14:tracePt t="6444" x="4057650" y="4379913"/>
          <p14:tracePt t="6452" x="3994150" y="4430713"/>
          <p14:tracePt t="6461" x="3956050" y="4456113"/>
          <p14:tracePt t="6468" x="3878263" y="4494213"/>
          <p14:tracePt t="6478" x="3840163" y="4533900"/>
          <p14:tracePt t="6484" x="3775075" y="4572000"/>
          <p14:tracePt t="6492" x="3686175" y="4649788"/>
          <p14:tracePt t="6500" x="3673475" y="4675188"/>
          <p14:tracePt t="6507" x="3595688" y="4751388"/>
          <p14:tracePt t="6515" x="3519488" y="4829175"/>
          <p14:tracePt t="6523" x="3492500" y="4854575"/>
          <p14:tracePt t="6531" x="3467100" y="4867275"/>
          <p14:tracePt t="6539" x="3441700" y="4905375"/>
          <p14:tracePt t="6547" x="3429000" y="4945063"/>
          <p14:tracePt t="6555" x="3403600" y="4970463"/>
          <p14:tracePt t="6563" x="3365500" y="5008563"/>
          <p14:tracePt t="6571" x="3351213" y="5008563"/>
          <p14:tracePt t="6579" x="3338513" y="5021263"/>
          <p14:tracePt t="6587" x="3325813" y="5033963"/>
          <p14:tracePt t="6595" x="3300413" y="5059363"/>
          <p14:tracePt t="6603" x="3287713" y="5086350"/>
          <p14:tracePt t="6611" x="3287713" y="5099050"/>
          <p14:tracePt t="6619" x="3287713" y="5111750"/>
          <p14:tracePt t="6628" x="3275013" y="5124450"/>
          <p14:tracePt t="6636" x="3262313" y="5149850"/>
          <p14:tracePt t="6644" x="3249613" y="5162550"/>
          <p14:tracePt t="6652" x="3249613" y="5187950"/>
          <p14:tracePt t="6662" x="3224213" y="5213350"/>
          <p14:tracePt t="6668" x="3209925" y="5227638"/>
          <p14:tracePt t="6692" x="3197225" y="5240338"/>
          <p14:tracePt t="6859" x="3197225" y="5253038"/>
          <p14:tracePt t="7447" x="3184525" y="5253038"/>
          <p14:tracePt t="7465" x="3159125" y="5253038"/>
          <p14:tracePt t="7480" x="3121025" y="5253038"/>
          <p14:tracePt t="7488" x="3108325" y="5253038"/>
          <p14:tracePt t="7497" x="3043238" y="5253038"/>
          <p14:tracePt t="7505" x="2979738" y="5253038"/>
          <p14:tracePt t="7514" x="2863850" y="5240338"/>
          <p14:tracePt t="7520" x="2787650" y="5227638"/>
          <p14:tracePt t="7528" x="2697163" y="5213350"/>
          <p14:tracePt t="7535" x="2632075" y="5187950"/>
          <p14:tracePt t="7544" x="2543175" y="5162550"/>
          <p14:tracePt t="7551" x="2505075" y="5137150"/>
          <p14:tracePt t="7561" x="2439988" y="5111750"/>
          <p14:tracePt t="7567" x="2363788" y="5059363"/>
          <p14:tracePt t="7575" x="2324100" y="5021263"/>
          <p14:tracePt t="7583" x="2286000" y="4995863"/>
          <p14:tracePt t="7591" x="2286000" y="4918075"/>
          <p14:tracePt t="7599" x="2273300" y="4854575"/>
          <p14:tracePt t="7607" x="2273300" y="4738688"/>
          <p14:tracePt t="7615" x="2273300" y="4572000"/>
          <p14:tracePt t="7623" x="2273300" y="4456113"/>
          <p14:tracePt t="7631" x="2311400" y="4367213"/>
          <p14:tracePt t="7639" x="2389188" y="4225925"/>
          <p14:tracePt t="7648" x="2439988" y="4097338"/>
          <p14:tracePt t="7656" x="2530475" y="3981450"/>
          <p14:tracePt t="7664" x="2606675" y="3890963"/>
          <p14:tracePt t="7672" x="2684463" y="3775075"/>
          <p14:tracePt t="7680" x="2787650" y="3686175"/>
          <p14:tracePt t="7688" x="2863850" y="3595688"/>
          <p14:tracePt t="7695" x="2941638" y="3570288"/>
          <p14:tracePt t="7703" x="3017838" y="3532188"/>
          <p14:tracePt t="7711" x="3095625" y="3479800"/>
          <p14:tracePt t="7719" x="3171825" y="3441700"/>
          <p14:tracePt t="7727" x="3197225" y="3416300"/>
          <p14:tracePt t="7735" x="3236913" y="3390900"/>
          <p14:tracePt t="7744" x="3249613" y="3390900"/>
          <p14:tracePt t="7751" x="3262313" y="3365500"/>
          <p14:tracePt t="7761" x="3287713" y="3351213"/>
          <p14:tracePt t="7767" x="3300413" y="3338513"/>
          <p14:tracePt t="7775" x="3300413" y="3325813"/>
          <p14:tracePt t="7783" x="3313113" y="3300413"/>
          <p14:tracePt t="7791" x="3313113" y="3287713"/>
          <p14:tracePt t="7799" x="3313113" y="3275013"/>
          <p14:tracePt t="7807" x="3313113" y="3249613"/>
          <p14:tracePt t="7815" x="3313113" y="3236913"/>
          <p14:tracePt t="7823" x="3313113" y="3224213"/>
          <p14:tracePt t="7955" x="3313113" y="3236913"/>
          <p14:tracePt t="7963" x="3313113" y="3249613"/>
          <p14:tracePt t="7971" x="3313113" y="3262313"/>
          <p14:tracePt t="7981" x="3313113" y="3287713"/>
          <p14:tracePt t="7989" x="3313113" y="3300413"/>
          <p14:tracePt t="7997" x="3313113" y="3325813"/>
          <p14:tracePt t="8014" x="3313113" y="3351213"/>
          <p14:tracePt t="8020" x="3313113" y="3416300"/>
          <p14:tracePt t="8029" x="3313113" y="3429000"/>
          <p14:tracePt t="8044" x="3325813" y="3429000"/>
          <p14:tracePt t="8075" x="3325813" y="3441700"/>
          <p14:tracePt t="8187" x="3325813" y="3454400"/>
          <p14:tracePt t="8203" x="3313113" y="3467100"/>
          <p14:tracePt t="8213" x="3300413" y="3479800"/>
          <p14:tracePt t="8347" x="3300413" y="3454400"/>
          <p14:tracePt t="8355" x="3300413" y="3416300"/>
          <p14:tracePt t="8363" x="3300413" y="3365500"/>
          <p14:tracePt t="8371" x="3300413" y="3287713"/>
          <p14:tracePt t="8379" x="3313113" y="3197225"/>
          <p14:tracePt t="8387" x="3338513" y="3133725"/>
          <p14:tracePt t="8395" x="3365500" y="3095625"/>
          <p14:tracePt t="8403" x="3403600" y="3017838"/>
          <p14:tracePt t="8411" x="3441700" y="2979738"/>
          <p14:tracePt t="8419" x="3479800" y="2954338"/>
          <p14:tracePt t="8428" x="3557588" y="2863850"/>
          <p14:tracePt t="8435" x="3633788" y="2838450"/>
          <p14:tracePt t="8444" x="3673475" y="2813050"/>
          <p14:tracePt t="8451" x="3698875" y="2787650"/>
          <p14:tracePt t="8459" x="3736975" y="2773363"/>
          <p14:tracePt t="8467" x="3762375" y="2773363"/>
          <p14:tracePt t="8475" x="3827463" y="2735263"/>
          <p14:tracePt t="8483" x="3840163" y="2735263"/>
          <p14:tracePt t="8491" x="3903663" y="2709863"/>
          <p14:tracePt t="8499" x="3968750" y="2697163"/>
          <p14:tracePt t="8507" x="3981450" y="2684463"/>
          <p14:tracePt t="8515" x="3994150" y="2671763"/>
          <p14:tracePt t="8523" x="4019550" y="2671763"/>
          <p14:tracePt t="8531" x="4044950" y="2659063"/>
          <p14:tracePt t="8540" x="4057650" y="2632075"/>
          <p14:tracePt t="8548" x="4084638" y="2606675"/>
          <p14:tracePt t="8556" x="4097338" y="2593975"/>
          <p14:tracePt t="8564" x="4110038" y="2581275"/>
          <p14:tracePt t="8571" x="4110038" y="2568575"/>
          <p14:tracePt t="8579" x="4135438" y="2555875"/>
          <p14:tracePt t="8591" x="4148138" y="2543175"/>
          <p14:tracePt t="8599" x="4160838" y="2517775"/>
          <p14:tracePt t="8611" x="4173538" y="2505075"/>
          <p14:tracePt t="8619" x="4186238" y="2505075"/>
          <p14:tracePt t="8628" x="4211638" y="2465388"/>
          <p14:tracePt t="8635" x="4225925" y="2465388"/>
          <p14:tracePt t="8644" x="4251325" y="2439988"/>
          <p14:tracePt t="8651" x="4251325" y="2427288"/>
          <p14:tracePt t="8739" x="4238625" y="2427288"/>
          <p14:tracePt t="8747" x="4198938" y="2427288"/>
          <p14:tracePt t="8755" x="4135438" y="2452688"/>
          <p14:tracePt t="8764" x="4019550" y="2505075"/>
          <p14:tracePt t="8771" x="3981450" y="2530475"/>
          <p14:tracePt t="8779" x="3943350" y="2555875"/>
          <p14:tracePt t="8787" x="3878263" y="2581275"/>
          <p14:tracePt t="8795" x="3802063" y="2632075"/>
          <p14:tracePt t="8803" x="3762375" y="2671763"/>
          <p14:tracePt t="8811" x="3686175" y="2709863"/>
          <p14:tracePt t="8819" x="3621088" y="2760663"/>
          <p14:tracePt t="8828" x="3595688" y="2773363"/>
          <p14:tracePt t="8835" x="3570288" y="2787650"/>
          <p14:tracePt t="8844" x="3506788" y="2825750"/>
          <p14:tracePt t="8851" x="3492500" y="2838450"/>
          <p14:tracePt t="8859" x="3467100" y="2863850"/>
          <p14:tracePt t="8868" x="3429000" y="2927350"/>
          <p14:tracePt t="8876" x="3429000" y="2954338"/>
          <p14:tracePt t="8884" x="3403600" y="2992438"/>
          <p14:tracePt t="8892" x="3390900" y="3005138"/>
          <p14:tracePt t="8899" x="3378200" y="3043238"/>
          <p14:tracePt t="8907" x="3378200" y="3055938"/>
          <p14:tracePt t="8916" x="3351213" y="3082925"/>
          <p14:tracePt t="8923" x="3325813" y="3146425"/>
          <p14:tracePt t="8931" x="3313113" y="3171825"/>
          <p14:tracePt t="8939" x="3287713" y="3197225"/>
          <p14:tracePt t="8947" x="3275013" y="3224213"/>
          <p14:tracePt t="8955" x="3249613" y="3249613"/>
          <p14:tracePt t="8967" x="3249613" y="3275013"/>
          <p14:tracePt t="8975" x="3224213" y="3300413"/>
          <p14:tracePt t="8983" x="3184525" y="3365500"/>
          <p14:tracePt t="8991" x="3171825" y="3378200"/>
          <p14:tracePt t="8999" x="3146425" y="3403600"/>
          <p14:tracePt t="9007" x="3133725" y="3416300"/>
          <p14:tracePt t="9015" x="3121025" y="3441700"/>
          <p14:tracePt t="9023" x="3095625" y="3467100"/>
          <p14:tracePt t="9031" x="3082925" y="3479800"/>
          <p14:tracePt t="9039" x="3068638" y="3492500"/>
          <p14:tracePt t="9047" x="3068638" y="3506788"/>
          <p14:tracePt t="9056" x="3055938" y="3519488"/>
          <p14:tracePt t="9065" x="3043238" y="3519488"/>
          <p14:tracePt t="9123" x="3043238" y="3532188"/>
          <p14:tracePt t="9155" x="3030538" y="3544888"/>
          <p14:tracePt t="9187" x="3017838" y="3544888"/>
          <p14:tracePt t="9195" x="2992438" y="3582988"/>
          <p14:tracePt t="9205" x="2992438" y="3595688"/>
          <p14:tracePt t="9216" x="2979738" y="3608388"/>
          <p14:tracePt t="9220" x="2954338" y="3648075"/>
          <p14:tracePt t="9231" x="2941638" y="3660775"/>
          <p14:tracePt t="9236" x="2927350" y="3686175"/>
          <p14:tracePt t="9244" x="2901950" y="3711575"/>
          <p14:tracePt t="9260" x="2876550" y="3749675"/>
          <p14:tracePt t="9267" x="2863850" y="3762375"/>
          <p14:tracePt t="9275" x="2838450" y="3789363"/>
          <p14:tracePt t="9283" x="2825750" y="3802063"/>
          <p14:tracePt t="9291" x="2813050" y="3802063"/>
          <p14:tracePt t="9355" x="2813050" y="3762375"/>
          <p14:tracePt t="9363" x="2813050" y="3749675"/>
          <p14:tracePt t="9371" x="2813050" y="3724275"/>
          <p14:tracePt t="9379" x="2838450" y="3660775"/>
          <p14:tracePt t="9387" x="2851150" y="3621088"/>
          <p14:tracePt t="9395" x="2901950" y="3519488"/>
          <p14:tracePt t="9403" x="2941638" y="3441700"/>
          <p14:tracePt t="9411" x="2967038" y="3365500"/>
          <p14:tracePt t="9421" x="3055938" y="3287713"/>
          <p14:tracePt t="9430" x="3146425" y="3209925"/>
          <p14:tracePt t="9436" x="3184525" y="3171825"/>
          <p14:tracePt t="9444" x="3287713" y="3095625"/>
          <p14:tracePt t="9452" x="3365500" y="3005138"/>
          <p14:tracePt t="9460" x="3441700" y="2967038"/>
          <p14:tracePt t="9468" x="3557588" y="2914650"/>
          <p14:tracePt t="9476" x="3595688" y="2876550"/>
          <p14:tracePt t="9484" x="3711575" y="2825750"/>
          <p14:tracePt t="9492" x="3775075" y="2787650"/>
          <p14:tracePt t="9499" x="3852863" y="2735263"/>
          <p14:tracePt t="9507" x="3930650" y="2697163"/>
          <p14:tracePt t="9515" x="3968750" y="2671763"/>
          <p14:tracePt t="9523" x="4006850" y="2646363"/>
          <p14:tracePt t="9531" x="4032250" y="2619375"/>
          <p14:tracePt t="9540" x="4057650" y="2619375"/>
          <p14:tracePt t="9547" x="4097338" y="2606675"/>
          <p14:tracePt t="9555" x="4110038" y="2606675"/>
          <p14:tracePt t="9563" x="4122738" y="2593975"/>
          <p14:tracePt t="9571" x="4135438" y="2581275"/>
          <p14:tracePt t="9580" x="4148138" y="2581275"/>
          <p14:tracePt t="9588" x="4160838" y="2568575"/>
          <p14:tracePt t="9595" x="4186238" y="2568575"/>
          <p14:tracePt t="9613" x="4211638" y="2568575"/>
          <p14:tracePt t="9620" x="4225925" y="2568575"/>
          <p14:tracePt t="9632" x="4238625" y="2555875"/>
          <p14:tracePt t="9636" x="4251325" y="2543175"/>
          <p14:tracePt t="9644" x="4264025" y="2543175"/>
          <p14:tracePt t="9660" x="4264025" y="2530475"/>
          <p14:tracePt t="9668" x="4276725" y="2517775"/>
          <p14:tracePt t="9675" x="4302125" y="2490788"/>
          <p14:tracePt t="9691" x="4314825" y="2478088"/>
          <p14:tracePt t="9699" x="4327525" y="2452688"/>
          <p14:tracePt t="9707" x="4352925" y="2452688"/>
          <p14:tracePt t="9727" x="4352925" y="2439988"/>
          <p14:tracePt t="9735" x="4352925" y="2414588"/>
          <p14:tracePt t="9761" x="4352925" y="2389188"/>
          <p14:tracePt t="9769" x="4352925" y="2376488"/>
          <p14:tracePt t="9793" x="4352925" y="2363788"/>
          <p14:tracePt t="9801" x="4340225" y="2349500"/>
          <p14:tracePt t="9808" x="4314825" y="2336800"/>
          <p14:tracePt t="9817" x="4289425" y="2336800"/>
          <p14:tracePt t="9825" x="4264025" y="2336800"/>
          <p14:tracePt t="9831" x="4198938" y="2336800"/>
          <p14:tracePt t="9839" x="4173538" y="2336800"/>
          <p14:tracePt t="9847" x="4110038" y="2376488"/>
          <p14:tracePt t="9855" x="4084638" y="2376488"/>
          <p14:tracePt t="9863" x="4057650" y="2389188"/>
          <p14:tracePt t="9871" x="4032250" y="2414588"/>
          <p14:tracePt t="9879" x="4019550" y="2427288"/>
          <p14:tracePt t="9887" x="3994150" y="2439988"/>
          <p14:tracePt t="9896" x="3994150" y="2452688"/>
          <p14:tracePt t="9903" x="3981450" y="2490788"/>
          <p14:tracePt t="9911" x="3968750" y="2505075"/>
          <p14:tracePt t="9919" x="3956050" y="2517775"/>
          <p14:tracePt t="9927" x="3956050" y="2543175"/>
          <p14:tracePt t="9935" x="3943350" y="2568575"/>
          <p14:tracePt t="9943" x="3943350" y="2593975"/>
          <p14:tracePt t="9951" x="3930650" y="2619375"/>
          <p14:tracePt t="9959" x="3930650" y="2646363"/>
          <p14:tracePt t="9967" x="3930650" y="2684463"/>
          <p14:tracePt t="9975" x="3930650" y="2709863"/>
          <p14:tracePt t="9983" x="3930650" y="2735263"/>
          <p14:tracePt t="9991" x="3930650" y="2760663"/>
          <p14:tracePt t="9999" x="3930650" y="2773363"/>
          <p14:tracePt t="10007" x="3930650" y="2787650"/>
          <p14:tracePt t="10016" x="3930650" y="2813050"/>
          <p14:tracePt t="10068" x="3943350" y="2813050"/>
          <p14:tracePt t="10076" x="3968750" y="2813050"/>
          <p14:tracePt t="10084" x="4032250" y="2800350"/>
          <p14:tracePt t="10093" x="4044950" y="2787650"/>
          <p14:tracePt t="10099" x="4070350" y="2760663"/>
          <p14:tracePt t="10107" x="4110038" y="2684463"/>
          <p14:tracePt t="10115" x="4148138" y="2593975"/>
          <p14:tracePt t="10123" x="4186238" y="2517775"/>
          <p14:tracePt t="10131" x="4198938" y="2505075"/>
          <p14:tracePt t="10139" x="4198938" y="2478088"/>
          <p14:tracePt t="10147" x="4225925" y="2401888"/>
          <p14:tracePt t="10155" x="4225925" y="2376488"/>
          <p14:tracePt t="10163" x="4225925" y="2363788"/>
          <p14:tracePt t="10184" x="4225925" y="2336800"/>
          <p14:tracePt t="10188" x="4225925" y="2324100"/>
          <p14:tracePt t="10198" x="4225925" y="2311400"/>
          <p14:tracePt t="10219" x="4225925" y="2298700"/>
          <p14:tracePt t="10240" x="4198938" y="2311400"/>
          <p14:tracePt t="10256" x="4173538" y="2324100"/>
          <p14:tracePt t="10263" x="4160838" y="2349500"/>
          <p14:tracePt t="10271" x="4135438" y="2389188"/>
          <p14:tracePt t="10287" x="4122738" y="2401888"/>
          <p14:tracePt t="10296" x="4122738" y="2414588"/>
          <p14:tracePt t="10303" x="4110038" y="2427288"/>
          <p14:tracePt t="10314" x="4110038" y="2439988"/>
          <p14:tracePt t="10319" x="4110038" y="2452688"/>
          <p14:tracePt t="10335" x="4110038" y="2465388"/>
          <p14:tracePt t="10368" x="4110038" y="2478088"/>
          <p14:tracePt t="10411" x="4110038" y="2490788"/>
          <p14:tracePt t="10491" x="4122738" y="2490788"/>
          <p14:tracePt t="10539" x="4135438" y="2478088"/>
          <p14:tracePt t="11127" x="4148138" y="2478088"/>
          <p14:tracePt t="11175" x="4148138" y="2465388"/>
          <p14:tracePt t="11183" x="4160838" y="2452688"/>
          <p14:tracePt t="11209" x="4186238" y="2439988"/>
          <p14:tracePt t="11255" x="4198938" y="2439988"/>
          <p14:tracePt t="12559" x="4211638" y="2439988"/>
          <p14:tracePt t="12575" x="4225925" y="2439988"/>
          <p14:tracePt t="13429" x="4173538" y="2452688"/>
          <p14:tracePt t="13437" x="4160838" y="2465388"/>
          <p14:tracePt t="13443" x="4084638" y="2543175"/>
          <p14:tracePt t="13451" x="4070350" y="2555875"/>
          <p14:tracePt t="13459" x="4070350" y="2606675"/>
          <p14:tracePt t="13467" x="4070350" y="2697163"/>
          <p14:tracePt t="13475" x="4070350" y="2825750"/>
          <p14:tracePt t="13483" x="4070350" y="2954338"/>
          <p14:tracePt t="13493" x="4057650" y="3082925"/>
          <p14:tracePt t="13504" x="4057650" y="3300413"/>
          <p14:tracePt t="13509" x="4057650" y="3492500"/>
          <p14:tracePt t="13519" x="4057650" y="3686175"/>
          <p14:tracePt t="13523" x="4019550" y="3852863"/>
          <p14:tracePt t="13534" x="4006850" y="4044950"/>
          <p14:tracePt t="13539" x="4006850" y="4173538"/>
          <p14:tracePt t="13549" x="4006850" y="4367213"/>
          <p14:tracePt t="13555" x="4006850" y="4559300"/>
          <p14:tracePt t="13564" x="4006850" y="4725988"/>
          <p14:tracePt t="13572" x="4006850" y="4854575"/>
          <p14:tracePt t="13579" x="4006850" y="4970463"/>
          <p14:tracePt t="13588" x="4006850" y="5073650"/>
          <p14:tracePt t="13596" x="4006850" y="5162550"/>
          <p14:tracePt t="13608" x="4006850" y="5265738"/>
          <p14:tracePt t="13616" x="4006850" y="5341938"/>
          <p14:tracePt t="13624" x="4019550" y="5354638"/>
          <p14:tracePt t="13633" x="4032250" y="5432425"/>
          <p14:tracePt t="13648" x="4044950" y="5470525"/>
          <p14:tracePt t="13655" x="4057650" y="5483225"/>
          <p14:tracePt t="13663" x="4057650" y="5495925"/>
          <p14:tracePt t="13671" x="4057650" y="5510213"/>
          <p14:tracePt t="13679" x="4057650" y="5535613"/>
          <p14:tracePt t="13687" x="4070350" y="5573713"/>
          <p14:tracePt t="13695" x="4084638" y="5586413"/>
          <p14:tracePt t="13703" x="4084638" y="5599113"/>
          <p14:tracePt t="13711" x="4084638" y="5624513"/>
          <p14:tracePt t="13719" x="4084638" y="5637213"/>
          <p14:tracePt t="13727" x="4097338" y="5676900"/>
          <p14:tracePt t="13735" x="4097338" y="5702300"/>
          <p14:tracePt t="13743" x="4110038" y="5727700"/>
          <p14:tracePt t="13751" x="4110038" y="5740400"/>
          <p14:tracePt t="13760" x="4110038" y="5765800"/>
          <p14:tracePt t="13776" x="4122738" y="5792788"/>
          <p14:tracePt t="13784" x="4122738" y="5805488"/>
          <p14:tracePt t="13792" x="4135438" y="5818188"/>
          <p14:tracePt t="13800" x="4148138" y="5830888"/>
          <p14:tracePt t="13816" x="4160838" y="5856288"/>
          <p14:tracePt t="13823" x="4160838" y="5868988"/>
          <p14:tracePt t="13831" x="4160838" y="5881688"/>
          <p14:tracePt t="13863" x="4160838" y="5894388"/>
          <p14:tracePt t="14293" x="4160838" y="5907088"/>
          <p14:tracePt t="14323" x="4160838" y="5881688"/>
          <p14:tracePt t="14332" x="4160838" y="5843588"/>
          <p14:tracePt t="14339" x="4160838" y="5805488"/>
          <p14:tracePt t="14347" x="4160838" y="5740400"/>
          <p14:tracePt t="14356" x="4160838" y="5715000"/>
          <p14:tracePt t="14364" x="4160838" y="5676900"/>
          <p14:tracePt t="14372" x="4160838" y="5651500"/>
          <p14:tracePt t="14388" x="4160838" y="5637213"/>
          <p14:tracePt t="14404" x="4148138" y="5637213"/>
          <p14:tracePt t="14412" x="4135438" y="5637213"/>
          <p14:tracePt t="14421" x="4122738" y="5637213"/>
          <p14:tracePt t="14435" x="4110038" y="5637213"/>
          <p14:tracePt t="14455" x="4097338" y="5637213"/>
          <p14:tracePt t="14463" x="4070350" y="5637213"/>
          <p14:tracePt t="14471" x="4057650" y="5637213"/>
          <p14:tracePt t="14480" x="4044950" y="5637213"/>
          <p14:tracePt t="14489" x="4019550" y="5637213"/>
          <p14:tracePt t="14496" x="4006850" y="5637213"/>
          <p14:tracePt t="14505" x="3981450" y="5611813"/>
          <p14:tracePt t="14511" x="3943350" y="5586413"/>
          <p14:tracePt t="14519" x="3916363" y="5573713"/>
          <p14:tracePt t="14528" x="3878263" y="5535613"/>
          <p14:tracePt t="14535" x="3852863" y="5510213"/>
          <p14:tracePt t="14543" x="3775075" y="5470525"/>
          <p14:tracePt t="14551" x="3749675" y="5445125"/>
          <p14:tracePt t="14559" x="3686175" y="5407025"/>
          <p14:tracePt t="14568" x="3660775" y="5394325"/>
          <p14:tracePt t="14575" x="3660775" y="5381625"/>
          <p14:tracePt t="14584" x="3648075" y="5368925"/>
          <p14:tracePt t="14591" x="3633788" y="5368925"/>
          <p14:tracePt t="14616" x="3608388" y="5368925"/>
          <p14:tracePt t="14623" x="3582988" y="5368925"/>
          <p14:tracePt t="14632" x="3570288" y="5368925"/>
          <p14:tracePt t="14639" x="3492500" y="5368925"/>
          <p14:tracePt t="14647" x="3454400" y="5368925"/>
          <p14:tracePt t="14656" x="3416300" y="5368925"/>
          <p14:tracePt t="14664" x="3338513" y="5368925"/>
          <p14:tracePt t="14672" x="3300413" y="5368925"/>
          <p14:tracePt t="14680" x="3262313" y="5354638"/>
          <p14:tracePt t="14695" x="3197225" y="5354638"/>
          <p14:tracePt t="14704" x="3197225" y="5341938"/>
          <p14:tracePt t="14712" x="3197225" y="5329238"/>
          <p14:tracePt t="14728" x="3197225" y="5316538"/>
          <p14:tracePt t="14736" x="3197225" y="5303838"/>
          <p14:tracePt t="14744" x="3197225" y="5291138"/>
          <p14:tracePt t="14752" x="3184525" y="5291138"/>
          <p14:tracePt t="14759" x="3171825" y="5227638"/>
          <p14:tracePt t="14767" x="3171825" y="5187950"/>
          <p14:tracePt t="14776" x="3171825" y="5111750"/>
          <p14:tracePt t="14783" x="3209925" y="5021263"/>
          <p14:tracePt t="14791" x="3249613" y="4905375"/>
          <p14:tracePt t="14799" x="3300413" y="4803775"/>
          <p14:tracePt t="14807" x="3403600" y="4687888"/>
          <p14:tracePt t="14817" x="3479800" y="4584700"/>
          <p14:tracePt t="14824" x="3608388" y="4405313"/>
          <p14:tracePt t="14835" x="3711575" y="4314825"/>
          <p14:tracePt t="14839" x="3840163" y="4173538"/>
          <p14:tracePt t="14847" x="4019550" y="4019550"/>
          <p14:tracePt t="14855" x="4160838" y="3903663"/>
          <p14:tracePt t="14863" x="4302125" y="3749675"/>
          <p14:tracePt t="14871" x="4418013" y="3660775"/>
          <p14:tracePt t="14879" x="4597400" y="3532188"/>
          <p14:tracePt t="14887" x="4700588" y="3429000"/>
          <p14:tracePt t="14895" x="4841875" y="3300413"/>
          <p14:tracePt t="14903" x="4957763" y="3262313"/>
          <p14:tracePt t="14911" x="5046663" y="3224213"/>
          <p14:tracePt t="14919" x="5162550" y="3197225"/>
          <p14:tracePt t="14927" x="5200650" y="3171825"/>
          <p14:tracePt t="14947" x="5265738" y="3171825"/>
          <p14:tracePt t="14955" x="5329238" y="3159125"/>
          <p14:tracePt t="14963" x="5702300" y="3108325"/>
          <p14:tracePt t="14971" x="5805488" y="3108325"/>
          <p14:tracePt t="14979" x="5843588" y="3095625"/>
          <p14:tracePt t="14987" x="5919788" y="3095625"/>
          <p14:tracePt t="14995" x="5959475" y="3082925"/>
          <p14:tracePt t="15003" x="6035675" y="3055938"/>
          <p14:tracePt t="15011" x="6061075" y="3055938"/>
          <p14:tracePt t="15019" x="6100763" y="3043238"/>
          <p14:tracePt t="15027" x="6164263" y="3017838"/>
          <p14:tracePt t="15035" x="6176963" y="3005138"/>
          <p14:tracePt t="15043" x="6202363" y="2979738"/>
          <p14:tracePt t="15051" x="6216650" y="2979738"/>
          <p14:tracePt t="15059" x="6242050" y="2967038"/>
          <p14:tracePt t="15067" x="6254750" y="2967038"/>
          <p14:tracePt t="15075" x="6280150" y="2954338"/>
          <p14:tracePt t="15083" x="6292850" y="2941638"/>
          <p14:tracePt t="15299" x="6292850" y="2927350"/>
          <p14:tracePt t="15534" x="6267450" y="2927350"/>
          <p14:tracePt t="15542" x="6254750" y="2927350"/>
          <p14:tracePt t="15547" x="6229350" y="2927350"/>
          <p14:tracePt t="15555" x="6164263" y="2941638"/>
          <p14:tracePt t="15563" x="6151563" y="2941638"/>
          <p14:tracePt t="15571" x="6088063" y="2954338"/>
          <p14:tracePt t="15579" x="6010275" y="2967038"/>
          <p14:tracePt t="15587" x="5984875" y="2992438"/>
          <p14:tracePt t="15595" x="5907088" y="3017838"/>
          <p14:tracePt t="15603" x="5818188" y="3055938"/>
          <p14:tracePt t="15611" x="5715000" y="3095625"/>
          <p14:tracePt t="15619" x="5624513" y="3184525"/>
          <p14:tracePt t="15627" x="5483225" y="3275013"/>
          <p14:tracePt t="15635" x="5368925" y="3313113"/>
          <p14:tracePt t="15643" x="5227638" y="3441700"/>
          <p14:tracePt t="15655" x="5021263" y="3570288"/>
          <p14:tracePt t="15663" x="4841875" y="3660775"/>
          <p14:tracePt t="15671" x="4700588" y="3762375"/>
          <p14:tracePt t="15679" x="4521200" y="3852863"/>
          <p14:tracePt t="15687" x="4314825" y="3968750"/>
          <p14:tracePt t="15695" x="4135438" y="4057650"/>
          <p14:tracePt t="15703" x="3903663" y="4173538"/>
          <p14:tracePt t="15711" x="3698875" y="4289425"/>
          <p14:tracePt t="15719" x="3582988" y="4340225"/>
          <p14:tracePt t="15728" x="3403600" y="4392613"/>
          <p14:tracePt t="15735" x="3313113" y="4430713"/>
          <p14:tracePt t="15743" x="3171825" y="4521200"/>
          <p14:tracePt t="15752" x="3082925" y="4572000"/>
          <p14:tracePt t="15759" x="2967038" y="4622800"/>
          <p14:tracePt t="15767" x="2927350" y="4635500"/>
          <p14:tracePt t="15775" x="2914650" y="4649788"/>
          <p14:tracePt t="15783" x="2889250" y="4675188"/>
          <p14:tracePt t="15791" x="2876550" y="4687888"/>
          <p14:tracePt t="15800" x="2851150" y="4700588"/>
          <p14:tracePt t="15807" x="2838450" y="4725988"/>
          <p14:tracePt t="15815" x="2813050" y="4751388"/>
          <p14:tracePt t="15823" x="2800350" y="4764088"/>
          <p14:tracePt t="15831" x="2787650" y="4776788"/>
          <p14:tracePt t="15839" x="2773363" y="4791075"/>
          <p14:tracePt t="15847" x="2760663" y="4803775"/>
          <p14:tracePt t="15863" x="2747963" y="4816475"/>
          <p14:tracePt t="15871" x="2747963" y="4841875"/>
          <p14:tracePt t="16115" x="2747963" y="4867275"/>
          <p14:tracePt t="16123" x="2747963" y="4892675"/>
          <p14:tracePt t="16131" x="2747963" y="4945063"/>
          <p14:tracePt t="16139" x="2747963" y="4970463"/>
          <p14:tracePt t="16151" x="2787650" y="5008563"/>
          <p14:tracePt t="16159" x="2813050" y="5046663"/>
          <p14:tracePt t="16167" x="2838450" y="5086350"/>
          <p14:tracePt t="16175" x="2863850" y="5111750"/>
          <p14:tracePt t="16193" x="2979738" y="5240338"/>
          <p14:tracePt t="16207" x="3017838" y="5278438"/>
          <p14:tracePt t="16209" x="3095625" y="5354638"/>
          <p14:tracePt t="16217" x="3133725" y="5394325"/>
          <p14:tracePt t="16224" x="3209925" y="5445125"/>
          <p14:tracePt t="16231" x="3224213" y="5457825"/>
          <p14:tracePt t="16239" x="3249613" y="5483225"/>
          <p14:tracePt t="16247" x="3275013" y="5510213"/>
          <p14:tracePt t="16255" x="3287713" y="5522913"/>
          <p14:tracePt t="16283" x="3300413" y="5522913"/>
          <p14:tracePt t="16291" x="3313113" y="5522913"/>
          <p14:tracePt t="16305" x="3351213" y="5510213"/>
          <p14:tracePt t="16309" x="3365500" y="5483225"/>
          <p14:tracePt t="16317" x="3378200" y="5445125"/>
          <p14:tracePt t="16324" x="3416300" y="5419725"/>
          <p14:tracePt t="16334" x="3429000" y="5407025"/>
          <p14:tracePt t="16340" x="3454400" y="5368925"/>
          <p14:tracePt t="16363" x="3467100" y="5354638"/>
          <p14:tracePt t="16424" x="3479800" y="5341938"/>
          <p14:tracePt t="16784" x="3492500" y="5341938"/>
          <p14:tracePt t="16799" x="3492500" y="5368925"/>
          <p14:tracePt t="16807" x="3492500" y="5394325"/>
          <p14:tracePt t="16815" x="3492500" y="5407025"/>
          <p14:tracePt t="16831" x="3492500" y="5419725"/>
          <p14:tracePt t="16839" x="3492500" y="5432425"/>
          <p14:tracePt t="16960" x="3506788" y="5419725"/>
          <p14:tracePt t="16975" x="3519488" y="5419725"/>
          <p14:tracePt t="17008" x="3519488" y="5407025"/>
          <p14:tracePt t="17204" x="3532188" y="5407025"/>
          <p14:tracePt t="17219" x="3532188" y="5419725"/>
          <p14:tracePt t="17228" x="3532188" y="5445125"/>
          <p14:tracePt t="17235" x="3532188" y="5457825"/>
          <p14:tracePt t="17311" x="3557588" y="5457825"/>
          <p14:tracePt t="17320" x="3570288" y="5457825"/>
          <p14:tracePt t="17329" x="3608388" y="5445125"/>
          <p14:tracePt t="17337" x="3648075" y="5432425"/>
          <p14:tracePt t="17346" x="3686175" y="5407025"/>
          <p14:tracePt t="17355" x="3711575" y="5394325"/>
          <p14:tracePt t="17361" x="3736975" y="5394325"/>
          <p14:tracePt t="17370" x="3775075" y="5394325"/>
          <p14:tracePt t="17386" x="3814763" y="5381625"/>
          <p14:tracePt t="17407" x="3814763" y="5368925"/>
          <p14:tracePt t="17423" x="3814763" y="5354638"/>
          <p14:tracePt t="17431" x="3814763" y="5341938"/>
          <p14:tracePt t="17439" x="3814763" y="5329238"/>
          <p14:tracePt t="17455" x="3814763" y="5316538"/>
          <p14:tracePt t="17583" x="3814763" y="5303838"/>
          <p14:tracePt t="17593" x="3814763" y="5291138"/>
          <p14:tracePt t="17602" x="3814763" y="5265738"/>
          <p14:tracePt t="17617" x="3814763" y="5253038"/>
          <p14:tracePt t="17623" x="3814763" y="5240338"/>
          <p14:tracePt t="17633" x="3840163" y="5227638"/>
          <p14:tracePt t="17641" x="3852863" y="5213350"/>
          <p14:tracePt t="17728" x="3865563" y="5213350"/>
          <p14:tracePt t="17873" x="3865563" y="5200650"/>
          <p14:tracePt t="17888" x="3865563" y="5187950"/>
          <p14:tracePt t="17905" x="3878263" y="5187950"/>
          <p14:tracePt t="17919" x="3878263" y="5175250"/>
          <p14:tracePt t="17935" x="3878263" y="5162550"/>
          <p14:tracePt t="18159" x="3890963" y="5149850"/>
          <p14:tracePt t="18873" x="3890963" y="5175250"/>
          <p14:tracePt t="18881" x="3890963" y="5187950"/>
          <p14:tracePt t="18904" x="3890963" y="5200650"/>
          <p14:tracePt t="18920" x="3890963" y="5213350"/>
          <p14:tracePt t="19261" x="3890963" y="5227638"/>
          <p14:tracePt t="19271" x="3890963" y="5240338"/>
          <p14:tracePt t="19907" x="3890963" y="5227638"/>
          <p14:tracePt t="19915" x="3878263" y="5227638"/>
          <p14:tracePt t="19931" x="3852863" y="5213350"/>
          <p14:tracePt t="19940" x="3814763" y="5213350"/>
          <p14:tracePt t="19948" x="3789363" y="5213350"/>
          <p14:tracePt t="19956" x="3749675" y="5213350"/>
          <p14:tracePt t="19964" x="3686175" y="5213350"/>
          <p14:tracePt t="19971" x="3621088" y="5213350"/>
          <p14:tracePt t="19979" x="3557588" y="5213350"/>
          <p14:tracePt t="19987" x="3519488" y="5213350"/>
          <p14:tracePt t="19995" x="3454400" y="5227638"/>
          <p14:tracePt t="20003" x="3441700" y="5227638"/>
          <p14:tracePt t="20011" x="3351213" y="5253038"/>
          <p14:tracePt t="20020" x="3338513" y="5253038"/>
          <p14:tracePt t="20027" x="3300413" y="5265738"/>
          <p14:tracePt t="20037" x="3275013" y="5265738"/>
          <p14:tracePt t="20044" x="3262313" y="5265738"/>
          <p14:tracePt t="20052" x="3224213" y="5265738"/>
          <p14:tracePt t="20061" x="3197225" y="5265738"/>
          <p14:tracePt t="20072" x="3184525" y="5265738"/>
          <p14:tracePt t="20080" x="3159125" y="5265738"/>
          <p14:tracePt t="20088" x="3133725" y="5240338"/>
          <p14:tracePt t="20095" x="3121025" y="5240338"/>
          <p14:tracePt t="20115" x="3121025" y="5213350"/>
          <p14:tracePt t="20123" x="3121025" y="5200650"/>
          <p14:tracePt t="20196" x="3108325" y="5200650"/>
          <p14:tracePt t="20212" x="3095625" y="5200650"/>
          <p14:tracePt t="20221" x="3082925" y="5200650"/>
          <p14:tracePt t="20228" x="3068638" y="5213350"/>
          <p14:tracePt t="20236" x="3043238" y="5227638"/>
          <p14:tracePt t="20243" x="3043238" y="5253038"/>
          <p14:tracePt t="20251" x="3043238" y="5265738"/>
          <p14:tracePt t="20259" x="3043238" y="5291138"/>
          <p14:tracePt t="20267" x="3030538" y="5303838"/>
          <p14:tracePt t="20275" x="3030538" y="5316538"/>
          <p14:tracePt t="20308" x="3030538" y="5329238"/>
          <p14:tracePt t="20387" x="3043238" y="5316538"/>
          <p14:tracePt t="20395" x="3082925" y="5278438"/>
          <p14:tracePt t="20403" x="3108325" y="5200650"/>
          <p14:tracePt t="20411" x="3146425" y="5137150"/>
          <p14:tracePt t="20421" x="3184525" y="5033963"/>
          <p14:tracePt t="20427" x="3209925" y="4970463"/>
          <p14:tracePt t="20435" x="3300413" y="4867275"/>
          <p14:tracePt t="20444" x="3338513" y="4791075"/>
          <p14:tracePt t="20451" x="3378200" y="4751388"/>
          <p14:tracePt t="20459" x="3454400" y="4675188"/>
          <p14:tracePt t="20467" x="3492500" y="4635500"/>
          <p14:tracePt t="20475" x="3570288" y="4597400"/>
          <p14:tracePt t="20483" x="3648075" y="4546600"/>
          <p14:tracePt t="20491" x="3686175" y="4521200"/>
          <p14:tracePt t="20499" x="3762375" y="4494213"/>
          <p14:tracePt t="20507" x="3840163" y="4456113"/>
          <p14:tracePt t="20515" x="3930650" y="4418013"/>
          <p14:tracePt t="20523" x="4032250" y="4340225"/>
          <p14:tracePt t="20531" x="4135438" y="4251325"/>
          <p14:tracePt t="20540" x="4198938" y="4225925"/>
          <p14:tracePt t="20548" x="4340225" y="4135438"/>
          <p14:tracePt t="20558" x="4481513" y="4084638"/>
          <p14:tracePt t="20565" x="4572000" y="4044950"/>
          <p14:tracePt t="20576" x="4662488" y="4006850"/>
          <p14:tracePt t="20580" x="4764088" y="3968750"/>
          <p14:tracePt t="20590" x="4932363" y="3878263"/>
          <p14:tracePt t="20596" x="4970463" y="3865563"/>
          <p14:tracePt t="20609" x="5137150" y="3827463"/>
          <p14:tracePt t="20612" x="5253038" y="3789363"/>
          <p14:tracePt t="20625" x="5341938" y="3762375"/>
          <p14:tracePt t="20628" x="5381625" y="3749675"/>
          <p14:tracePt t="20636" x="5483225" y="3711575"/>
          <p14:tracePt t="20643" x="5599113" y="3686175"/>
          <p14:tracePt t="20651" x="5689600" y="3673475"/>
          <p14:tracePt t="20659" x="5778500" y="3633788"/>
          <p14:tracePt t="20667" x="5843588" y="3621088"/>
          <p14:tracePt t="20675" x="5919788" y="3608388"/>
          <p14:tracePt t="20683" x="5997575" y="3582988"/>
          <p14:tracePt t="20691" x="6061075" y="3570288"/>
          <p14:tracePt t="20699" x="6100763" y="3557588"/>
          <p14:tracePt t="20707" x="6113463" y="3557588"/>
          <p14:tracePt t="20715" x="6151563" y="3519488"/>
          <p14:tracePt t="20725" x="6164263" y="3506788"/>
          <p14:tracePt t="20732" x="6189663" y="3492500"/>
          <p14:tracePt t="20741" x="6216650" y="3492500"/>
          <p14:tracePt t="20748" x="6229350" y="3479800"/>
          <p14:tracePt t="20756" x="6229350" y="3467100"/>
          <p14:tracePt t="20763" x="6242050" y="3454400"/>
          <p14:tracePt t="20819" x="6254750" y="3454400"/>
          <p14:tracePt t="20835" x="6267450" y="3454400"/>
          <p14:tracePt t="20853" x="6280150" y="3454400"/>
          <p14:tracePt t="20860" x="6292850" y="3454400"/>
          <p14:tracePt t="21677" x="6280150" y="3441700"/>
          <p14:tracePt t="21693" x="6254750" y="3429000"/>
          <p14:tracePt t="21701" x="6229350" y="3429000"/>
          <p14:tracePt t="21708" x="6151563" y="3429000"/>
          <p14:tracePt t="21715" x="6048375" y="3429000"/>
          <p14:tracePt t="21724" x="5946775" y="3441700"/>
          <p14:tracePt t="21731" x="5778500" y="3506788"/>
          <p14:tracePt t="21740" x="5664200" y="3532188"/>
          <p14:tracePt t="21747" x="5535613" y="3570288"/>
          <p14:tracePt t="21757" x="5394325" y="3621088"/>
          <p14:tracePt t="21763" x="5278438" y="3660775"/>
          <p14:tracePt t="21772" x="5187950" y="3698875"/>
          <p14:tracePt t="21779" x="5073650" y="3711575"/>
          <p14:tracePt t="21788" x="4945063" y="3762375"/>
          <p14:tracePt t="21795" x="4829175" y="3814763"/>
          <p14:tracePt t="21808" x="4738688" y="3827463"/>
          <p14:tracePt t="21815" x="4622800" y="3852863"/>
          <p14:tracePt t="21823" x="4521200" y="3878263"/>
          <p14:tracePt t="21831" x="4418013" y="3903663"/>
          <p14:tracePt t="21839" x="4314825" y="3916363"/>
          <p14:tracePt t="21847" x="4238625" y="3956050"/>
          <p14:tracePt t="21856" x="4135438" y="3968750"/>
          <p14:tracePt t="21863" x="4057650" y="3994150"/>
          <p14:tracePt t="21872" x="3968750" y="4032250"/>
          <p14:tracePt t="21879" x="3956050" y="4032250"/>
          <p14:tracePt t="21888" x="3943350" y="4044950"/>
          <p14:tracePt t="21896" x="3890963" y="4057650"/>
          <p14:tracePt t="21904" x="3802063" y="4084638"/>
          <p14:tracePt t="21911" x="3762375" y="4110038"/>
          <p14:tracePt t="21920" x="3673475" y="4122738"/>
          <p14:tracePt t="21927" x="3648075" y="4122738"/>
          <p14:tracePt t="21935" x="3557588" y="4148138"/>
          <p14:tracePt t="21943" x="3441700" y="4173538"/>
          <p14:tracePt t="21951" x="3365500" y="4173538"/>
          <p14:tracePt t="21959" x="3325813" y="4173538"/>
          <p14:tracePt t="21967" x="3224213" y="4173538"/>
          <p14:tracePt t="21976" x="3159125" y="4173538"/>
          <p14:tracePt t="21983" x="3068638" y="4173538"/>
          <p14:tracePt t="21991" x="2992438" y="4173538"/>
          <p14:tracePt t="21999" x="2876550" y="4160838"/>
          <p14:tracePt t="22007" x="2787650" y="4135438"/>
          <p14:tracePt t="22015" x="2671763" y="4097338"/>
          <p14:tracePt t="22023" x="2581275" y="4070350"/>
          <p14:tracePt t="22031" x="2543175" y="4044950"/>
          <p14:tracePt t="22041" x="2505075" y="4006850"/>
          <p14:tracePt t="22048" x="2465388" y="3981450"/>
          <p14:tracePt t="22064" x="2465388" y="3956050"/>
          <p14:tracePt t="22074" x="2465388" y="3930650"/>
          <p14:tracePt t="22080" x="2465388" y="3916363"/>
          <p14:tracePt t="22091" x="2465388" y="3890963"/>
          <p14:tracePt t="22095" x="2465388" y="3878263"/>
          <p14:tracePt t="22103" x="2465388" y="3865563"/>
          <p14:tracePt t="22111" x="2465388" y="3840163"/>
          <p14:tracePt t="22119" x="2490788" y="3802063"/>
          <p14:tracePt t="22127" x="2530475" y="3724275"/>
          <p14:tracePt t="22135" x="2555875" y="3711575"/>
          <p14:tracePt t="22143" x="2619375" y="3673475"/>
          <p14:tracePt t="22151" x="2659063" y="3660775"/>
          <p14:tracePt t="22159" x="2697163" y="3648075"/>
          <p14:tracePt t="22167" x="2760663" y="3621088"/>
          <p14:tracePt t="22175" x="2800350" y="3608388"/>
          <p14:tracePt t="22183" x="2838450" y="3570288"/>
          <p14:tracePt t="22191" x="2927350" y="3532188"/>
          <p14:tracePt t="22199" x="2967038" y="3519488"/>
          <p14:tracePt t="22207" x="3005138" y="3506788"/>
          <p14:tracePt t="22215" x="3068638" y="3467100"/>
          <p14:tracePt t="22223" x="3146425" y="3441700"/>
          <p14:tracePt t="22232" x="3171825" y="3416300"/>
          <p14:tracePt t="22240" x="3236913" y="3403600"/>
          <p14:tracePt t="22248" x="3275013" y="3365500"/>
          <p14:tracePt t="22257" x="3351213" y="3338513"/>
          <p14:tracePt t="22264" x="3390900" y="3300413"/>
          <p14:tracePt t="22273" x="3429000" y="3262313"/>
          <p14:tracePt t="22280" x="3467100" y="3249613"/>
          <p14:tracePt t="22291" x="3544888" y="3197225"/>
          <p14:tracePt t="22297" x="3648075" y="3146425"/>
          <p14:tracePt t="22304" x="3711575" y="3121025"/>
          <p14:tracePt t="22311" x="3827463" y="3043238"/>
          <p14:tracePt t="22327" x="3865563" y="3030538"/>
          <p14:tracePt t="22335" x="3943350" y="2954338"/>
          <p14:tracePt t="22343" x="4289425" y="2825750"/>
          <p14:tracePt t="22351" x="4379913" y="2813050"/>
          <p14:tracePt t="22359" x="4521200" y="2773363"/>
          <p14:tracePt t="22367" x="4649788" y="2760663"/>
          <p14:tracePt t="22375" x="4738688" y="2747963"/>
          <p14:tracePt t="22383" x="4867275" y="2722563"/>
          <p14:tracePt t="22391" x="4995863" y="2722563"/>
          <p14:tracePt t="22399" x="5111750" y="2722563"/>
          <p14:tracePt t="22411" x="5278438" y="2722563"/>
          <p14:tracePt t="22419" x="5445125" y="2722563"/>
          <p14:tracePt t="22427" x="5611813" y="2722563"/>
          <p14:tracePt t="22435" x="5727700" y="2722563"/>
          <p14:tracePt t="22443" x="5856288" y="2722563"/>
          <p14:tracePt t="22451" x="5984875" y="2722563"/>
          <p14:tracePt t="22459" x="6048375" y="2722563"/>
          <p14:tracePt t="22467" x="6138863" y="2722563"/>
          <p14:tracePt t="22475" x="6202363" y="2722563"/>
          <p14:tracePt t="22483" x="6229350" y="2722563"/>
          <p14:tracePt t="22491" x="6242050" y="2722563"/>
          <p14:tracePt t="22499" x="6267450" y="2722563"/>
          <p14:tracePt t="22523" x="6280150" y="2722563"/>
          <p14:tracePt t="22539" x="6305550" y="2722563"/>
          <p14:tracePt t="22555" x="6330950" y="2722563"/>
          <p14:tracePt t="22564" x="6343650" y="2722563"/>
          <p14:tracePt t="22574" x="6356350" y="2722563"/>
          <p14:tracePt t="22580" x="6370638" y="2722563"/>
          <p14:tracePt t="22591" x="6383338" y="2722563"/>
          <p14:tracePt t="22620" x="6396038" y="2722563"/>
          <p14:tracePt t="22647" x="6408738" y="2709863"/>
          <p14:tracePt t="23337" x="6408738" y="2773363"/>
          <p14:tracePt t="23346" x="6408738" y="2787650"/>
          <p14:tracePt t="23353" x="6408738" y="2838450"/>
          <p14:tracePt t="23360" x="6408738" y="2954338"/>
          <p14:tracePt t="23367" x="6408738" y="3030538"/>
          <p14:tracePt t="23375" x="6408738" y="3146425"/>
          <p14:tracePt t="23383" x="6396038" y="3313113"/>
          <p14:tracePt t="23391" x="6396038" y="3429000"/>
          <p14:tracePt t="23399" x="6396038" y="3532188"/>
          <p14:tracePt t="23407" x="6396038" y="3648075"/>
          <p14:tracePt t="23415" x="6396038" y="3711575"/>
          <p14:tracePt t="23425" x="6396038" y="3840163"/>
          <p14:tracePt t="23431" x="6396038" y="3916363"/>
          <p14:tracePt t="23439" x="6396038" y="3994150"/>
          <p14:tracePt t="23456" x="6383338" y="4097338"/>
          <p14:tracePt t="23463" x="6370638" y="4211638"/>
          <p14:tracePt t="23471" x="6370638" y="4418013"/>
          <p14:tracePt t="23479" x="6356350" y="4533900"/>
          <p14:tracePt t="23487" x="6318250" y="4649788"/>
          <p14:tracePt t="23495" x="6305550" y="4751388"/>
          <p14:tracePt t="23503" x="6292850" y="4841875"/>
          <p14:tracePt t="23511" x="6254750" y="5021263"/>
          <p14:tracePt t="23523" x="6216650" y="5187950"/>
          <p14:tracePt t="23531" x="6189663" y="5303838"/>
          <p14:tracePt t="23539" x="6100763" y="5407025"/>
          <p14:tracePt t="23547" x="6061075" y="5522913"/>
          <p14:tracePt t="23556" x="6048375" y="5561013"/>
          <p14:tracePt t="23563" x="6022975" y="5573713"/>
          <p14:tracePt t="23571" x="5997575" y="5651500"/>
          <p14:tracePt t="23579" x="5972175" y="5676900"/>
          <p14:tracePt t="23591" x="5946775" y="5715000"/>
          <p14:tracePt t="23600" x="5907088" y="5753100"/>
          <p14:tracePt t="23608" x="5881688" y="5792788"/>
          <p14:tracePt t="23616" x="5856288" y="5818188"/>
          <p14:tracePt t="23626" x="5818188" y="5856288"/>
          <p14:tracePt t="23631" x="5792788" y="5856288"/>
          <p14:tracePt t="23639" x="5753100" y="5856288"/>
          <p14:tracePt t="23647" x="5740400" y="5856288"/>
          <p14:tracePt t="23656" x="5651500" y="5856288"/>
          <p14:tracePt t="23663" x="5586413" y="5856288"/>
          <p14:tracePt t="23671" x="5510213" y="5856288"/>
          <p14:tracePt t="23679" x="5432425" y="5830888"/>
          <p14:tracePt t="23687" x="5329238" y="5792788"/>
          <p14:tracePt t="23695" x="5303838" y="5778500"/>
          <p14:tracePt t="23703" x="5124450" y="5664200"/>
          <p14:tracePt t="23711" x="4983163" y="5535613"/>
          <p14:tracePt t="23719" x="4867275" y="5483225"/>
          <p14:tracePt t="23727" x="4725988" y="5341938"/>
          <p14:tracePt t="23735" x="4622800" y="5227638"/>
          <p14:tracePt t="23743" x="4521200" y="5086350"/>
          <p14:tracePt t="23756" x="4430713" y="4905375"/>
          <p14:tracePt t="23763" x="4392613" y="4776788"/>
          <p14:tracePt t="23771" x="4340225" y="4662488"/>
          <p14:tracePt t="23779" x="4314825" y="4546600"/>
          <p14:tracePt t="23787" x="4276725" y="4443413"/>
          <p14:tracePt t="23795" x="4251325" y="4302125"/>
          <p14:tracePt t="23803" x="4225925" y="4135438"/>
          <p14:tracePt t="23811" x="4225925" y="3956050"/>
          <p14:tracePt t="23819" x="4198938" y="3789363"/>
          <p14:tracePt t="23827" x="4173538" y="3608388"/>
          <p14:tracePt t="23835" x="4148138" y="3519488"/>
          <p14:tracePt t="23843" x="4135438" y="3390900"/>
          <p14:tracePt t="23851" x="4097338" y="3313113"/>
          <p14:tracePt t="23859" x="4097338" y="3236913"/>
          <p14:tracePt t="23867" x="4057650" y="3159125"/>
          <p14:tracePt t="23875" x="4057650" y="3068638"/>
          <p14:tracePt t="23884" x="4006850" y="2954338"/>
          <p14:tracePt t="23891" x="3956050" y="2863850"/>
          <p14:tracePt t="23899" x="3930650" y="2773363"/>
          <p14:tracePt t="23907" x="3878263" y="2697163"/>
          <p14:tracePt t="23916" x="3852863" y="2619375"/>
          <p14:tracePt t="23923" x="3840163" y="2555875"/>
          <p14:tracePt t="23931" x="3814763" y="2517775"/>
          <p14:tracePt t="23940" x="3789363" y="2452688"/>
          <p14:tracePt t="23947" x="3775075" y="2414588"/>
          <p14:tracePt t="23957" x="3762375" y="2389188"/>
          <p14:tracePt t="23963" x="3762375" y="2363788"/>
          <p14:tracePt t="23971" x="3736975" y="2298700"/>
          <p14:tracePt t="23979" x="3724275" y="2235200"/>
          <p14:tracePt t="23987" x="3686175" y="2195513"/>
          <p14:tracePt t="23995" x="3660775" y="2157413"/>
          <p14:tracePt t="24004" x="3621088" y="2119313"/>
          <p14:tracePt t="24013" x="3621088" y="2093913"/>
          <p14:tracePt t="24020" x="3582988" y="2066925"/>
          <p14:tracePt t="24028" x="3544888" y="2041525"/>
          <p14:tracePt t="24036" x="3519488" y="2028825"/>
          <p14:tracePt t="24044" x="3506788" y="2028825"/>
          <p14:tracePt t="24051" x="3479800" y="2028825"/>
          <p14:tracePt t="24059" x="3441700" y="2028825"/>
          <p14:tracePt t="24075" x="3403600" y="2041525"/>
          <p14:tracePt t="24084" x="3378200" y="2041525"/>
          <p14:tracePt t="24096" x="3351213" y="2081213"/>
          <p14:tracePt t="24101" x="3313113" y="2119313"/>
          <p14:tracePt t="24112" x="3287713" y="2144713"/>
          <p14:tracePt t="24115" x="3275013" y="2182813"/>
          <p14:tracePt t="24124" x="3262313" y="2182813"/>
          <p14:tracePt t="24131" x="3249613" y="2208213"/>
          <p14:tracePt t="24142" x="3224213" y="2235200"/>
          <p14:tracePt t="24147" x="3209925" y="2235200"/>
          <p14:tracePt t="24155" x="3197225" y="2247900"/>
          <p14:tracePt t="24175" x="3197225" y="2260600"/>
          <p14:tracePt t="24187" x="3184525" y="2273300"/>
          <p14:tracePt t="24247" x="3171825" y="2273300"/>
          <p14:tracePt t="24255" x="3171825" y="2260600"/>
          <p14:tracePt t="24279" x="3146425" y="2247900"/>
          <p14:tracePt t="24287" x="3121025" y="2222500"/>
          <p14:tracePt t="24295" x="3095625" y="2195513"/>
          <p14:tracePt t="24303" x="3068638" y="2170113"/>
          <p14:tracePt t="24311" x="3043238" y="2157413"/>
          <p14:tracePt t="24319" x="3005138" y="2144713"/>
          <p14:tracePt t="24327" x="2992438" y="2144713"/>
          <p14:tracePt t="24335" x="2967038" y="2119313"/>
          <p14:tracePt t="24343" x="2954338" y="2119313"/>
          <p14:tracePt t="24359" x="2941638" y="2119313"/>
          <p14:tracePt t="24407" x="2941638" y="2106613"/>
          <p14:tracePt t="24663" x="2954338" y="2106613"/>
          <p14:tracePt t="24701" x="2979738" y="2093913"/>
          <p14:tracePt t="24709" x="2992438" y="2093913"/>
          <p14:tracePt t="24731" x="3005138" y="2093913"/>
          <p14:tracePt t="24740" x="3017838" y="2093913"/>
          <p14:tracePt t="24748" x="3030538" y="2081213"/>
          <p14:tracePt t="24756" x="3043238" y="2081213"/>
          <p14:tracePt t="24791" x="3068638" y="2081213"/>
          <p14:tracePt t="24808" x="3082925" y="2081213"/>
          <p14:tracePt t="24815" x="3108325" y="2081213"/>
          <p14:tracePt t="24831" x="3121025" y="2081213"/>
          <p14:tracePt t="24840" x="3171825" y="2081213"/>
          <p14:tracePt t="24847" x="3184525" y="2081213"/>
          <p14:tracePt t="24855" x="3224213" y="2081213"/>
          <p14:tracePt t="24891" x="3236913" y="2093913"/>
          <p14:tracePt t="25035" x="3236913" y="2106613"/>
          <p14:tracePt t="25051" x="3236913" y="2119313"/>
          <p14:tracePt t="25067" x="3224213" y="2119313"/>
          <p14:tracePt t="25075" x="3197225" y="2132013"/>
          <p14:tracePt t="25085" x="3171825" y="2132013"/>
          <p14:tracePt t="25094" x="3159125" y="2132013"/>
          <p14:tracePt t="25101" x="3133725" y="2132013"/>
          <p14:tracePt t="25109" x="3121025" y="2132013"/>
          <p14:tracePt t="25115" x="3108325" y="2132013"/>
          <p14:tracePt t="25211" x="3095625" y="2132013"/>
          <p14:tracePt t="25293" x="3082925" y="2132013"/>
          <p14:tracePt t="25302" x="3068638" y="2132013"/>
          <p14:tracePt t="25311" x="3043238" y="2144713"/>
          <p14:tracePt t="25317" x="3017838" y="2157413"/>
          <p14:tracePt t="25325" x="2979738" y="2170113"/>
          <p14:tracePt t="25339" x="2967038" y="2170113"/>
          <p14:tracePt t="25347" x="2954338" y="2170113"/>
          <p14:tracePt t="25388" x="2941638" y="2182813"/>
          <p14:tracePt t="25587" x="2954338" y="2182813"/>
          <p14:tracePt t="25599" x="2979738" y="2170113"/>
          <p14:tracePt t="25607" x="2992438" y="2170113"/>
          <p14:tracePt t="25615" x="3017838" y="2170113"/>
          <p14:tracePt t="25624" x="3095625" y="2157413"/>
          <p14:tracePt t="25631" x="3121025" y="2157413"/>
          <p14:tracePt t="25639" x="3209925" y="2157413"/>
          <p14:tracePt t="25647" x="3287713" y="2157413"/>
          <p14:tracePt t="25656" x="3403600" y="2157413"/>
          <p14:tracePt t="25665" x="3506788" y="2144713"/>
          <p14:tracePt t="25672" x="3582988" y="2144713"/>
          <p14:tracePt t="25681" x="3749675" y="2144713"/>
          <p14:tracePt t="25688" x="3840163" y="2144713"/>
          <p14:tracePt t="25697" x="3968750" y="2144713"/>
          <p14:tracePt t="25703" x="4044950" y="2144713"/>
          <p14:tracePt t="25711" x="4122738" y="2144713"/>
          <p14:tracePt t="25719" x="4198938" y="2144713"/>
          <p14:tracePt t="25727" x="4276725" y="2144713"/>
          <p14:tracePt t="25735" x="4352925" y="2144713"/>
          <p14:tracePt t="25743" x="4443413" y="2144713"/>
          <p14:tracePt t="25751" x="4533900" y="2144713"/>
          <p14:tracePt t="25759" x="4572000" y="2144713"/>
          <p14:tracePt t="25767" x="4635500" y="2144713"/>
          <p14:tracePt t="25775" x="4713288" y="2144713"/>
          <p14:tracePt t="25783" x="4751388" y="2144713"/>
          <p14:tracePt t="25791" x="4791075" y="2144713"/>
          <p14:tracePt t="25799" x="4854575" y="2144713"/>
          <p14:tracePt t="25808" x="4932363" y="2144713"/>
          <p14:tracePt t="25815" x="5021263" y="2144713"/>
          <p14:tracePt t="25826" x="5086350" y="2144713"/>
          <p14:tracePt t="25832" x="5124450" y="2144713"/>
          <p14:tracePt t="25840" x="5187950" y="2144713"/>
          <p14:tracePt t="25848" x="5227638" y="2144713"/>
          <p14:tracePt t="25856" x="5303838" y="2106613"/>
          <p14:tracePt t="25864" x="5329238" y="2106613"/>
          <p14:tracePt t="25872" x="5368925" y="2106613"/>
          <p14:tracePt t="25888" x="5407025" y="2106613"/>
          <p14:tracePt t="25895" x="5407025" y="2093913"/>
          <p14:tracePt t="25904" x="5432425" y="2093913"/>
          <p14:tracePt t="25911" x="5457825" y="2093913"/>
          <p14:tracePt t="25920" x="5470525" y="2081213"/>
          <p14:tracePt t="25927" x="5483225" y="2081213"/>
          <p14:tracePt t="25937" x="5495925" y="2081213"/>
          <p14:tracePt t="25953" x="5522913" y="2081213"/>
          <p14:tracePt t="25962" x="5535613" y="2081213"/>
          <p14:tracePt t="25967" x="5548313" y="2081213"/>
          <p14:tracePt t="25975" x="5561013" y="2081213"/>
          <p14:tracePt t="25983" x="5573713" y="2081213"/>
          <p14:tracePt t="25992" x="5586413" y="2081213"/>
          <p14:tracePt t="25999" x="5611813" y="2081213"/>
          <p14:tracePt t="26009" x="5624513" y="2066925"/>
          <p14:tracePt t="26015" x="5651500" y="2066925"/>
          <p14:tracePt t="26023" x="5664200" y="2066925"/>
          <p14:tracePt t="26031" x="5689600" y="2066925"/>
          <p14:tracePt t="26039" x="5715000" y="2066925"/>
          <p14:tracePt t="26047" x="5740400" y="2066925"/>
          <p14:tracePt t="26055" x="5778500" y="2066925"/>
          <p14:tracePt t="26063" x="5818188" y="2066925"/>
          <p14:tracePt t="26072" x="5881688" y="2066925"/>
          <p14:tracePt t="26080" x="5894388" y="2066925"/>
          <p14:tracePt t="26088" x="5919788" y="2066925"/>
          <p14:tracePt t="26095" x="5934075" y="2066925"/>
          <p14:tracePt t="26103" x="5959475" y="2066925"/>
          <p14:tracePt t="26111" x="5984875" y="2066925"/>
          <p14:tracePt t="26127" x="6010275" y="2066925"/>
          <p14:tracePt t="26135" x="6022975" y="2066925"/>
          <p14:tracePt t="26152" x="6035675" y="2066925"/>
          <p14:tracePt t="26161" x="6048375" y="2066925"/>
          <p14:tracePt t="26194" x="6061075" y="2066925"/>
          <p14:tracePt t="26201" x="6075363" y="2066925"/>
          <p14:tracePt t="26211" x="6088063" y="2066925"/>
          <p14:tracePt t="26224" x="6100763" y="2066925"/>
          <p14:tracePt t="26232" x="6113463" y="2066925"/>
          <p14:tracePt t="26239" x="6126163" y="2066925"/>
          <p14:tracePt t="26247" x="6138863" y="2066925"/>
          <p14:tracePt t="26255" x="6151563" y="2066925"/>
          <p14:tracePt t="26263" x="6164263" y="2066925"/>
          <p14:tracePt t="26271" x="6176963" y="2066925"/>
          <p14:tracePt t="26287" x="6189663" y="2066925"/>
          <p14:tracePt t="26295" x="6202363" y="2066925"/>
          <p14:tracePt t="26315" x="6216650" y="2066925"/>
          <p14:tracePt t="26331" x="6229350" y="2066925"/>
          <p14:tracePt t="26675" x="6216650" y="2066925"/>
          <p14:tracePt t="26683" x="6202363" y="2066925"/>
          <p14:tracePt t="26692" x="6151563" y="2054225"/>
          <p14:tracePt t="26699" x="6126163" y="2054225"/>
          <p14:tracePt t="26707" x="6048375" y="2054225"/>
          <p14:tracePt t="26715" x="5984875" y="2041525"/>
          <p14:tracePt t="26723" x="5792788" y="2041525"/>
          <p14:tracePt t="26731" x="5765800" y="2041525"/>
          <p14:tracePt t="26739" x="5599113" y="2041525"/>
          <p14:tracePt t="26747" x="5381625" y="2028825"/>
          <p14:tracePt t="26755" x="5187950" y="2028825"/>
          <p14:tracePt t="26763" x="4995863" y="2028825"/>
          <p14:tracePt t="26771" x="4829175" y="2028825"/>
          <p14:tracePt t="26779" x="4700588" y="2028825"/>
          <p14:tracePt t="26787" x="4610100" y="2028825"/>
          <p14:tracePt t="26795" x="4546600" y="2028825"/>
          <p14:tracePt t="26803" x="4456113" y="2028825"/>
          <p14:tracePt t="26811" x="4443413" y="2028825"/>
          <p14:tracePt t="26819" x="4405313" y="2028825"/>
          <p14:tracePt t="26827" x="4379913" y="2028825"/>
          <p14:tracePt t="26835" x="4352925" y="2028825"/>
          <p14:tracePt t="26845" x="4314825" y="2041525"/>
          <p14:tracePt t="26852" x="4211638" y="2054225"/>
          <p14:tracePt t="26861" x="4148138" y="2054225"/>
          <p14:tracePt t="26868" x="4057650" y="2054225"/>
          <p14:tracePt t="26877" x="3956050" y="2081213"/>
          <p14:tracePt t="26884" x="3865563" y="2093913"/>
          <p14:tracePt t="26894" x="3789363" y="2106613"/>
          <p14:tracePt t="26900" x="3698875" y="2106613"/>
          <p14:tracePt t="26907" x="3633788" y="2119313"/>
          <p14:tracePt t="26915" x="3544888" y="2144713"/>
          <p14:tracePt t="26923" x="3506788" y="2144713"/>
          <p14:tracePt t="26931" x="3492500" y="2144713"/>
          <p14:tracePt t="26940" x="3467100" y="2144713"/>
          <p14:tracePt t="26948" x="3441700" y="2144713"/>
          <p14:tracePt t="26955" x="3429000" y="2144713"/>
          <p14:tracePt t="26963" x="3416300" y="2144713"/>
          <p14:tracePt t="26979" x="3403600" y="2144713"/>
          <p14:tracePt t="26995" x="3390900" y="2157413"/>
          <p14:tracePt t="27003" x="3365500" y="2170113"/>
          <p14:tracePt t="27011" x="3351213" y="2170113"/>
          <p14:tracePt t="27019" x="3313113" y="2170113"/>
          <p14:tracePt t="27044" x="3224213" y="2182813"/>
          <p14:tracePt t="27052" x="3209925" y="2195513"/>
          <p14:tracePt t="27061" x="3171825" y="2222500"/>
          <p14:tracePt t="27068" x="3108325" y="2222500"/>
          <p14:tracePt t="27078" x="3068638" y="2235200"/>
          <p14:tracePt t="27084" x="3043238" y="2247900"/>
          <p14:tracePt t="27107" x="3030538" y="2247900"/>
          <p14:tracePt t="27500" x="3017838" y="2247900"/>
          <p14:tracePt t="27742" x="3043238" y="2247900"/>
          <p14:tracePt t="27748" x="3108325" y="2247900"/>
          <p14:tracePt t="27762" x="3184525" y="2247900"/>
          <p14:tracePt t="27769" x="3300413" y="2247900"/>
          <p14:tracePt t="27778" x="3467100" y="2247900"/>
          <p14:tracePt t="27783" x="3633788" y="2247900"/>
          <p14:tracePt t="27791" x="3814763" y="2247900"/>
          <p14:tracePt t="27799" x="4044950" y="2247900"/>
          <p14:tracePt t="27808" x="4251325" y="2247900"/>
          <p14:tracePt t="27815" x="4443413" y="2247900"/>
          <p14:tracePt t="27824" x="4662488" y="2247900"/>
          <p14:tracePt t="27831" x="4854575" y="2247900"/>
          <p14:tracePt t="27839" x="5021263" y="2247900"/>
          <p14:tracePt t="27847" x="5149850" y="2247900"/>
          <p14:tracePt t="27855" x="5240338" y="2247900"/>
          <p14:tracePt t="27863" x="5253038" y="2247900"/>
          <p14:tracePt t="27871" x="5265738" y="2247900"/>
          <p14:tracePt t="27879" x="5278438" y="2247900"/>
          <p14:tracePt t="27920" x="5303838" y="2247900"/>
          <p14:tracePt t="27927" x="5316538" y="2247900"/>
          <p14:tracePt t="27935" x="5329238" y="2247900"/>
          <p14:tracePt t="27943" x="5368925" y="2235200"/>
          <p14:tracePt t="27951" x="5407025" y="2235200"/>
          <p14:tracePt t="27963" x="5470525" y="2235200"/>
          <p14:tracePt t="27968" x="5495925" y="2222500"/>
          <p14:tracePt t="27981" x="5510213" y="2222500"/>
          <p14:tracePt t="27984" x="5573713" y="2208213"/>
          <p14:tracePt t="27991" x="5573713" y="2195513"/>
          <p14:tracePt t="28015" x="5586413" y="2195513"/>
          <p14:tracePt t="28023" x="5599113" y="2195513"/>
          <p14:tracePt t="28040" x="5611813" y="2182813"/>
          <p14:tracePt t="28047" x="5637213" y="2170113"/>
          <p14:tracePt t="28056" x="5651500" y="2170113"/>
          <p14:tracePt t="28063" x="5676900" y="2170113"/>
          <p14:tracePt t="28073" x="5715000" y="2144713"/>
          <p14:tracePt t="28081" x="5727700" y="2144713"/>
          <p14:tracePt t="28088" x="5765800" y="2144713"/>
          <p14:tracePt t="28100" x="5778500" y="2144713"/>
          <p14:tracePt t="28104" x="5792788" y="2144713"/>
          <p14:tracePt t="28111" x="5830888" y="2144713"/>
          <p14:tracePt t="28119" x="5856288" y="2144713"/>
          <p14:tracePt t="28127" x="5868988" y="2144713"/>
          <p14:tracePt t="28135" x="5934075" y="2144713"/>
          <p14:tracePt t="28143" x="5959475" y="2144713"/>
          <p14:tracePt t="28159" x="5984875" y="2144713"/>
          <p14:tracePt t="28167" x="5997575" y="2144713"/>
          <p14:tracePt t="28207" x="6010275" y="2144713"/>
          <p14:tracePt t="28223" x="6022975" y="2144713"/>
          <p14:tracePt t="28240" x="6035675" y="2157413"/>
          <p14:tracePt t="28247" x="6048375" y="2157413"/>
          <p14:tracePt t="28256" x="6061075" y="2170113"/>
          <p14:tracePt t="28272" x="6061075" y="2182813"/>
          <p14:tracePt t="28319" x="6075363" y="2195513"/>
          <p14:tracePt t="28335" x="6088063" y="2195513"/>
          <p14:tracePt t="28384" x="6100763" y="2195513"/>
          <p14:tracePt t="28400" x="6113463" y="2195513"/>
          <p14:tracePt t="28408" x="6126163" y="2182813"/>
          <p14:tracePt t="28416" x="6126163" y="2170113"/>
          <p14:tracePt t="28433" x="6138863" y="2170113"/>
          <p14:tracePt t="28440" x="6151563" y="2157413"/>
          <p14:tracePt t="28479" x="6151563" y="2144713"/>
          <p14:tracePt t="28585" x="6126163" y="2144713"/>
          <p14:tracePt t="28592" x="6113463" y="2144713"/>
          <p14:tracePt t="28601" x="6075363" y="2157413"/>
          <p14:tracePt t="28609" x="6035675" y="2182813"/>
          <p14:tracePt t="28617" x="5972175" y="2195513"/>
          <p14:tracePt t="28631" x="5881688" y="2222500"/>
          <p14:tracePt t="28637" x="5765800" y="2260600"/>
          <p14:tracePt t="28649" x="5689600" y="2286000"/>
          <p14:tracePt t="28653" x="5599113" y="2336800"/>
          <p14:tracePt t="28665" x="5510213" y="2389188"/>
          <p14:tracePt t="28668" x="5368925" y="2427288"/>
          <p14:tracePt t="28676" x="5253038" y="2478088"/>
          <p14:tracePt t="28684" x="5137150" y="2581275"/>
          <p14:tracePt t="28692" x="4957763" y="2709863"/>
          <p14:tracePt t="28699" x="4816475" y="2838450"/>
          <p14:tracePt t="28707" x="4675188" y="2979738"/>
          <p14:tracePt t="28715" x="4340225" y="3197225"/>
          <p14:tracePt t="28723" x="4148138" y="3351213"/>
          <p14:tracePt t="28731" x="3878263" y="3673475"/>
          <p14:tracePt t="28739" x="3429000" y="4006850"/>
          <p14:tracePt t="28747" x="2927350" y="4521200"/>
          <p14:tracePt t="28755" x="2298700" y="5008563"/>
          <p14:tracePt t="28763" x="1862138" y="5316538"/>
          <p14:tracePt t="28771" x="1181100" y="5959475"/>
          <p14:tracePt t="28779" x="577850" y="6421438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5" t="20416" r="57199" b="21502"/>
          <a:stretch/>
        </p:blipFill>
        <p:spPr>
          <a:xfrm>
            <a:off x="3276923" y="342731"/>
            <a:ext cx="5252936" cy="6172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" y="0"/>
            <a:ext cx="9279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Google Earth picture showing spring pea growth under different biochar rates (2016)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629645" y="1447800"/>
            <a:ext cx="2547492" cy="3554072"/>
            <a:chOff x="3562683" y="1504810"/>
            <a:chExt cx="2547492" cy="3554072"/>
          </a:xfrm>
        </p:grpSpPr>
        <p:sp>
          <p:nvSpPr>
            <p:cNvPr id="5" name="TextBox 4"/>
            <p:cNvSpPr txBox="1"/>
            <p:nvPr/>
          </p:nvSpPr>
          <p:spPr>
            <a:xfrm>
              <a:off x="3562683" y="1504810"/>
              <a:ext cx="25474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</a:rPr>
                <a:t>1     3      5      2      4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62683" y="3086713"/>
              <a:ext cx="25474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</a:rPr>
                <a:t>4     5      2      3      1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62683" y="4597217"/>
              <a:ext cx="25474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</a:rPr>
                <a:t>1     2      3      4      5</a:t>
              </a:r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955007"/>
              </p:ext>
            </p:extLst>
          </p:nvPr>
        </p:nvGraphicFramePr>
        <p:xfrm>
          <a:off x="2" y="1857852"/>
          <a:ext cx="3230807" cy="26303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998">
                  <a:extLst>
                    <a:ext uri="{9D8B030D-6E8A-4147-A177-3AD203B41FA5}">
                      <a16:colId xmlns:a16="http://schemas.microsoft.com/office/drawing/2014/main" val="107276309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67088162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514601299"/>
                    </a:ext>
                  </a:extLst>
                </a:gridCol>
                <a:gridCol w="358182">
                  <a:extLst>
                    <a:ext uri="{9D8B030D-6E8A-4147-A177-3AD203B41FA5}">
                      <a16:colId xmlns:a16="http://schemas.microsoft.com/office/drawing/2014/main" val="3066859754"/>
                    </a:ext>
                  </a:extLst>
                </a:gridCol>
                <a:gridCol w="254420">
                  <a:extLst>
                    <a:ext uri="{9D8B030D-6E8A-4147-A177-3AD203B41FA5}">
                      <a16:colId xmlns:a16="http://schemas.microsoft.com/office/drawing/2014/main" val="2289333420"/>
                    </a:ext>
                  </a:extLst>
                </a:gridCol>
                <a:gridCol w="294593">
                  <a:extLst>
                    <a:ext uri="{9D8B030D-6E8A-4147-A177-3AD203B41FA5}">
                      <a16:colId xmlns:a16="http://schemas.microsoft.com/office/drawing/2014/main" val="2352772482"/>
                    </a:ext>
                  </a:extLst>
                </a:gridCol>
                <a:gridCol w="334766">
                  <a:extLst>
                    <a:ext uri="{9D8B030D-6E8A-4147-A177-3AD203B41FA5}">
                      <a16:colId xmlns:a16="http://schemas.microsoft.com/office/drawing/2014/main" val="703990862"/>
                    </a:ext>
                  </a:extLst>
                </a:gridCol>
                <a:gridCol w="312448">
                  <a:extLst>
                    <a:ext uri="{9D8B030D-6E8A-4147-A177-3AD203B41FA5}">
                      <a16:colId xmlns:a16="http://schemas.microsoft.com/office/drawing/2014/main" val="3911377433"/>
                    </a:ext>
                  </a:extLst>
                </a:gridCol>
              </a:tblGrid>
              <a:tr h="656748"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</a:rPr>
                        <a:t>Biochar (CBARC) Treatment code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69531584"/>
                  </a:ext>
                </a:extLst>
              </a:tr>
              <a:tr h="227152">
                <a:tc>
                  <a:txBody>
                    <a:bodyPr/>
                    <a:lstStyle/>
                    <a:p>
                      <a:pPr algn="l" fontAlgn="b"/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</a:rPr>
                        <a:t>Wheat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</a:rPr>
                        <a:t>Pea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38898144"/>
                  </a:ext>
                </a:extLst>
              </a:tr>
              <a:tr h="22715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>
                          <a:effectLst/>
                        </a:rPr>
                        <a:t>Trt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 err="1">
                          <a:effectLst/>
                        </a:rPr>
                        <a:t>Bioch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 err="1">
                          <a:effectLst/>
                        </a:rPr>
                        <a:t>Fert</a:t>
                      </a:r>
                      <a:r>
                        <a:rPr lang="en-US" sz="1800" b="1" u="sng" strike="noStrike" dirty="0">
                          <a:effectLst/>
                        </a:rPr>
                        <a:t> N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 err="1">
                          <a:effectLst/>
                        </a:rPr>
                        <a:t>Bioch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 err="1">
                          <a:effectLst/>
                        </a:rPr>
                        <a:t>Fert</a:t>
                      </a:r>
                      <a:r>
                        <a:rPr lang="en-US" sz="1800" b="1" u="sng" strike="noStrike" dirty="0">
                          <a:effectLst/>
                        </a:rPr>
                        <a:t> (N)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77724"/>
                  </a:ext>
                </a:extLst>
              </a:tr>
              <a:tr h="22715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rowSpan="5"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20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rowSpan="5"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84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84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84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84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47172454"/>
                  </a:ext>
                </a:extLst>
              </a:tr>
              <a:tr h="22715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16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52124065"/>
                  </a:ext>
                </a:extLst>
              </a:tr>
              <a:tr h="22715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16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37729614"/>
                  </a:ext>
                </a:extLst>
              </a:tr>
              <a:tr h="22715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10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16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10307677"/>
                  </a:ext>
                </a:extLst>
              </a:tr>
              <a:tr h="22715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20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16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96239686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11427" y="4771039"/>
            <a:ext cx="1730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Biochar (tons/a)</a:t>
            </a:r>
          </a:p>
          <a:p>
            <a:r>
              <a:rPr lang="en-US" b="1" dirty="0" err="1"/>
              <a:t>Fert</a:t>
            </a:r>
            <a:r>
              <a:rPr lang="en-US" b="1" dirty="0"/>
              <a:t> N (</a:t>
            </a:r>
            <a:r>
              <a:rPr lang="en-US" b="1" dirty="0" err="1"/>
              <a:t>lbs</a:t>
            </a:r>
            <a:r>
              <a:rPr lang="en-US" b="1" dirty="0"/>
              <a:t>/a)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27" y="5945922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9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5341"/>
    </mc:Choice>
    <mc:Fallback xmlns="">
      <p:transition spd="slow" advTm="65341"/>
    </mc:Fallback>
  </mc:AlternateContent>
  <p:extLst>
    <p:ext uri="{3A86A75C-4F4B-4683-9AE1-C65F6400EC91}">
      <p14:laserTraceLst xmlns:p14="http://schemas.microsoft.com/office/powerpoint/2010/main">
        <p14:tracePtLst>
          <p14:tracePt t="8466" x="2773363" y="5997575"/>
          <p14:tracePt t="8475" x="2927350" y="5599113"/>
          <p14:tracePt t="8477" x="3055938" y="5341938"/>
          <p14:tracePt t="8485" x="3171825" y="4995863"/>
          <p14:tracePt t="8493" x="3236913" y="4738688"/>
          <p14:tracePt t="8501" x="3275013" y="4405313"/>
          <p14:tracePt t="8509" x="3287713" y="4173538"/>
          <p14:tracePt t="8517" x="3287713" y="3994150"/>
          <p14:tracePt t="8525" x="3287713" y="3814763"/>
          <p14:tracePt t="8533" x="3287713" y="3570288"/>
          <p14:tracePt t="8541" x="3287713" y="3365500"/>
          <p14:tracePt t="8549" x="3287713" y="3068638"/>
          <p14:tracePt t="8557" x="3287713" y="2863850"/>
          <p14:tracePt t="8565" x="3313113" y="2619375"/>
          <p14:tracePt t="8573" x="3325813" y="2389188"/>
          <p14:tracePt t="8581" x="3338513" y="2260600"/>
          <p14:tracePt t="8589" x="3338513" y="2066925"/>
          <p14:tracePt t="8597" x="3365500" y="1939925"/>
          <p14:tracePt t="8605" x="3378200" y="1849438"/>
          <p14:tracePt t="8613" x="3390900" y="1733550"/>
          <p14:tracePt t="8621" x="3416300" y="1670050"/>
          <p14:tracePt t="8629" x="3416300" y="1592263"/>
          <p14:tracePt t="8637" x="3429000" y="1579563"/>
          <p14:tracePt t="8645" x="3429000" y="1554163"/>
          <p14:tracePt t="8654" x="3429000" y="1541463"/>
          <p14:tracePt t="8757" x="3441700" y="1541463"/>
          <p14:tracePt t="8765" x="3454400" y="1528763"/>
          <p14:tracePt t="8773" x="3506788" y="1503363"/>
          <p14:tracePt t="8781" x="3621088" y="1476375"/>
          <p14:tracePt t="8789" x="3749675" y="1450975"/>
          <p14:tracePt t="8797" x="3827463" y="1438275"/>
          <p14:tracePt t="8804" x="3840163" y="1438275"/>
          <p14:tracePt t="8813" x="3852863" y="1438275"/>
          <p14:tracePt t="8901" x="3865563" y="1438275"/>
          <p14:tracePt t="8932" x="3865563" y="1463675"/>
          <p14:tracePt t="8940" x="3852863" y="1489075"/>
          <p14:tracePt t="8949" x="3840163" y="1554163"/>
          <p14:tracePt t="8957" x="3840163" y="1579563"/>
          <p14:tracePt t="8966" x="3840163" y="1604963"/>
          <p14:tracePt t="8973" x="3840163" y="1644650"/>
          <p14:tracePt t="8982" x="3840163" y="1682750"/>
          <p14:tracePt t="8990" x="3840163" y="1720850"/>
          <p14:tracePt t="8997" x="3840163" y="1733550"/>
          <p14:tracePt t="9006" x="3840163" y="1771650"/>
          <p14:tracePt t="9021" x="3840163" y="1784350"/>
          <p14:tracePt t="9045" x="3840163" y="1798638"/>
          <p14:tracePt t="9125" x="3840163" y="1811338"/>
          <p14:tracePt t="9156" x="3840163" y="1798638"/>
          <p14:tracePt t="9166" x="3840163" y="1784350"/>
          <p14:tracePt t="9173" x="3840163" y="1771650"/>
          <p14:tracePt t="9182" x="3840163" y="1746250"/>
          <p14:tracePt t="9189" x="3840163" y="1733550"/>
          <p14:tracePt t="9197" x="3840163" y="1720850"/>
          <p14:tracePt t="9205" x="3840163" y="1708150"/>
          <p14:tracePt t="9213" x="3840163" y="1695450"/>
          <p14:tracePt t="9221" x="3840163" y="1682750"/>
          <p14:tracePt t="9238" x="3840163" y="1670050"/>
          <p14:tracePt t="9245" x="3840163" y="1657350"/>
          <p14:tracePt t="9253" x="3840163" y="1644650"/>
          <p14:tracePt t="9261" x="3840163" y="1630363"/>
          <p14:tracePt t="9268" x="3827463" y="1617663"/>
          <p14:tracePt t="9285" x="3827463" y="1604963"/>
          <p14:tracePt t="9301" x="3814763" y="1604963"/>
          <p14:tracePt t="9308" x="3789363" y="1604963"/>
          <p14:tracePt t="9333" x="3775075" y="1604963"/>
          <p14:tracePt t="9342" x="3749675" y="1604963"/>
          <p14:tracePt t="9349" x="3736975" y="1617663"/>
          <p14:tracePt t="9357" x="3711575" y="1657350"/>
          <p14:tracePt t="9365" x="3686175" y="1720850"/>
          <p14:tracePt t="9373" x="3648075" y="1811338"/>
          <p14:tracePt t="9381" x="3633788" y="1900238"/>
          <p14:tracePt t="9390" x="3595688" y="2041525"/>
          <p14:tracePt t="9397" x="3582988" y="2170113"/>
          <p14:tracePt t="9404" x="3557588" y="2286000"/>
          <p14:tracePt t="9421" x="3557588" y="2363788"/>
          <p14:tracePt t="9429" x="3532188" y="2452688"/>
          <p14:tracePt t="9438" x="3532188" y="2543175"/>
          <p14:tracePt t="9445" x="3532188" y="2632075"/>
          <p14:tracePt t="9453" x="3532188" y="2735263"/>
          <p14:tracePt t="9460" x="3519488" y="2851150"/>
          <p14:tracePt t="9469" x="3519488" y="3017838"/>
          <p14:tracePt t="9477" x="3519488" y="3121025"/>
          <p14:tracePt t="9486" x="3519488" y="3209925"/>
          <p14:tracePt t="9497" x="3519488" y="3313113"/>
          <p14:tracePt t="9506" x="3519488" y="3390900"/>
          <p14:tracePt t="9513" x="3519488" y="3492500"/>
          <p14:tracePt t="9524" x="3519488" y="3621088"/>
          <p14:tracePt t="9529" x="3519488" y="3724275"/>
          <p14:tracePt t="9538" x="3532188" y="3916363"/>
          <p14:tracePt t="9549" x="3532188" y="4044950"/>
          <p14:tracePt t="9557" x="3532188" y="4160838"/>
          <p14:tracePt t="9565" x="3532188" y="4367213"/>
          <p14:tracePt t="9573" x="3532188" y="4494213"/>
          <p14:tracePt t="9581" x="3532188" y="4584700"/>
          <p14:tracePt t="9590" x="3532188" y="4700588"/>
          <p14:tracePt t="9601" x="3532188" y="4764088"/>
          <p14:tracePt t="9609" x="3532188" y="4854575"/>
          <p14:tracePt t="9616" x="3532188" y="4932363"/>
          <p14:tracePt t="9625" x="3532188" y="5008563"/>
          <p14:tracePt t="9633" x="3532188" y="5111750"/>
          <p14:tracePt t="9640" x="3532188" y="5175250"/>
          <p14:tracePt t="9649" x="3532188" y="5278438"/>
          <p14:tracePt t="9658" x="3532188" y="5303838"/>
          <p14:tracePt t="9665" x="3532188" y="5341938"/>
          <p14:tracePt t="9676" x="3532188" y="5368925"/>
          <p14:tracePt t="9681" x="3532188" y="5457825"/>
          <p14:tracePt t="9690" x="3532188" y="5483225"/>
          <p14:tracePt t="9698" x="3532188" y="5573713"/>
          <p14:tracePt t="9707" x="3532188" y="5599113"/>
          <p14:tracePt t="9713" x="3532188" y="5637213"/>
          <p14:tracePt t="9725" x="3532188" y="5676900"/>
          <p14:tracePt t="9729" x="3532188" y="5689600"/>
          <p14:tracePt t="9738" x="3532188" y="5702300"/>
          <p14:tracePt t="9745" x="3532188" y="5727700"/>
          <p14:tracePt t="9753" x="3532188" y="5740400"/>
          <p14:tracePt t="9760" x="3519488" y="5765800"/>
          <p14:tracePt t="9769" x="3506788" y="5792788"/>
          <p14:tracePt t="9793" x="3506788" y="5818188"/>
          <p14:tracePt t="9802" x="3506788" y="5830888"/>
          <p14:tracePt t="9810" x="3506788" y="5843588"/>
          <p14:tracePt t="9817" x="3506788" y="5868988"/>
          <p14:tracePt t="9997" x="3479800" y="5881688"/>
          <p14:tracePt t="10013" x="3467100" y="5881688"/>
          <p14:tracePt t="10029" x="3454400" y="5881688"/>
          <p14:tracePt t="10044" x="3441700" y="5881688"/>
          <p14:tracePt t="10657" x="3441700" y="5868988"/>
          <p14:tracePt t="10673" x="3441700" y="5856288"/>
          <p14:tracePt t="10704" x="3441700" y="5830888"/>
          <p14:tracePt t="10722" x="3441700" y="5818188"/>
          <p14:tracePt t="10729" x="3441700" y="5805488"/>
          <p14:tracePt t="10738" x="3441700" y="5792788"/>
          <p14:tracePt t="10745" x="3441700" y="5778500"/>
          <p14:tracePt t="10758" x="3441700" y="5765800"/>
          <p14:tracePt t="10766" x="3441700" y="5753100"/>
          <p14:tracePt t="10802" x="3441700" y="5740400"/>
          <p14:tracePt t="10810" x="3441700" y="5727700"/>
          <p14:tracePt t="10829" x="3441700" y="5715000"/>
          <p14:tracePt t="10869" x="3441700" y="5702300"/>
          <p14:tracePt t="10897" x="3441700" y="5689600"/>
          <p14:tracePt t="10918" x="3429000" y="5676900"/>
          <p14:tracePt t="10926" x="3416300" y="5664200"/>
          <p14:tracePt t="10937" x="3416300" y="5651500"/>
          <p14:tracePt t="10945" x="3403600" y="5651500"/>
          <p14:tracePt t="10953" x="3378200" y="5624513"/>
          <p14:tracePt t="10961" x="3378200" y="5611813"/>
          <p14:tracePt t="10969" x="3351213" y="5599113"/>
          <p14:tracePt t="10977" x="3338513" y="5586413"/>
          <p14:tracePt t="10985" x="3325813" y="5573713"/>
          <p14:tracePt t="10993" x="3313113" y="5561013"/>
          <p14:tracePt t="11002" x="3313113" y="5548313"/>
          <p14:tracePt t="11021" x="3300413" y="5535613"/>
          <p14:tracePt t="11035" x="3287713" y="5535613"/>
          <p14:tracePt t="11393" x="3300413" y="5535613"/>
          <p14:tracePt t="11402" x="3313113" y="5535613"/>
          <p14:tracePt t="11409" x="3416300" y="5611813"/>
          <p14:tracePt t="11417" x="3492500" y="5651500"/>
          <p14:tracePt t="11424" x="3608388" y="5689600"/>
          <p14:tracePt t="11432" x="3621088" y="5702300"/>
          <p14:tracePt t="11444" x="3648075" y="5715000"/>
          <p14:tracePt t="11452" x="3660775" y="5727700"/>
          <p14:tracePt t="11460" x="3673475" y="5740400"/>
          <p14:tracePt t="11601" x="3686175" y="5753100"/>
          <p14:tracePt t="12234" x="3686175" y="5740400"/>
          <p14:tracePt t="12255" x="3660775" y="5715000"/>
          <p14:tracePt t="12265" x="3633788" y="5689600"/>
          <p14:tracePt t="12274" x="3608388" y="5689600"/>
          <p14:tracePt t="12278" x="3582988" y="5664200"/>
          <p14:tracePt t="12294" x="3570288" y="5651500"/>
          <p14:tracePt t="12309" x="3570288" y="5624513"/>
          <p14:tracePt t="12317" x="3570288" y="5599113"/>
          <p14:tracePt t="12324" x="3570288" y="5586413"/>
          <p14:tracePt t="12332" x="3582988" y="5561013"/>
          <p14:tracePt t="12340" x="3608388" y="5535613"/>
          <p14:tracePt t="12348" x="3633788" y="5510213"/>
          <p14:tracePt t="12359" x="3648075" y="5510213"/>
          <p14:tracePt t="12397" x="3673475" y="5483225"/>
          <p14:tracePt t="12405" x="3711575" y="5483225"/>
          <p14:tracePt t="12421" x="3724275" y="5470525"/>
          <p14:tracePt t="12453" x="3749675" y="5470525"/>
          <p14:tracePt t="12485" x="3762375" y="5470525"/>
          <p14:tracePt t="12502" x="3775075" y="5483225"/>
          <p14:tracePt t="12518" x="3775075" y="5510213"/>
          <p14:tracePt t="12525" x="3789363" y="5522913"/>
          <p14:tracePt t="12532" x="3814763" y="5573713"/>
          <p14:tracePt t="12540" x="3827463" y="5599113"/>
          <p14:tracePt t="12548" x="3852863" y="5664200"/>
          <p14:tracePt t="12557" x="3878263" y="5689600"/>
          <p14:tracePt t="12564" x="3903663" y="5727700"/>
          <p14:tracePt t="12573" x="3903663" y="5740400"/>
          <p14:tracePt t="12580" x="3916363" y="5765800"/>
          <p14:tracePt t="12590" x="3943350" y="5805488"/>
          <p14:tracePt t="12597" x="3968750" y="5818188"/>
          <p14:tracePt t="12606" x="3994150" y="5843588"/>
          <p14:tracePt t="12613" x="4006850" y="5843588"/>
          <p14:tracePt t="12621" x="4032250" y="5868988"/>
          <p14:tracePt t="12628" x="4044950" y="5881688"/>
          <p14:tracePt t="12636" x="4057650" y="5894388"/>
          <p14:tracePt t="12644" x="4084638" y="5907088"/>
          <p14:tracePt t="12655" x="4097338" y="5907088"/>
          <p14:tracePt t="12662" x="4110038" y="5907088"/>
          <p14:tracePt t="12684" x="4122738" y="5919788"/>
          <p14:tracePt t="12693" x="4135438" y="5934075"/>
          <p14:tracePt t="12709" x="4148138" y="5934075"/>
          <p14:tracePt t="12716" x="4173538" y="5934075"/>
          <p14:tracePt t="12725" x="4186238" y="5934075"/>
          <p14:tracePt t="12733" x="4198938" y="5934075"/>
          <p14:tracePt t="12741" x="4211638" y="5934075"/>
          <p14:tracePt t="12749" x="4225925" y="5934075"/>
          <p14:tracePt t="12757" x="4238625" y="5934075"/>
          <p14:tracePt t="12777" x="4251325" y="5934075"/>
          <p14:tracePt t="12781" x="4276725" y="5934075"/>
          <p14:tracePt t="12790" x="4302125" y="5934075"/>
          <p14:tracePt t="12798" x="4367213" y="5907088"/>
          <p14:tracePt t="12806" x="4392613" y="5894388"/>
          <p14:tracePt t="12813" x="4456113" y="5868988"/>
          <p14:tracePt t="12822" x="4481513" y="5856288"/>
          <p14:tracePt t="12829" x="4508500" y="5843588"/>
          <p14:tracePt t="12837" x="4533900" y="5843588"/>
          <p14:tracePt t="12845" x="4546600" y="5843588"/>
          <p14:tracePt t="12853" x="4559300" y="5843588"/>
          <p14:tracePt t="12861" x="4572000" y="5843588"/>
          <p14:tracePt t="12869" x="4584700" y="5843588"/>
          <p14:tracePt t="12877" x="4597400" y="5843588"/>
          <p14:tracePt t="12893" x="4622800" y="5868988"/>
          <p14:tracePt t="12900" x="4649788" y="5907088"/>
          <p14:tracePt t="12909" x="4675188" y="5934075"/>
          <p14:tracePt t="12916" x="4687888" y="5946775"/>
          <p14:tracePt t="12929" x="4725988" y="5984875"/>
          <p14:tracePt t="12933" x="4829175" y="6035675"/>
          <p14:tracePt t="12943" x="4854575" y="6061075"/>
          <p14:tracePt t="12949" x="4892675" y="6126163"/>
          <p14:tracePt t="12957" x="4957763" y="6151563"/>
          <p14:tracePt t="12964" x="5033963" y="6189663"/>
          <p14:tracePt t="12974" x="5059363" y="6202363"/>
          <p14:tracePt t="12980" x="5073650" y="6202363"/>
          <p14:tracePt t="12988" x="5073650" y="6216650"/>
          <p14:tracePt t="13044" x="5086350" y="6229350"/>
          <p14:tracePt t="13092" x="5111750" y="6229350"/>
          <p14:tracePt t="13100" x="5111750" y="6216650"/>
          <p14:tracePt t="13108" x="5124450" y="6216650"/>
          <p14:tracePt t="13144" x="5124450" y="6202363"/>
          <p14:tracePt t="13153" x="5124450" y="6176963"/>
          <p14:tracePt t="13168" x="5124450" y="6164263"/>
          <p14:tracePt t="13176" x="5124450" y="6151563"/>
          <p14:tracePt t="13185" x="5111750" y="6138863"/>
          <p14:tracePt t="13193" x="5111750" y="6113463"/>
          <p14:tracePt t="13208" x="5086350" y="6088063"/>
          <p14:tracePt t="13216" x="5073650" y="6075363"/>
          <p14:tracePt t="13224" x="5073650" y="6061075"/>
          <p14:tracePt t="13233" x="5073650" y="6048375"/>
          <p14:tracePt t="13240" x="5059363" y="6022975"/>
          <p14:tracePt t="13249" x="5059363" y="6010275"/>
          <p14:tracePt t="13257" x="5046663" y="5984875"/>
          <p14:tracePt t="13274" x="5033963" y="5919788"/>
          <p14:tracePt t="13281" x="5021263" y="5894388"/>
          <p14:tracePt t="13297" x="5021263" y="5881688"/>
          <p14:tracePt t="13308" x="5021263" y="5868988"/>
          <p14:tracePt t="13321" x="5008563" y="5868988"/>
          <p14:tracePt t="13353" x="4995863" y="5856288"/>
          <p14:tracePt t="13400" x="4983163" y="5856288"/>
          <p14:tracePt t="13417" x="4970463" y="5856288"/>
          <p14:tracePt t="13593" x="4957763" y="5856288"/>
          <p14:tracePt t="13609" x="4945063" y="5856288"/>
          <p14:tracePt t="13617" x="4932363" y="5843588"/>
          <p14:tracePt t="13624" x="4892675" y="5778500"/>
          <p14:tracePt t="13641" x="4867275" y="5753100"/>
          <p14:tracePt t="13648" x="4841875" y="5727700"/>
          <p14:tracePt t="13658" x="4829175" y="5702300"/>
          <p14:tracePt t="13664" x="4803775" y="5676900"/>
          <p14:tracePt t="13673" x="4803775" y="5664200"/>
          <p14:tracePt t="13681" x="4776788" y="5637213"/>
          <p14:tracePt t="13689" x="4751388" y="5624513"/>
          <p14:tracePt t="13697" x="4751388" y="5611813"/>
          <p14:tracePt t="13705" x="4738688" y="5599113"/>
          <p14:tracePt t="13721" x="4725988" y="5599113"/>
          <p14:tracePt t="13728" x="4725988" y="5586413"/>
          <p14:tracePt t="13801" x="4700588" y="5586413"/>
          <p14:tracePt t="13810" x="4700588" y="5599113"/>
          <p14:tracePt t="13818" x="4700588" y="5624513"/>
          <p14:tracePt t="13825" x="4700588" y="5651500"/>
          <p14:tracePt t="13833" x="4700588" y="5676900"/>
          <p14:tracePt t="13842" x="4700588" y="5715000"/>
          <p14:tracePt t="13849" x="4700588" y="5778500"/>
          <p14:tracePt t="13858" x="4713288" y="5792788"/>
          <p14:tracePt t="13865" x="4738688" y="5818188"/>
          <p14:tracePt t="13873" x="4751388" y="5856288"/>
          <p14:tracePt t="13880" x="4764088" y="5868988"/>
          <p14:tracePt t="13888" x="4776788" y="5868988"/>
          <p14:tracePt t="13896" x="4791075" y="5881688"/>
          <p14:tracePt t="13946" x="4803775" y="5881688"/>
          <p14:tracePt t="13954" x="4829175" y="5856288"/>
          <p14:tracePt t="13961" x="4841875" y="5843588"/>
          <p14:tracePt t="13970" x="4854575" y="5805488"/>
          <p14:tracePt t="13978" x="4879975" y="5765800"/>
          <p14:tracePt t="13986" x="4905375" y="5727700"/>
          <p14:tracePt t="13995" x="4945063" y="5689600"/>
          <p14:tracePt t="14002" x="4970463" y="5664200"/>
          <p14:tracePt t="14009" x="4983163" y="5664200"/>
          <p14:tracePt t="14017" x="5008563" y="5599113"/>
          <p14:tracePt t="14025" x="5033963" y="5573713"/>
          <p14:tracePt t="14043" x="5046663" y="5561013"/>
          <p14:tracePt t="14056" x="5046663" y="5548313"/>
          <p14:tracePt t="14153" x="5059363" y="5548313"/>
          <p14:tracePt t="14161" x="5059363" y="5561013"/>
          <p14:tracePt t="14169" x="5073650" y="5561013"/>
          <p14:tracePt t="14180" x="5086350" y="5573713"/>
          <p14:tracePt t="14197" x="5124450" y="5586413"/>
          <p14:tracePt t="14201" x="5162550" y="5599113"/>
          <p14:tracePt t="14209" x="5240338" y="5611813"/>
          <p14:tracePt t="14217" x="5329238" y="5611813"/>
          <p14:tracePt t="14225" x="5419725" y="5624513"/>
          <p14:tracePt t="14232" x="5510213" y="5624513"/>
          <p14:tracePt t="14241" x="5611813" y="5624513"/>
          <p14:tracePt t="14248" x="5676900" y="5624513"/>
          <p14:tracePt t="14257" x="5715000" y="5624513"/>
          <p14:tracePt t="14264" x="5740400" y="5624513"/>
          <p14:tracePt t="14272" x="5753100" y="5624513"/>
          <p14:tracePt t="14440" x="5765800" y="5637213"/>
          <p14:tracePt t="14472" x="5765800" y="5664200"/>
          <p14:tracePt t="14481" x="5765800" y="5676900"/>
          <p14:tracePt t="14514" x="5765800" y="5689600"/>
          <p14:tracePt t="14520" x="5765800" y="5702300"/>
          <p14:tracePt t="15009" x="5765800" y="5715000"/>
          <p14:tracePt t="15025" x="5765800" y="5727700"/>
          <p14:tracePt t="15042" x="5765800" y="5740400"/>
          <p14:tracePt t="15057" x="5765800" y="5753100"/>
          <p14:tracePt t="15089" x="5765800" y="5765800"/>
          <p14:tracePt t="15361" x="5765800" y="5778500"/>
          <p14:tracePt t="15377" x="5765800" y="5792788"/>
          <p14:tracePt t="15385" x="5765800" y="5805488"/>
          <p14:tracePt t="15409" x="5765800" y="5830888"/>
          <p14:tracePt t="15425" x="5753100" y="5843588"/>
          <p14:tracePt t="15433" x="5753100" y="5856288"/>
          <p14:tracePt t="15457" x="5740400" y="5868988"/>
          <p14:tracePt t="15505" x="5740400" y="5881688"/>
          <p14:tracePt t="15521" x="5727700" y="5894388"/>
          <p14:tracePt t="15545" x="5715000" y="5907088"/>
          <p14:tracePt t="15552" x="5702300" y="5919788"/>
          <p14:tracePt t="15561" x="5689600" y="5934075"/>
          <p14:tracePt t="15569" x="5689600" y="5946775"/>
          <p14:tracePt t="15576" x="5664200" y="5972175"/>
          <p14:tracePt t="15584" x="5651500" y="5972175"/>
          <p14:tracePt t="15595" x="5637213" y="6010275"/>
          <p14:tracePt t="15601" x="5624513" y="6022975"/>
          <p14:tracePt t="15611" x="5599113" y="6035675"/>
          <p14:tracePt t="15618" x="5573713" y="6113463"/>
          <p14:tracePt t="15629" x="5561013" y="6126163"/>
          <p14:tracePt t="15633" x="5535613" y="6151563"/>
          <p14:tracePt t="15642" x="5522913" y="6164263"/>
          <p14:tracePt t="15649" x="5510213" y="6176963"/>
          <p14:tracePt t="15697" x="5495925" y="6189663"/>
          <p14:tracePt t="15745" x="5470525" y="6189663"/>
          <p14:tracePt t="15753" x="5432425" y="6189663"/>
          <p14:tracePt t="15761" x="5394325" y="6151563"/>
          <p14:tracePt t="15769" x="5354638" y="6126163"/>
          <p14:tracePt t="15777" x="5291138" y="6088063"/>
          <p14:tracePt t="15785" x="5253038" y="6048375"/>
          <p14:tracePt t="15794" x="5213350" y="6010275"/>
          <p14:tracePt t="15801" x="5137150" y="5934075"/>
          <p14:tracePt t="15810" x="5059363" y="5856288"/>
          <p14:tracePt t="15817" x="5033963" y="5818188"/>
          <p14:tracePt t="15827" x="4945063" y="5727700"/>
          <p14:tracePt t="15833" x="4918075" y="5702300"/>
          <p14:tracePt t="15841" x="4905375" y="5676900"/>
          <p14:tracePt t="15849" x="4892675" y="5651500"/>
          <p14:tracePt t="15857" x="4879975" y="5624513"/>
          <p14:tracePt t="15865" x="4879975" y="5599113"/>
          <p14:tracePt t="15873" x="4879975" y="5573713"/>
          <p14:tracePt t="15881" x="4879975" y="5510213"/>
          <p14:tracePt t="15889" x="4879975" y="5495925"/>
          <p14:tracePt t="15896" x="4879975" y="5483225"/>
          <p14:tracePt t="15905" x="4879975" y="5457825"/>
          <p14:tracePt t="15912" x="4879975" y="5394325"/>
          <p14:tracePt t="15921" x="4892675" y="5381625"/>
          <p14:tracePt t="15929" x="4918075" y="5368925"/>
          <p14:tracePt t="15937" x="4918075" y="5354638"/>
          <p14:tracePt t="15944" x="4945063" y="5316538"/>
          <p14:tracePt t="15953" x="4957763" y="5303838"/>
          <p14:tracePt t="15960" x="4957763" y="5291138"/>
          <p14:tracePt t="15969" x="4970463" y="5265738"/>
          <p14:tracePt t="15979" x="4995863" y="5253038"/>
          <p14:tracePt t="15985" x="4995863" y="5240338"/>
          <p14:tracePt t="16001" x="4995863" y="5227638"/>
          <p14:tracePt t="16065" x="4995863" y="5213350"/>
          <p14:tracePt t="16080" x="4983163" y="5213350"/>
          <p14:tracePt t="16088" x="4970463" y="5213350"/>
          <p14:tracePt t="16097" x="4945063" y="5213350"/>
          <p14:tracePt t="16105" x="4905375" y="5187950"/>
          <p14:tracePt t="16113" x="4879975" y="5175250"/>
          <p14:tracePt t="16121" x="4854575" y="5149850"/>
          <p14:tracePt t="16128" x="4841875" y="5137150"/>
          <p14:tracePt t="16137" x="4803775" y="5111750"/>
          <p14:tracePt t="16144" x="4791075" y="5073650"/>
          <p14:tracePt t="16152" x="4776788" y="5046663"/>
          <p14:tracePt t="16161" x="4764088" y="5046663"/>
          <p14:tracePt t="16169" x="4751388" y="5021263"/>
          <p14:tracePt t="16181" x="4751388" y="5008563"/>
          <p14:tracePt t="16314" x="4738688" y="5021263"/>
          <p14:tracePt t="16328" x="4738688" y="5033963"/>
          <p14:tracePt t="16652" x="4738688" y="5008563"/>
          <p14:tracePt t="16669" x="4738688" y="4995863"/>
          <p14:tracePt t="16676" x="4738688" y="4970463"/>
          <p14:tracePt t="16684" x="4751388" y="4970463"/>
          <p14:tracePt t="16696" x="4764088" y="4957763"/>
          <p14:tracePt t="16701" x="4764088" y="4932363"/>
          <p14:tracePt t="16717" x="4776788" y="4905375"/>
          <p14:tracePt t="16725" x="4776788" y="4892675"/>
          <p14:tracePt t="16734" x="4776788" y="4879975"/>
          <p14:tracePt t="16741" x="4776788" y="4854575"/>
          <p14:tracePt t="16749" x="4791075" y="4841875"/>
          <p14:tracePt t="16757" x="4803775" y="4776788"/>
          <p14:tracePt t="16765" x="4803775" y="4738688"/>
          <p14:tracePt t="16773" x="4803775" y="4725988"/>
          <p14:tracePt t="16781" x="4803775" y="4713288"/>
          <p14:tracePt t="16789" x="4803775" y="4675188"/>
          <p14:tracePt t="16797" x="4803775" y="4649788"/>
          <p14:tracePt t="16813" x="4803775" y="4610100"/>
          <p14:tracePt t="16821" x="4803775" y="4584700"/>
          <p14:tracePt t="16829" x="4803775" y="4572000"/>
          <p14:tracePt t="16837" x="4803775" y="4559300"/>
          <p14:tracePt t="16846" x="4803775" y="4546600"/>
          <p14:tracePt t="16933" x="4803775" y="4584700"/>
          <p14:tracePt t="16940" x="4803775" y="4649788"/>
          <p14:tracePt t="16949" x="4803775" y="4713288"/>
          <p14:tracePt t="16957" x="4803775" y="4738688"/>
          <p14:tracePt t="16965" x="4803775" y="4816475"/>
          <p14:tracePt t="16973" x="4803775" y="4854575"/>
          <p14:tracePt t="16981" x="4816475" y="4932363"/>
          <p14:tracePt t="16989" x="4829175" y="5008563"/>
          <p14:tracePt t="16997" x="4829175" y="5073650"/>
          <p14:tracePt t="17005" x="4841875" y="5086350"/>
          <p14:tracePt t="17013" x="4854575" y="5162550"/>
          <p14:tracePt t="17029" x="4854575" y="5175250"/>
          <p14:tracePt t="17037" x="4867275" y="5200650"/>
          <p14:tracePt t="17053" x="4867275" y="5213350"/>
          <p14:tracePt t="17149" x="4867275" y="5227638"/>
          <p14:tracePt t="17173" x="4867275" y="5240338"/>
          <p14:tracePt t="18989" x="4867275" y="5227638"/>
          <p14:tracePt t="18997" x="4867275" y="5200650"/>
          <p14:tracePt t="19014" x="4867275" y="5187950"/>
          <p14:tracePt t="19021" x="4867275" y="5175250"/>
          <p14:tracePt t="19050" x="4867275" y="5162550"/>
          <p14:tracePt t="19078" x="4867275" y="5149850"/>
          <p14:tracePt t="19124" x="4867275" y="5137150"/>
          <p14:tracePt t="23101" x="4867275" y="5149850"/>
          <p14:tracePt t="23108" x="4867275" y="5162550"/>
          <p14:tracePt t="23117" x="4867275" y="5213350"/>
          <p14:tracePt t="23125" x="4867275" y="5240338"/>
          <p14:tracePt t="23135" x="4867275" y="5316538"/>
          <p14:tracePt t="23141" x="4867275" y="5419725"/>
          <p14:tracePt t="23151" x="4867275" y="5535613"/>
          <p14:tracePt t="23157" x="4867275" y="5637213"/>
          <p14:tracePt t="23167" x="4867275" y="5702300"/>
          <p14:tracePt t="23173" x="4829175" y="5805488"/>
          <p14:tracePt t="23184" x="4829175" y="5830888"/>
          <p14:tracePt t="23189" x="4829175" y="5868988"/>
          <p14:tracePt t="23197" x="4829175" y="5894388"/>
          <p14:tracePt t="23213" x="4829175" y="5907088"/>
          <p14:tracePt t="23228" x="4829175" y="5919788"/>
          <p14:tracePt t="23294" x="4841875" y="5919788"/>
          <p14:tracePt t="23312" x="4905375" y="5919788"/>
          <p14:tracePt t="23319" x="4918075" y="5919788"/>
          <p14:tracePt t="23325" x="4945063" y="5919788"/>
          <p14:tracePt t="23335" x="4983163" y="5919788"/>
          <p14:tracePt t="23341" x="5008563" y="5919788"/>
          <p14:tracePt t="23350" x="5021263" y="5919788"/>
          <p14:tracePt t="23357" x="5086350" y="5907088"/>
          <p14:tracePt t="23369" x="5124450" y="5868988"/>
          <p14:tracePt t="23373" x="5137150" y="5856288"/>
          <p14:tracePt t="23381" x="5149850" y="5830888"/>
          <p14:tracePt t="23388" x="5175250" y="5792788"/>
          <p14:tracePt t="23397" x="5187950" y="5778500"/>
          <p14:tracePt t="23405" x="5213350" y="5740400"/>
          <p14:tracePt t="23412" x="5227638" y="5715000"/>
          <p14:tracePt t="23425" x="5240338" y="5611813"/>
          <p14:tracePt t="23433" x="5240338" y="5586413"/>
          <p14:tracePt t="23440" x="5253038" y="5548313"/>
          <p14:tracePt t="23453" x="5265738" y="5510213"/>
          <p14:tracePt t="23458" x="5278438" y="5445125"/>
          <p14:tracePt t="23470" x="5278438" y="5419725"/>
          <p14:tracePt t="23473" x="5278438" y="5354638"/>
          <p14:tracePt t="23481" x="5291138" y="5354638"/>
          <p14:tracePt t="23489" x="5303838" y="5329238"/>
          <p14:tracePt t="23496" x="5303838" y="5291138"/>
          <p14:tracePt t="23505" x="5303838" y="5227638"/>
          <p14:tracePt t="23513" x="5316538" y="5213350"/>
          <p14:tracePt t="23521" x="5316538" y="5187950"/>
          <p14:tracePt t="23529" x="5316538" y="5162550"/>
          <p14:tracePt t="23536" x="5316538" y="5149850"/>
          <p14:tracePt t="23544" x="5316538" y="5124450"/>
          <p14:tracePt t="23552" x="5316538" y="5111750"/>
          <p14:tracePt t="23560" x="5316538" y="5073650"/>
          <p14:tracePt t="23568" x="5316538" y="5059363"/>
          <p14:tracePt t="23576" x="5316538" y="5033963"/>
          <p14:tracePt t="23585" x="5316538" y="4995863"/>
          <p14:tracePt t="23593" x="5316538" y="4983163"/>
          <p14:tracePt t="23602" x="5316538" y="4945063"/>
          <p14:tracePt t="23611" x="5316538" y="4879975"/>
          <p14:tracePt t="23619" x="5316538" y="4841875"/>
          <p14:tracePt t="23626" x="5316538" y="4816475"/>
          <p14:tracePt t="23635" x="5316538" y="4776788"/>
          <p14:tracePt t="23641" x="5316538" y="4738688"/>
          <p14:tracePt t="23653" x="5316538" y="4662488"/>
          <p14:tracePt t="23657" x="5316538" y="4622800"/>
          <p14:tracePt t="23667" x="5316538" y="4559300"/>
          <p14:tracePt t="23673" x="5316538" y="4533900"/>
          <p14:tracePt t="23681" x="5316538" y="4443413"/>
          <p14:tracePt t="23689" x="5316538" y="4379913"/>
          <p14:tracePt t="23696" x="5316538" y="4340225"/>
          <p14:tracePt t="23705" x="5316538" y="4314825"/>
          <p14:tracePt t="23713" x="5316538" y="4276725"/>
          <p14:tracePt t="23721" x="5316538" y="4264025"/>
          <p14:tracePt t="23728" x="5316538" y="4225925"/>
          <p14:tracePt t="23736" x="5316538" y="4211638"/>
          <p14:tracePt t="23745" x="5316538" y="4198938"/>
          <p14:tracePt t="23752" x="5316538" y="4186238"/>
          <p14:tracePt t="23760" x="5316538" y="4173538"/>
          <p14:tracePt t="23838" x="5316538" y="4264025"/>
          <p14:tracePt t="23846" x="5316538" y="4276725"/>
          <p14:tracePt t="23854" x="5316538" y="4367213"/>
          <p14:tracePt t="23862" x="5316538" y="4468813"/>
          <p14:tracePt t="23875" x="5316538" y="4584700"/>
          <p14:tracePt t="23878" x="5316538" y="4687888"/>
          <p14:tracePt t="23889" x="5316538" y="4816475"/>
          <p14:tracePt t="23893" x="5316538" y="4983163"/>
          <p14:tracePt t="23901" x="5316538" y="5099050"/>
          <p14:tracePt t="23909" x="5316538" y="5162550"/>
          <p14:tracePt t="23916" x="5329238" y="5253038"/>
          <p14:tracePt t="23925" x="5341938" y="5316538"/>
          <p14:tracePt t="23937" x="5341938" y="5341938"/>
          <p14:tracePt t="23945" x="5354638" y="5354638"/>
          <p14:tracePt t="23952" x="5368925" y="5381625"/>
          <p14:tracePt t="23960" x="5368925" y="5407025"/>
          <p14:tracePt t="23968" x="5381625" y="5419725"/>
          <p14:tracePt t="24077" x="5394325" y="5419725"/>
          <p14:tracePt t="24095" x="5407025" y="5419725"/>
          <p14:tracePt t="24125" x="5407025" y="5407025"/>
          <p14:tracePt t="24156" x="5407025" y="5394325"/>
          <p14:tracePt t="24172" x="5419725" y="5394325"/>
          <p14:tracePt t="24188" x="5419725" y="5381625"/>
          <p14:tracePt t="24204" x="5432425" y="5368925"/>
          <p14:tracePt t="24236" x="5432425" y="5341938"/>
          <p14:tracePt t="24244" x="5432425" y="5329238"/>
          <p14:tracePt t="24261" x="5432425" y="5291138"/>
          <p14:tracePt t="24273" x="5432425" y="5227638"/>
          <p14:tracePt t="24289" x="5432425" y="5200650"/>
          <p14:tracePt t="24297" x="5432425" y="5162550"/>
          <p14:tracePt t="24305" x="5432425" y="5149850"/>
          <p14:tracePt t="24317" x="5432425" y="5124450"/>
          <p14:tracePt t="24320" x="5432425" y="5086350"/>
          <p14:tracePt t="24337" x="5432425" y="5059363"/>
          <p14:tracePt t="24354" x="5432425" y="5046663"/>
          <p14:tracePt t="24362" x="5432425" y="5033963"/>
          <p14:tracePt t="24374" x="5432425" y="5021263"/>
          <p14:tracePt t="24417" x="5432425" y="5008563"/>
          <p14:tracePt t="26549" x="5419725" y="5021263"/>
          <p14:tracePt t="26557" x="5419725" y="5033963"/>
          <p14:tracePt t="26565" x="5419725" y="5046663"/>
          <p14:tracePt t="26573" x="5419725" y="5059363"/>
          <p14:tracePt t="26581" x="5419725" y="5073650"/>
          <p14:tracePt t="26602" x="5419725" y="5086350"/>
          <p14:tracePt t="26618" x="5419725" y="5099050"/>
          <p14:tracePt t="26709" x="5419725" y="5111750"/>
          <p14:tracePt t="26726" x="5419725" y="5124450"/>
          <p14:tracePt t="26734" x="5419725" y="5137150"/>
          <p14:tracePt t="26805" x="5419725" y="5149850"/>
          <p14:tracePt t="26844" x="5394325" y="5175250"/>
          <p14:tracePt t="27021" x="5394325" y="5162550"/>
          <p14:tracePt t="27029" x="5394325" y="5149850"/>
          <p14:tracePt t="27037" x="5394325" y="5137150"/>
          <p14:tracePt t="27061" x="5394325" y="5111750"/>
          <p14:tracePt t="27070" x="5394325" y="5099050"/>
          <p14:tracePt t="27100" x="5394325" y="5086350"/>
          <p14:tracePt t="27112" x="5394325" y="5073650"/>
          <p14:tracePt t="27144" x="5394325" y="5059363"/>
          <p14:tracePt t="27160" x="5381625" y="5046663"/>
          <p14:tracePt t="27169" x="5381625" y="5033963"/>
          <p14:tracePt t="27187" x="5381625" y="5021263"/>
          <p14:tracePt t="27192" x="5381625" y="5008563"/>
          <p14:tracePt t="27202" x="5368925" y="4995863"/>
          <p14:tracePt t="27209" x="5368925" y="4970463"/>
          <p14:tracePt t="27217" x="5368925" y="4957763"/>
          <p14:tracePt t="27232" x="5368925" y="4945063"/>
          <p14:tracePt t="27240" x="5368925" y="4932363"/>
          <p14:tracePt t="27268" x="5368925" y="4918075"/>
          <p14:tracePt t="27276" x="5368925" y="4905375"/>
          <p14:tracePt t="27301" x="5354638" y="4892675"/>
          <p14:tracePt t="32801" x="5354638" y="4957763"/>
          <p14:tracePt t="32809" x="5354638" y="4970463"/>
          <p14:tracePt t="32817" x="5354638" y="5099050"/>
          <p14:tracePt t="32825" x="5354638" y="5124450"/>
          <p14:tracePt t="32832" x="5368925" y="5149850"/>
          <p14:tracePt t="32842" x="5381625" y="5187950"/>
          <p14:tracePt t="32848" x="5394325" y="5253038"/>
          <p14:tracePt t="32857" x="5394325" y="5278438"/>
          <p14:tracePt t="32864" x="5407025" y="5316538"/>
          <p14:tracePt t="32873" x="5419725" y="5316538"/>
          <p14:tracePt t="32880" x="5445125" y="5341938"/>
          <p14:tracePt t="32891" x="5457825" y="5354638"/>
          <p14:tracePt t="32897" x="5470525" y="5354638"/>
          <p14:tracePt t="32929" x="5495925" y="5354638"/>
          <p14:tracePt t="32937" x="5510213" y="5354638"/>
          <p14:tracePt t="32944" x="5522913" y="5354638"/>
          <p14:tracePt t="32953" x="5535613" y="5354638"/>
          <p14:tracePt t="32961" x="5561013" y="5341938"/>
          <p14:tracePt t="32968" x="5573713" y="5341938"/>
          <p14:tracePt t="32976" x="5611813" y="5316538"/>
          <p14:tracePt t="32984" x="5624513" y="5303838"/>
          <p14:tracePt t="32992" x="5664200" y="5278438"/>
          <p14:tracePt t="33001" x="5689600" y="5278438"/>
          <p14:tracePt t="33008" x="5727700" y="5265738"/>
          <p14:tracePt t="33017" x="5792788" y="5240338"/>
          <p14:tracePt t="33024" x="5830888" y="5227638"/>
          <p14:tracePt t="33032" x="5843588" y="5200650"/>
          <p14:tracePt t="33041" x="5919788" y="5175250"/>
          <p14:tracePt t="33048" x="5919788" y="5162550"/>
          <p14:tracePt t="33057" x="5959475" y="5137150"/>
          <p14:tracePt t="33064" x="5972175" y="5099050"/>
          <p14:tracePt t="33077" x="5997575" y="5059363"/>
          <p14:tracePt t="33084" x="6010275" y="5033963"/>
          <p14:tracePt t="33092" x="6022975" y="4995863"/>
          <p14:tracePt t="33108" x="6022975" y="4970463"/>
          <p14:tracePt t="33116" x="6022975" y="4957763"/>
          <p14:tracePt t="33224" x="6022975" y="4983163"/>
          <p14:tracePt t="33232" x="6022975" y="5046663"/>
          <p14:tracePt t="33241" x="5997575" y="5124450"/>
          <p14:tracePt t="33248" x="5984875" y="5137150"/>
          <p14:tracePt t="33257" x="5984875" y="5162550"/>
          <p14:tracePt t="33264" x="5972175" y="5175250"/>
          <p14:tracePt t="33361" x="5959475" y="5175250"/>
          <p14:tracePt t="33369" x="5959475" y="5162550"/>
          <p14:tracePt t="33377" x="5959475" y="5137150"/>
          <p14:tracePt t="33384" x="5959475" y="5099050"/>
          <p14:tracePt t="33392" x="5959475" y="5086350"/>
          <p14:tracePt t="33400" x="5959475" y="5073650"/>
          <p14:tracePt t="33408" x="5934075" y="5033963"/>
          <p14:tracePt t="33417" x="5919788" y="5021263"/>
          <p14:tracePt t="33425" x="5919788" y="5008563"/>
          <p14:tracePt t="33432" x="5919788" y="4995863"/>
          <p14:tracePt t="33441" x="5919788" y="4983163"/>
          <p14:tracePt t="33448" x="5919788" y="4970463"/>
          <p14:tracePt t="33476" x="5919788" y="4957763"/>
          <p14:tracePt t="33569" x="5919788" y="4945063"/>
          <p14:tracePt t="33605" x="5907088" y="4918075"/>
          <p14:tracePt t="33613" x="5907088" y="4905375"/>
          <p14:tracePt t="33621" x="5881688" y="4892675"/>
          <p14:tracePt t="33628" x="5881688" y="4879975"/>
          <p14:tracePt t="33636" x="5881688" y="4867275"/>
          <p14:tracePt t="33654" x="5868988" y="4867275"/>
          <p14:tracePt t="33665" x="5856288" y="4854575"/>
          <p14:tracePt t="33670" x="5856288" y="4841875"/>
          <p14:tracePt t="33685" x="5856288" y="4829175"/>
          <p14:tracePt t="33702" x="5856288" y="4816475"/>
          <p14:tracePt t="33718" x="5856288" y="4803775"/>
          <p14:tracePt t="33857" x="5868988" y="4776788"/>
          <p14:tracePt t="33865" x="5881688" y="4764088"/>
          <p14:tracePt t="33875" x="5894388" y="4764088"/>
          <p14:tracePt t="33880" x="5907088" y="4764088"/>
          <p14:tracePt t="33888" x="5934075" y="4764088"/>
          <p14:tracePt t="33896" x="5972175" y="4764088"/>
          <p14:tracePt t="33904" x="6035675" y="4764088"/>
          <p14:tracePt t="33912" x="6061075" y="4764088"/>
          <p14:tracePt t="33924" x="6100763" y="4764088"/>
          <p14:tracePt t="33932" x="6138863" y="4764088"/>
          <p14:tracePt t="33941" x="6176963" y="4764088"/>
          <p14:tracePt t="33949" x="6242050" y="4764088"/>
          <p14:tracePt t="33958" x="6267450" y="4764088"/>
          <p14:tracePt t="33964" x="6356350" y="4803775"/>
          <p14:tracePt t="33976" x="6396038" y="4803775"/>
          <p14:tracePt t="33984" x="6421438" y="4803775"/>
          <p14:tracePt t="33992" x="6459538" y="4803775"/>
          <p14:tracePt t="34001" x="6497638" y="4829175"/>
          <p14:tracePt t="34008" x="6537325" y="4841875"/>
          <p14:tracePt t="34017" x="6562725" y="4854575"/>
          <p14:tracePt t="34024" x="6600825" y="4867275"/>
          <p14:tracePt t="34032" x="6638925" y="4867275"/>
          <p14:tracePt t="34049" x="6704013" y="4867275"/>
          <p14:tracePt t="34058" x="6716713" y="4867275"/>
          <p14:tracePt t="34064" x="6742113" y="4879975"/>
          <p14:tracePt t="34074" x="6767513" y="4879975"/>
          <p14:tracePt t="34080" x="6794500" y="4892675"/>
          <p14:tracePt t="34089" x="6819900" y="4892675"/>
          <p14:tracePt t="34096" x="6845300" y="4892675"/>
          <p14:tracePt t="34104" x="6870700" y="4892675"/>
          <p14:tracePt t="34113" x="6896100" y="4892675"/>
          <p14:tracePt t="34120" x="6921500" y="4905375"/>
          <p14:tracePt t="34129" x="6935788" y="4905375"/>
          <p14:tracePt t="34137" x="6973888" y="4905375"/>
          <p14:tracePt t="34144" x="7011988" y="4905375"/>
          <p14:tracePt t="34152" x="7077075" y="4905375"/>
          <p14:tracePt t="34161" x="7140575" y="4932363"/>
          <p14:tracePt t="34169" x="7218363" y="4945063"/>
          <p14:tracePt t="34184" x="7243763" y="4945063"/>
          <p14:tracePt t="34192" x="7256463" y="4945063"/>
          <p14:tracePt t="34217" x="7269163" y="4945063"/>
          <p14:tracePt t="34637" x="7281863" y="4945063"/>
          <p14:tracePt t="34766" x="7281863" y="4932363"/>
          <p14:tracePt t="34775" x="7281863" y="4918075"/>
          <p14:tracePt t="34786" x="7281863" y="4905375"/>
          <p14:tracePt t="34821" x="7281863" y="4892675"/>
          <p14:tracePt t="34829" x="7281863" y="4879975"/>
          <p14:tracePt t="34845" x="7281863" y="4854575"/>
          <p14:tracePt t="34853" x="7281863" y="4829175"/>
          <p14:tracePt t="34861" x="7269163" y="4829175"/>
          <p14:tracePt t="34868" x="7269163" y="4816475"/>
          <p14:tracePt t="34878" x="7243763" y="4791075"/>
          <p14:tracePt t="34885" x="7243763" y="4764088"/>
          <p14:tracePt t="34892" x="7243763" y="4738688"/>
          <p14:tracePt t="34901" x="7243763" y="4725988"/>
          <p14:tracePt t="34920" x="7243763" y="4700588"/>
          <p14:tracePt t="34936" x="7243763" y="4687888"/>
          <p14:tracePt t="34949" x="7231063" y="4675188"/>
          <p14:tracePt t="34959" x="7218363" y="4649788"/>
          <p14:tracePt t="34972" x="7218363" y="4635500"/>
          <p14:tracePt t="34989" x="7204075" y="4622800"/>
          <p14:tracePt t="35005" x="7204075" y="4610100"/>
          <p14:tracePt t="35013" x="7191375" y="4597400"/>
          <p14:tracePt t="35021" x="7178675" y="4584700"/>
          <p14:tracePt t="35029" x="7178675" y="4572000"/>
          <p14:tracePt t="35037" x="7178675" y="4559300"/>
          <p14:tracePt t="35053" x="7165975" y="4546600"/>
          <p14:tracePt t="35063" x="7153275" y="4546600"/>
          <p14:tracePt t="35068" x="7140575" y="4533900"/>
          <p14:tracePt t="35085" x="7127875" y="4508500"/>
          <p14:tracePt t="35093" x="7115175" y="4508500"/>
          <p14:tracePt t="35101" x="7102475" y="4508500"/>
          <p14:tracePt t="35110" x="7089775" y="4508500"/>
          <p14:tracePt t="35117" x="7050088" y="4494213"/>
          <p14:tracePt t="35126" x="7037388" y="4481513"/>
          <p14:tracePt t="35133" x="6999288" y="4481513"/>
          <p14:tracePt t="35147" x="6973888" y="4468813"/>
          <p14:tracePt t="35149" x="6948488" y="4468813"/>
          <p14:tracePt t="35156" x="6908800" y="4468813"/>
          <p14:tracePt t="35164" x="6896100" y="4456113"/>
          <p14:tracePt t="35173" x="6845300" y="4456113"/>
          <p14:tracePt t="35181" x="6819900" y="4456113"/>
          <p14:tracePt t="35188" x="6780213" y="4443413"/>
          <p14:tracePt t="35200" x="6704013" y="4443413"/>
          <p14:tracePt t="35209" x="6691313" y="4430713"/>
          <p14:tracePt t="35217" x="6678613" y="4430713"/>
          <p14:tracePt t="35225" x="6588125" y="4405313"/>
          <p14:tracePt t="35232" x="6562725" y="4405313"/>
          <p14:tracePt t="35242" x="6497638" y="4405313"/>
          <p14:tracePt t="35248" x="6459538" y="4405313"/>
          <p14:tracePt t="35257" x="6383338" y="4405313"/>
          <p14:tracePt t="35265" x="6305550" y="4405313"/>
          <p14:tracePt t="35272" x="6229350" y="4405313"/>
          <p14:tracePt t="35281" x="6138863" y="4405313"/>
          <p14:tracePt t="35289" x="6075363" y="4405313"/>
          <p14:tracePt t="35297" x="5997575" y="4405313"/>
          <p14:tracePt t="35310" x="5934075" y="4418013"/>
          <p14:tracePt t="35313" x="5894388" y="4430713"/>
          <p14:tracePt t="35320" x="5856288" y="4456113"/>
          <p14:tracePt t="35328" x="5843588" y="4468813"/>
          <p14:tracePt t="35337" x="5778500" y="4481513"/>
          <p14:tracePt t="35344" x="5765800" y="4481513"/>
          <p14:tracePt t="35352" x="5740400" y="4508500"/>
          <p14:tracePt t="35361" x="5740400" y="4521200"/>
          <p14:tracePt t="35368" x="5715000" y="4572000"/>
          <p14:tracePt t="35376" x="5715000" y="4597400"/>
          <p14:tracePt t="35384" x="5702300" y="4635500"/>
          <p14:tracePt t="35397" x="5676900" y="4662488"/>
          <p14:tracePt t="35403" x="5676900" y="4675188"/>
          <p14:tracePt t="35418" x="5637213" y="4725988"/>
          <p14:tracePt t="35432" x="5637213" y="4764088"/>
          <p14:tracePt t="35434" x="5637213" y="4776788"/>
          <p14:tracePt t="35447" x="5637213" y="4791075"/>
          <p14:tracePt t="35450" x="5637213" y="4803775"/>
          <p14:tracePt t="35457" x="5624513" y="4816475"/>
          <p14:tracePt t="35465" x="5611813" y="4829175"/>
          <p14:tracePt t="35473" x="5611813" y="4854575"/>
          <p14:tracePt t="35480" x="5611813" y="4867275"/>
          <p14:tracePt t="35505" x="5611813" y="4892675"/>
          <p14:tracePt t="35513" x="5611813" y="4905375"/>
          <p14:tracePt t="35530" x="5611813" y="4932363"/>
          <p14:tracePt t="35536" x="5624513" y="4945063"/>
          <p14:tracePt t="35545" x="5651500" y="4957763"/>
          <p14:tracePt t="35553" x="5689600" y="4957763"/>
          <p14:tracePt t="35560" x="5805488" y="4970463"/>
          <p14:tracePt t="35569" x="5868988" y="4970463"/>
          <p14:tracePt t="35576" x="5959475" y="4970463"/>
          <p14:tracePt t="35584" x="6035675" y="4970463"/>
          <p14:tracePt t="35592" x="6176963" y="4970463"/>
          <p14:tracePt t="35601" x="6254750" y="4970463"/>
          <p14:tracePt t="35609" x="6370638" y="4970463"/>
          <p14:tracePt t="35617" x="6446838" y="4945063"/>
          <p14:tracePt t="35626" x="6472238" y="4945063"/>
          <p14:tracePt t="35633" x="6511925" y="4905375"/>
          <p14:tracePt t="35642" x="6537325" y="4892675"/>
          <p14:tracePt t="35649" x="6562725" y="4867275"/>
          <p14:tracePt t="35664" x="6588125" y="4841875"/>
          <p14:tracePt t="35673" x="6600825" y="4829175"/>
          <p14:tracePt t="36292" x="6588125" y="4829175"/>
          <p14:tracePt t="36308" x="6575425" y="4829175"/>
          <p14:tracePt t="36325" x="6575425" y="4841875"/>
          <p14:tracePt t="36534" x="6562725" y="4854575"/>
          <p14:tracePt t="36542" x="6550025" y="4854575"/>
          <p14:tracePt t="36552" x="6524625" y="4867275"/>
          <p14:tracePt t="36558" x="6370638" y="4918075"/>
          <p14:tracePt t="36566" x="6254750" y="4932363"/>
          <p14:tracePt t="36574" x="6088063" y="4970463"/>
          <p14:tracePt t="36582" x="5894388" y="4970463"/>
          <p14:tracePt t="36592" x="5676900" y="5021263"/>
          <p14:tracePt t="36599" x="5457825" y="5021263"/>
          <p14:tracePt t="36607" x="5111750" y="5021263"/>
          <p14:tracePt t="36615" x="4932363" y="5021263"/>
          <p14:tracePt t="36621" x="4764088" y="5021263"/>
          <p14:tracePt t="36633" x="4662488" y="5021263"/>
          <p14:tracePt t="36641" x="4635500" y="5021263"/>
          <p14:tracePt t="36649" x="4622800" y="5021263"/>
          <p14:tracePt t="36717" x="4687888" y="4995863"/>
          <p14:tracePt t="36726" x="4687888" y="4983163"/>
          <p14:tracePt t="36733" x="4700588" y="4983163"/>
          <p14:tracePt t="36741" x="4738688" y="4970463"/>
          <p14:tracePt t="36757" x="4751388" y="4957763"/>
          <p14:tracePt t="36765" x="4791075" y="4945063"/>
          <p14:tracePt t="36869" x="4764088" y="4983163"/>
          <p14:tracePt t="36877" x="4764088" y="4995863"/>
          <p14:tracePt t="36884" x="4700588" y="5021263"/>
          <p14:tracePt t="36900" x="4584700" y="5073650"/>
          <p14:tracePt t="36903" x="4405313" y="5175250"/>
          <p14:tracePt t="36917" x="3930650" y="5253038"/>
          <p14:tracePt t="36925" x="3479800" y="5303838"/>
          <p14:tracePt t="36937" x="2954338" y="5303838"/>
          <p14:tracePt t="36944" x="2298700" y="5303838"/>
          <p14:tracePt t="36952" x="1516063" y="5291138"/>
          <p14:tracePt t="36961" x="963613" y="5227638"/>
          <p14:tracePt t="36968" x="552450" y="5162550"/>
          <p14:tracePt t="36978" x="257175" y="5021263"/>
          <p14:tracePt t="36984" x="25400" y="4932363"/>
          <p14:tracePt t="37057" x="77788" y="4379913"/>
          <p14:tracePt t="37064" x="77788" y="4352925"/>
          <p14:tracePt t="37073" x="115888" y="4314825"/>
          <p14:tracePt t="37081" x="141288" y="4302125"/>
          <p14:tracePt t="37088" x="166688" y="4276725"/>
          <p14:tracePt t="37096" x="192088" y="4251325"/>
          <p14:tracePt t="37105" x="192088" y="4238625"/>
          <p14:tracePt t="37112" x="219075" y="4211638"/>
          <p14:tracePt t="37121" x="231775" y="4211638"/>
          <p14:tracePt t="37128" x="231775" y="4198938"/>
          <p14:tracePt t="37149" x="257175" y="4186238"/>
          <p14:tracePt t="37156" x="269875" y="4186238"/>
          <p14:tracePt t="37242" x="269875" y="4173538"/>
          <p14:tracePt t="37250" x="282575" y="4148138"/>
          <p14:tracePt t="37261" x="307975" y="4135438"/>
          <p14:tracePt t="37269" x="320675" y="4110038"/>
          <p14:tracePt t="37280" x="333375" y="4084638"/>
          <p14:tracePt t="37284" x="360363" y="4044950"/>
          <p14:tracePt t="37294" x="449263" y="3968750"/>
          <p14:tracePt t="37300" x="487363" y="3930650"/>
          <p14:tracePt t="37312" x="565150" y="3840163"/>
          <p14:tracePt t="37316" x="641350" y="3789363"/>
          <p14:tracePt t="37325" x="668338" y="3762375"/>
          <p14:tracePt t="37333" x="681038" y="3749675"/>
          <p14:tracePt t="37341" x="693738" y="3736975"/>
          <p14:tracePt t="37349" x="693738" y="3724275"/>
          <p14:tracePt t="37357" x="719138" y="3711575"/>
          <p14:tracePt t="37422" x="731838" y="3711575"/>
          <p14:tracePt t="37431" x="744538" y="3711575"/>
          <p14:tracePt t="37438" x="757238" y="3711575"/>
          <p14:tracePt t="37447" x="782638" y="3711575"/>
          <p14:tracePt t="37453" x="796925" y="3711575"/>
          <p14:tracePt t="37465" x="835025" y="3711575"/>
          <p14:tracePt t="37469" x="873125" y="3711575"/>
          <p14:tracePt t="37482" x="911225" y="3711575"/>
          <p14:tracePt t="37485" x="938213" y="3711575"/>
          <p14:tracePt t="37497" x="976313" y="3711575"/>
          <p14:tracePt t="37501" x="1052513" y="3711575"/>
          <p14:tracePt t="37517" x="1206500" y="3711575"/>
          <p14:tracePt t="37525" x="1284288" y="3724275"/>
          <p14:tracePt t="37533" x="1309688" y="3724275"/>
          <p14:tracePt t="37541" x="1335088" y="3724275"/>
          <p14:tracePt t="37549" x="1362075" y="3724275"/>
          <p14:tracePt t="37565" x="1374775" y="3724275"/>
          <p14:tracePt t="37581" x="1387475" y="3724275"/>
          <p14:tracePt t="37596" x="1387475" y="3711575"/>
          <p14:tracePt t="37613" x="1387475" y="3686175"/>
          <p14:tracePt t="37621" x="1387475" y="3673475"/>
          <p14:tracePt t="37637" x="1387475" y="3660775"/>
          <p14:tracePt t="37645" x="1362075" y="3633788"/>
          <p14:tracePt t="37653" x="1347788" y="3621088"/>
          <p14:tracePt t="37663" x="1309688" y="3621088"/>
          <p14:tracePt t="37669" x="1271588" y="3595688"/>
          <p14:tracePt t="37677" x="1233488" y="3582988"/>
          <p14:tracePt t="37684" x="1117600" y="3544888"/>
          <p14:tracePt t="37695" x="1052513" y="3532188"/>
          <p14:tracePt t="37700" x="989013" y="3532188"/>
          <p14:tracePt t="37709" x="911225" y="3532188"/>
          <p14:tracePt t="37717" x="898525" y="3532188"/>
          <p14:tracePt t="37726" x="885825" y="3532188"/>
          <p14:tracePt t="37733" x="873125" y="3532188"/>
          <p14:tracePt t="37750" x="847725" y="3532188"/>
          <p14:tracePt t="37757" x="835025" y="3532188"/>
          <p14:tracePt t="37773" x="809625" y="3532188"/>
          <p14:tracePt t="37783" x="782638" y="3557588"/>
          <p14:tracePt t="37789" x="769938" y="3582988"/>
          <p14:tracePt t="37799" x="731838" y="3648075"/>
          <p14:tracePt t="37805" x="706438" y="3673475"/>
          <p14:tracePt t="37812" x="681038" y="3698875"/>
          <p14:tracePt t="37821" x="641350" y="3711575"/>
          <p14:tracePt t="37828" x="628650" y="3724275"/>
          <p14:tracePt t="37836" x="628650" y="3736975"/>
          <p14:tracePt t="37854" x="615950" y="3749675"/>
          <p14:tracePt t="37869" x="603250" y="3749675"/>
          <p14:tracePt t="37880" x="590550" y="3762375"/>
          <p14:tracePt t="37884" x="590550" y="3775075"/>
          <p14:tracePt t="37896" x="577850" y="3775075"/>
          <p14:tracePt t="37900" x="577850" y="3802063"/>
          <p14:tracePt t="37908" x="577850" y="3865563"/>
          <p14:tracePt t="37917" x="577850" y="3878263"/>
          <p14:tracePt t="37925" x="577850" y="3890963"/>
          <p14:tracePt t="37932" x="577850" y="3968750"/>
          <p14:tracePt t="37940" x="577850" y="3994150"/>
          <p14:tracePt t="37948" x="577850" y="4032250"/>
          <p14:tracePt t="37956" x="577850" y="4110038"/>
          <p14:tracePt t="37965" x="577850" y="4148138"/>
          <p14:tracePt t="37973" x="577850" y="4225925"/>
          <p14:tracePt t="37980" x="577850" y="4289425"/>
          <p14:tracePt t="37989" x="577850" y="4327525"/>
          <p14:tracePt t="37998" x="577850" y="4367213"/>
          <p14:tracePt t="38004" x="590550" y="4443413"/>
          <p14:tracePt t="38012" x="615950" y="4521200"/>
          <p14:tracePt t="38021" x="641350" y="4559300"/>
          <p14:tracePt t="38030" x="681038" y="4584700"/>
          <p14:tracePt t="38037" x="693738" y="4610100"/>
          <p14:tracePt t="38047" x="731838" y="4649788"/>
          <p14:tracePt t="38053" x="757238" y="4675188"/>
          <p14:tracePt t="38062" x="769938" y="4687888"/>
          <p14:tracePt t="38069" x="809625" y="4687888"/>
          <p14:tracePt t="38079" x="873125" y="4700588"/>
          <p14:tracePt t="38085" x="898525" y="4700588"/>
          <p14:tracePt t="38095" x="976313" y="4700588"/>
          <p14:tracePt t="38101" x="1039813" y="4700588"/>
          <p14:tracePt t="38109" x="1079500" y="4687888"/>
          <p14:tracePt t="38116" x="1143000" y="4662488"/>
          <p14:tracePt t="38124" x="1168400" y="4649788"/>
          <p14:tracePt t="38132" x="1233488" y="4635500"/>
          <p14:tracePt t="38140" x="1271588" y="4635500"/>
          <p14:tracePt t="38149" x="1309688" y="4622800"/>
          <p14:tracePt t="38156" x="1335088" y="4610100"/>
          <p14:tracePt t="38165" x="1374775" y="4610100"/>
          <p14:tracePt t="38172" x="1412875" y="4597400"/>
          <p14:tracePt t="38180" x="1438275" y="4584700"/>
          <p14:tracePt t="38197" x="1463675" y="4584700"/>
          <p14:tracePt t="38204" x="1489075" y="4559300"/>
          <p14:tracePt t="38212" x="1516063" y="4546600"/>
          <p14:tracePt t="38220" x="1541463" y="4533900"/>
          <p14:tracePt t="38229" x="1554163" y="4533900"/>
          <p14:tracePt t="38237" x="1566863" y="4508500"/>
          <p14:tracePt t="38245" x="1579563" y="4508500"/>
          <p14:tracePt t="38253" x="1604963" y="4481513"/>
          <p14:tracePt t="38261" x="1604963" y="4468813"/>
          <p14:tracePt t="38269" x="1617663" y="4418013"/>
          <p14:tracePt t="38278" x="1630363" y="4379913"/>
          <p14:tracePt t="38285" x="1644650" y="4314825"/>
          <p14:tracePt t="38295" x="1682750" y="4238625"/>
          <p14:tracePt t="38300" x="1695450" y="4173538"/>
          <p14:tracePt t="38309" x="1720850" y="4084638"/>
          <p14:tracePt t="38317" x="1733550" y="4057650"/>
          <p14:tracePt t="38324" x="1746250" y="4019550"/>
          <p14:tracePt t="38332" x="1746250" y="3981450"/>
          <p14:tracePt t="38341" x="1758950" y="3956050"/>
          <p14:tracePt t="38348" x="1758950" y="3930650"/>
          <p14:tracePt t="38357" x="1758950" y="3916363"/>
          <p14:tracePt t="38364" x="1758950" y="3890963"/>
          <p14:tracePt t="38372" x="1758950" y="3865563"/>
          <p14:tracePt t="38382" x="1746250" y="3852863"/>
          <p14:tracePt t="38389" x="1720850" y="3827463"/>
          <p14:tracePt t="38399" x="1695450" y="3814763"/>
          <p14:tracePt t="38406" x="1670050" y="3789363"/>
          <p14:tracePt t="38412" x="1630363" y="3749675"/>
          <p14:tracePt t="38420" x="1592263" y="3749675"/>
          <p14:tracePt t="38429" x="1528763" y="3736975"/>
          <p14:tracePt t="38436" x="1489075" y="3724275"/>
          <p14:tracePt t="38447" x="1412875" y="3711575"/>
          <p14:tracePt t="38452" x="1347788" y="3711575"/>
          <p14:tracePt t="38462" x="1271588" y="3698875"/>
          <p14:tracePt t="38469" x="1246188" y="3698875"/>
          <p14:tracePt t="38478" x="1206500" y="3698875"/>
          <p14:tracePt t="38485" x="1168400" y="3698875"/>
          <p14:tracePt t="38495" x="1155700" y="3698875"/>
          <p14:tracePt t="38501" x="1143000" y="3698875"/>
          <p14:tracePt t="38508" x="1117600" y="3698875"/>
          <p14:tracePt t="38525" x="1104900" y="3698875"/>
          <p14:tracePt t="38533" x="1079500" y="3711575"/>
          <p14:tracePt t="38550" x="1052513" y="3736975"/>
          <p14:tracePt t="38559" x="1027113" y="3749675"/>
          <p14:tracePt t="38566" x="1014413" y="3789363"/>
          <p14:tracePt t="38574" x="1001713" y="3789363"/>
          <p14:tracePt t="38586" x="989013" y="3827463"/>
          <p14:tracePt t="38589" x="976313" y="3852863"/>
          <p14:tracePt t="38601" x="976313" y="3916363"/>
          <p14:tracePt t="38605" x="963613" y="3956050"/>
          <p14:tracePt t="38619" x="963613" y="4019550"/>
          <p14:tracePt t="38622" x="963613" y="4110038"/>
          <p14:tracePt t="38630" x="963613" y="4173538"/>
          <p14:tracePt t="38637" x="963613" y="4211638"/>
          <p14:tracePt t="38646" x="976313" y="4251325"/>
          <p14:tracePt t="38653" x="1001713" y="4276725"/>
          <p14:tracePt t="38662" x="1039813" y="4314825"/>
          <p14:tracePt t="38669" x="1079500" y="4340225"/>
          <p14:tracePt t="38679" x="1143000" y="4352925"/>
          <p14:tracePt t="38692" x="1220788" y="4367213"/>
          <p14:tracePt t="38700" x="1284288" y="4367213"/>
          <p14:tracePt t="38708" x="1400175" y="4379913"/>
          <p14:tracePt t="38716" x="1463675" y="4379913"/>
          <p14:tracePt t="38724" x="1528763" y="4379913"/>
          <p14:tracePt t="38732" x="1630363" y="4352925"/>
          <p14:tracePt t="38740" x="1644650" y="4327525"/>
          <p14:tracePt t="38748" x="1733550" y="4238625"/>
          <p14:tracePt t="38756" x="1733550" y="4211638"/>
          <p14:tracePt t="38764" x="1746250" y="4135438"/>
          <p14:tracePt t="38772" x="1746250" y="4070350"/>
          <p14:tracePt t="38781" x="1746250" y="4057650"/>
          <p14:tracePt t="38789" x="1746250" y="4019550"/>
          <p14:tracePt t="38798" x="1733550" y="3981450"/>
          <p14:tracePt t="38805" x="1708150" y="3956050"/>
          <p14:tracePt t="38814" x="1630363" y="3916363"/>
          <p14:tracePt t="38821" x="1541463" y="3890963"/>
          <p14:tracePt t="38830" x="1476375" y="3852863"/>
          <p14:tracePt t="38837" x="1400175" y="3827463"/>
          <p14:tracePt t="38849" x="1284288" y="3814763"/>
          <p14:tracePt t="38854" x="1258888" y="3789363"/>
          <p14:tracePt t="38864" x="1181100" y="3775075"/>
          <p14:tracePt t="38869" x="1168400" y="3775075"/>
          <p14:tracePt t="38884" x="1155700" y="3775075"/>
          <p14:tracePt t="38900" x="1143000" y="3775075"/>
          <p14:tracePt t="38917" x="1130300" y="3775075"/>
          <p14:tracePt t="38925" x="1117600" y="3789363"/>
          <p14:tracePt t="38933" x="1104900" y="3802063"/>
          <p14:tracePt t="38941" x="1092200" y="3840163"/>
          <p14:tracePt t="38949" x="1092200" y="3852863"/>
          <p14:tracePt t="38957" x="1079500" y="3890963"/>
          <p14:tracePt t="38965" x="1079500" y="3930650"/>
          <p14:tracePt t="38980" x="1079500" y="3956050"/>
          <p14:tracePt t="38988" x="1079500" y="3968750"/>
          <p14:tracePt t="39041" x="1104900" y="3968750"/>
          <p14:tracePt t="39057" x="1130300" y="3968750"/>
          <p14:tracePt t="39064" x="1143000" y="3968750"/>
          <p14:tracePt t="39073" x="1143000" y="3956050"/>
          <p14:tracePt t="39080" x="1168400" y="3930650"/>
          <p14:tracePt t="39089" x="1168400" y="3916363"/>
          <p14:tracePt t="39097" x="1181100" y="3903663"/>
          <p14:tracePt t="39105" x="1181100" y="3890963"/>
          <p14:tracePt t="39112" x="1181100" y="3865563"/>
          <p14:tracePt t="39121" x="1181100" y="3852863"/>
          <p14:tracePt t="39129" x="1181100" y="3840163"/>
          <p14:tracePt t="39137" x="1181100" y="3827463"/>
          <p14:tracePt t="39145" x="1181100" y="3814763"/>
          <p14:tracePt t="39153" x="1168400" y="3789363"/>
          <p14:tracePt t="39166" x="1155700" y="3789363"/>
          <p14:tracePt t="39169" x="1104900" y="3762375"/>
          <p14:tracePt t="39177" x="1079500" y="3762375"/>
          <p14:tracePt t="39185" x="1014413" y="3762375"/>
          <p14:tracePt t="39193" x="923925" y="3711575"/>
          <p14:tracePt t="39200" x="898525" y="3711575"/>
          <p14:tracePt t="39209" x="873125" y="3711575"/>
          <p14:tracePt t="39349" x="860425" y="3711575"/>
          <p14:tracePt t="39365" x="873125" y="3686175"/>
          <p14:tracePt t="39373" x="873125" y="3673475"/>
          <p14:tracePt t="39393" x="898525" y="3673475"/>
          <p14:tracePt t="39402" x="923925" y="3660775"/>
          <p14:tracePt t="39409" x="923925" y="3648075"/>
          <p14:tracePt t="39417" x="950913" y="3648075"/>
          <p14:tracePt t="39425" x="963613" y="3648075"/>
          <p14:tracePt t="39432" x="1001713" y="3633788"/>
          <p14:tracePt t="39441" x="1014413" y="3633788"/>
          <p14:tracePt t="39448" x="1027113" y="3633788"/>
          <p14:tracePt t="39456" x="1052513" y="3633788"/>
          <p14:tracePt t="39464" x="1065213" y="3633788"/>
          <p14:tracePt t="39473" x="1079500" y="3633788"/>
          <p14:tracePt t="39481" x="1092200" y="3633788"/>
          <p14:tracePt t="39493" x="1104900" y="3633788"/>
          <p14:tracePt t="39509" x="1117600" y="3633788"/>
          <p14:tracePt t="39524" x="1130300" y="3633788"/>
          <p14:tracePt t="39553" x="1143000" y="3633788"/>
          <p14:tracePt t="39586" x="1155700" y="3633788"/>
          <p14:tracePt t="39594" x="1168400" y="3633788"/>
          <p14:tracePt t="39602" x="1193800" y="3633788"/>
          <p14:tracePt t="39610" x="1206500" y="3633788"/>
          <p14:tracePt t="39617" x="1220788" y="3633788"/>
          <p14:tracePt t="39625" x="1246188" y="3633788"/>
          <p14:tracePt t="39633" x="1258888" y="3633788"/>
          <p14:tracePt t="39641" x="1271588" y="3633788"/>
          <p14:tracePt t="39666" x="1284288" y="3633788"/>
          <p14:tracePt t="39697" x="1296988" y="3633788"/>
          <p14:tracePt t="39729" x="1284288" y="3633788"/>
          <p14:tracePt t="39737" x="1258888" y="3648075"/>
          <p14:tracePt t="39749" x="1246188" y="3648075"/>
          <p14:tracePt t="39753" x="1206500" y="3648075"/>
          <p14:tracePt t="39771" x="1117600" y="3648075"/>
          <p14:tracePt t="39779" x="1104900" y="3648075"/>
          <p14:tracePt t="39795" x="1079500" y="3648075"/>
          <p14:tracePt t="39803" x="1065213" y="3648075"/>
          <p14:tracePt t="39990" x="1052513" y="3648075"/>
          <p14:tracePt t="40007" x="1039813" y="3648075"/>
          <p14:tracePt t="40021" x="1027113" y="3648075"/>
          <p14:tracePt t="40037" x="1014413" y="3648075"/>
          <p14:tracePt t="40068" x="1001713" y="3648075"/>
          <p14:tracePt t="40101" x="989013" y="3648075"/>
          <p14:tracePt t="40109" x="976313" y="3648075"/>
          <p14:tracePt t="40140" x="963613" y="3648075"/>
          <p14:tracePt t="40157" x="963613" y="3633788"/>
          <p14:tracePt t="40173" x="963613" y="3621088"/>
          <p14:tracePt t="40189" x="950913" y="3621088"/>
          <p14:tracePt t="40317" x="976313" y="3621088"/>
          <p14:tracePt t="40325" x="1039813" y="3633788"/>
          <p14:tracePt t="40332" x="1079500" y="3648075"/>
          <p14:tracePt t="40341" x="1143000" y="3673475"/>
          <p14:tracePt t="40349" x="1233488" y="3686175"/>
          <p14:tracePt t="40357" x="1335088" y="3686175"/>
          <p14:tracePt t="40365" x="1450975" y="3698875"/>
          <p14:tracePt t="40372" x="1516063" y="3711575"/>
          <p14:tracePt t="40381" x="1541463" y="3724275"/>
          <p14:tracePt t="40389" x="1554163" y="3724275"/>
          <p14:tracePt t="40615" x="1541463" y="3724275"/>
          <p14:tracePt t="40621" x="1528763" y="3724275"/>
          <p14:tracePt t="40631" x="1516063" y="3724275"/>
          <p14:tracePt t="40636" x="1489075" y="3749675"/>
          <p14:tracePt t="40649" x="1463675" y="3789363"/>
          <p14:tracePt t="40657" x="1438275" y="3814763"/>
          <p14:tracePt t="40671" x="1400175" y="3903663"/>
          <p14:tracePt t="40674" x="1387475" y="3968750"/>
          <p14:tracePt t="40690" x="1347788" y="4032250"/>
          <p14:tracePt t="40699" x="1347788" y="4097338"/>
          <p14:tracePt t="40713" x="1347788" y="4110038"/>
          <p14:tracePt t="40773" x="1347788" y="4097338"/>
          <p14:tracePt t="40781" x="1374775" y="4084638"/>
          <p14:tracePt t="40789" x="1374775" y="4044950"/>
          <p14:tracePt t="40797" x="1387475" y="4006850"/>
          <p14:tracePt t="40805" x="1400175" y="3994150"/>
          <p14:tracePt t="40814" x="1412875" y="3968750"/>
          <p14:tracePt t="40821" x="1412875" y="3956050"/>
          <p14:tracePt t="40836" x="1412875" y="3943350"/>
          <p14:tracePt t="40854" x="1412875" y="3930650"/>
          <p14:tracePt t="40885" x="1412875" y="3916363"/>
          <p14:tracePt t="40901" x="1412875" y="3903663"/>
          <p14:tracePt t="40909" x="1412875" y="3890963"/>
          <p14:tracePt t="40917" x="1400175" y="3878263"/>
          <p14:tracePt t="40925" x="1374775" y="3865563"/>
          <p14:tracePt t="40937" x="1347788" y="3852863"/>
          <p14:tracePt t="40947" x="1335088" y="3840163"/>
          <p14:tracePt t="40952" x="1309688" y="3827463"/>
          <p14:tracePt t="40961" x="1271588" y="3814763"/>
          <p14:tracePt t="40971" x="1206500" y="3789363"/>
          <p14:tracePt t="40978" x="1181100" y="3789363"/>
          <p14:tracePt t="40988" x="1104900" y="3775075"/>
          <p14:tracePt t="40993" x="1079500" y="3762375"/>
          <p14:tracePt t="41001" x="1001713" y="3762375"/>
          <p14:tracePt t="41009" x="963613" y="3749675"/>
          <p14:tracePt t="41017" x="923925" y="3749675"/>
          <p14:tracePt t="41025" x="911225" y="3749675"/>
          <p14:tracePt t="41032" x="847725" y="3749675"/>
          <p14:tracePt t="41040" x="822325" y="3749675"/>
          <p14:tracePt t="41048" x="796925" y="3749675"/>
          <p14:tracePt t="41056" x="782638" y="3762375"/>
          <p14:tracePt t="41064" x="757238" y="3789363"/>
          <p14:tracePt t="41072" x="719138" y="3814763"/>
          <p14:tracePt t="41080" x="706438" y="3827463"/>
          <p14:tracePt t="41088" x="668338" y="3852863"/>
          <p14:tracePt t="41097" x="641350" y="3890963"/>
          <p14:tracePt t="41104" x="603250" y="3916363"/>
          <p14:tracePt t="41115" x="565150" y="3956050"/>
          <p14:tracePt t="41120" x="552450" y="3968750"/>
          <p14:tracePt t="41130" x="552450" y="4006850"/>
          <p14:tracePt t="41136" x="527050" y="4032250"/>
          <p14:tracePt t="41145" x="527050" y="4044950"/>
          <p14:tracePt t="41152" x="527050" y="4070350"/>
          <p14:tracePt t="41161" x="514350" y="4084638"/>
          <p14:tracePt t="41169" x="487363" y="4097338"/>
          <p14:tracePt t="41176" x="487363" y="4110038"/>
          <p14:tracePt t="41185" x="487363" y="4135438"/>
          <p14:tracePt t="41193" x="487363" y="4160838"/>
          <p14:tracePt t="41200" x="487363" y="4173538"/>
          <p14:tracePt t="41209" x="487363" y="4198938"/>
          <p14:tracePt t="41216" x="487363" y="4225925"/>
          <p14:tracePt t="41225" x="487363" y="4264025"/>
          <p14:tracePt t="41233" x="487363" y="4276725"/>
          <p14:tracePt t="41240" x="487363" y="4352925"/>
          <p14:tracePt t="41248" x="514350" y="4379913"/>
          <p14:tracePt t="41257" x="539750" y="4456113"/>
          <p14:tracePt t="41269" x="577850" y="4481513"/>
          <p14:tracePt t="41273" x="668338" y="4546600"/>
          <p14:tracePt t="41289" x="860425" y="4649788"/>
          <p14:tracePt t="41302" x="989013" y="4700588"/>
          <p14:tracePt t="41306" x="1104900" y="4725988"/>
          <p14:tracePt t="41319" x="1193800" y="4738688"/>
          <p14:tracePt t="41321" x="1233488" y="4764088"/>
          <p14:tracePt t="41334" x="1296988" y="4764088"/>
          <p14:tracePt t="41337" x="1335088" y="4764088"/>
          <p14:tracePt t="41345" x="1347788" y="4764088"/>
          <p14:tracePt t="41353" x="1362075" y="4764088"/>
          <p14:tracePt t="41361" x="1374775" y="4764088"/>
          <p14:tracePt t="41369" x="1387475" y="4764088"/>
          <p14:tracePt t="41377" x="1412875" y="4751388"/>
          <p14:tracePt t="41386" x="1425575" y="4713288"/>
          <p14:tracePt t="41393" x="1425575" y="4649788"/>
          <p14:tracePt t="41404" x="1425575" y="4584700"/>
          <p14:tracePt t="41409" x="1438275" y="4494213"/>
          <p14:tracePt t="41418" x="1450975" y="4418013"/>
          <p14:tracePt t="41425" x="1463675" y="4392613"/>
          <p14:tracePt t="41433" x="1476375" y="4327525"/>
          <p14:tracePt t="41441" x="1476375" y="4289425"/>
          <p14:tracePt t="41449" x="1489075" y="4225925"/>
          <p14:tracePt t="41457" x="1489075" y="4198938"/>
          <p14:tracePt t="41470" x="1503363" y="4173538"/>
          <p14:tracePt t="41481" x="1503363" y="4160838"/>
          <p14:tracePt t="41488" x="1503363" y="4148138"/>
          <p14:tracePt t="41497" x="1516063" y="4135438"/>
          <p14:tracePt t="41504" x="1516063" y="4122738"/>
          <p14:tracePt t="41514" x="1516063" y="4097338"/>
          <p14:tracePt t="41520" x="1516063" y="4084638"/>
          <p14:tracePt t="41531" x="1528763" y="4044950"/>
          <p14:tracePt t="41544" x="1528763" y="4019550"/>
          <p14:tracePt t="41552" x="1528763" y="3994150"/>
          <p14:tracePt t="41565" x="1528763" y="3968750"/>
          <p14:tracePt t="41573" x="1528763" y="3943350"/>
          <p14:tracePt t="41581" x="1503363" y="3865563"/>
          <p14:tracePt t="41588" x="1503363" y="3852863"/>
          <p14:tracePt t="41598" x="1489075" y="3827463"/>
          <p14:tracePt t="41604" x="1463675" y="3802063"/>
          <p14:tracePt t="41614" x="1438275" y="3789363"/>
          <p14:tracePt t="41621" x="1425575" y="3775075"/>
          <p14:tracePt t="41631" x="1400175" y="3749675"/>
          <p14:tracePt t="41638" x="1387475" y="3736975"/>
          <p14:tracePt t="41657" x="1362075" y="3736975"/>
          <p14:tracePt t="41668" x="1347788" y="3724275"/>
          <p14:tracePt t="41683" x="1322388" y="3724275"/>
          <p14:tracePt t="41689" x="1258888" y="3736975"/>
          <p14:tracePt t="41701" x="1246188" y="3749675"/>
          <p14:tracePt t="41704" x="1181100" y="3789363"/>
          <p14:tracePt t="41716" x="1104900" y="3827463"/>
          <p14:tracePt t="41720" x="1079500" y="3852863"/>
          <p14:tracePt t="41731" x="989013" y="3930650"/>
          <p14:tracePt t="41737" x="950913" y="3943350"/>
          <p14:tracePt t="41745" x="938213" y="3956050"/>
          <p14:tracePt t="41752" x="923925" y="3994150"/>
          <p14:tracePt t="41760" x="911225" y="3994150"/>
          <p14:tracePt t="41777" x="911225" y="4006850"/>
          <p14:tracePt t="41793" x="911225" y="4019550"/>
          <p14:tracePt t="41809" x="911225" y="4032250"/>
          <p14:tracePt t="41837" x="911225" y="4044950"/>
          <p14:tracePt t="42485" x="911225" y="4057650"/>
          <p14:tracePt t="42517" x="923925" y="4057650"/>
          <p14:tracePt t="42598" x="938213" y="4057650"/>
          <p14:tracePt t="42615" x="950913" y="4057650"/>
          <p14:tracePt t="42621" x="963613" y="4057650"/>
          <p14:tracePt t="42629" x="976313" y="4070350"/>
          <p14:tracePt t="42637" x="989013" y="4110038"/>
          <p14:tracePt t="42644" x="1014413" y="4173538"/>
          <p14:tracePt t="42653" x="1039813" y="4264025"/>
          <p14:tracePt t="42660" x="1065213" y="4352925"/>
          <p14:tracePt t="42668" x="1079500" y="4456113"/>
          <p14:tracePt t="42677" x="1168400" y="4572000"/>
          <p14:tracePt t="42685" x="1181100" y="4700588"/>
          <p14:tracePt t="42692" x="1309688" y="4905375"/>
          <p14:tracePt t="42701" x="1425575" y="5086350"/>
          <p14:tracePt t="42713" x="1566863" y="5213350"/>
          <p14:tracePt t="42720" x="1771650" y="5316538"/>
          <p14:tracePt t="42729" x="2144713" y="5394325"/>
          <p14:tracePt t="42738" x="2530475" y="5457825"/>
          <p14:tracePt t="42745" x="3055938" y="5457825"/>
          <p14:tracePt t="42753" x="3582988" y="5495925"/>
          <p14:tracePt t="42761" x="3981450" y="5510213"/>
          <p14:tracePt t="42770" x="4289425" y="5510213"/>
          <p14:tracePt t="42777" x="4546600" y="5483225"/>
          <p14:tracePt t="42787" x="4892675" y="5368925"/>
          <p14:tracePt t="42793" x="5149850" y="5253038"/>
          <p14:tracePt t="42803" x="5278438" y="5162550"/>
          <p14:tracePt t="42808" x="5354638" y="5111750"/>
          <p14:tracePt t="42816" x="5432425" y="5033963"/>
          <p14:tracePt t="42824" x="5457825" y="4970463"/>
          <p14:tracePt t="42833" x="5483225" y="4879975"/>
          <p14:tracePt t="42840" x="5522913" y="4764088"/>
          <p14:tracePt t="42849" x="5535613" y="4738688"/>
          <p14:tracePt t="42856" x="5573713" y="4635500"/>
          <p14:tracePt t="42865" x="5573713" y="4610100"/>
          <p14:tracePt t="42872" x="5599113" y="4533900"/>
          <p14:tracePt t="42884" x="5599113" y="4521200"/>
          <p14:tracePt t="42888" x="5599113" y="4494213"/>
          <p14:tracePt t="42899" x="5599113" y="4481513"/>
          <p14:tracePt t="42985" x="5599113" y="4468813"/>
          <p14:tracePt t="43001" x="5611813" y="4481513"/>
          <p14:tracePt t="43009" x="5624513" y="4481513"/>
          <p14:tracePt t="43017" x="5624513" y="4494213"/>
          <p14:tracePt t="43025" x="5637213" y="4508500"/>
          <p14:tracePt t="43033" x="5651500" y="4508500"/>
          <p14:tracePt t="43041" x="5664200" y="4508500"/>
          <p14:tracePt t="43049" x="5676900" y="4508500"/>
          <p14:tracePt t="43057" x="5715000" y="4508500"/>
          <p14:tracePt t="43066" x="5778500" y="4494213"/>
          <p14:tracePt t="43073" x="5868988" y="4443413"/>
          <p14:tracePt t="43085" x="5984875" y="4367213"/>
          <p14:tracePt t="43090" x="6100763" y="4327525"/>
          <p14:tracePt t="43102" x="6280150" y="4238625"/>
          <p14:tracePt t="43105" x="6484938" y="4135438"/>
          <p14:tracePt t="43113" x="6665913" y="4044950"/>
          <p14:tracePt t="43121" x="6807200" y="3956050"/>
          <p14:tracePt t="43129" x="6921500" y="3903663"/>
          <p14:tracePt t="43137" x="7011988" y="3852863"/>
          <p14:tracePt t="43145" x="7050088" y="3840163"/>
          <p14:tracePt t="43156" x="7050088" y="3827463"/>
          <p14:tracePt t="43161" x="7062788" y="3814763"/>
          <p14:tracePt t="43241" x="7062788" y="3827463"/>
          <p14:tracePt t="43258" x="7062788" y="3865563"/>
          <p14:tracePt t="43270" x="7024688" y="3930650"/>
          <p14:tracePt t="43273" x="6921500" y="4032250"/>
          <p14:tracePt t="43281" x="6896100" y="4057650"/>
          <p14:tracePt t="43289" x="6794500" y="4097338"/>
          <p14:tracePt t="43304" x="6754813" y="4135438"/>
          <p14:tracePt t="43307" x="6678613" y="4186238"/>
          <p14:tracePt t="43313" x="6588125" y="4198938"/>
          <p14:tracePt t="43321" x="6550025" y="4225925"/>
          <p14:tracePt t="43329" x="6511925" y="4225925"/>
          <p14:tracePt t="43336" x="6396038" y="4225925"/>
          <p14:tracePt t="43345" x="6383338" y="4225925"/>
          <p14:tracePt t="43353" x="6292850" y="4238625"/>
          <p14:tracePt t="43360" x="6229350" y="4251325"/>
          <p14:tracePt t="43370" x="6189663" y="4251325"/>
          <p14:tracePt t="43378" x="6126163" y="4264025"/>
          <p14:tracePt t="43390" x="6088063" y="4264025"/>
          <p14:tracePt t="43393" x="6010275" y="4264025"/>
          <p14:tracePt t="43405" x="5894388" y="4276725"/>
          <p14:tracePt t="43409" x="5830888" y="4302125"/>
          <p14:tracePt t="43421" x="5765800" y="4302125"/>
          <p14:tracePt t="43425" x="5664200" y="4340225"/>
          <p14:tracePt t="43433" x="5573713" y="4352925"/>
          <p14:tracePt t="43441" x="5548313" y="4367213"/>
          <p14:tracePt t="43450" x="5445125" y="4405313"/>
          <p14:tracePt t="43457" x="5407025" y="4430713"/>
          <p14:tracePt t="43466" x="5368925" y="4456113"/>
          <p14:tracePt t="43473" x="5341938" y="4481513"/>
          <p14:tracePt t="43483" x="5303838" y="4546600"/>
          <p14:tracePt t="43488" x="5278438" y="4572000"/>
          <p14:tracePt t="43499" x="5265738" y="4597400"/>
          <p14:tracePt t="43504" x="5253038" y="4662488"/>
          <p14:tracePt t="43512" x="5253038" y="4675188"/>
          <p14:tracePt t="43521" x="5240338" y="4764088"/>
          <p14:tracePt t="43529" x="5240338" y="4803775"/>
          <p14:tracePt t="43536" x="5240338" y="4816475"/>
          <p14:tracePt t="43545" x="5240338" y="4841875"/>
          <p14:tracePt t="43552" x="5253038" y="4879975"/>
          <p14:tracePt t="43560" x="5291138" y="4879975"/>
          <p14:tracePt t="43569" x="5329238" y="4892675"/>
          <p14:tracePt t="43577" x="5341938" y="4892675"/>
          <p14:tracePt t="43588" x="5407025" y="4892675"/>
          <p14:tracePt t="43593" x="5495925" y="4892675"/>
          <p14:tracePt t="43605" x="5561013" y="4892675"/>
          <p14:tracePt t="43608" x="5599113" y="4892675"/>
          <p14:tracePt t="43616" x="5637213" y="4892675"/>
          <p14:tracePt t="43625" x="5664200" y="4854575"/>
          <p14:tracePt t="43634" x="5702300" y="4816475"/>
          <p14:tracePt t="43641" x="5727700" y="4791075"/>
          <p14:tracePt t="43652" x="5753100" y="4764088"/>
          <p14:tracePt t="43657" x="5778500" y="4751388"/>
          <p14:tracePt t="43667" x="5778500" y="4738688"/>
          <p14:tracePt t="43705" x="5778500" y="4725988"/>
          <p14:tracePt t="43721" x="5765800" y="4713288"/>
          <p14:tracePt t="43729" x="5753100" y="4713288"/>
          <p14:tracePt t="43737" x="5689600" y="4713288"/>
          <p14:tracePt t="43745" x="5510213" y="4713288"/>
          <p14:tracePt t="43753" x="5341938" y="4713288"/>
          <p14:tracePt t="43761" x="5149850" y="4713288"/>
          <p14:tracePt t="43769" x="4918075" y="4713288"/>
          <p14:tracePt t="43777" x="4713288" y="4713288"/>
          <p14:tracePt t="43786" x="4521200" y="4713288"/>
          <p14:tracePt t="43793" x="4327525" y="4713288"/>
          <p14:tracePt t="43805" x="4198938" y="4713288"/>
          <p14:tracePt t="43813" x="4110038" y="4713288"/>
          <p14:tracePt t="43821" x="4084638" y="4713288"/>
          <p14:tracePt t="43829" x="4070350" y="4713288"/>
          <p14:tracePt t="43961" x="4084638" y="4713288"/>
          <p14:tracePt t="43969" x="4097338" y="4713288"/>
          <p14:tracePt t="43977" x="4122738" y="4713288"/>
          <p14:tracePt t="43985" x="4160838" y="4713288"/>
          <p14:tracePt t="43993" x="4198938" y="4713288"/>
          <p14:tracePt t="44001" x="4264025" y="4713288"/>
          <p14:tracePt t="44009" x="4327525" y="4713288"/>
          <p14:tracePt t="44017" x="4405313" y="4687888"/>
          <p14:tracePt t="44024" x="4430713" y="4675188"/>
          <p14:tracePt t="44033" x="4494213" y="4675188"/>
          <p14:tracePt t="44040" x="4610100" y="4675188"/>
          <p14:tracePt t="44050" x="4700588" y="4675188"/>
          <p14:tracePt t="44057" x="4776788" y="4675188"/>
          <p14:tracePt t="44067" x="4867275" y="4675188"/>
          <p14:tracePt t="44073" x="4995863" y="4675188"/>
          <p14:tracePt t="44084" x="5059363" y="4675188"/>
          <p14:tracePt t="44089" x="5099050" y="4635500"/>
          <p14:tracePt t="44097" x="5187950" y="4622800"/>
          <p14:tracePt t="44105" x="5265738" y="4610100"/>
          <p14:tracePt t="44113" x="5329238" y="4597400"/>
          <p14:tracePt t="44121" x="5354638" y="4597400"/>
          <p14:tracePt t="44137" x="5368925" y="4597400"/>
          <p14:tracePt t="44257" x="5381625" y="4597400"/>
          <p14:tracePt t="44266" x="5394325" y="4597400"/>
          <p14:tracePt t="44274" x="5432425" y="4597400"/>
          <p14:tracePt t="44287" x="5470525" y="4597400"/>
          <p14:tracePt t="44290" x="5535613" y="4597400"/>
          <p14:tracePt t="44297" x="5637213" y="4610100"/>
          <p14:tracePt t="44306" x="5715000" y="4622800"/>
          <p14:tracePt t="44322" x="5868988" y="4635500"/>
          <p14:tracePt t="44329" x="5959475" y="4635500"/>
          <p14:tracePt t="44337" x="5972175" y="4635500"/>
          <p14:tracePt t="44345" x="6035675" y="4635500"/>
          <p14:tracePt t="44353" x="6100763" y="4635500"/>
          <p14:tracePt t="44360" x="6126163" y="4649788"/>
          <p14:tracePt t="44369" x="6138863" y="4649788"/>
          <p14:tracePt t="44385" x="6151563" y="4649788"/>
          <p14:tracePt t="44393" x="6164263" y="4649788"/>
          <p14:tracePt t="44401" x="6176963" y="4649788"/>
          <p14:tracePt t="44417" x="6189663" y="4649788"/>
          <p14:tracePt t="44425" x="6202363" y="4649788"/>
          <p14:tracePt t="44434" x="6216650" y="4649788"/>
          <p14:tracePt t="44441" x="6229350" y="4649788"/>
          <p14:tracePt t="44453" x="6254750" y="4649788"/>
          <p14:tracePt t="44460" x="6280150" y="4649788"/>
          <p14:tracePt t="44469" x="6292850" y="4649788"/>
          <p14:tracePt t="44477" x="6318250" y="4649788"/>
          <p14:tracePt t="44485" x="6343650" y="4649788"/>
          <p14:tracePt t="44493" x="6356350" y="4649788"/>
          <p14:tracePt t="44501" x="6421438" y="4649788"/>
          <p14:tracePt t="44509" x="6434138" y="4649788"/>
          <p14:tracePt t="44518" x="6497638" y="4675188"/>
          <p14:tracePt t="44525" x="6524625" y="4675188"/>
          <p14:tracePt t="44533" x="6562725" y="4687888"/>
          <p14:tracePt t="44541" x="6626225" y="4700588"/>
          <p14:tracePt t="44550" x="6691313" y="4713288"/>
          <p14:tracePt t="44557" x="6767513" y="4713288"/>
          <p14:tracePt t="44566" x="6832600" y="4713288"/>
          <p14:tracePt t="44573" x="6896100" y="4738688"/>
          <p14:tracePt t="44580" x="6973888" y="4751388"/>
          <p14:tracePt t="44589" x="6999288" y="4751388"/>
          <p14:tracePt t="44597" x="7024688" y="4764088"/>
          <p14:tracePt t="44605" x="7037388" y="4764088"/>
          <p14:tracePt t="44641" x="7037388" y="4791075"/>
          <p14:tracePt t="44650" x="7011988" y="4803775"/>
          <p14:tracePt t="44658" x="6999288" y="4816475"/>
          <p14:tracePt t="44670" x="6973888" y="4829175"/>
          <p14:tracePt t="44674" x="6948488" y="4854575"/>
          <p14:tracePt t="44681" x="6845300" y="4879975"/>
          <p14:tracePt t="44689" x="6832600" y="4879975"/>
          <p14:tracePt t="44697" x="6807200" y="4892675"/>
          <p14:tracePt t="44705" x="6780213" y="4918075"/>
          <p14:tracePt t="44721" x="6767513" y="4932363"/>
          <p14:tracePt t="44753" x="6754813" y="4945063"/>
          <p14:tracePt t="44787" x="6832600" y="4957763"/>
          <p14:tracePt t="44793" x="6845300" y="4957763"/>
          <p14:tracePt t="44801" x="6896100" y="4957763"/>
          <p14:tracePt t="44809" x="6999288" y="4957763"/>
          <p14:tracePt t="44820" x="7115175" y="4957763"/>
          <p14:tracePt t="44825" x="7218363" y="4957763"/>
          <p14:tracePt t="44837" x="7332663" y="4932363"/>
          <p14:tracePt t="44841" x="7372350" y="4918075"/>
          <p14:tracePt t="44858" x="7448550" y="4892675"/>
          <p14:tracePt t="45041" x="7423150" y="4892675"/>
          <p14:tracePt t="45049" x="7397750" y="4892675"/>
          <p14:tracePt t="45057" x="7372350" y="4892675"/>
          <p14:tracePt t="45069" x="7307263" y="4892675"/>
          <p14:tracePt t="45072" x="7204075" y="4892675"/>
          <p14:tracePt t="45080" x="7089775" y="4892675"/>
          <p14:tracePt t="45088" x="6908800" y="4892675"/>
          <p14:tracePt t="45096" x="6794500" y="4892675"/>
          <p14:tracePt t="45104" x="6600825" y="4854575"/>
          <p14:tracePt t="45114" x="6459538" y="4829175"/>
          <p14:tracePt t="45125" x="6330950" y="4791075"/>
          <p14:tracePt t="45130" x="6254750" y="4764088"/>
          <p14:tracePt t="45140" x="6229350" y="4738688"/>
          <p14:tracePt t="45145" x="6216650" y="4725988"/>
          <p14:tracePt t="45152" x="6189663" y="4725988"/>
          <p14:tracePt t="45168" x="6189663" y="4713288"/>
          <p14:tracePt t="45188" x="6189663" y="4687888"/>
          <p14:tracePt t="45201" x="6216650" y="4622800"/>
          <p14:tracePt t="45209" x="6242050" y="4597400"/>
          <p14:tracePt t="45217" x="6280150" y="4494213"/>
          <p14:tracePt t="45225" x="6330950" y="4418013"/>
          <p14:tracePt t="45237" x="6370638" y="4327525"/>
          <p14:tracePt t="45241" x="6459538" y="4225925"/>
          <p14:tracePt t="45254" x="6537325" y="4148138"/>
          <p14:tracePt t="45257" x="6613525" y="4032250"/>
          <p14:tracePt t="45265" x="6653213" y="3994150"/>
          <p14:tracePt t="45273" x="6678613" y="3956050"/>
          <p14:tracePt t="45281" x="6704013" y="3930650"/>
          <p14:tracePt t="45288" x="6716713" y="3903663"/>
          <p14:tracePt t="45297" x="6716713" y="3890963"/>
          <p14:tracePt t="45305" x="6716713" y="3878263"/>
          <p14:tracePt t="45319" x="6729413" y="3865563"/>
          <p14:tracePt t="45321" x="6742113" y="3827463"/>
          <p14:tracePt t="45328" x="6742113" y="3802063"/>
          <p14:tracePt t="45336" x="6742113" y="3789363"/>
          <p14:tracePt t="45345" x="6742113" y="3762375"/>
          <p14:tracePt t="45361" x="6742113" y="3736975"/>
          <p14:tracePt t="45369" x="6716713" y="3724275"/>
          <p14:tracePt t="45376" x="6653213" y="3711575"/>
          <p14:tracePt t="45384" x="6613525" y="3711575"/>
          <p14:tracePt t="45393" x="6550025" y="3711575"/>
          <p14:tracePt t="45401" x="6537325" y="3698875"/>
          <p14:tracePt t="45409" x="6511925" y="3698875"/>
          <p14:tracePt t="45417" x="6497638" y="3698875"/>
          <p14:tracePt t="45425" x="6484938" y="3698875"/>
          <p14:tracePt t="45434" x="6472238" y="3698875"/>
          <p14:tracePt t="45441" x="6459538" y="3686175"/>
          <p14:tracePt t="45450" x="6446838" y="3686175"/>
          <p14:tracePt t="45457" x="6434138" y="3686175"/>
          <p14:tracePt t="45465" x="6383338" y="3686175"/>
          <p14:tracePt t="45473" x="6292850" y="3660775"/>
          <p14:tracePt t="45481" x="6176963" y="3660775"/>
          <p14:tracePt t="45489" x="6075363" y="3660775"/>
          <p14:tracePt t="45497" x="5881688" y="3648075"/>
          <p14:tracePt t="45504" x="5765800" y="3648075"/>
          <p14:tracePt t="45512" x="5676900" y="3648075"/>
          <p14:tracePt t="45521" x="5586413" y="3648075"/>
          <p14:tracePt t="45529" x="5561013" y="3673475"/>
          <p14:tracePt t="45541" x="5495925" y="3686175"/>
          <p14:tracePt t="45551" x="5470525" y="3711575"/>
          <p14:tracePt t="45556" x="5457825" y="3711575"/>
          <p14:tracePt t="45565" x="5432425" y="3749675"/>
          <p14:tracePt t="45573" x="5432425" y="3762375"/>
          <p14:tracePt t="45580" x="5432425" y="3775075"/>
          <p14:tracePt t="45588" x="5432425" y="3802063"/>
          <p14:tracePt t="45598" x="5432425" y="3827463"/>
          <p14:tracePt t="45606" x="5432425" y="3865563"/>
          <p14:tracePt t="45613" x="5432425" y="3878263"/>
          <p14:tracePt t="45622" x="5432425" y="3890963"/>
          <p14:tracePt t="45629" x="5457825" y="3916363"/>
          <p14:tracePt t="45638" x="5483225" y="3916363"/>
          <p14:tracePt t="45645" x="5548313" y="3943350"/>
          <p14:tracePt t="45658" x="5561013" y="3943350"/>
          <p14:tracePt t="45662" x="5599113" y="3956050"/>
          <p14:tracePt t="45673" x="5664200" y="3956050"/>
          <p14:tracePt t="45676" x="5753100" y="3956050"/>
          <p14:tracePt t="45686" x="5856288" y="3956050"/>
          <p14:tracePt t="45693" x="5972175" y="3956050"/>
          <p14:tracePt t="45725" x="6075363" y="3956050"/>
          <p14:tracePt t="45736" x="6164263" y="3956050"/>
          <p14:tracePt t="45741" x="6678613" y="3943350"/>
          <p14:tracePt t="45751" x="6691313" y="3930650"/>
          <p14:tracePt t="45869" x="6691313" y="3916363"/>
          <p14:tracePt t="45885" x="6691313" y="3903663"/>
          <p14:tracePt t="45902" x="6691313" y="3890963"/>
          <p14:tracePt t="45915" x="6691313" y="3878263"/>
          <p14:tracePt t="45928" x="6691313" y="3840163"/>
          <p14:tracePt t="45943" x="6742113" y="3775075"/>
          <p14:tracePt t="45957" x="6780213" y="3711575"/>
          <p14:tracePt t="45965" x="6794500" y="3686175"/>
          <p14:tracePt t="45973" x="6807200" y="3648075"/>
          <p14:tracePt t="45981" x="6807200" y="3633788"/>
          <p14:tracePt t="45989" x="6819900" y="3621088"/>
          <p14:tracePt t="46004" x="6819900" y="3608388"/>
          <p14:tracePt t="46009" x="6832600" y="3595688"/>
          <p14:tracePt t="46018" x="6845300" y="3582988"/>
          <p14:tracePt t="46066" x="6845300" y="3570288"/>
          <p14:tracePt t="46081" x="6858000" y="3557588"/>
          <p14:tracePt t="46089" x="6870700" y="3557588"/>
          <p14:tracePt t="46097" x="6883400" y="3544888"/>
          <p14:tracePt t="46113" x="6883400" y="3532188"/>
          <p14:tracePt t="46144" x="6896100" y="3519488"/>
          <p14:tracePt t="46153" x="6896100" y="3492500"/>
          <p14:tracePt t="46186" x="6896100" y="3479800"/>
          <p14:tracePt t="46199" x="6896100" y="3467100"/>
          <p14:tracePt t="46304" x="6858000" y="3467100"/>
          <p14:tracePt t="46313" x="6819900" y="3467100"/>
          <p14:tracePt t="46321" x="6794500" y="3467100"/>
          <p14:tracePt t="46329" x="6754813" y="3467100"/>
          <p14:tracePt t="46337" x="6691313" y="3467100"/>
          <p14:tracePt t="46345" x="6600825" y="3467100"/>
          <p14:tracePt t="46353" x="6537325" y="3467100"/>
          <p14:tracePt t="46361" x="6446838" y="3467100"/>
          <p14:tracePt t="46369" x="6421438" y="3467100"/>
          <p14:tracePt t="46377" x="6330950" y="3429000"/>
          <p14:tracePt t="46385" x="6305550" y="3403600"/>
          <p14:tracePt t="46393" x="6292850" y="3390900"/>
          <p14:tracePt t="46401" x="6292850" y="3351213"/>
          <p14:tracePt t="46409" x="6280150" y="3338513"/>
          <p14:tracePt t="46418" x="6280150" y="3313113"/>
          <p14:tracePt t="46424" x="6280150" y="3275013"/>
          <p14:tracePt t="46435" x="6280150" y="3249613"/>
          <p14:tracePt t="46440" x="6280150" y="3224213"/>
          <p14:tracePt t="46449" x="6280150" y="3209925"/>
          <p14:tracePt t="46457" x="6280150" y="3197225"/>
          <p14:tracePt t="46465" x="6280150" y="3171825"/>
          <p14:tracePt t="46481" x="6280150" y="3159125"/>
          <p14:tracePt t="46578" x="6267450" y="3159125"/>
          <p14:tracePt t="46596" x="6164263" y="3197225"/>
          <p14:tracePt t="46617" x="6022975" y="3236913"/>
          <p14:tracePt t="46633" x="5843588" y="3249613"/>
          <p14:tracePt t="46637" x="5805488" y="3249613"/>
          <p14:tracePt t="46646" x="5778500" y="3249613"/>
          <p14:tracePt t="46649" x="5753100" y="3249613"/>
          <p14:tracePt t="46658" x="5740400" y="3249613"/>
          <p14:tracePt t="46680" x="5727700" y="3249613"/>
          <p14:tracePt t="46688" x="5727700" y="3236913"/>
          <p14:tracePt t="46705" x="5727700" y="3224213"/>
          <p14:tracePt t="46713" x="5727700" y="3209925"/>
          <p14:tracePt t="46724" x="5727700" y="3197225"/>
          <p14:tracePt t="46738" x="5727700" y="3184525"/>
          <p14:tracePt t="46745" x="5727700" y="3171825"/>
          <p14:tracePt t="46752" x="5727700" y="3159125"/>
          <p14:tracePt t="46817" x="5715000" y="3146425"/>
          <p14:tracePt t="46825" x="5702300" y="3146425"/>
          <p14:tracePt t="46833" x="5689600" y="3146425"/>
          <p14:tracePt t="46841" x="5651500" y="3184525"/>
          <p14:tracePt t="46849" x="5624513" y="3197225"/>
          <p14:tracePt t="46857" x="5561013" y="3224213"/>
          <p14:tracePt t="46865" x="5483225" y="3275013"/>
          <p14:tracePt t="46872" x="5445125" y="3287713"/>
          <p14:tracePt t="46881" x="5368925" y="3300413"/>
          <p14:tracePt t="46888" x="5354638" y="3313113"/>
          <p14:tracePt t="46897" x="5303838" y="3313113"/>
          <p14:tracePt t="46904" x="5265738" y="3313113"/>
          <p14:tracePt t="46913" x="5200650" y="3325813"/>
          <p14:tracePt t="46921" x="5187950" y="3325813"/>
          <p14:tracePt t="46936" x="5175250" y="3325813"/>
          <p14:tracePt t="46946" x="5162550" y="3325813"/>
          <p14:tracePt t="46978" x="5149850" y="3325813"/>
          <p14:tracePt t="46992" x="5149850" y="3300413"/>
          <p14:tracePt t="46995" x="5149850" y="3275013"/>
          <p14:tracePt t="47001" x="5149850" y="3249613"/>
          <p14:tracePt t="47009" x="5149850" y="3236913"/>
          <p14:tracePt t="47021" x="5149850" y="3224213"/>
          <p14:tracePt t="47025" x="5149850" y="3209925"/>
          <p14:tracePt t="47033" x="5149850" y="3184525"/>
          <p14:tracePt t="47048" x="5149850" y="3171825"/>
          <p14:tracePt t="47137" x="5137150" y="3184525"/>
          <p14:tracePt t="47145" x="5124450" y="3249613"/>
          <p14:tracePt t="47153" x="5124450" y="3325813"/>
          <p14:tracePt t="47160" x="5124450" y="3365500"/>
          <p14:tracePt t="47169" x="5099050" y="3454400"/>
          <p14:tracePt t="47176" x="5086350" y="3479800"/>
          <p14:tracePt t="47186" x="5073650" y="3570288"/>
          <p14:tracePt t="47192" x="5059363" y="3595688"/>
          <p14:tracePt t="47203" x="5046663" y="3621088"/>
          <p14:tracePt t="47208" x="5033963" y="3648075"/>
          <p14:tracePt t="47219" x="5008563" y="3673475"/>
          <p14:tracePt t="47224" x="5008563" y="3686175"/>
          <p14:tracePt t="47232" x="4995863" y="3686175"/>
          <p14:tracePt t="47249" x="4983163" y="3698875"/>
          <p14:tracePt t="47281" x="4970463" y="3711575"/>
          <p14:tracePt t="47297" x="4970463" y="3698875"/>
          <p14:tracePt t="47305" x="4945063" y="3633788"/>
          <p14:tracePt t="47313" x="4945063" y="3621088"/>
          <p14:tracePt t="47321" x="4932363" y="3570288"/>
          <p14:tracePt t="47329" x="4905375" y="3532188"/>
          <p14:tracePt t="47336" x="4905375" y="3519488"/>
          <p14:tracePt t="47345" x="4879975" y="3506788"/>
          <p14:tracePt t="47353" x="4879975" y="3492500"/>
          <p14:tracePt t="47360" x="4867275" y="3467100"/>
          <p14:tracePt t="47369" x="4854575" y="3467100"/>
          <p14:tracePt t="47737" x="4841875" y="3467100"/>
          <p14:tracePt t="47761" x="4841875" y="3492500"/>
          <p14:tracePt t="47777" x="4841875" y="3519488"/>
          <p14:tracePt t="47784" x="4841875" y="3544888"/>
          <p14:tracePt t="47797" x="4854575" y="3570288"/>
          <p14:tracePt t="47803" x="4854575" y="3595688"/>
          <p14:tracePt t="47808" x="4867275" y="3608388"/>
          <p14:tracePt t="47825" x="4879975" y="3621088"/>
          <p14:tracePt t="47833" x="4879975" y="3633788"/>
          <p14:tracePt t="47881" x="4879975" y="3648075"/>
          <p14:tracePt t="48106" x="4879975" y="3686175"/>
          <p14:tracePt t="48118" x="4879975" y="3698875"/>
          <p14:tracePt t="48124" x="4879975" y="3736975"/>
          <p14:tracePt t="48133" x="4867275" y="3762375"/>
          <p14:tracePt t="48139" x="4854575" y="3827463"/>
          <p14:tracePt t="48145" x="4841875" y="3840163"/>
          <p14:tracePt t="48155" x="4816475" y="3916363"/>
          <p14:tracePt t="48160" x="4803775" y="3943350"/>
          <p14:tracePt t="48170" x="4791075" y="4019550"/>
          <p14:tracePt t="48176" x="4776788" y="4044950"/>
          <p14:tracePt t="48189" x="4764088" y="4070350"/>
          <p14:tracePt t="48197" x="4764088" y="4110038"/>
          <p14:tracePt t="48205" x="4764088" y="4135438"/>
          <p14:tracePt t="48212" x="4764088" y="4173538"/>
          <p14:tracePt t="48222" x="4751388" y="4211638"/>
          <p14:tracePt t="48237" x="4725988" y="4251325"/>
          <p14:tracePt t="48245" x="4725988" y="4264025"/>
          <p14:tracePt t="48261" x="4725988" y="4289425"/>
          <p14:tracePt t="48274" x="4725988" y="4302125"/>
          <p14:tracePt t="48276" x="4725988" y="4327525"/>
          <p14:tracePt t="48288" x="4725988" y="4340225"/>
          <p14:tracePt t="48304" x="4725988" y="4352925"/>
          <p14:tracePt t="48393" x="4725988" y="4367213"/>
          <p14:tracePt t="48424" x="4738688" y="4367213"/>
          <p14:tracePt t="48488" x="4751388" y="4367213"/>
          <p14:tracePt t="48553" x="4751388" y="4352925"/>
          <p14:tracePt t="48576" x="4751388" y="4327525"/>
          <p14:tracePt t="48585" x="4751388" y="4314825"/>
          <p14:tracePt t="48595" x="4751388" y="4302125"/>
          <p14:tracePt t="48600" x="4751388" y="4289425"/>
          <p14:tracePt t="48754" x="4751388" y="4314825"/>
          <p14:tracePt t="48761" x="4776788" y="4352925"/>
          <p14:tracePt t="48771" x="4803775" y="4352925"/>
          <p14:tracePt t="48776" x="4867275" y="4392613"/>
          <p14:tracePt t="48787" x="4957763" y="4405313"/>
          <p14:tracePt t="48792" x="5073650" y="4405313"/>
          <p14:tracePt t="48800" x="5162550" y="4430713"/>
          <p14:tracePt t="48808" x="5291138" y="4430713"/>
          <p14:tracePt t="48816" x="5394325" y="4430713"/>
          <p14:tracePt t="48824" x="5522913" y="4430713"/>
          <p14:tracePt t="48832" x="5637213" y="4430713"/>
          <p14:tracePt t="48840" x="5765800" y="4430713"/>
          <p14:tracePt t="48848" x="5856288" y="4430713"/>
          <p14:tracePt t="48856" x="5868988" y="4430713"/>
          <p14:tracePt t="48865" x="5907088" y="4430713"/>
          <p14:tracePt t="48873" x="5919788" y="4430713"/>
          <p14:tracePt t="48897" x="5934075" y="4430713"/>
          <p14:tracePt t="48906" x="5946775" y="4430713"/>
          <p14:tracePt t="49078" x="5946775" y="4443413"/>
          <p14:tracePt t="49091" x="5946775" y="4456113"/>
          <p14:tracePt t="49104" x="5946775" y="4468813"/>
          <p14:tracePt t="49112" x="5946775" y="4481513"/>
          <p14:tracePt t="49117" x="5946775" y="4494213"/>
          <p14:tracePt t="49125" x="5959475" y="4521200"/>
          <p14:tracePt t="49133" x="5972175" y="4533900"/>
          <p14:tracePt t="49141" x="5997575" y="4546600"/>
          <p14:tracePt t="49148" x="6035675" y="4559300"/>
          <p14:tracePt t="49157" x="6048375" y="4572000"/>
          <p14:tracePt t="49164" x="6113463" y="4584700"/>
          <p14:tracePt t="49172" x="6189663" y="4597400"/>
          <p14:tracePt t="49181" x="6216650" y="4597400"/>
          <p14:tracePt t="49189" x="6254750" y="4610100"/>
          <p14:tracePt t="49196" x="6292850" y="4622800"/>
          <p14:tracePt t="49205" x="6356350" y="4622800"/>
          <p14:tracePt t="49212" x="6396038" y="4622800"/>
          <p14:tracePt t="49221" x="6421438" y="4622800"/>
          <p14:tracePt t="49229" x="6434138" y="4622800"/>
          <p14:tracePt t="49237" x="6459538" y="4622800"/>
          <p14:tracePt t="49245" x="6497638" y="4622800"/>
          <p14:tracePt t="49262" x="6537325" y="4597400"/>
          <p14:tracePt t="49274" x="6537325" y="4584700"/>
          <p14:tracePt t="49278" x="6562725" y="4559300"/>
          <p14:tracePt t="49291" x="6575425" y="4559300"/>
          <p14:tracePt t="49293" x="6575425" y="4546600"/>
          <p14:tracePt t="49325" x="6588125" y="4533900"/>
          <p14:tracePt t="49341" x="6600825" y="4521200"/>
          <p14:tracePt t="49845" x="6613525" y="4521200"/>
          <p14:tracePt t="49908" x="6613525" y="4508500"/>
          <p14:tracePt t="51240" x="6613525" y="4494213"/>
          <p14:tracePt t="51261" x="6626225" y="4494213"/>
          <p14:tracePt t="51337" x="6638925" y="4481513"/>
          <p14:tracePt t="51837" x="6638925" y="4456113"/>
          <p14:tracePt t="51853" x="6653213" y="4379913"/>
          <p14:tracePt t="51862" x="6665913" y="4340225"/>
          <p14:tracePt t="51869" x="6678613" y="4225925"/>
          <p14:tracePt t="51877" x="6704013" y="4148138"/>
          <p14:tracePt t="51885" x="6754813" y="4032250"/>
          <p14:tracePt t="51892" x="6754813" y="3956050"/>
          <p14:tracePt t="51901" x="6754813" y="3865563"/>
          <p14:tracePt t="51908" x="6754813" y="3775075"/>
          <p14:tracePt t="51917" x="6754813" y="3736975"/>
          <p14:tracePt t="51924" x="6754813" y="3673475"/>
          <p14:tracePt t="51933" x="6754813" y="3648075"/>
          <p14:tracePt t="51942" x="6754813" y="3621088"/>
          <p14:tracePt t="51953" x="6754813" y="3582988"/>
          <p14:tracePt t="51961" x="6754813" y="3570288"/>
          <p14:tracePt t="51970" x="6754813" y="3544888"/>
          <p14:tracePt t="51978" x="6767513" y="3532188"/>
          <p14:tracePt t="51986" x="6794500" y="3492500"/>
          <p14:tracePt t="51995" x="6794500" y="3467100"/>
          <p14:tracePt t="52001" x="6819900" y="3441700"/>
          <p14:tracePt t="52010" x="6832600" y="3429000"/>
          <p14:tracePt t="52017" x="6870700" y="3390900"/>
          <p14:tracePt t="52025" x="6896100" y="3365500"/>
          <p14:tracePt t="52033" x="6908800" y="3338513"/>
          <p14:tracePt t="52044" x="6973888" y="3325813"/>
          <p14:tracePt t="52049" x="6999288" y="3300413"/>
          <p14:tracePt t="52061" x="7011988" y="3287713"/>
          <p14:tracePt t="52065" x="7024688" y="3275013"/>
          <p14:tracePt t="52073" x="7050088" y="3249613"/>
          <p14:tracePt t="52429" x="7050088" y="3262313"/>
          <p14:tracePt t="52436" x="7050088" y="3300413"/>
          <p14:tracePt t="52444" x="7050088" y="3378200"/>
          <p14:tracePt t="52453" x="7050088" y="3441700"/>
          <p14:tracePt t="52460" x="7050088" y="3479800"/>
          <p14:tracePt t="52469" x="7024688" y="3570288"/>
          <p14:tracePt t="52477" x="7024688" y="3582988"/>
          <p14:tracePt t="52485" x="7011988" y="3648075"/>
          <p14:tracePt t="52493" x="6986588" y="3724275"/>
          <p14:tracePt t="52501" x="6973888" y="3749675"/>
          <p14:tracePt t="52512" x="6961188" y="3762375"/>
          <p14:tracePt t="52517" x="6935788" y="3802063"/>
          <p14:tracePt t="52527" x="6896100" y="3840163"/>
          <p14:tracePt t="52533" x="6896100" y="3852863"/>
          <p14:tracePt t="52544" x="6870700" y="3878263"/>
          <p14:tracePt t="52549" x="6845300" y="3903663"/>
          <p14:tracePt t="52557" x="6832600" y="3916363"/>
          <p14:tracePt t="52565" x="6819900" y="3943350"/>
          <p14:tracePt t="52573" x="6807200" y="3956050"/>
          <p14:tracePt t="52590" x="6794500" y="3968750"/>
          <p14:tracePt t="52596" x="6780213" y="3968750"/>
          <p14:tracePt t="52629" x="6754813" y="3981450"/>
          <p14:tracePt t="52637" x="6742113" y="3981450"/>
          <p14:tracePt t="52653" x="6704013" y="3981450"/>
          <p14:tracePt t="52662" x="6691313" y="3956050"/>
          <p14:tracePt t="52669" x="6678613" y="3916363"/>
          <p14:tracePt t="52682" x="6665913" y="3852863"/>
          <p14:tracePt t="52685" x="6638925" y="3762375"/>
          <p14:tracePt t="52694" x="6638925" y="3724275"/>
          <p14:tracePt t="52700" x="6626225" y="3660775"/>
          <p14:tracePt t="52709" x="6613525" y="3570288"/>
          <p14:tracePt t="52717" x="6600825" y="3506788"/>
          <p14:tracePt t="52726" x="6588125" y="3492500"/>
          <p14:tracePt t="52732" x="6588125" y="3467100"/>
          <p14:tracePt t="52741" x="6588125" y="3441700"/>
          <p14:tracePt t="52749" x="6588125" y="3429000"/>
          <p14:tracePt t="52759" x="6588125" y="3403600"/>
          <p14:tracePt t="52765" x="6575425" y="3403600"/>
          <p14:tracePt t="52775" x="6575425" y="3390900"/>
          <p14:tracePt t="52781" x="6562725" y="3378200"/>
          <p14:tracePt t="52800" x="6550025" y="3378200"/>
          <p14:tracePt t="52825" x="6524625" y="3378200"/>
          <p14:tracePt t="52833" x="6511925" y="3378200"/>
          <p14:tracePt t="52850" x="6484938" y="3378200"/>
          <p14:tracePt t="52863" x="6459538" y="3390900"/>
          <p14:tracePt t="52866" x="6421438" y="3429000"/>
          <p14:tracePt t="52877" x="6408738" y="3454400"/>
          <p14:tracePt t="52881" x="6396038" y="3454400"/>
          <p14:tracePt t="52893" x="6396038" y="3479800"/>
          <p14:tracePt t="52897" x="6383338" y="3519488"/>
          <p14:tracePt t="52908" x="6370638" y="3544888"/>
          <p14:tracePt t="52913" x="6370638" y="3557588"/>
          <p14:tracePt t="52933" x="6370638" y="3570288"/>
          <p14:tracePt t="53030" x="6370638" y="3557588"/>
          <p14:tracePt t="53039" x="6370638" y="3532188"/>
          <p14:tracePt t="53051" x="6370638" y="3492500"/>
          <p14:tracePt t="53053" x="6370638" y="3467100"/>
          <p14:tracePt t="53063" x="6370638" y="3454400"/>
          <p14:tracePt t="53069" x="6370638" y="3429000"/>
          <p14:tracePt t="53077" x="6370638" y="3416300"/>
          <p14:tracePt t="53085" x="6370638" y="3403600"/>
          <p14:tracePt t="53236" x="6370638" y="3378200"/>
          <p14:tracePt t="53254" x="6370638" y="3351213"/>
          <p14:tracePt t="53272" x="6370638" y="3287713"/>
          <p14:tracePt t="53288" x="6370638" y="3209925"/>
          <p14:tracePt t="53290" x="6356350" y="3171825"/>
          <p14:tracePt t="53297" x="6356350" y="3133725"/>
          <p14:tracePt t="53309" x="6330950" y="3055938"/>
          <p14:tracePt t="53327" x="6305550" y="3005138"/>
          <p14:tracePt t="53328" x="6305550" y="2992438"/>
          <p14:tracePt t="53344" x="6305550" y="2979738"/>
          <p14:tracePt t="53382" x="6305550" y="3055938"/>
          <p14:tracePt t="53395" x="6305550" y="3159125"/>
          <p14:tracePt t="53409" x="6305550" y="3403600"/>
          <p14:tracePt t="53416" x="6305550" y="3532188"/>
          <p14:tracePt t="53421" x="6305550" y="3633788"/>
          <p14:tracePt t="53433" x="6305550" y="3698875"/>
          <p14:tracePt t="53443" x="6305550" y="3736975"/>
          <p14:tracePt t="53449" x="6305550" y="3802063"/>
          <p14:tracePt t="53460" x="6305550" y="3814763"/>
          <p14:tracePt t="53465" x="6305550" y="3827463"/>
          <p14:tracePt t="53517" x="6305550" y="3814763"/>
          <p14:tracePt t="53529" x="6305550" y="3762375"/>
          <p14:tracePt t="53537" x="6305550" y="3673475"/>
          <p14:tracePt t="53545" x="6305550" y="3557588"/>
          <p14:tracePt t="53553" x="6305550" y="3492500"/>
          <p14:tracePt t="53560" x="6305550" y="3403600"/>
          <p14:tracePt t="53569" x="6305550" y="3378200"/>
          <p14:tracePt t="53577" x="6305550" y="3313113"/>
          <p14:tracePt t="53585" x="6305550" y="3275013"/>
          <p14:tracePt t="53596" x="6305550" y="3249613"/>
          <p14:tracePt t="53601" x="6305550" y="3236913"/>
          <p14:tracePt t="53609" x="6305550" y="3224213"/>
          <p14:tracePt t="53677" x="6305550" y="3249613"/>
          <p14:tracePt t="53685" x="6305550" y="3351213"/>
          <p14:tracePt t="53695" x="6305550" y="3454400"/>
          <p14:tracePt t="53707" x="6305550" y="3570288"/>
          <p14:tracePt t="53716" x="6305550" y="3736975"/>
          <p14:tracePt t="53717" x="6292850" y="3814763"/>
          <p14:tracePt t="53729" x="6292850" y="3840163"/>
          <p14:tracePt t="53733" x="6292850" y="3903663"/>
          <p14:tracePt t="53745" x="6292850" y="3930650"/>
          <p14:tracePt t="53749" x="6292850" y="3943350"/>
          <p14:tracePt t="53758" x="6292850" y="3956050"/>
          <p14:tracePt t="53765" x="6292850" y="3968750"/>
          <p14:tracePt t="53813" x="6292850" y="3930650"/>
          <p14:tracePt t="53820" x="6292850" y="3852863"/>
          <p14:tracePt t="53828" x="6292850" y="3762375"/>
          <p14:tracePt t="53836" x="6292850" y="3736975"/>
          <p14:tracePt t="53845" x="6292850" y="3633788"/>
          <p14:tracePt t="53852" x="6292850" y="3570288"/>
          <p14:tracePt t="53860" x="6292850" y="3532188"/>
          <p14:tracePt t="53869" x="6292850" y="3519488"/>
          <p14:tracePt t="53879" x="6292850" y="3492500"/>
          <p14:tracePt t="53886" x="6292850" y="3479800"/>
          <p14:tracePt t="53917" x="6267450" y="3492500"/>
          <p14:tracePt t="53926" x="6242050" y="3570288"/>
          <p14:tracePt t="53935" x="6189663" y="3686175"/>
          <p14:tracePt t="53948" x="6088063" y="3814763"/>
          <p14:tracePt t="53950" x="6035675" y="3930650"/>
          <p14:tracePt t="53964" x="5997575" y="3968750"/>
          <p14:tracePt t="53965" x="5959475" y="4006850"/>
          <p14:tracePt t="53979" x="5946775" y="4019550"/>
          <p14:tracePt t="54041" x="5934075" y="4019550"/>
          <p14:tracePt t="54049" x="5919788" y="3994150"/>
          <p14:tracePt t="54062" x="5907088" y="3930650"/>
          <p14:tracePt t="54065" x="5907088" y="3852863"/>
          <p14:tracePt t="54077" x="5907088" y="3775075"/>
          <p14:tracePt t="54081" x="5907088" y="3686175"/>
          <p14:tracePt t="54093" x="5907088" y="3595688"/>
          <p14:tracePt t="54097" x="5907088" y="3532188"/>
          <p14:tracePt t="54105" x="5907088" y="3429000"/>
          <p14:tracePt t="54114" x="5907088" y="3338513"/>
          <p14:tracePt t="54122" x="5894388" y="3300413"/>
          <p14:tracePt t="54135" x="5894388" y="3236913"/>
          <p14:tracePt t="54138" x="5881688" y="3171825"/>
          <p14:tracePt t="54147" x="5881688" y="3146425"/>
          <p14:tracePt t="54153" x="5868988" y="3133725"/>
          <p14:tracePt t="54229" x="5856288" y="3133725"/>
          <p14:tracePt t="54237" x="5856288" y="3146425"/>
          <p14:tracePt t="54342" x="5843588" y="3159125"/>
          <p14:tracePt t="54357" x="5830888" y="3171825"/>
          <p14:tracePt t="54373" x="5830888" y="3184525"/>
          <p14:tracePt t="54390" x="5805488" y="3209925"/>
          <p14:tracePt t="54397" x="5765800" y="3275013"/>
          <p14:tracePt t="54405" x="5753100" y="3313113"/>
          <p14:tracePt t="54413" x="5715000" y="3351213"/>
          <p14:tracePt t="54421" x="5689600" y="3390900"/>
          <p14:tracePt t="54430" x="5664200" y="3429000"/>
          <p14:tracePt t="54446" x="5624513" y="3492500"/>
          <p14:tracePt t="54449" x="5599113" y="3519488"/>
          <p14:tracePt t="54463" x="5573713" y="3544888"/>
          <p14:tracePt t="54465" x="5573713" y="3557588"/>
          <p14:tracePt t="54476" x="5548313" y="3582988"/>
          <p14:tracePt t="54481" x="5535613" y="3595688"/>
          <p14:tracePt t="54577" x="5522913" y="3557588"/>
          <p14:tracePt t="54586" x="5495925" y="3544888"/>
          <p14:tracePt t="54599" x="5495925" y="3479800"/>
          <p14:tracePt t="54601" x="5483225" y="3441700"/>
          <p14:tracePt t="54613" x="5457825" y="3378200"/>
          <p14:tracePt t="54617" x="5457825" y="3338513"/>
          <p14:tracePt t="54627" x="5432425" y="3300413"/>
          <p14:tracePt t="54632" x="5432425" y="3287713"/>
          <p14:tracePt t="54665" x="5419725" y="3287713"/>
          <p14:tracePt t="54676" x="5407025" y="3287713"/>
          <p14:tracePt t="54681" x="5394325" y="3287713"/>
          <p14:tracePt t="54689" x="5368925" y="3313113"/>
          <p14:tracePt t="54697" x="5354638" y="3325813"/>
          <p14:tracePt t="54704" x="5341938" y="3351213"/>
          <p14:tracePt t="54713" x="5329238" y="3390900"/>
          <p14:tracePt t="54721" x="5303838" y="3429000"/>
          <p14:tracePt t="54729" x="5291138" y="3441700"/>
          <p14:tracePt t="54736" x="5265738" y="3467100"/>
          <p14:tracePt t="54745" x="5240338" y="3506788"/>
          <p14:tracePt t="54752" x="5240338" y="3519488"/>
          <p14:tracePt t="54760" x="5227638" y="3532188"/>
          <p14:tracePt t="54768" x="5227638" y="3544888"/>
          <p14:tracePt t="54873" x="5227638" y="3532188"/>
          <p14:tracePt t="54881" x="5227638" y="3506788"/>
          <p14:tracePt t="54889" x="5227638" y="3467100"/>
          <p14:tracePt t="54899" x="5227638" y="3390900"/>
          <p14:tracePt t="54905" x="5227638" y="3325813"/>
          <p14:tracePt t="54913" x="5227638" y="3262313"/>
          <p14:tracePt t="54921" x="5227638" y="3197225"/>
          <p14:tracePt t="54929" x="5227638" y="3108325"/>
          <p14:tracePt t="54937" x="5227638" y="3017838"/>
          <p14:tracePt t="54945" x="5240338" y="2941638"/>
          <p14:tracePt t="54953" x="5240338" y="2927350"/>
          <p14:tracePt t="54961" x="5240338" y="2914650"/>
          <p14:tracePt t="54969" x="5253038" y="2901950"/>
          <p14:tracePt t="54977" x="5253038" y="2876550"/>
          <p14:tracePt t="55034" x="5265738" y="2863850"/>
          <p14:tracePt t="55044" x="5265738" y="2889250"/>
          <p14:tracePt t="55058" x="5265738" y="2901950"/>
          <p14:tracePt t="55061" x="5265738" y="2927350"/>
          <p14:tracePt t="55072" x="5265738" y="2954338"/>
          <p14:tracePt t="55083" x="5265738" y="2992438"/>
          <p14:tracePt t="55090" x="5265738" y="3005138"/>
          <p14:tracePt t="55096" x="5265738" y="3030538"/>
          <p14:tracePt t="55104" x="5265738" y="3043238"/>
          <p14:tracePt t="55112" x="5253038" y="3055938"/>
          <p14:tracePt t="55120" x="5253038" y="3068638"/>
          <p14:tracePt t="55131" x="5240338" y="3082925"/>
          <p14:tracePt t="55146" x="5227638" y="3082925"/>
          <p14:tracePt t="55177" x="5200650" y="3068638"/>
          <p14:tracePt t="55185" x="5187950" y="3055938"/>
          <p14:tracePt t="55195" x="5175250" y="3043238"/>
          <p14:tracePt t="55201" x="5149850" y="2967038"/>
          <p14:tracePt t="55212" x="5111750" y="2851150"/>
          <p14:tracePt t="55217" x="5059363" y="2787650"/>
          <p14:tracePt t="55230" x="4983163" y="2697163"/>
          <p14:tracePt t="55237" x="4957763" y="2671763"/>
          <p14:tracePt t="55245" x="4932363" y="2593975"/>
          <p14:tracePt t="55253" x="4918075" y="2593975"/>
          <p14:tracePt t="55260" x="4918075" y="2581275"/>
          <p14:tracePt t="55276" x="4905375" y="2568575"/>
          <p14:tracePt t="55321" x="4892675" y="2581275"/>
          <p14:tracePt t="55328" x="4892675" y="2646363"/>
          <p14:tracePt t="55336" x="4879975" y="2684463"/>
          <p14:tracePt t="55345" x="4854575" y="2760663"/>
          <p14:tracePt t="55352" x="4854575" y="2800350"/>
          <p14:tracePt t="55360" x="4854575" y="2863850"/>
          <p14:tracePt t="55368" x="4854575" y="2927350"/>
          <p14:tracePt t="55376" x="4816475" y="3043238"/>
          <p14:tracePt t="55384" x="4816475" y="3068638"/>
          <p14:tracePt t="55393" x="4816475" y="3082925"/>
          <p14:tracePt t="55401" x="4816475" y="3095625"/>
          <p14:tracePt t="55409" x="4816475" y="3108325"/>
          <p14:tracePt t="55465" x="4816475" y="3082925"/>
          <p14:tracePt t="55474" x="4816475" y="3068638"/>
          <p14:tracePt t="55481" x="4829175" y="2992438"/>
          <p14:tracePt t="55489" x="4879975" y="2889250"/>
          <p14:tracePt t="55496" x="4932363" y="2760663"/>
          <p14:tracePt t="55505" x="5033963" y="2619375"/>
          <p14:tracePt t="55513" x="5086350" y="2505075"/>
          <p14:tracePt t="55521" x="5175250" y="2363788"/>
          <p14:tracePt t="55529" x="5278438" y="2182813"/>
          <p14:tracePt t="55537" x="5407025" y="1978025"/>
          <p14:tracePt t="55544" x="5510213" y="1900238"/>
          <p14:tracePt t="55553" x="5689600" y="1784350"/>
          <p14:tracePt t="55560" x="5805488" y="1670050"/>
          <p14:tracePt t="55569" x="5984875" y="1541463"/>
          <p14:tracePt t="55581" x="6126163" y="1450975"/>
          <p14:tracePt t="55590" x="6305550" y="1362075"/>
          <p14:tracePt t="55600" x="6421438" y="1309688"/>
          <p14:tracePt t="55605" x="6537325" y="1271588"/>
          <p14:tracePt t="55613" x="6665913" y="1233488"/>
          <p14:tracePt t="55621" x="6807200" y="1143000"/>
          <p14:tracePt t="55629" x="6845300" y="1117600"/>
          <p14:tracePt t="55637" x="6870700" y="1117600"/>
          <p14:tracePt t="55646" x="6883400" y="1104900"/>
          <p14:tracePt t="55653" x="6908800" y="1104900"/>
          <p14:tracePt t="55673" x="6921500" y="1130300"/>
          <p14:tracePt t="55689" x="6921500" y="1168400"/>
          <p14:tracePt t="55697" x="6921500" y="1233488"/>
          <p14:tracePt t="55705" x="6921500" y="1362075"/>
          <p14:tracePt t="55713" x="6921500" y="1463675"/>
          <p14:tracePt t="55721" x="6921500" y="1630363"/>
          <p14:tracePt t="55729" x="6921500" y="1824038"/>
          <p14:tracePt t="55737" x="6921500" y="2003425"/>
          <p14:tracePt t="55745" x="6921500" y="2170113"/>
          <p14:tracePt t="55753" x="6921500" y="2363788"/>
          <p14:tracePt t="55760" x="6921500" y="2490788"/>
          <p14:tracePt t="55769" x="6921500" y="2619375"/>
          <p14:tracePt t="55777" x="6921500" y="2709863"/>
          <p14:tracePt t="55785" x="6921500" y="2787650"/>
          <p14:tracePt t="55797" x="6921500" y="2825750"/>
          <p14:tracePt t="55802" x="6921500" y="2863850"/>
          <p14:tracePt t="55818" x="6921500" y="2876550"/>
          <p14:tracePt t="55880" x="6935788" y="2851150"/>
          <p14:tracePt t="55889" x="6935788" y="2813050"/>
          <p14:tracePt t="55897" x="6948488" y="2735263"/>
          <p14:tracePt t="55906" x="6961188" y="2659063"/>
          <p14:tracePt t="55915" x="6973888" y="2632075"/>
          <p14:tracePt t="55921" x="6973888" y="2543175"/>
          <p14:tracePt t="55931" x="6973888" y="2517775"/>
          <p14:tracePt t="55937" x="7011988" y="2363788"/>
          <p14:tracePt t="55953" x="7037388" y="2247900"/>
          <p14:tracePt t="55963" x="7037388" y="2182813"/>
          <p14:tracePt t="55969" x="7062788" y="1952625"/>
          <p14:tracePt t="55977" x="7077075" y="1862138"/>
          <p14:tracePt t="55989" x="7077075" y="1771650"/>
          <p14:tracePt t="55997" x="7077075" y="1657350"/>
          <p14:tracePt t="56005" x="7077075" y="1592263"/>
          <p14:tracePt t="56013" x="7077075" y="1528763"/>
          <p14:tracePt t="56021" x="7077075" y="1489075"/>
          <p14:tracePt t="56029" x="7077075" y="1476375"/>
          <p14:tracePt t="56037" x="7077075" y="1463675"/>
          <p14:tracePt t="56054" x="7077075" y="1450975"/>
          <p14:tracePt t="56065" x="7077075" y="1438275"/>
          <p14:tracePt t="56069" x="7077075" y="1425575"/>
          <p14:tracePt t="56129" x="7077075" y="1412875"/>
          <p14:tracePt t="56145" x="7077075" y="1400175"/>
          <p14:tracePt t="56161" x="7077075" y="1387475"/>
          <p14:tracePt t="56184" x="7077075" y="1374775"/>
          <p14:tracePt t="56195" x="7077075" y="1362075"/>
          <p14:tracePt t="56200" x="7077075" y="1347788"/>
          <p14:tracePt t="56211" x="7077075" y="1335088"/>
          <p14:tracePt t="56577" x="7077075" y="1347788"/>
          <p14:tracePt t="56593" x="7077075" y="1387475"/>
          <p14:tracePt t="56605" x="7077075" y="1400175"/>
          <p14:tracePt t="56627" x="7077075" y="1476375"/>
          <p14:tracePt t="56640" x="7077075" y="1516063"/>
          <p14:tracePt t="56649" x="7077075" y="1566863"/>
          <p14:tracePt t="56657" x="7077075" y="1604963"/>
          <p14:tracePt t="56665" x="7077075" y="1617663"/>
          <p14:tracePt t="56673" x="7089775" y="1657350"/>
          <p14:tracePt t="56680" x="7089775" y="1682750"/>
          <p14:tracePt t="56689" x="7089775" y="1695450"/>
          <p14:tracePt t="56697" x="7089775" y="1720850"/>
          <p14:tracePt t="56705" x="7089775" y="1746250"/>
          <p14:tracePt t="56721" x="7089775" y="1758950"/>
          <p14:tracePt t="56729" x="7089775" y="1784350"/>
          <p14:tracePt t="56745" x="7089775" y="1824038"/>
          <p14:tracePt t="56760" x="7089775" y="1849438"/>
          <p14:tracePt t="56769" x="7089775" y="1862138"/>
          <p14:tracePt t="56777" x="7089775" y="1900238"/>
          <p14:tracePt t="56784" x="7089775" y="1912938"/>
          <p14:tracePt t="56794" x="7089775" y="1925638"/>
          <p14:tracePt t="56801" x="7089775" y="1939925"/>
          <p14:tracePt t="56810" x="7089775" y="1965325"/>
          <p14:tracePt t="56827" x="7089775" y="1978025"/>
          <p14:tracePt t="56832" x="7089775" y="1990725"/>
          <p14:tracePt t="56848" x="7089775" y="2016125"/>
          <p14:tracePt t="56857" x="7089775" y="2028825"/>
          <p14:tracePt t="56897" x="7089775" y="2054225"/>
          <p14:tracePt t="56904" x="7089775" y="2066925"/>
          <p14:tracePt t="57009" x="7089775" y="2093913"/>
          <p14:tracePt t="57018" x="7089775" y="2106613"/>
          <p14:tracePt t="57025" x="7077075" y="2157413"/>
          <p14:tracePt t="57033" x="7062788" y="2195513"/>
          <p14:tracePt t="57044" x="7037388" y="2260600"/>
          <p14:tracePt t="57049" x="6986588" y="2363788"/>
          <p14:tracePt t="57057" x="6948488" y="2452688"/>
          <p14:tracePt t="57067" x="6908800" y="2543175"/>
          <p14:tracePt t="57074" x="6896100" y="2581275"/>
          <p14:tracePt t="57084" x="6845300" y="2671763"/>
          <p14:tracePt t="57089" x="6819900" y="2709863"/>
          <p14:tracePt t="57102" x="6794500" y="2722563"/>
          <p14:tracePt t="57105" x="6780213" y="2735263"/>
          <p14:tracePt t="57122" x="6780213" y="2747963"/>
          <p14:tracePt t="57133" x="6767513" y="2760663"/>
          <p14:tracePt t="57153" x="6754813" y="2760663"/>
          <p14:tracePt t="57169" x="6742113" y="2760663"/>
          <p14:tracePt t="57185" x="6729413" y="2735263"/>
          <p14:tracePt t="57196" x="6665913" y="2646363"/>
          <p14:tracePt t="57201" x="6653213" y="2581275"/>
          <p14:tracePt t="57210" x="6562725" y="2478088"/>
          <p14:tracePt t="57217" x="6550025" y="2414588"/>
          <p14:tracePt t="57229" x="6524625" y="2324100"/>
          <p14:tracePt t="57233" x="6484938" y="2208213"/>
          <p14:tracePt t="57241" x="6484938" y="2170113"/>
          <p14:tracePt t="57249" x="6459538" y="2066925"/>
          <p14:tracePt t="57257" x="6459538" y="2003425"/>
          <p14:tracePt t="57265" x="6459538" y="1939925"/>
          <p14:tracePt t="57273" x="6459538" y="1836738"/>
          <p14:tracePt t="57281" x="6446838" y="1758950"/>
          <p14:tracePt t="57289" x="6434138" y="1695450"/>
          <p14:tracePt t="57298" x="6434138" y="1630363"/>
          <p14:tracePt t="57305" x="6434138" y="1554163"/>
          <p14:tracePt t="57313" x="6434138" y="1528763"/>
          <p14:tracePt t="57321" x="6434138" y="1503363"/>
          <p14:tracePt t="57329" x="6434138" y="1476375"/>
          <p14:tracePt t="57349" x="6434138" y="1438275"/>
          <p14:tracePt t="57366" x="6434138" y="1412875"/>
          <p14:tracePt t="57369" x="6434138" y="1400175"/>
          <p14:tracePt t="57386" x="6434138" y="1387475"/>
          <p14:tracePt t="57425" x="6434138" y="1374775"/>
          <p14:tracePt t="57473" x="6434138" y="1400175"/>
          <p14:tracePt t="57489" x="6434138" y="1476375"/>
          <p14:tracePt t="57497" x="6434138" y="1579563"/>
          <p14:tracePt t="57509" x="6434138" y="1670050"/>
          <p14:tracePt t="57517" x="6434138" y="1758950"/>
          <p14:tracePt t="57528" x="6434138" y="1849438"/>
          <p14:tracePt t="57532" x="6434138" y="1874838"/>
          <p14:tracePt t="57541" x="6434138" y="1939925"/>
          <p14:tracePt t="57548" x="6434138" y="1978025"/>
          <p14:tracePt t="57557" x="6434138" y="2003425"/>
          <p14:tracePt t="57566" x="6434138" y="2028825"/>
          <p14:tracePt t="57573" x="6434138" y="2054225"/>
          <p14:tracePt t="57582" x="6434138" y="2066925"/>
          <p14:tracePt t="57717" x="6421438" y="2132013"/>
          <p14:tracePt t="57727" x="6421438" y="2144713"/>
          <p14:tracePt t="57732" x="6408738" y="2157413"/>
          <p14:tracePt t="57741" x="6383338" y="2222500"/>
          <p14:tracePt t="57749" x="6383338" y="2336800"/>
          <p14:tracePt t="57757" x="6356350" y="2452688"/>
          <p14:tracePt t="57764" x="6330950" y="2619375"/>
          <p14:tracePt t="57774" x="6305550" y="2747963"/>
          <p14:tracePt t="57787" x="6280150" y="2927350"/>
          <p14:tracePt t="57790" x="6267450" y="3121025"/>
          <p14:tracePt t="57810" x="6202363" y="3300413"/>
          <p14:tracePt t="57814" x="6189663" y="3313113"/>
          <p14:tracePt t="57845" x="6189663" y="3325813"/>
          <p14:tracePt t="57861" x="6176963" y="3300413"/>
          <p14:tracePt t="57869" x="6164263" y="3236913"/>
          <p14:tracePt t="57880" x="6126163" y="3121025"/>
          <p14:tracePt t="57885" x="6113463" y="3030538"/>
          <p14:tracePt t="57896" x="6113463" y="2967038"/>
          <p14:tracePt t="57901" x="6100763" y="2901950"/>
          <p14:tracePt t="57913" x="6100763" y="2787650"/>
          <p14:tracePt t="57917" x="6075363" y="2697163"/>
          <p14:tracePt t="57925" x="6075363" y="2593975"/>
          <p14:tracePt t="57933" x="6075363" y="2478088"/>
          <p14:tracePt t="57941" x="6075363" y="2414588"/>
          <p14:tracePt t="57949" x="6075363" y="2311400"/>
          <p14:tracePt t="57957" x="6048375" y="2195513"/>
          <p14:tracePt t="57965" x="6048375" y="2132013"/>
          <p14:tracePt t="57973" x="6048375" y="2028825"/>
          <p14:tracePt t="57983" x="6048375" y="1952625"/>
          <p14:tracePt t="57989" x="6048375" y="1887538"/>
          <p14:tracePt t="57997" x="6035675" y="1824038"/>
          <p14:tracePt t="58004" x="6022975" y="1746250"/>
          <p14:tracePt t="58014" x="6010275" y="1733550"/>
          <p14:tracePt t="58021" x="6010275" y="1695450"/>
          <p14:tracePt t="58028" x="6010275" y="1682750"/>
          <p14:tracePt t="58036" x="5997575" y="1670050"/>
          <p14:tracePt t="58100" x="5997575" y="1657350"/>
          <p14:tracePt t="58117" x="5984875" y="1644650"/>
          <p14:tracePt t="58141" x="5984875" y="1630363"/>
          <p14:tracePt t="58149" x="5984875" y="1604963"/>
          <p14:tracePt t="58156" x="5972175" y="1579563"/>
          <p14:tracePt t="58165" x="5959475" y="1566863"/>
          <p14:tracePt t="58173" x="5959475" y="1541463"/>
          <p14:tracePt t="58189" x="5946775" y="1516063"/>
          <p14:tracePt t="58197" x="5934075" y="1503363"/>
          <p14:tracePt t="58212" x="5934075" y="1489075"/>
          <p14:tracePt t="58221" x="5934075" y="1476375"/>
          <p14:tracePt t="58232" x="5934075" y="1463675"/>
          <p14:tracePt t="58292" x="5907088" y="1516063"/>
          <p14:tracePt t="58300" x="5907088" y="1579563"/>
          <p14:tracePt t="58310" x="5894388" y="1670050"/>
          <p14:tracePt t="58316" x="5894388" y="1758950"/>
          <p14:tracePt t="58324" x="5881688" y="1824038"/>
          <p14:tracePt t="58332" x="5868988" y="1900238"/>
          <p14:tracePt t="58341" x="5856288" y="1965325"/>
          <p14:tracePt t="58348" x="5856288" y="2003425"/>
          <p14:tracePt t="58357" x="5856288" y="2066925"/>
          <p14:tracePt t="58364" x="5856288" y="2093913"/>
          <p14:tracePt t="58380" x="5856288" y="2106613"/>
          <p14:tracePt t="58384" x="5843588" y="2132013"/>
          <p14:tracePt t="58395" x="5830888" y="2157413"/>
          <p14:tracePt t="58412" x="5830888" y="2170113"/>
          <p14:tracePt t="58425" x="5830888" y="2182813"/>
          <p14:tracePt t="58433" x="5830888" y="2195513"/>
          <p14:tracePt t="58440" x="5830888" y="2222500"/>
          <p14:tracePt t="58469" x="5830888" y="2247900"/>
          <p14:tracePt t="58479" x="5830888" y="2260600"/>
          <p14:tracePt t="58525" x="5818188" y="2273300"/>
          <p14:tracePt t="58533" x="5805488" y="2286000"/>
          <p14:tracePt t="58558" x="5805488" y="2235200"/>
          <p14:tracePt t="58567" x="5792788" y="2208213"/>
          <p14:tracePt t="58573" x="5792788" y="2106613"/>
          <p14:tracePt t="58584" x="5778500" y="2016125"/>
          <p14:tracePt t="58589" x="5740400" y="1887538"/>
          <p14:tracePt t="58602" x="5715000" y="1784350"/>
          <p14:tracePt t="58604" x="5689600" y="1695450"/>
          <p14:tracePt t="58614" x="5651500" y="1566863"/>
          <p14:tracePt t="58620" x="5599113" y="1450975"/>
          <p14:tracePt t="58630" x="5573713" y="1362075"/>
          <p14:tracePt t="58645" x="5483225" y="1258888"/>
          <p14:tracePt t="58652" x="5445125" y="1181100"/>
          <p14:tracePt t="58662" x="5341938" y="1065213"/>
          <p14:tracePt t="58669" x="5329238" y="1039813"/>
          <p14:tracePt t="58679" x="5316538" y="1039813"/>
          <p14:tracePt t="58820" x="5303838" y="1052513"/>
          <p14:tracePt t="58829" x="5291138" y="1079500"/>
          <p14:tracePt t="58836" x="5265738" y="1104900"/>
          <p14:tracePt t="58847" x="5253038" y="1143000"/>
          <p14:tracePt t="58853" x="5240338" y="1206500"/>
          <p14:tracePt t="58862" x="5213350" y="1296988"/>
          <p14:tracePt t="58869" x="5200650" y="1387475"/>
          <p14:tracePt t="58879" x="5175250" y="1503363"/>
          <p14:tracePt t="58885" x="5175250" y="1630363"/>
          <p14:tracePt t="58902" x="5162550" y="1874838"/>
          <p14:tracePt t="58909" x="5162550" y="1978025"/>
          <p14:tracePt t="58919" x="5162550" y="2144713"/>
          <p14:tracePt t="58925" x="5162550" y="2260600"/>
          <p14:tracePt t="58933" x="5162550" y="2349500"/>
          <p14:tracePt t="58940" x="5162550" y="2414588"/>
          <p14:tracePt t="58949" x="5162550" y="2427288"/>
          <p14:tracePt t="58957" x="5162550" y="2452688"/>
          <p14:tracePt t="59061" x="5162550" y="2439988"/>
          <p14:tracePt t="59069" x="5162550" y="2414588"/>
          <p14:tracePt t="59079" x="5137150" y="2376488"/>
          <p14:tracePt t="59084" x="5137150" y="2349500"/>
          <p14:tracePt t="59095" x="5124450" y="2286000"/>
          <p14:tracePt t="59101" x="5099050" y="2182813"/>
          <p14:tracePt t="59108" x="5059363" y="2081213"/>
          <p14:tracePt t="59117" x="5033963" y="2003425"/>
          <p14:tracePt t="59124" x="5008563" y="1912938"/>
          <p14:tracePt t="59132" x="4970463" y="1771650"/>
          <p14:tracePt t="59140" x="4957763" y="1670050"/>
          <p14:tracePt t="59148" x="4945063" y="1554163"/>
          <p14:tracePt t="59162" x="4905375" y="1463675"/>
          <p14:tracePt t="59168" x="4905375" y="1438275"/>
          <p14:tracePt t="59180" x="4892675" y="1412875"/>
          <p14:tracePt t="59185" x="4892675" y="1387475"/>
          <p14:tracePt t="59195" x="4879975" y="1374775"/>
          <p14:tracePt t="59201" x="4879975" y="1362075"/>
          <p14:tracePt t="59429" x="4867275" y="1362075"/>
          <p14:tracePt t="59437" x="4854575" y="1387475"/>
          <p14:tracePt t="59452" x="4816475" y="1463675"/>
          <p14:tracePt t="59457" x="4803775" y="1503363"/>
          <p14:tracePt t="59470" x="4791075" y="1541463"/>
          <p14:tracePt t="59480" x="4764088" y="1630363"/>
          <p14:tracePt t="59485" x="4751388" y="1695450"/>
          <p14:tracePt t="59499" x="4751388" y="1720850"/>
          <p14:tracePt t="59501" x="4725988" y="1758950"/>
          <p14:tracePt t="59509" x="4725988" y="1771650"/>
          <p14:tracePt t="59517" x="4725988" y="1784350"/>
          <p14:tracePt t="59525" x="4713288" y="1798638"/>
          <p14:tracePt t="59870" x="4713288" y="1811338"/>
          <p14:tracePt t="60014" x="4725988" y="1811338"/>
          <p14:tracePt t="60525" x="4738688" y="1811338"/>
          <p14:tracePt t="60597" x="4738688" y="1798638"/>
          <p14:tracePt t="60605" x="4738688" y="1784350"/>
          <p14:tracePt t="60624" x="4751388" y="1784350"/>
          <p14:tracePt t="60641" x="4751388" y="1771650"/>
          <p14:tracePt t="60661" x="4776788" y="1746250"/>
          <p14:tracePt t="60705" x="4791075" y="1733550"/>
          <p14:tracePt t="60742" x="4803775" y="1720850"/>
          <p14:tracePt t="60747" x="4803775" y="1708150"/>
          <p14:tracePt t="60769" x="4803775" y="1695450"/>
          <p14:tracePt t="60778" x="4816475" y="1682750"/>
          <p14:tracePt t="60785" x="4829175" y="1682750"/>
          <p14:tracePt t="60817" x="4841875" y="1670050"/>
          <p14:tracePt t="60977" x="4854575" y="1695450"/>
          <p14:tracePt t="60985" x="4867275" y="1733550"/>
          <p14:tracePt t="60992" x="4905375" y="1771650"/>
          <p14:tracePt t="61000" x="4945063" y="1849438"/>
          <p14:tracePt t="61008" x="4983163" y="1874838"/>
          <p14:tracePt t="61016" x="5021263" y="1912938"/>
          <p14:tracePt t="61025" x="5111750" y="1939925"/>
          <p14:tracePt t="61032" x="5227638" y="1965325"/>
          <p14:tracePt t="61041" x="5354638" y="1965325"/>
          <p14:tracePt t="61048" x="5457825" y="1965325"/>
          <p14:tracePt t="61056" x="5573713" y="1965325"/>
          <p14:tracePt t="61064" x="5702300" y="1965325"/>
          <p14:tracePt t="61073" x="5765800" y="1965325"/>
          <p14:tracePt t="61084" x="5830888" y="1965325"/>
          <p14:tracePt t="61089" x="5946775" y="1925638"/>
          <p14:tracePt t="61104" x="5984875" y="1912938"/>
          <p14:tracePt t="61109" x="6022975" y="1887538"/>
          <p14:tracePt t="61121" x="6048375" y="1862138"/>
          <p14:tracePt t="61125" x="6061075" y="1836738"/>
          <p14:tracePt t="61133" x="6088063" y="1811338"/>
          <p14:tracePt t="61141" x="6100763" y="1798638"/>
          <p14:tracePt t="61148" x="6113463" y="1798638"/>
          <p14:tracePt t="61157" x="6113463" y="1784350"/>
          <p14:tracePt t="61164" x="6113463" y="1771650"/>
          <p14:tracePt t="61173" x="6126163" y="1771650"/>
          <p14:tracePt t="61218" x="6138863" y="1758950"/>
          <p14:tracePt t="61249" x="6151563" y="1758950"/>
          <p14:tracePt t="61258" x="6151563" y="1849438"/>
          <p14:tracePt t="61274" x="6176963" y="2144713"/>
          <p14:tracePt t="61282" x="6202363" y="2324100"/>
          <p14:tracePt t="61288" x="6202363" y="2490788"/>
          <p14:tracePt t="61301" x="6242050" y="2800350"/>
          <p14:tracePt t="61304" x="6305550" y="3055938"/>
          <p14:tracePt t="61315" x="6343650" y="3416300"/>
          <p14:tracePt t="61321" x="6446838" y="3660775"/>
          <p14:tracePt t="61332" x="6497638" y="3852863"/>
          <p14:tracePt t="61336" x="6550025" y="4044950"/>
          <p14:tracePt t="61348" x="6588125" y="4160838"/>
          <p14:tracePt t="61352" x="6588125" y="4173538"/>
          <p14:tracePt t="61361" x="6600825" y="4186238"/>
          <p14:tracePt t="61482" x="6613525" y="4186238"/>
          <p14:tracePt t="61489" x="6626225" y="4186238"/>
          <p14:tracePt t="62473" x="6626225" y="4198938"/>
          <p14:tracePt t="62497" x="6626225" y="4211638"/>
          <p14:tracePt t="62504" x="6626225" y="4225925"/>
          <p14:tracePt t="62545" x="6626225" y="4238625"/>
          <p14:tracePt t="62737" x="6626225" y="4251325"/>
          <p14:tracePt t="62769" x="6626225" y="4264025"/>
          <p14:tracePt t="62781" x="6626225" y="4276725"/>
          <p14:tracePt t="62797" x="6626225" y="4289425"/>
          <p14:tracePt t="62818" x="6626225" y="4302125"/>
          <p14:tracePt t="63365" x="6626225" y="4314825"/>
          <p14:tracePt t="63413" x="6626225" y="4340225"/>
          <p14:tracePt t="63421" x="6626225" y="4352925"/>
          <p14:tracePt t="63546" x="6613525" y="4367213"/>
          <p14:tracePt t="63553" x="6613525" y="4379913"/>
          <p14:tracePt t="63557" x="6588125" y="4405313"/>
          <p14:tracePt t="63573" x="6575425" y="4418013"/>
          <p14:tracePt t="63607" x="6484938" y="4468813"/>
          <p14:tracePt t="63619" x="6383338" y="4494213"/>
          <p14:tracePt t="63620" x="6343650" y="4494213"/>
          <p14:tracePt t="63629" x="6267450" y="4521200"/>
          <p14:tracePt t="63637" x="6164263" y="4572000"/>
          <p14:tracePt t="63645" x="6100763" y="4584700"/>
          <p14:tracePt t="63655" x="6010275" y="4635500"/>
          <p14:tracePt t="63661" x="5972175" y="4649788"/>
          <p14:tracePt t="63669" x="5946775" y="4662488"/>
          <p14:tracePt t="63677" x="5934075" y="4662488"/>
          <p14:tracePt t="63685" x="5907088" y="4675188"/>
          <p14:tracePt t="63693" x="5894388" y="4675188"/>
          <p14:tracePt t="63701" x="5868988" y="4700588"/>
          <p14:tracePt t="63709" x="5856288" y="4713288"/>
          <p14:tracePt t="63720" x="5843588" y="4713288"/>
          <p14:tracePt t="63749" x="5830888" y="4713288"/>
          <p14:tracePt t="63877" x="5818188" y="4713288"/>
          <p14:tracePt t="63893" x="5805488" y="4713288"/>
          <p14:tracePt t="63901" x="5792788" y="4713288"/>
          <p14:tracePt t="63908" x="5753100" y="4713288"/>
          <p14:tracePt t="63925" x="5727700" y="4713288"/>
          <p14:tracePt t="63933" x="5702300" y="4725988"/>
          <p14:tracePt t="63941" x="5689600" y="4725988"/>
          <p14:tracePt t="63950" x="5664200" y="4725988"/>
          <p14:tracePt t="63956" x="5637213" y="4725988"/>
          <p14:tracePt t="63966" x="5611813" y="4725988"/>
          <p14:tracePt t="63976" x="5599113" y="4725988"/>
          <p14:tracePt t="63984" x="5586413" y="4725988"/>
          <p14:tracePt t="63993" x="5573713" y="4725988"/>
          <p14:tracePt t="64021" x="5561013" y="4725988"/>
          <p14:tracePt t="64053" x="5548313" y="4725988"/>
          <p14:tracePt t="64063" x="5535613" y="4725988"/>
          <p14:tracePt t="64084" x="5522913" y="4713288"/>
          <p14:tracePt t="64093" x="5510213" y="4700588"/>
          <p14:tracePt t="64102" x="5495925" y="4700588"/>
          <p14:tracePt t="64108" x="5483225" y="4687888"/>
          <p14:tracePt t="64119" x="5483225" y="4675188"/>
          <p14:tracePt t="64124" x="5470525" y="4662488"/>
          <p14:tracePt t="64135" x="5457825" y="4662488"/>
          <p14:tracePt t="64140" x="5445125" y="4662488"/>
          <p14:tracePt t="64151" x="5419725" y="4662488"/>
          <p14:tracePt t="64158" x="5394325" y="4662488"/>
          <p14:tracePt t="64174" x="5278438" y="4662488"/>
          <p14:tracePt t="64196" x="4918075" y="4764088"/>
          <p14:tracePt t="64216" x="4418013" y="4905375"/>
          <p14:tracePt t="64223" x="4289425" y="4945063"/>
          <p14:tracePt t="64229" x="4173538" y="4970463"/>
          <p14:tracePt t="64242" x="4032250" y="5086350"/>
          <p14:tracePt t="64245" x="3890963" y="5124450"/>
          <p14:tracePt t="64252" x="3775075" y="5213350"/>
          <p14:tracePt t="64260" x="3660775" y="5316538"/>
          <p14:tracePt t="64268" x="3519488" y="5445125"/>
          <p14:tracePt t="64276" x="3416300" y="5522913"/>
          <p14:tracePt t="64285" x="3300413" y="5637213"/>
          <p14:tracePt t="64292" x="3184525" y="5740400"/>
          <p14:tracePt t="64300" x="3082925" y="5830888"/>
          <p14:tracePt t="64308" x="2979738" y="5907088"/>
          <p14:tracePt t="64318" x="2901950" y="5984875"/>
          <p14:tracePt t="64324" x="2825750" y="6061075"/>
          <p14:tracePt t="64333" x="2747963" y="6151563"/>
          <p14:tracePt t="64341" x="2671763" y="6229350"/>
          <p14:tracePt t="64350" x="2632075" y="6267450"/>
          <p14:tracePt t="64356" x="2555875" y="6305550"/>
          <p14:tracePt t="64371" x="2478088" y="6330950"/>
          <p14:tracePt t="64373" x="2465388" y="6356350"/>
          <p14:tracePt t="64392" x="2311400" y="6396038"/>
          <p14:tracePt t="64402" x="2286000" y="6421438"/>
          <p14:tracePt t="64404" x="2222500" y="6446838"/>
          <p14:tracePt t="64413" x="2195513" y="6472238"/>
          <p14:tracePt t="64421" x="2119313" y="6511925"/>
          <p14:tracePt t="64429" x="2106613" y="6537325"/>
          <p14:tracePt t="64436" x="2066925" y="6562725"/>
          <p14:tracePt t="64444" x="2028825" y="6600825"/>
          <p14:tracePt t="64453" x="2003425" y="6626225"/>
          <p14:tracePt t="64461" x="1965325" y="6638925"/>
          <p14:tracePt t="64475" x="1939925" y="6665913"/>
          <p14:tracePt t="64477" x="1900238" y="6691313"/>
          <p14:tracePt t="64490" x="1874838" y="6716713"/>
          <p14:tracePt t="64506" x="1798638" y="6780213"/>
          <p14:tracePt t="64513" x="1733550" y="6807200"/>
          <p14:tracePt t="64521" x="1708150" y="6845300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8172260"/>
              </p:ext>
            </p:extLst>
          </p:nvPr>
        </p:nvGraphicFramePr>
        <p:xfrm>
          <a:off x="1371600" y="533400"/>
          <a:ext cx="6477000" cy="5638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743" y="228600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8529"/>
    </mc:Choice>
    <mc:Fallback xmlns="">
      <p:transition spd="slow" advTm="18529"/>
    </mc:Fallback>
  </mc:AlternateContent>
  <p:extLst>
    <p:ext uri="{3A86A75C-4F4B-4683-9AE1-C65F6400EC91}">
      <p14:laserTraceLst xmlns:p14="http://schemas.microsoft.com/office/powerpoint/2010/main">
        <p14:tracePtLst>
          <p14:tracePt t="2017" x="885825" y="4713288"/>
          <p14:tracePt t="2025" x="1181100" y="4418013"/>
          <p14:tracePt t="2033" x="1630363" y="4057650"/>
          <p14:tracePt t="2041" x="1952625" y="3814763"/>
          <p14:tracePt t="2049" x="2182813" y="3595688"/>
          <p14:tracePt t="2057" x="2478088" y="3300413"/>
          <p14:tracePt t="2065" x="2709863" y="3017838"/>
          <p14:tracePt t="2073" x="2927350" y="2787650"/>
          <p14:tracePt t="2081" x="2979738" y="2646363"/>
          <p14:tracePt t="2090" x="3030538" y="2530475"/>
          <p14:tracePt t="2097" x="3082925" y="2439988"/>
          <p14:tracePt t="2105" x="3108325" y="2363788"/>
          <p14:tracePt t="2114" x="3121025" y="2336800"/>
          <p14:tracePt t="2121" x="3133725" y="2324100"/>
          <p14:tracePt t="2130" x="3133725" y="2311400"/>
          <p14:tracePt t="2138" x="3133725" y="2298700"/>
          <p14:tracePt t="2234" x="3133725" y="2311400"/>
          <p14:tracePt t="2250" x="3159125" y="2376488"/>
          <p14:tracePt t="2258" x="3171825" y="2490788"/>
          <p14:tracePt t="2265" x="3197225" y="2659063"/>
          <p14:tracePt t="2273" x="3249613" y="2838450"/>
          <p14:tracePt t="2281" x="3365500" y="3043238"/>
          <p14:tracePt t="2290" x="3454400" y="3275013"/>
          <p14:tracePt t="2297" x="3582988" y="3519488"/>
          <p14:tracePt t="2305" x="3827463" y="3840163"/>
          <p14:tracePt t="2322" x="4044950" y="4084638"/>
          <p14:tracePt t="2330" x="4276725" y="4352925"/>
          <p14:tracePt t="2337" x="5099050" y="4957763"/>
          <p14:tracePt t="2346" x="5316538" y="4957763"/>
          <p14:tracePt t="2354" x="5510213" y="4957763"/>
          <p14:tracePt t="2363" x="5676900" y="4932363"/>
          <p14:tracePt t="2370" x="5778500" y="4854575"/>
          <p14:tracePt t="2377" x="5919788" y="4713288"/>
          <p14:tracePt t="2385" x="6048375" y="4572000"/>
          <p14:tracePt t="2393" x="6138863" y="4367213"/>
          <p14:tracePt t="2401" x="6189663" y="4173538"/>
          <p14:tracePt t="2409" x="6229350" y="3981450"/>
          <p14:tracePt t="2421" x="6280150" y="3789363"/>
          <p14:tracePt t="2429" x="6318250" y="3608388"/>
          <p14:tracePt t="2437" x="6330950" y="3441700"/>
          <p14:tracePt t="2445" x="6356350" y="3325813"/>
          <p14:tracePt t="2453" x="6383338" y="3209925"/>
          <p14:tracePt t="2461" x="6408738" y="3146425"/>
          <p14:tracePt t="2469" x="6421438" y="3068638"/>
          <p14:tracePt t="2477" x="6434138" y="3043238"/>
          <p14:tracePt t="2485" x="6446838" y="3030538"/>
          <p14:tracePt t="2493" x="6446838" y="3017838"/>
          <p14:tracePt t="2503" x="6446838" y="3005138"/>
          <p14:tracePt t="2512" x="6459538" y="3005138"/>
          <p14:tracePt t="2518" x="6472238" y="2979738"/>
          <p14:tracePt t="2528" x="6472238" y="2967038"/>
          <p14:tracePt t="2533" x="6484938" y="2967038"/>
          <p14:tracePt t="2819" x="6472238" y="2967038"/>
          <p14:tracePt t="2830" x="6408738" y="3030538"/>
          <p14:tracePt t="2840" x="6408738" y="3043238"/>
          <p14:tracePt t="2846" x="6408738" y="3055938"/>
          <p14:tracePt t="2854" x="6383338" y="3082925"/>
          <p14:tracePt t="2862" x="6343650" y="3121025"/>
          <p14:tracePt t="2869" x="6330950" y="3146425"/>
          <p14:tracePt t="2877" x="6318250" y="3159125"/>
          <p14:tracePt t="2885" x="6292850" y="3184525"/>
          <p14:tracePt t="2893" x="6292850" y="3197225"/>
          <p14:tracePt t="2900" x="6292850" y="3224213"/>
          <p14:tracePt t="2909" x="6292850" y="3236913"/>
          <p14:tracePt t="2917" x="6280150" y="3249613"/>
          <p14:tracePt t="3585" x="6267450" y="3249613"/>
          <p14:tracePt t="3593" x="6254750" y="3249613"/>
          <p14:tracePt t="3601" x="6229350" y="3249613"/>
          <p14:tracePt t="3609" x="6216650" y="3249613"/>
          <p14:tracePt t="3617" x="6202363" y="3249613"/>
          <p14:tracePt t="3625" x="6189663" y="3249613"/>
          <p14:tracePt t="3633" x="6164263" y="3249613"/>
          <p14:tracePt t="3641" x="6138863" y="3249613"/>
          <p14:tracePt t="3649" x="6126163" y="3249613"/>
          <p14:tracePt t="3658" x="6100763" y="3249613"/>
          <p14:tracePt t="3665" x="6061075" y="3249613"/>
          <p14:tracePt t="3681" x="6035675" y="3249613"/>
          <p14:tracePt t="3689" x="6022975" y="3249613"/>
          <p14:tracePt t="3697" x="6010275" y="3262313"/>
          <p14:tracePt t="3706" x="5984875" y="3262313"/>
          <p14:tracePt t="3714" x="5946775" y="3262313"/>
          <p14:tracePt t="3722" x="5919788" y="3262313"/>
          <p14:tracePt t="3729" x="5881688" y="3262313"/>
          <p14:tracePt t="3737" x="5805488" y="3197225"/>
          <p14:tracePt t="3749" x="5765800" y="3133725"/>
          <p14:tracePt t="3758" x="5676900" y="3005138"/>
          <p14:tracePt t="3765" x="5573713" y="2889250"/>
          <p14:tracePt t="3773" x="5535613" y="2760663"/>
          <p14:tracePt t="3781" x="5470525" y="2555875"/>
          <p14:tracePt t="3789" x="5419725" y="2389188"/>
          <p14:tracePt t="3797" x="5368925" y="2208213"/>
          <p14:tracePt t="3805" x="5316538" y="2016125"/>
          <p14:tracePt t="3813" x="5265738" y="1900238"/>
          <p14:tracePt t="3821" x="5253038" y="1811338"/>
          <p14:tracePt t="3829" x="5240338" y="1720850"/>
          <p14:tracePt t="3837" x="5227638" y="1682750"/>
          <p14:tracePt t="3845" x="5227638" y="1644650"/>
          <p14:tracePt t="3861" x="5227638" y="1617663"/>
          <p14:tracePt t="3869" x="5227638" y="1604963"/>
          <p14:tracePt t="3893" x="5227638" y="1592263"/>
          <p14:tracePt t="4037" x="5213350" y="1592263"/>
          <p14:tracePt t="4053" x="5213350" y="1720850"/>
          <p14:tracePt t="4061" x="5213350" y="1952625"/>
          <p14:tracePt t="4069" x="5240338" y="2260600"/>
          <p14:tracePt t="4077" x="5394325" y="2863850"/>
          <p14:tracePt t="4085" x="5522913" y="3300413"/>
          <p14:tracePt t="4093" x="5586413" y="3633788"/>
          <p14:tracePt t="4101" x="5599113" y="3956050"/>
          <p14:tracePt t="4109" x="5624513" y="4122738"/>
          <p14:tracePt t="4117" x="5624513" y="4302125"/>
          <p14:tracePt t="4127" x="5624513" y="4327525"/>
          <p14:tracePt t="4134" x="5624513" y="4352925"/>
          <p14:tracePt t="4145" x="5624513" y="4367213"/>
          <p14:tracePt t="4190" x="5624513" y="4340225"/>
          <p14:tracePt t="4198" x="5624513" y="4276725"/>
          <p14:tracePt t="4206" x="5624513" y="4211638"/>
          <p14:tracePt t="4221" x="5624513" y="4186238"/>
          <p14:tracePt t="4229" x="5611813" y="4186238"/>
          <p14:tracePt t="4237" x="5611813" y="4148138"/>
          <p14:tracePt t="4253" x="5611813" y="4135438"/>
          <p14:tracePt t="4317" x="5611813" y="4110038"/>
          <p14:tracePt t="4333" x="5611813" y="4097338"/>
          <p14:tracePt t="4349" x="5611813" y="4084638"/>
          <p14:tracePt t="4541" x="5599113" y="4084638"/>
          <p14:tracePt t="4549" x="5586413" y="4084638"/>
          <p14:tracePt t="4557" x="5573713" y="4097338"/>
          <p14:tracePt t="4565" x="5561013" y="4097338"/>
          <p14:tracePt t="4573" x="5548313" y="4110038"/>
          <p14:tracePt t="4581" x="5535613" y="4122738"/>
          <p14:tracePt t="4605" x="5522913" y="4135438"/>
          <p14:tracePt t="4621" x="5510213" y="4135438"/>
          <p14:tracePt t="4909" x="5522913" y="4135438"/>
          <p14:tracePt t="5037" x="5522913" y="4160838"/>
          <p14:tracePt t="5045" x="5522913" y="4173538"/>
          <p14:tracePt t="5069" x="5510213" y="4173538"/>
          <p14:tracePt t="5533" x="5495925" y="4186238"/>
          <p14:tracePt t="5551" x="5495925" y="4198938"/>
          <p14:tracePt t="5559" x="5483225" y="4198938"/>
          <p14:tracePt t="5582" x="5470525" y="4198938"/>
          <p14:tracePt t="5789" x="5457825" y="4186238"/>
          <p14:tracePt t="5797" x="5432425" y="4186238"/>
          <p14:tracePt t="5813" x="5419725" y="4198938"/>
          <p14:tracePt t="6222" x="5407025" y="4198938"/>
          <p14:tracePt t="6237" x="5394325" y="4198938"/>
          <p14:tracePt t="6245" x="5381625" y="4173538"/>
          <p14:tracePt t="6253" x="5368925" y="4160838"/>
          <p14:tracePt t="6333" x="5354638" y="4160838"/>
          <p14:tracePt t="6349" x="5354638" y="4135438"/>
          <p14:tracePt t="6357" x="5354638" y="4097338"/>
          <p14:tracePt t="6365" x="5368925" y="4097338"/>
          <p14:tracePt t="6373" x="5381625" y="4070350"/>
          <p14:tracePt t="6381" x="5394325" y="4006850"/>
          <p14:tracePt t="6389" x="5394325" y="3994150"/>
          <p14:tracePt t="6397" x="5407025" y="3994150"/>
          <p14:tracePt t="6413" x="5419725" y="3968750"/>
          <p14:tracePt t="6421" x="5419725" y="3956050"/>
          <p14:tracePt t="6581" x="5407025" y="3956050"/>
          <p14:tracePt t="6595" x="5394325" y="3956050"/>
          <p14:tracePt t="6602" x="5381625" y="3956050"/>
          <p14:tracePt t="6626" x="5368925" y="3956050"/>
          <p14:tracePt t="6634" x="5354638" y="3956050"/>
          <p14:tracePt t="6829" x="5354638" y="3943350"/>
          <p14:tracePt t="6837" x="5368925" y="3943350"/>
          <p14:tracePt t="6845" x="5368925" y="3930650"/>
          <p14:tracePt t="6853" x="5407025" y="3916363"/>
          <p14:tracePt t="6861" x="5445125" y="3903663"/>
          <p14:tracePt t="6877" x="5483225" y="3878263"/>
          <p14:tracePt t="6885" x="5483225" y="3865563"/>
          <p14:tracePt t="6897" x="5510213" y="3852863"/>
          <p14:tracePt t="6903" x="5535613" y="3827463"/>
          <p14:tracePt t="6911" x="5561013" y="3802063"/>
          <p14:tracePt t="6919" x="5573713" y="3775075"/>
          <p14:tracePt t="6929" x="5573713" y="3762375"/>
          <p14:tracePt t="6935" x="5586413" y="3736975"/>
          <p14:tracePt t="6942" x="5586413" y="3724275"/>
          <p14:tracePt t="6949" x="5586413" y="3686175"/>
          <p14:tracePt t="6961" x="5611813" y="3621088"/>
          <p14:tracePt t="6965" x="5611813" y="3544888"/>
          <p14:tracePt t="6973" x="5624513" y="3479800"/>
          <p14:tracePt t="6981" x="5624513" y="3441700"/>
          <p14:tracePt t="6995" x="5624513" y="3365500"/>
          <p14:tracePt t="7001" x="5624513" y="3338513"/>
          <p14:tracePt t="7009" x="5624513" y="3275013"/>
          <p14:tracePt t="7017" x="5624513" y="3209925"/>
          <p14:tracePt t="7026" x="5624513" y="3197225"/>
          <p14:tracePt t="7035" x="5624513" y="3171825"/>
          <p14:tracePt t="7043" x="5624513" y="3159125"/>
          <p14:tracePt t="7051" x="5624513" y="3121025"/>
          <p14:tracePt t="7058" x="5624513" y="3108325"/>
          <p14:tracePt t="7066" x="5624513" y="3095625"/>
          <p14:tracePt t="7249" x="5637213" y="3095625"/>
          <p14:tracePt t="7258" x="5651500" y="3082925"/>
          <p14:tracePt t="7265" x="5664200" y="3055938"/>
          <p14:tracePt t="7273" x="5664200" y="3043238"/>
          <p14:tracePt t="7281" x="5689600" y="2979738"/>
          <p14:tracePt t="7289" x="5702300" y="2941638"/>
          <p14:tracePt t="7298" x="5702300" y="2876550"/>
          <p14:tracePt t="7305" x="5727700" y="2838450"/>
          <p14:tracePt t="7313" x="5727700" y="2813050"/>
          <p14:tracePt t="7329" x="5727700" y="2773363"/>
          <p14:tracePt t="7345" x="5727700" y="2747963"/>
          <p14:tracePt t="7353" x="5715000" y="2722563"/>
          <p14:tracePt t="7360" x="5689600" y="2709863"/>
          <p14:tracePt t="7369" x="5664200" y="2684463"/>
          <p14:tracePt t="7377" x="5651500" y="2671763"/>
          <p14:tracePt t="7385" x="5624513" y="2646363"/>
          <p14:tracePt t="7396" x="5586413" y="2646363"/>
          <p14:tracePt t="7402" x="5548313" y="2606675"/>
          <p14:tracePt t="7426" x="5535613" y="2606675"/>
          <p14:tracePt t="7433" x="5522913" y="2606675"/>
          <p14:tracePt t="7441" x="5510213" y="2606675"/>
          <p14:tracePt t="7458" x="5510213" y="2593975"/>
          <p14:tracePt t="7505" x="5510213" y="2568575"/>
          <p14:tracePt t="7521" x="5510213" y="2530475"/>
          <p14:tracePt t="7529" x="5522913" y="2490788"/>
          <p14:tracePt t="7541" x="5535613" y="2465388"/>
          <p14:tracePt t="7549" x="5548313" y="2427288"/>
          <p14:tracePt t="7556" x="5573713" y="2389188"/>
          <p14:tracePt t="7565" x="5586413" y="2349500"/>
          <p14:tracePt t="7573" x="5611813" y="2286000"/>
          <p14:tracePt t="7582" x="5611813" y="2260600"/>
          <p14:tracePt t="7590" x="5611813" y="2247900"/>
          <p14:tracePt t="7597" x="5624513" y="2235200"/>
          <p14:tracePt t="7606" x="5624513" y="2208213"/>
          <p14:tracePt t="7614" x="5624513" y="2170113"/>
          <p14:tracePt t="7621" x="5624513" y="2157413"/>
          <p14:tracePt t="7629" x="5637213" y="2132013"/>
          <p14:tracePt t="7638" x="5637213" y="2119313"/>
          <p14:tracePt t="7647" x="5637213" y="2106613"/>
          <p14:tracePt t="7653" x="5651500" y="2066925"/>
          <p14:tracePt t="7662" x="5651500" y="2041525"/>
          <p14:tracePt t="7669" x="5651500" y="2016125"/>
          <p14:tracePt t="7678" x="5651500" y="2003425"/>
          <p14:tracePt t="7685" x="5651500" y="1978025"/>
          <p14:tracePt t="7692" x="5651500" y="1952625"/>
          <p14:tracePt t="7701" x="5651500" y="1912938"/>
          <p14:tracePt t="7709" x="5651500" y="1900238"/>
          <p14:tracePt t="7717" x="5651500" y="1887538"/>
          <p14:tracePt t="7725" x="5651500" y="1874838"/>
          <p14:tracePt t="7778" x="5637213" y="1874838"/>
          <p14:tracePt t="7785" x="5624513" y="1887538"/>
          <p14:tracePt t="7793" x="5599113" y="1925638"/>
          <p14:tracePt t="7801" x="5586413" y="1990725"/>
          <p14:tracePt t="7809" x="5548313" y="2081213"/>
          <p14:tracePt t="7817" x="5548313" y="2119313"/>
          <p14:tracePt t="7825" x="5548313" y="2182813"/>
          <p14:tracePt t="7833" x="5535613" y="2247900"/>
          <p14:tracePt t="7841" x="5535613" y="2260600"/>
          <p14:tracePt t="7849" x="5535613" y="2286000"/>
          <p14:tracePt t="7906" x="5535613" y="2298700"/>
          <p14:tracePt t="7922" x="5510213" y="2286000"/>
          <p14:tracePt t="7929" x="5495925" y="2286000"/>
          <p14:tracePt t="7937" x="5483225" y="2247900"/>
          <p14:tracePt t="7946" x="5483225" y="2235200"/>
          <p14:tracePt t="7953" x="5483225" y="2222500"/>
          <p14:tracePt t="7961" x="5483225" y="2208213"/>
          <p14:tracePt t="7969" x="5483225" y="2195513"/>
          <p14:tracePt t="7978" x="5483225" y="2157413"/>
          <p14:tracePt t="7985" x="5483225" y="2144713"/>
          <p14:tracePt t="7993" x="5483225" y="2119313"/>
          <p14:tracePt t="8000" x="5483225" y="2081213"/>
          <p14:tracePt t="8009" x="5483225" y="2041525"/>
          <p14:tracePt t="8017" x="5483225" y="2028825"/>
          <p14:tracePt t="8025" x="5495925" y="2003425"/>
          <p14:tracePt t="8033" x="5522913" y="1965325"/>
          <p14:tracePt t="8041" x="5548313" y="1887538"/>
          <p14:tracePt t="8049" x="5573713" y="1849438"/>
          <p14:tracePt t="8057" x="5611813" y="1811338"/>
          <p14:tracePt t="8064" x="5651500" y="1771650"/>
          <p14:tracePt t="8073" x="5676900" y="1733550"/>
          <p14:tracePt t="8081" x="5689600" y="1720850"/>
          <p14:tracePt t="8089" x="5702300" y="1644650"/>
          <p14:tracePt t="8097" x="5715000" y="1617663"/>
          <p14:tracePt t="8105" x="5727700" y="1579563"/>
          <p14:tracePt t="8113" x="5727700" y="1503363"/>
          <p14:tracePt t="8121" x="5727700" y="1476375"/>
          <p14:tracePt t="8129" x="5727700" y="1400175"/>
          <p14:tracePt t="8137" x="5727700" y="1362075"/>
          <p14:tracePt t="8145" x="5727700" y="1296988"/>
          <p14:tracePt t="8153" x="5727700" y="1271588"/>
          <p14:tracePt t="8161" x="5727700" y="1258888"/>
          <p14:tracePt t="8169" x="5727700" y="1233488"/>
          <p14:tracePt t="8179" x="5727700" y="1206500"/>
          <p14:tracePt t="8185" x="5702300" y="1181100"/>
          <p14:tracePt t="8213" x="5689600" y="1155700"/>
          <p14:tracePt t="8221" x="5676900" y="1130300"/>
          <p14:tracePt t="8229" x="5664200" y="1117600"/>
          <p14:tracePt t="8237" x="5664200" y="1104900"/>
          <p14:tracePt t="8245" x="5651500" y="1065213"/>
          <p14:tracePt t="8262" x="5624513" y="1027113"/>
          <p14:tracePt t="8270" x="5611813" y="1014413"/>
          <p14:tracePt t="8293" x="5599113" y="1001713"/>
          <p14:tracePt t="8301" x="5573713" y="976313"/>
          <p14:tracePt t="8325" x="5561013" y="963613"/>
          <p14:tracePt t="8333" x="5561013" y="950913"/>
          <p14:tracePt t="8340" x="5548313" y="950913"/>
          <p14:tracePt t="8357" x="5535613" y="938213"/>
          <p14:tracePt t="8401" x="5522913" y="950913"/>
          <p14:tracePt t="8409" x="5510213" y="950913"/>
          <p14:tracePt t="8417" x="5483225" y="1014413"/>
          <p14:tracePt t="8425" x="5470525" y="1117600"/>
          <p14:tracePt t="8433" x="5419725" y="1220788"/>
          <p14:tracePt t="8441" x="5407025" y="1347788"/>
          <p14:tracePt t="8449" x="5381625" y="1476375"/>
          <p14:tracePt t="8457" x="5354638" y="1617663"/>
          <p14:tracePt t="8465" x="5341938" y="1708150"/>
          <p14:tracePt t="8473" x="5329238" y="1798638"/>
          <p14:tracePt t="8481" x="5329238" y="1862138"/>
          <p14:tracePt t="8489" x="5329238" y="1925638"/>
          <p14:tracePt t="8497" x="5329238" y="1990725"/>
          <p14:tracePt t="8505" x="5329238" y="2028825"/>
          <p14:tracePt t="8513" x="5329238" y="2041525"/>
          <p14:tracePt t="8521" x="5329238" y="2054225"/>
          <p14:tracePt t="8529" x="5329238" y="2081213"/>
          <p14:tracePt t="8537" x="5329238" y="2093913"/>
          <p14:tracePt t="8545" x="5329238" y="2119313"/>
          <p14:tracePt t="8553" x="5303838" y="2144713"/>
          <p14:tracePt t="8564" x="5278438" y="2222500"/>
          <p14:tracePt t="8573" x="5253038" y="2247900"/>
          <p14:tracePt t="8581" x="5227638" y="2273300"/>
          <p14:tracePt t="8589" x="5213350" y="2311400"/>
          <p14:tracePt t="8597" x="5187950" y="2376488"/>
          <p14:tracePt t="8605" x="5162550" y="2452688"/>
          <p14:tracePt t="8613" x="5137150" y="2543175"/>
          <p14:tracePt t="8620" x="5086350" y="2619375"/>
          <p14:tracePt t="8629" x="5073650" y="2659063"/>
          <p14:tracePt t="8637" x="5033963" y="2735263"/>
          <p14:tracePt t="8645" x="5008563" y="2760663"/>
          <p14:tracePt t="8653" x="4983163" y="2787650"/>
          <p14:tracePt t="8663" x="4957763" y="2825750"/>
          <p14:tracePt t="8669" x="4957763" y="2838450"/>
          <p14:tracePt t="8678" x="4945063" y="2838450"/>
          <p14:tracePt t="8694" x="4932363" y="2851150"/>
          <p14:tracePt t="8701" x="4932363" y="2863850"/>
          <p14:tracePt t="8737" x="4905375" y="2863850"/>
          <p14:tracePt t="8747" x="4892675" y="2863850"/>
          <p14:tracePt t="8763" x="4867275" y="2838450"/>
          <p14:tracePt t="8769" x="4841875" y="2825750"/>
          <p14:tracePt t="8779" x="4816475" y="2800350"/>
          <p14:tracePt t="8787" x="4803775" y="2760663"/>
          <p14:tracePt t="8795" x="4776788" y="2735263"/>
          <p14:tracePt t="8801" x="4738688" y="2697163"/>
          <p14:tracePt t="8809" x="4725988" y="2697163"/>
          <p14:tracePt t="8825" x="4713288" y="2684463"/>
          <p14:tracePt t="8833" x="4700588" y="2671763"/>
          <p14:tracePt t="8841" x="4687888" y="2671763"/>
          <p14:tracePt t="8849" x="4675188" y="2659063"/>
          <p14:tracePt t="8857" x="4662488" y="2659063"/>
          <p14:tracePt t="8865" x="4649788" y="2632075"/>
          <p14:tracePt t="8873" x="4635500" y="2632075"/>
          <p14:tracePt t="8881" x="4597400" y="2619375"/>
          <p14:tracePt t="8889" x="4572000" y="2606675"/>
          <p14:tracePt t="8897" x="4533900" y="2593975"/>
          <p14:tracePt t="8905" x="4468813" y="2593975"/>
          <p14:tracePt t="8913" x="4430713" y="2593975"/>
          <p14:tracePt t="8921" x="4352925" y="2568575"/>
          <p14:tracePt t="8930" x="4327525" y="2568575"/>
          <p14:tracePt t="8937" x="4302125" y="2568575"/>
          <p14:tracePt t="8946" x="4289425" y="2568575"/>
          <p14:tracePt t="8953" x="4276725" y="2568575"/>
          <p14:tracePt t="9010" x="4264025" y="2568575"/>
          <p14:tracePt t="9017" x="4251325" y="2568575"/>
          <p14:tracePt t="9025" x="4225925" y="2543175"/>
          <p14:tracePt t="9033" x="4225925" y="2530475"/>
          <p14:tracePt t="9041" x="4198938" y="2517775"/>
          <p14:tracePt t="9049" x="4135438" y="2490788"/>
          <p14:tracePt t="9057" x="4110038" y="2465388"/>
          <p14:tracePt t="9065" x="4019550" y="2427288"/>
          <p14:tracePt t="9077" x="3903663" y="2376488"/>
          <p14:tracePt t="9085" x="3789363" y="2286000"/>
          <p14:tracePt t="9093" x="3557588" y="2195513"/>
          <p14:tracePt t="9101" x="3365500" y="2144713"/>
          <p14:tracePt t="9109" x="3108325" y="2016125"/>
          <p14:tracePt t="9117" x="2747963" y="1900238"/>
          <p14:tracePt t="9125" x="2389188" y="1784350"/>
          <p14:tracePt t="9134" x="2157413" y="1682750"/>
          <p14:tracePt t="9142" x="2016125" y="1630363"/>
          <p14:tracePt t="9149" x="1952625" y="1604963"/>
          <p14:tracePt t="9158" x="1925638" y="1592263"/>
          <p14:tracePt t="9165" x="1912938" y="1592263"/>
          <p14:tracePt t="9173" x="1900238" y="1579563"/>
          <p14:tracePt t="9201" x="1912938" y="1579563"/>
          <p14:tracePt t="9208" x="1978025" y="1579563"/>
          <p14:tracePt t="9217" x="2041525" y="1579563"/>
          <p14:tracePt t="9225" x="2054225" y="1579563"/>
          <p14:tracePt t="9298" x="2066925" y="1579563"/>
          <p14:tracePt t="9306" x="2081213" y="1579563"/>
          <p14:tracePt t="9315" x="2093913" y="1592263"/>
          <p14:tracePt t="9322" x="2106613" y="1592263"/>
          <p14:tracePt t="9333" x="2132013" y="1604963"/>
          <p14:tracePt t="9338" x="2157413" y="1617663"/>
          <p14:tracePt t="9347" x="2235200" y="1657350"/>
          <p14:tracePt t="9353" x="2260600" y="1657350"/>
          <p14:tracePt t="9363" x="2324100" y="1657350"/>
          <p14:tracePt t="9369" x="2363788" y="1657350"/>
          <p14:tracePt t="9381" x="2505075" y="1682750"/>
          <p14:tracePt t="9389" x="2619375" y="1708150"/>
          <p14:tracePt t="9397" x="2735263" y="1720850"/>
          <p14:tracePt t="9405" x="2863850" y="1771650"/>
          <p14:tracePt t="9413" x="3043238" y="1811338"/>
          <p14:tracePt t="9421" x="3262313" y="1849438"/>
          <p14:tracePt t="9433" x="3441700" y="1849438"/>
          <p14:tracePt t="9441" x="3621088" y="1862138"/>
          <p14:tracePt t="9449" x="4097338" y="1862138"/>
          <p14:tracePt t="9457" x="4211638" y="1862138"/>
          <p14:tracePt t="9466" x="4314825" y="1862138"/>
          <p14:tracePt t="9474" x="4379913" y="1862138"/>
          <p14:tracePt t="9486" x="4418013" y="1862138"/>
          <p14:tracePt t="9494" x="4456113" y="1862138"/>
          <p14:tracePt t="9510" x="4494213" y="1862138"/>
          <p14:tracePt t="9517" x="4508500" y="1862138"/>
          <p14:tracePt t="9545" x="4508500" y="1849438"/>
          <p14:tracePt t="9553" x="4521200" y="1836738"/>
          <p14:tracePt t="9561" x="4546600" y="1836738"/>
          <p14:tracePt t="9569" x="4559300" y="1836738"/>
          <p14:tracePt t="9577" x="4597400" y="1836738"/>
          <p14:tracePt t="9585" x="4635500" y="1836738"/>
          <p14:tracePt t="9593" x="4700588" y="1836738"/>
          <p14:tracePt t="9601" x="4803775" y="1836738"/>
          <p14:tracePt t="9608" x="4945063" y="1887538"/>
          <p14:tracePt t="9617" x="5073650" y="1912938"/>
          <p14:tracePt t="9625" x="5187950" y="1939925"/>
          <p14:tracePt t="9633" x="5381625" y="1990725"/>
          <p14:tracePt t="9641" x="5470525" y="1990725"/>
          <p14:tracePt t="9649" x="5599113" y="2016125"/>
          <p14:tracePt t="9657" x="5689600" y="2028825"/>
          <p14:tracePt t="9665" x="5778500" y="2028825"/>
          <p14:tracePt t="9672" x="5805488" y="2041525"/>
          <p14:tracePt t="9680" x="5818188" y="2041525"/>
          <p14:tracePt t="10207" x="5830888" y="2041525"/>
          <p14:tracePt t="10222" x="5830888" y="2016125"/>
          <p14:tracePt t="10230" x="5830888" y="2003425"/>
          <p14:tracePt t="10237" x="5830888" y="1952625"/>
          <p14:tracePt t="10245" x="5830888" y="1849438"/>
          <p14:tracePt t="10253" x="5805488" y="1758950"/>
          <p14:tracePt t="10261" x="5778500" y="1670050"/>
          <p14:tracePt t="10269" x="5753100" y="1566863"/>
          <p14:tracePt t="10277" x="5702300" y="1450975"/>
          <p14:tracePt t="10286" x="5651500" y="1271588"/>
          <p14:tracePt t="10295" x="5624513" y="1181100"/>
          <p14:tracePt t="10303" x="5586413" y="1065213"/>
          <p14:tracePt t="10310" x="5586413" y="976313"/>
          <p14:tracePt t="10318" x="5535613" y="898525"/>
          <p14:tracePt t="10326" x="5535613" y="835025"/>
          <p14:tracePt t="10333" x="5522913" y="796925"/>
          <p14:tracePt t="10341" x="5510213" y="731838"/>
          <p14:tracePt t="10357" x="5495925" y="706438"/>
          <p14:tracePt t="10365" x="5495925" y="693738"/>
          <p14:tracePt t="10413" x="5483225" y="681038"/>
          <p14:tracePt t="10431" x="5457825" y="681038"/>
          <p14:tracePt t="10446" x="5432425" y="681038"/>
          <p14:tracePt t="10453" x="5407025" y="681038"/>
          <p14:tracePt t="10461" x="5368925" y="681038"/>
          <p14:tracePt t="10469" x="5341938" y="681038"/>
          <p14:tracePt t="10477" x="5265738" y="681038"/>
          <p14:tracePt t="10485" x="5175250" y="681038"/>
          <p14:tracePt t="10493" x="5111750" y="681038"/>
          <p14:tracePt t="10501" x="5046663" y="681038"/>
          <p14:tracePt t="10509" x="5008563" y="706438"/>
          <p14:tracePt t="10518" x="4983163" y="719138"/>
          <p14:tracePt t="10526" x="4945063" y="744538"/>
          <p14:tracePt t="10543" x="4918075" y="769938"/>
          <p14:tracePt t="10549" x="4892675" y="809625"/>
          <p14:tracePt t="10557" x="4892675" y="835025"/>
          <p14:tracePt t="10565" x="4892675" y="938213"/>
          <p14:tracePt t="10573" x="4892675" y="1039813"/>
          <p14:tracePt t="10581" x="4892675" y="1155700"/>
          <p14:tracePt t="10589" x="4892675" y="1258888"/>
          <p14:tracePt t="10597" x="4892675" y="1374775"/>
          <p14:tracePt t="10605" x="4892675" y="1400175"/>
          <p14:tracePt t="10613" x="4892675" y="1463675"/>
          <p14:tracePt t="10621" x="4892675" y="1541463"/>
          <p14:tracePt t="10630" x="4892675" y="1604963"/>
          <p14:tracePt t="10637" x="4892675" y="1670050"/>
          <p14:tracePt t="10645" x="4892675" y="1733550"/>
          <p14:tracePt t="10653" x="4892675" y="1798638"/>
          <p14:tracePt t="10661" x="4892675" y="1887538"/>
          <p14:tracePt t="10669" x="4892675" y="1952625"/>
          <p14:tracePt t="10677" x="4892675" y="2016125"/>
          <p14:tracePt t="10685" x="4892675" y="2106613"/>
          <p14:tracePt t="10692" x="4892675" y="2195513"/>
          <p14:tracePt t="10701" x="4905375" y="2260600"/>
          <p14:tracePt t="10709" x="4905375" y="2324100"/>
          <p14:tracePt t="10717" x="4918075" y="2363788"/>
          <p14:tracePt t="10725" x="4932363" y="2401888"/>
          <p14:tracePt t="10733" x="4957763" y="2439988"/>
          <p14:tracePt t="10741" x="4957763" y="2452688"/>
          <p14:tracePt t="10749" x="4970463" y="2465388"/>
          <p14:tracePt t="10756" x="4970463" y="2490788"/>
          <p14:tracePt t="10765" x="4983163" y="2490788"/>
          <p14:tracePt t="10773" x="4995863" y="2517775"/>
          <p14:tracePt t="10781" x="5008563" y="2530475"/>
          <p14:tracePt t="10818" x="5021263" y="2555875"/>
          <p14:tracePt t="10825" x="5033963" y="2555875"/>
          <p14:tracePt t="10849" x="5073650" y="2555875"/>
          <p14:tracePt t="10857" x="5099050" y="2530475"/>
          <p14:tracePt t="10865" x="5111750" y="2505075"/>
          <p14:tracePt t="10873" x="5187950" y="2427288"/>
          <p14:tracePt t="10881" x="5200650" y="2389188"/>
          <p14:tracePt t="10889" x="5240338" y="2311400"/>
          <p14:tracePt t="10897" x="5291138" y="2182813"/>
          <p14:tracePt t="10905" x="5291138" y="2170113"/>
          <p14:tracePt t="10913" x="5291138" y="2119313"/>
          <p14:tracePt t="10921" x="5291138" y="1952625"/>
          <p14:tracePt t="10931" x="5291138" y="1771650"/>
          <p14:tracePt t="10938" x="5291138" y="1644650"/>
          <p14:tracePt t="10946" x="5291138" y="1516063"/>
          <p14:tracePt t="10953" x="5291138" y="1412875"/>
          <p14:tracePt t="10962" x="5291138" y="1347788"/>
          <p14:tracePt t="10984" x="5291138" y="1155700"/>
          <p14:tracePt t="10986" x="5291138" y="1039813"/>
          <p14:tracePt t="10993" x="5291138" y="1001713"/>
          <p14:tracePt t="11001" x="5278438" y="989013"/>
          <p14:tracePt t="11009" x="5278438" y="963613"/>
          <p14:tracePt t="11018" x="5278438" y="938213"/>
          <p14:tracePt t="11034" x="5278438" y="911225"/>
          <p14:tracePt t="11041" x="5278438" y="898525"/>
          <p14:tracePt t="11049" x="5278438" y="885825"/>
          <p14:tracePt t="11057" x="5278438" y="860425"/>
          <p14:tracePt t="11073" x="5278438" y="847725"/>
          <p14:tracePt t="11081" x="5278438" y="835025"/>
          <p14:tracePt t="11105" x="5278438" y="822325"/>
          <p14:tracePt t="11121" x="5278438" y="809625"/>
          <p14:tracePt t="11129" x="5278438" y="796925"/>
          <p14:tracePt t="11190" x="5265738" y="782638"/>
          <p14:tracePt t="11198" x="5253038" y="782638"/>
          <p14:tracePt t="11214" x="5240338" y="782638"/>
          <p14:tracePt t="11221" x="5187950" y="809625"/>
          <p14:tracePt t="11229" x="5162550" y="835025"/>
          <p14:tracePt t="11237" x="5086350" y="938213"/>
          <p14:tracePt t="11245" x="5059363" y="1014413"/>
          <p14:tracePt t="11253" x="5021263" y="1143000"/>
          <p14:tracePt t="11261" x="5008563" y="1258888"/>
          <p14:tracePt t="11269" x="4995863" y="1374775"/>
          <p14:tracePt t="11277" x="4995863" y="1503363"/>
          <p14:tracePt t="11285" x="4995863" y="1604963"/>
          <p14:tracePt t="11293" x="4995863" y="1695450"/>
          <p14:tracePt t="11302" x="4995863" y="1784350"/>
          <p14:tracePt t="11310" x="4995863" y="1862138"/>
          <p14:tracePt t="11319" x="4995863" y="1900238"/>
          <p14:tracePt t="11325" x="4995863" y="1965325"/>
          <p14:tracePt t="11333" x="4995863" y="2028825"/>
          <p14:tracePt t="11341" x="5021263" y="2054225"/>
          <p14:tracePt t="11350" x="5033963" y="2081213"/>
          <p14:tracePt t="11357" x="5033963" y="2106613"/>
          <p14:tracePt t="11365" x="5046663" y="2106613"/>
          <p14:tracePt t="11373" x="5046663" y="2144713"/>
          <p14:tracePt t="11384" x="5059363" y="2144713"/>
          <p14:tracePt t="11390" x="5059363" y="2157413"/>
          <p14:tracePt t="11400" x="5073650" y="2182813"/>
          <p14:tracePt t="11438" x="5111750" y="2182813"/>
          <p14:tracePt t="11446" x="5124450" y="2182813"/>
          <p14:tracePt t="11453" x="5187950" y="2182813"/>
          <p14:tracePt t="11461" x="5200650" y="2170113"/>
          <p14:tracePt t="11469" x="5227638" y="2144713"/>
          <p14:tracePt t="11477" x="5303838" y="2106613"/>
          <p14:tracePt t="11485" x="5381625" y="2028825"/>
          <p14:tracePt t="11493" x="5419725" y="1990725"/>
          <p14:tracePt t="11501" x="5457825" y="1912938"/>
          <p14:tracePt t="11509" x="5470525" y="1811338"/>
          <p14:tracePt t="11517" x="5510213" y="1733550"/>
          <p14:tracePt t="11525" x="5510213" y="1644650"/>
          <p14:tracePt t="11533" x="5510213" y="1516063"/>
          <p14:tracePt t="11541" x="5522913" y="1425575"/>
          <p14:tracePt t="11549" x="5522913" y="1296988"/>
          <p14:tracePt t="11557" x="5522913" y="1233488"/>
          <p14:tracePt t="11566" x="5522913" y="1168400"/>
          <p14:tracePt t="11573" x="5522913" y="1039813"/>
          <p14:tracePt t="11582" x="5522913" y="950913"/>
          <p14:tracePt t="11589" x="5522913" y="860425"/>
          <p14:tracePt t="11598" x="5522913" y="757238"/>
          <p14:tracePt t="11605" x="5522913" y="681038"/>
          <p14:tracePt t="11615" x="5522913" y="655638"/>
          <p14:tracePt t="11621" x="5522913" y="628650"/>
          <p14:tracePt t="11629" x="5522913" y="603250"/>
          <p14:tracePt t="11637" x="5510213" y="590550"/>
          <p14:tracePt t="11645" x="5495925" y="577850"/>
          <p14:tracePt t="11709" x="5483225" y="577850"/>
          <p14:tracePt t="11726" x="5457825" y="590550"/>
          <p14:tracePt t="11736" x="5419725" y="655638"/>
          <p14:tracePt t="11742" x="5368925" y="731838"/>
          <p14:tracePt t="11752" x="5341938" y="796925"/>
          <p14:tracePt t="11760" x="5291138" y="911225"/>
          <p14:tracePt t="11769" x="5278438" y="1027113"/>
          <p14:tracePt t="11774" x="5240338" y="1143000"/>
          <p14:tracePt t="11786" x="5240338" y="1168400"/>
          <p14:tracePt t="11790" x="5240338" y="1258888"/>
          <p14:tracePt t="11799" x="5240338" y="1347788"/>
          <p14:tracePt t="11805" x="5227638" y="1438275"/>
          <p14:tracePt t="11813" x="5227638" y="1541463"/>
          <p14:tracePt t="11821" x="5227638" y="1604963"/>
          <p14:tracePt t="11829" x="5227638" y="1670050"/>
          <p14:tracePt t="11841" x="5227638" y="1746250"/>
          <p14:tracePt t="11849" x="5240338" y="1811338"/>
          <p14:tracePt t="11857" x="5278438" y="1887538"/>
          <p14:tracePt t="11865" x="5278438" y="1912938"/>
          <p14:tracePt t="11874" x="5303838" y="1978025"/>
          <p14:tracePt t="11884" x="5329238" y="2003425"/>
          <p14:tracePt t="11890" x="5354638" y="2016125"/>
          <p14:tracePt t="11901" x="5368925" y="2028825"/>
          <p14:tracePt t="11906" x="5381625" y="2028825"/>
          <p14:tracePt t="11914" x="5381625" y="2041525"/>
          <p14:tracePt t="11921" x="5394325" y="2041525"/>
          <p14:tracePt t="11929" x="5407025" y="2041525"/>
          <p14:tracePt t="11937" x="5419725" y="2041525"/>
          <p14:tracePt t="11945" x="5445125" y="2041525"/>
          <p14:tracePt t="11953" x="5483225" y="2016125"/>
          <p14:tracePt t="11961" x="5495925" y="1990725"/>
          <p14:tracePt t="11982" x="5548313" y="1952625"/>
          <p14:tracePt t="11985" x="5586413" y="1912938"/>
          <p14:tracePt t="11993" x="5611813" y="1836738"/>
          <p14:tracePt t="12001" x="5651500" y="1746250"/>
          <p14:tracePt t="12009" x="5651500" y="1720850"/>
          <p14:tracePt t="12017" x="5689600" y="1617663"/>
          <p14:tracePt t="12025" x="5715000" y="1516063"/>
          <p14:tracePt t="12033" x="5727700" y="1425575"/>
          <p14:tracePt t="12041" x="5727700" y="1335088"/>
          <p14:tracePt t="12049" x="5727700" y="1246188"/>
          <p14:tracePt t="12057" x="5727700" y="1143000"/>
          <p14:tracePt t="12065" x="5727700" y="1052513"/>
          <p14:tracePt t="12073" x="5727700" y="976313"/>
          <p14:tracePt t="12081" x="5689600" y="911225"/>
          <p14:tracePt t="12089" x="5651500" y="835025"/>
          <p14:tracePt t="12098" x="5637213" y="757238"/>
          <p14:tracePt t="12105" x="5624513" y="731838"/>
          <p14:tracePt t="12113" x="5611813" y="719138"/>
          <p14:tracePt t="12121" x="5599113" y="719138"/>
          <p14:tracePt t="12129" x="5586413" y="706438"/>
          <p14:tracePt t="12157" x="5573713" y="706438"/>
          <p14:tracePt t="12173" x="5535613" y="731838"/>
          <p14:tracePt t="12181" x="5522913" y="757238"/>
          <p14:tracePt t="12189" x="5483225" y="835025"/>
          <p14:tracePt t="12200" x="5457825" y="923925"/>
          <p14:tracePt t="12207" x="5432425" y="1039813"/>
          <p14:tracePt t="12214" x="5381625" y="1181100"/>
          <p14:tracePt t="12222" x="5354638" y="1309688"/>
          <p14:tracePt t="12230" x="5329238" y="1438275"/>
          <p14:tracePt t="12238" x="5316538" y="1554163"/>
          <p14:tracePt t="12246" x="5278438" y="1670050"/>
          <p14:tracePt t="12253" x="5265738" y="1798638"/>
          <p14:tracePt t="12261" x="5253038" y="1900238"/>
          <p14:tracePt t="12269" x="5253038" y="1990725"/>
          <p14:tracePt t="12277" x="5253038" y="2106613"/>
          <p14:tracePt t="12285" x="5253038" y="2208213"/>
          <p14:tracePt t="12293" x="5253038" y="2273300"/>
          <p14:tracePt t="12301" x="5253038" y="2336800"/>
          <p14:tracePt t="12309" x="5253038" y="2401888"/>
          <p14:tracePt t="12317" x="5253038" y="2478088"/>
          <p14:tracePt t="12324" x="5253038" y="2490788"/>
          <p14:tracePt t="12341" x="5253038" y="2517775"/>
          <p14:tracePt t="12353" x="5265738" y="2517775"/>
          <p14:tracePt t="12361" x="5278438" y="2530475"/>
          <p14:tracePt t="12381" x="5291138" y="2530475"/>
          <p14:tracePt t="12389" x="5303838" y="2530475"/>
          <p14:tracePt t="12398" x="5316538" y="2530475"/>
          <p14:tracePt t="12405" x="5341938" y="2530475"/>
          <p14:tracePt t="12413" x="5381625" y="2517775"/>
          <p14:tracePt t="12421" x="5419725" y="2478088"/>
          <p14:tracePt t="12429" x="5457825" y="2452688"/>
          <p14:tracePt t="12437" x="5470525" y="2427288"/>
          <p14:tracePt t="12445" x="5495925" y="2389188"/>
          <p14:tracePt t="12453" x="5510213" y="2324100"/>
          <p14:tracePt t="12461" x="5535613" y="2235200"/>
          <p14:tracePt t="12469" x="5561013" y="2119313"/>
          <p14:tracePt t="12477" x="5573713" y="2003425"/>
          <p14:tracePt t="12485" x="5586413" y="1939925"/>
          <p14:tracePt t="12493" x="5611813" y="1824038"/>
          <p14:tracePt t="12501" x="5611813" y="1720850"/>
          <p14:tracePt t="12509" x="5611813" y="1630363"/>
          <p14:tracePt t="12517" x="5611813" y="1528763"/>
          <p14:tracePt t="12525" x="5611813" y="1463675"/>
          <p14:tracePt t="12533" x="5611813" y="1374775"/>
          <p14:tracePt t="12545" x="5611813" y="1335088"/>
          <p14:tracePt t="12553" x="5599113" y="1296988"/>
          <p14:tracePt t="12561" x="5586413" y="1296988"/>
          <p14:tracePt t="12569" x="5573713" y="1284288"/>
          <p14:tracePt t="12605" x="5573713" y="1271588"/>
          <p14:tracePt t="12621" x="5548313" y="1284288"/>
          <p14:tracePt t="12629" x="5535613" y="1296988"/>
          <p14:tracePt t="12637" x="5535613" y="1309688"/>
          <p14:tracePt t="12645" x="5522913" y="1347788"/>
          <p14:tracePt t="12653" x="5522913" y="1362075"/>
          <p14:tracePt t="12661" x="5510213" y="1374775"/>
          <p14:tracePt t="12669" x="5510213" y="1387475"/>
          <p14:tracePt t="12677" x="5510213" y="1400175"/>
          <p14:tracePt t="12926" x="5470525" y="1425575"/>
          <p14:tracePt t="12934" x="5394325" y="1503363"/>
          <p14:tracePt t="12941" x="5354638" y="1579563"/>
          <p14:tracePt t="12949" x="5253038" y="1695450"/>
          <p14:tracePt t="12957" x="5124450" y="1836738"/>
          <p14:tracePt t="12966" x="5021263" y="1965325"/>
          <p14:tracePt t="12973" x="4905375" y="2081213"/>
          <p14:tracePt t="12982" x="4803775" y="2182813"/>
          <p14:tracePt t="12989" x="4776788" y="2222500"/>
          <p14:tracePt t="12997" x="4675188" y="2260600"/>
          <p14:tracePt t="13005" x="4635500" y="2298700"/>
          <p14:tracePt t="13013" x="4622800" y="2324100"/>
          <p14:tracePt t="13021" x="4584700" y="2336800"/>
          <p14:tracePt t="13029" x="4559300" y="2349500"/>
          <p14:tracePt t="13041" x="4546600" y="2349500"/>
          <p14:tracePt t="13073" x="4508500" y="2349500"/>
          <p14:tracePt t="13081" x="4443413" y="2336800"/>
          <p14:tracePt t="13089" x="4392613" y="2260600"/>
          <p14:tracePt t="13097" x="4352925" y="2235200"/>
          <p14:tracePt t="13105" x="4314825" y="2157413"/>
          <p14:tracePt t="13113" x="4276725" y="2119313"/>
          <p14:tracePt t="13122" x="4198938" y="2016125"/>
          <p14:tracePt t="13129" x="4110038" y="1900238"/>
          <p14:tracePt t="13138" x="4006850" y="1824038"/>
          <p14:tracePt t="13146" x="3930650" y="1720850"/>
          <p14:tracePt t="13154" x="3827463" y="1604963"/>
          <p14:tracePt t="13162" x="3749675" y="1503363"/>
          <p14:tracePt t="13174" x="3698875" y="1412875"/>
          <p14:tracePt t="13184" x="3686175" y="1335088"/>
          <p14:tracePt t="13189" x="3633788" y="1246188"/>
          <p14:tracePt t="13197" x="3633788" y="1130300"/>
          <p14:tracePt t="13205" x="3608388" y="1065213"/>
          <p14:tracePt t="13213" x="3595688" y="950913"/>
          <p14:tracePt t="13221" x="3582988" y="860425"/>
          <p14:tracePt t="13229" x="3582988" y="796925"/>
          <p14:tracePt t="13238" x="3582988" y="731838"/>
          <p14:tracePt t="13246" x="3582988" y="668338"/>
          <p14:tracePt t="13254" x="3582988" y="590550"/>
          <p14:tracePt t="13262" x="3582988" y="577850"/>
          <p14:tracePt t="13271" x="3582988" y="565150"/>
          <p14:tracePt t="13278" x="3582988" y="552450"/>
          <p14:tracePt t="13286" x="3570288" y="527050"/>
          <p14:tracePt t="13294" x="3570288" y="514350"/>
          <p14:tracePt t="13345" x="3557588" y="514350"/>
          <p14:tracePt t="13353" x="3532188" y="527050"/>
          <p14:tracePt t="13361" x="3479800" y="590550"/>
          <p14:tracePt t="13369" x="3479800" y="628650"/>
          <p14:tracePt t="13377" x="3403600" y="706438"/>
          <p14:tracePt t="13385" x="3378200" y="796925"/>
          <p14:tracePt t="13393" x="3338513" y="873125"/>
          <p14:tracePt t="13401" x="3300413" y="938213"/>
          <p14:tracePt t="13409" x="3249613" y="1039813"/>
          <p14:tracePt t="13417" x="3236913" y="1143000"/>
          <p14:tracePt t="13425" x="3236913" y="1233488"/>
          <p14:tracePt t="13433" x="3197225" y="1322388"/>
          <p14:tracePt t="13441" x="3197225" y="1362075"/>
          <p14:tracePt t="13449" x="3197225" y="1425575"/>
          <p14:tracePt t="13458" x="3184525" y="1463675"/>
          <p14:tracePt t="13468" x="3184525" y="1476375"/>
          <p14:tracePt t="13484" x="3171825" y="1503363"/>
          <p14:tracePt t="13577" x="3171825" y="1425575"/>
          <p14:tracePt t="13593" x="3171825" y="1362075"/>
          <p14:tracePt t="13601" x="3197225" y="1296988"/>
          <p14:tracePt t="13609" x="3209925" y="1271588"/>
          <p14:tracePt t="13617" x="3224213" y="1246188"/>
          <p14:tracePt t="13625" x="3236913" y="1233488"/>
          <p14:tracePt t="13633" x="3236913" y="1206500"/>
          <p14:tracePt t="13641" x="3236913" y="1193800"/>
          <p14:tracePt t="13705" x="3236913" y="1206500"/>
          <p14:tracePt t="13713" x="3236913" y="1258888"/>
          <p14:tracePt t="13722" x="3197225" y="1374775"/>
          <p14:tracePt t="13729" x="3159125" y="1450975"/>
          <p14:tracePt t="13737" x="3146425" y="1554163"/>
          <p14:tracePt t="13745" x="3133725" y="1644650"/>
          <p14:tracePt t="13753" x="3121025" y="1720850"/>
          <p14:tracePt t="13760" x="3108325" y="1849438"/>
          <p14:tracePt t="13768" x="3108325" y="1912938"/>
          <p14:tracePt t="13777" x="3108325" y="1978025"/>
          <p14:tracePt t="13785" x="3108325" y="2016125"/>
          <p14:tracePt t="13793" x="3095625" y="2054225"/>
          <p14:tracePt t="13801" x="3095625" y="2066925"/>
          <p14:tracePt t="13809" x="3095625" y="2081213"/>
          <p14:tracePt t="13818" x="3095625" y="2093913"/>
          <p14:tracePt t="13874" x="3095625" y="2081213"/>
          <p14:tracePt t="13889" x="3095625" y="2041525"/>
          <p14:tracePt t="13897" x="3095625" y="1978025"/>
          <p14:tracePt t="13905" x="3095625" y="1887538"/>
          <p14:tracePt t="13914" x="3108325" y="1849438"/>
          <p14:tracePt t="13922" x="3133725" y="1824038"/>
          <p14:tracePt t="13930" x="3133725" y="1784350"/>
          <p14:tracePt t="13937" x="3146425" y="1720850"/>
          <p14:tracePt t="13945" x="3159125" y="1644650"/>
          <p14:tracePt t="13953" x="3159125" y="1617663"/>
          <p14:tracePt t="13961" x="3171825" y="1554163"/>
          <p14:tracePt t="13970" x="3171825" y="1516063"/>
          <p14:tracePt t="13986" x="3197225" y="1438275"/>
          <p14:tracePt t="13993" x="3209925" y="1425575"/>
          <p14:tracePt t="14001" x="3209925" y="1412875"/>
          <p14:tracePt t="14049" x="3209925" y="1400175"/>
          <p14:tracePt t="14069" x="3209925" y="1425575"/>
          <p14:tracePt t="14075" x="3197225" y="1503363"/>
          <p14:tracePt t="14082" x="3159125" y="1682750"/>
          <p14:tracePt t="14090" x="3108325" y="1849438"/>
          <p14:tracePt t="14106" x="3108325" y="2093913"/>
          <p14:tracePt t="14109" x="3068638" y="2324100"/>
          <p14:tracePt t="14117" x="3030538" y="2697163"/>
          <p14:tracePt t="14125" x="3005138" y="2941638"/>
          <p14:tracePt t="14133" x="2992438" y="3300413"/>
          <p14:tracePt t="14141" x="2914650" y="3762375"/>
          <p14:tracePt t="14149" x="2889250" y="4122738"/>
          <p14:tracePt t="14156" x="2838450" y="4572000"/>
          <p14:tracePt t="14166" x="2787650" y="5033963"/>
          <p14:tracePt t="14174" x="2735263" y="5445125"/>
          <p14:tracePt t="14183" x="2593975" y="5843588"/>
          <p14:tracePt t="14190" x="2555875" y="6100763"/>
          <p14:tracePt t="14198" x="2427288" y="6446838"/>
          <p14:tracePt t="14205" x="2336800" y="6626225"/>
          <p14:tracePt t="16037" x="3236913" y="6626225"/>
          <p14:tracePt t="16045" x="3365500" y="6511925"/>
          <p14:tracePt t="16054" x="3403600" y="6472238"/>
          <p14:tracePt t="16061" x="3416300" y="6459538"/>
          <p14:tracePt t="16069" x="3467100" y="6396038"/>
          <p14:tracePt t="16077" x="3506788" y="6356350"/>
          <p14:tracePt t="16085" x="3519488" y="6318250"/>
          <p14:tracePt t="16093" x="3519488" y="6305550"/>
          <p14:tracePt t="16103" x="3519488" y="6242050"/>
          <p14:tracePt t="16109" x="3519488" y="6202363"/>
          <p14:tracePt t="16119" x="3492500" y="6138863"/>
          <p14:tracePt t="16125" x="3479800" y="6126163"/>
          <p14:tracePt t="16133" x="3479800" y="6100763"/>
          <p14:tracePt t="16149" x="3479800" y="6088063"/>
          <p14:tracePt t="16181" x="3479800" y="6075363"/>
          <p14:tracePt t="16197" x="3506788" y="6075363"/>
          <p14:tracePt t="16213" x="3532188" y="6088063"/>
          <p14:tracePt t="16221" x="3544888" y="6088063"/>
          <p14:tracePt t="16229" x="3557588" y="6100763"/>
          <p14:tracePt t="16237" x="3595688" y="6126163"/>
          <p14:tracePt t="16246" x="3621088" y="6151563"/>
          <p14:tracePt t="16254" x="3621088" y="6164263"/>
          <p14:tracePt t="16263" x="3621088" y="6202363"/>
          <p14:tracePt t="16271" x="3633788" y="6242050"/>
          <p14:tracePt t="16278" x="3633788" y="6254750"/>
          <p14:tracePt t="16287" x="3633788" y="6343650"/>
          <p14:tracePt t="16294" x="3633788" y="6446838"/>
          <p14:tracePt t="16304" x="3621088" y="6537325"/>
          <p14:tracePt t="16310" x="3582988" y="6613525"/>
          <p14:tracePt t="16321" x="3557588" y="6653213"/>
          <p14:tracePt t="16790" x="3621088" y="6588125"/>
          <p14:tracePt t="16798" x="3633788" y="6588125"/>
          <p14:tracePt t="16805" x="3698875" y="6524625"/>
          <p14:tracePt t="16813" x="3724275" y="6421438"/>
          <p14:tracePt t="16821" x="3762375" y="6189663"/>
          <p14:tracePt t="16829" x="3762375" y="6075363"/>
          <p14:tracePt t="16837" x="3775075" y="5907088"/>
          <p14:tracePt t="16845" x="3827463" y="5727700"/>
          <p14:tracePt t="16853" x="3852863" y="5624513"/>
          <p14:tracePt t="16861" x="3878263" y="5483225"/>
          <p14:tracePt t="16869" x="3916363" y="5394325"/>
          <p14:tracePt t="16877" x="3930650" y="5303838"/>
          <p14:tracePt t="16887" x="3930650" y="5213350"/>
          <p14:tracePt t="16896" x="3890963" y="5124450"/>
          <p14:tracePt t="16906" x="3840163" y="5021263"/>
          <p14:tracePt t="16911" x="3827463" y="4932363"/>
          <p14:tracePt t="16919" x="3827463" y="4867275"/>
          <p14:tracePt t="16926" x="3802063" y="4841875"/>
          <p14:tracePt t="16933" x="3802063" y="4829175"/>
          <p14:tracePt t="16941" x="3802063" y="4791075"/>
          <p14:tracePt t="16949" x="3789363" y="4791075"/>
          <p14:tracePt t="17413" x="3736975" y="4791075"/>
          <p14:tracePt t="17421" x="3724275" y="4791075"/>
          <p14:tracePt t="17429" x="3544888" y="4791075"/>
          <p14:tracePt t="17437" x="3454400" y="4803775"/>
          <p14:tracePt t="17444" x="3313113" y="4932363"/>
          <p14:tracePt t="17454" x="3082925" y="5187950"/>
          <p14:tracePt t="17462" x="2954338" y="5368925"/>
          <p14:tracePt t="17471" x="2863850" y="5483225"/>
          <p14:tracePt t="17479" x="2760663" y="5599113"/>
          <p14:tracePt t="17487" x="2659063" y="5715000"/>
          <p14:tracePt t="17494" x="2530475" y="5805488"/>
          <p14:tracePt t="17502" x="2349500" y="5907088"/>
          <p14:tracePt t="17509" x="2170113" y="5997575"/>
          <p14:tracePt t="17517" x="1990725" y="6088063"/>
          <p14:tracePt t="17525" x="1798638" y="6138863"/>
          <p14:tracePt t="17533" x="1450975" y="6254750"/>
          <p14:tracePt t="17541" x="1065213" y="6330950"/>
          <p14:tracePt t="17549" x="693738" y="6370638"/>
          <p14:tracePt t="17557" x="141288" y="6459538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7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4619124"/>
              </p:ext>
            </p:extLst>
          </p:nvPr>
        </p:nvGraphicFramePr>
        <p:xfrm>
          <a:off x="1219200" y="914400"/>
          <a:ext cx="67056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743" y="228600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9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4113"/>
    </mc:Choice>
    <mc:Fallback xmlns="">
      <p:transition spd="slow" advTm="14113"/>
    </mc:Fallback>
  </mc:AlternateContent>
  <p:extLst>
    <p:ext uri="{3A86A75C-4F4B-4683-9AE1-C65F6400EC91}">
      <p14:laserTraceLst xmlns:p14="http://schemas.microsoft.com/office/powerpoint/2010/main">
        <p14:tracePtLst>
          <p14:tracePt t="482" x="320675" y="5881688"/>
          <p14:tracePt t="489" x="501650" y="5753100"/>
          <p14:tracePt t="497" x="719138" y="5599113"/>
          <p14:tracePt t="505" x="976313" y="5419725"/>
          <p14:tracePt t="513" x="1220788" y="5200650"/>
          <p14:tracePt t="525" x="1516063" y="5046663"/>
          <p14:tracePt t="529" x="1811338" y="4867275"/>
          <p14:tracePt t="537" x="2119313" y="4675188"/>
          <p14:tracePt t="547" x="2581275" y="4456113"/>
          <p14:tracePt t="555" x="2863850" y="4327525"/>
          <p14:tracePt t="563" x="3159125" y="4173538"/>
          <p14:tracePt t="571" x="3532188" y="3994150"/>
          <p14:tracePt t="577" x="3865563" y="3930650"/>
          <p14:tracePt t="586" x="4084638" y="3878263"/>
          <p14:tracePt t="593" x="4302125" y="3827463"/>
          <p14:tracePt t="601" x="4494213" y="3736975"/>
          <p14:tracePt t="609" x="4675188" y="3673475"/>
          <p14:tracePt t="617" x="4867275" y="3621088"/>
          <p14:tracePt t="625" x="5046663" y="3570288"/>
          <p14:tracePt t="633" x="5175250" y="3544888"/>
          <p14:tracePt t="641" x="5291138" y="3506788"/>
          <p14:tracePt t="649" x="5381625" y="3479800"/>
          <p14:tracePt t="658" x="5483225" y="3429000"/>
          <p14:tracePt t="665" x="5510213" y="3429000"/>
          <p14:tracePt t="674" x="5548313" y="3416300"/>
          <p14:tracePt t="681" x="5573713" y="3403600"/>
          <p14:tracePt t="697" x="5586413" y="3403600"/>
          <p14:tracePt t="713" x="5611813" y="3390900"/>
          <p14:tracePt t="730" x="5624513" y="3390900"/>
          <p14:tracePt t="793" x="5637213" y="3390900"/>
          <p14:tracePt t="801" x="5651500" y="3390900"/>
          <p14:tracePt t="809" x="5715000" y="3378200"/>
          <p14:tracePt t="819" x="5792788" y="3351213"/>
          <p14:tracePt t="827" x="5830888" y="3325813"/>
          <p14:tracePt t="834" x="5868988" y="3313113"/>
          <p14:tracePt t="843" x="5934075" y="3275013"/>
          <p14:tracePt t="849" x="5972175" y="3262313"/>
          <p14:tracePt t="858" x="6010275" y="3236913"/>
          <p14:tracePt t="865" x="6022975" y="3224213"/>
          <p14:tracePt t="873" x="6035675" y="3184525"/>
          <p14:tracePt t="881" x="6048375" y="3121025"/>
          <p14:tracePt t="890" x="6088063" y="3043238"/>
          <p14:tracePt t="897" x="6088063" y="2979738"/>
          <p14:tracePt t="905" x="6100763" y="2941638"/>
          <p14:tracePt t="913" x="6100763" y="2914650"/>
          <p14:tracePt t="925" x="6100763" y="2889250"/>
          <p14:tracePt t="933" x="6113463" y="2863850"/>
          <p14:tracePt t="941" x="6113463" y="2838450"/>
          <p14:tracePt t="949" x="6126163" y="2838450"/>
          <p14:tracePt t="958" x="6138863" y="2825750"/>
          <p14:tracePt t="965" x="6138863" y="2813050"/>
          <p14:tracePt t="973" x="6164263" y="2800350"/>
          <p14:tracePt t="981" x="6164263" y="2787650"/>
          <p14:tracePt t="989" x="6176963" y="2760663"/>
          <p14:tracePt t="1005" x="6176963" y="2747963"/>
          <p14:tracePt t="1021" x="6176963" y="2735263"/>
          <p14:tracePt t="1037" x="6164263" y="2735263"/>
          <p14:tracePt t="1053" x="6138863" y="2735263"/>
          <p14:tracePt t="1061" x="6126163" y="2735263"/>
          <p14:tracePt t="1077" x="6113463" y="2735263"/>
          <p14:tracePt t="1085" x="6075363" y="2735263"/>
          <p14:tracePt t="1101" x="6048375" y="2735263"/>
          <p14:tracePt t="1109" x="6022975" y="2747963"/>
          <p14:tracePt t="1117" x="5997575" y="2760663"/>
          <p14:tracePt t="1125" x="5959475" y="2760663"/>
          <p14:tracePt t="1133" x="5856288" y="2773363"/>
          <p14:tracePt t="1142" x="5792788" y="2773363"/>
          <p14:tracePt t="1149" x="5702300" y="2773363"/>
          <p14:tracePt t="1158" x="5637213" y="2773363"/>
          <p14:tracePt t="1165" x="5573713" y="2773363"/>
          <p14:tracePt t="1173" x="5548313" y="2760663"/>
          <p14:tracePt t="1181" x="5510213" y="2735263"/>
          <p14:tracePt t="1197" x="5483225" y="2735263"/>
          <p14:tracePt t="1205" x="5470525" y="2735263"/>
          <p14:tracePt t="1229" x="5457825" y="2735263"/>
          <p14:tracePt t="1237" x="5419725" y="2722563"/>
          <p14:tracePt t="1245" x="5407025" y="2722563"/>
          <p14:tracePt t="1253" x="5394325" y="2722563"/>
          <p14:tracePt t="1261" x="5381625" y="2722563"/>
          <p14:tracePt t="1269" x="5368925" y="2722563"/>
          <p14:tracePt t="1277" x="5341938" y="2722563"/>
          <p14:tracePt t="1293" x="5329238" y="2722563"/>
          <p14:tracePt t="1310" x="5316538" y="2722563"/>
          <p14:tracePt t="1342" x="5303838" y="2722563"/>
          <p14:tracePt t="1349" x="5278438" y="2722563"/>
          <p14:tracePt t="1358" x="5253038" y="2722563"/>
          <p14:tracePt t="1365" x="5187950" y="2722563"/>
          <p14:tracePt t="1374" x="5086350" y="2760663"/>
          <p14:tracePt t="1382" x="5059363" y="2773363"/>
          <p14:tracePt t="1390" x="4970463" y="2773363"/>
          <p14:tracePt t="1398" x="4945063" y="2773363"/>
          <p14:tracePt t="1406" x="4879975" y="2773363"/>
          <p14:tracePt t="1414" x="4841875" y="2773363"/>
          <p14:tracePt t="1422" x="4803775" y="2773363"/>
          <p14:tracePt t="1430" x="4776788" y="2773363"/>
          <p14:tracePt t="1438" x="4713288" y="2773363"/>
          <p14:tracePt t="1446" x="4675188" y="2773363"/>
          <p14:tracePt t="1453" x="4610100" y="2773363"/>
          <p14:tracePt t="1462" x="4546600" y="2773363"/>
          <p14:tracePt t="1470" x="4508500" y="2773363"/>
          <p14:tracePt t="1479" x="4443413" y="2773363"/>
          <p14:tracePt t="1486" x="4379913" y="2773363"/>
          <p14:tracePt t="1495" x="4352925" y="2773363"/>
          <p14:tracePt t="1502" x="4340225" y="2773363"/>
          <p14:tracePt t="1509" x="4327525" y="2773363"/>
          <p14:tracePt t="1517" x="4314825" y="2773363"/>
          <p14:tracePt t="1534" x="4314825" y="2760663"/>
          <p14:tracePt t="1545" x="4302125" y="2747963"/>
          <p14:tracePt t="1559" x="4289425" y="2735263"/>
          <p14:tracePt t="1565" x="4276725" y="2709863"/>
          <p14:tracePt t="1574" x="4276725" y="2697163"/>
          <p14:tracePt t="1581" x="4264025" y="2671763"/>
          <p14:tracePt t="1597" x="4238625" y="2632075"/>
          <p14:tracePt t="1606" x="4238625" y="2619375"/>
          <p14:tracePt t="1613" x="4211638" y="2619375"/>
          <p14:tracePt t="1623" x="4198938" y="2619375"/>
          <p14:tracePt t="1631" x="4186238" y="2606675"/>
          <p14:tracePt t="1638" x="4148138" y="2593975"/>
          <p14:tracePt t="1646" x="4110038" y="2593975"/>
          <p14:tracePt t="1655" x="4044950" y="2593975"/>
          <p14:tracePt t="1662" x="3968750" y="2593975"/>
          <p14:tracePt t="1670" x="3930650" y="2593975"/>
          <p14:tracePt t="1680" x="3852863" y="2593975"/>
          <p14:tracePt t="1686" x="3775075" y="2593975"/>
          <p14:tracePt t="1696" x="3749675" y="2593975"/>
          <p14:tracePt t="1702" x="3711575" y="2593975"/>
          <p14:tracePt t="1710" x="3698875" y="2593975"/>
          <p14:tracePt t="1717" x="3686175" y="2593975"/>
          <p14:tracePt t="1741" x="3673475" y="2593975"/>
          <p14:tracePt t="1819" x="3660775" y="2568575"/>
          <p14:tracePt t="1827" x="3660775" y="2555875"/>
          <p14:tracePt t="1834" x="3648075" y="2505075"/>
          <p14:tracePt t="1844" x="3648075" y="2478088"/>
          <p14:tracePt t="1850" x="3621088" y="2414588"/>
          <p14:tracePt t="1859" x="3595688" y="2376488"/>
          <p14:tracePt t="1866" x="3595688" y="2336800"/>
          <p14:tracePt t="1874" x="3544888" y="2273300"/>
          <p14:tracePt t="1883" x="3532188" y="2235200"/>
          <p14:tracePt t="1890" x="3492500" y="2195513"/>
          <p14:tracePt t="1897" x="3441700" y="2106613"/>
          <p14:tracePt t="1905" x="3416300" y="2081213"/>
          <p14:tracePt t="1913" x="3390900" y="2016125"/>
          <p14:tracePt t="1921" x="3365500" y="1990725"/>
          <p14:tracePt t="1929" x="3351213" y="1965325"/>
          <p14:tracePt t="1937" x="3338513" y="1965325"/>
          <p14:tracePt t="1945" x="3325813" y="1952625"/>
          <p14:tracePt t="1977" x="3313113" y="1952625"/>
          <p14:tracePt t="2001" x="3287713" y="1978025"/>
          <p14:tracePt t="2011" x="3275013" y="2003425"/>
          <p14:tracePt t="2018" x="3275013" y="2028825"/>
          <p14:tracePt t="2028" x="3262313" y="2054225"/>
          <p14:tracePt t="2034" x="3249613" y="2093913"/>
          <p14:tracePt t="2044" x="3249613" y="2106613"/>
          <p14:tracePt t="2057" x="3249613" y="2119313"/>
          <p14:tracePt t="2065" x="3249613" y="2132013"/>
          <p14:tracePt t="2073" x="3249613" y="2144713"/>
          <p14:tracePt t="2081" x="3249613" y="2157413"/>
          <p14:tracePt t="2089" x="3287713" y="2157413"/>
          <p14:tracePt t="2097" x="3351213" y="2157413"/>
          <p14:tracePt t="2105" x="3441700" y="2157413"/>
          <p14:tracePt t="2113" x="3519488" y="2157413"/>
          <p14:tracePt t="2121" x="3608388" y="2157413"/>
          <p14:tracePt t="2129" x="3698875" y="2157413"/>
          <p14:tracePt t="2137" x="3711575" y="2157413"/>
          <p14:tracePt t="2145" x="3736975" y="2144713"/>
          <p14:tracePt t="2153" x="3749675" y="2132013"/>
          <p14:tracePt t="2162" x="3762375" y="2106613"/>
          <p14:tracePt t="2169" x="3762375" y="2093913"/>
          <p14:tracePt t="2177" x="3762375" y="2066925"/>
          <p14:tracePt t="2185" x="3775075" y="2041525"/>
          <p14:tracePt t="2193" x="3789363" y="2028825"/>
          <p14:tracePt t="2201" x="3802063" y="2016125"/>
          <p14:tracePt t="2209" x="3802063" y="2003425"/>
          <p14:tracePt t="2254" x="3814763" y="1990725"/>
          <p14:tracePt t="2361" x="3736975" y="1990725"/>
          <p14:tracePt t="2369" x="3711575" y="1990725"/>
          <p14:tracePt t="2377" x="3648075" y="1990725"/>
          <p14:tracePt t="2385" x="3621088" y="1990725"/>
          <p14:tracePt t="2394" x="3608388" y="1990725"/>
          <p14:tracePt t="2402" x="3544888" y="2003425"/>
          <p14:tracePt t="2418" x="3506788" y="2016125"/>
          <p14:tracePt t="2427" x="3467100" y="2028825"/>
          <p14:tracePt t="2443" x="3441700" y="2041525"/>
          <p14:tracePt t="2450" x="3429000" y="2041525"/>
          <p14:tracePt t="2475" x="3416300" y="2041525"/>
          <p14:tracePt t="2483" x="3403600" y="2041525"/>
          <p14:tracePt t="2506" x="3390900" y="2041525"/>
          <p14:tracePt t="2514" x="3378200" y="2041525"/>
          <p14:tracePt t="2523" x="3351213" y="2041525"/>
          <p14:tracePt t="2530" x="3338513" y="2028825"/>
          <p14:tracePt t="2537" x="3313113" y="1990725"/>
          <p14:tracePt t="2545" x="3287713" y="1965325"/>
          <p14:tracePt t="2553" x="3275013" y="1925638"/>
          <p14:tracePt t="2561" x="3249613" y="1900238"/>
          <p14:tracePt t="2569" x="3224213" y="1862138"/>
          <p14:tracePt t="2577" x="3209925" y="1824038"/>
          <p14:tracePt t="2585" x="3184525" y="1811338"/>
          <p14:tracePt t="2594" x="3171825" y="1784350"/>
          <p14:tracePt t="2601" x="3159125" y="1758950"/>
          <p14:tracePt t="2609" x="3133725" y="1720850"/>
          <p14:tracePt t="2617" x="3121025" y="1720850"/>
          <p14:tracePt t="2681" x="3108325" y="1708150"/>
          <p14:tracePt t="2699" x="3095625" y="1708150"/>
          <p14:tracePt t="2709" x="3068638" y="1720850"/>
          <p14:tracePt t="2715" x="3043238" y="1746250"/>
          <p14:tracePt t="2724" x="3030538" y="1746250"/>
          <p14:tracePt t="2730" x="3030538" y="1771650"/>
          <p14:tracePt t="2739" x="3017838" y="1811338"/>
          <p14:tracePt t="2748" x="3005138" y="1824038"/>
          <p14:tracePt t="2755" x="2979738" y="1862138"/>
          <p14:tracePt t="2766" x="2967038" y="1900238"/>
          <p14:tracePt t="2774" x="2967038" y="1912938"/>
          <p14:tracePt t="2782" x="2941638" y="1952625"/>
          <p14:tracePt t="2789" x="2941638" y="1965325"/>
          <p14:tracePt t="2798" x="2941638" y="1978025"/>
          <p14:tracePt t="2805" x="2941638" y="1990725"/>
          <p14:tracePt t="2814" x="2941638" y="2003425"/>
          <p14:tracePt t="2822" x="2941638" y="2016125"/>
          <p14:tracePt t="2830" x="2941638" y="2028825"/>
          <p14:tracePt t="2838" x="2954338" y="2054225"/>
          <p14:tracePt t="2846" x="2967038" y="2066925"/>
          <p14:tracePt t="2854" x="2979738" y="2081213"/>
          <p14:tracePt t="2862" x="2992438" y="2093913"/>
          <p14:tracePt t="2870" x="3005138" y="2106613"/>
          <p14:tracePt t="2879" x="3017838" y="2106613"/>
          <p14:tracePt t="2886" x="3043238" y="2119313"/>
          <p14:tracePt t="2895" x="3068638" y="2119313"/>
          <p14:tracePt t="2902" x="3082925" y="2144713"/>
          <p14:tracePt t="2910" x="3095625" y="2144713"/>
          <p14:tracePt t="2969" x="3108325" y="2157413"/>
          <p14:tracePt t="3001" x="3108325" y="2170113"/>
          <p14:tracePt t="3017" x="3095625" y="2208213"/>
          <p14:tracePt t="3026" x="3068638" y="2247900"/>
          <p14:tracePt t="3033" x="3043238" y="2273300"/>
          <p14:tracePt t="3041" x="3017838" y="2363788"/>
          <p14:tracePt t="3049" x="3005138" y="2389188"/>
          <p14:tracePt t="3057" x="2992438" y="2505075"/>
          <p14:tracePt t="3065" x="3017838" y="2632075"/>
          <p14:tracePt t="3073" x="3055938" y="2709863"/>
          <p14:tracePt t="3081" x="3108325" y="2787650"/>
          <p14:tracePt t="3089" x="3184525" y="2901950"/>
          <p14:tracePt t="3097" x="3262313" y="2979738"/>
          <p14:tracePt t="3105" x="3338513" y="3030538"/>
          <p14:tracePt t="3113" x="3365500" y="3055938"/>
          <p14:tracePt t="3121" x="3403600" y="3095625"/>
          <p14:tracePt t="3130" x="3441700" y="3108325"/>
          <p14:tracePt t="3138" x="3479800" y="3121025"/>
          <p14:tracePt t="3145" x="3492500" y="3121025"/>
          <p14:tracePt t="3153" x="3532188" y="3133725"/>
          <p14:tracePt t="3161" x="3570288" y="3133725"/>
          <p14:tracePt t="3169" x="3582988" y="3133725"/>
          <p14:tracePt t="3177" x="3595688" y="3133725"/>
          <p14:tracePt t="3185" x="3608388" y="3133725"/>
          <p14:tracePt t="3194" x="3633788" y="3108325"/>
          <p14:tracePt t="3201" x="3648075" y="3095625"/>
          <p14:tracePt t="3210" x="3648075" y="3082925"/>
          <p14:tracePt t="3217" x="3660775" y="3082925"/>
          <p14:tracePt t="3227" x="3673475" y="3055938"/>
          <p14:tracePt t="3233" x="3686175" y="3043238"/>
          <p14:tracePt t="3241" x="3698875" y="3043238"/>
          <p14:tracePt t="3249" x="3698875" y="3030538"/>
          <p14:tracePt t="3257" x="3711575" y="3017838"/>
          <p14:tracePt t="3278" x="3736975" y="3005138"/>
          <p14:tracePt t="3287" x="3736975" y="2992438"/>
          <p14:tracePt t="3294" x="3749675" y="2979738"/>
          <p14:tracePt t="3311" x="3762375" y="2967038"/>
          <p14:tracePt t="3318" x="3775075" y="2967038"/>
          <p14:tracePt t="3327" x="3775075" y="2954338"/>
          <p14:tracePt t="3369" x="3775075" y="2941638"/>
          <p14:tracePt t="3417" x="3775075" y="2927350"/>
          <p14:tracePt t="3427" x="3775075" y="2914650"/>
          <p14:tracePt t="3433" x="3762375" y="2901950"/>
          <p14:tracePt t="3441" x="3749675" y="2901950"/>
          <p14:tracePt t="3449" x="3736975" y="2863850"/>
          <p14:tracePt t="3457" x="3724275" y="2863850"/>
          <p14:tracePt t="3478" x="3724275" y="2838450"/>
          <p14:tracePt t="3482" x="3711575" y="2825750"/>
          <p14:tracePt t="3514" x="3698875" y="2800350"/>
          <p14:tracePt t="3522" x="3698875" y="2787650"/>
          <p14:tracePt t="3610" x="3698875" y="2773363"/>
          <p14:tracePt t="3709" x="3686175" y="2760663"/>
          <p14:tracePt t="3717" x="3673475" y="2760663"/>
          <p14:tracePt t="3725" x="3633788" y="2760663"/>
          <p14:tracePt t="3733" x="3608388" y="2760663"/>
          <p14:tracePt t="3741" x="3595688" y="2760663"/>
          <p14:tracePt t="3749" x="3582988" y="2760663"/>
          <p14:tracePt t="3757" x="3570288" y="2760663"/>
          <p14:tracePt t="3773" x="3557588" y="2747963"/>
          <p14:tracePt t="3981" x="3532188" y="2722563"/>
          <p14:tracePt t="3999" x="3506788" y="2697163"/>
          <p14:tracePt t="4007" x="3479800" y="2684463"/>
          <p14:tracePt t="4014" x="3479800" y="2671763"/>
          <p14:tracePt t="4031" x="3467100" y="2659063"/>
          <p14:tracePt t="4038" x="3454400" y="2646363"/>
          <p14:tracePt t="4717" x="3441700" y="2646363"/>
          <p14:tracePt t="4958" x="3429000" y="2646363"/>
          <p14:tracePt t="4966" x="3429000" y="2659063"/>
          <p14:tracePt t="4974" x="3429000" y="2709863"/>
          <p14:tracePt t="4981" x="3429000" y="2722563"/>
          <p14:tracePt t="4989" x="3441700" y="2747963"/>
          <p14:tracePt t="4997" x="3441700" y="2773363"/>
          <p14:tracePt t="5005" x="3467100" y="2813050"/>
          <p14:tracePt t="5014" x="3467100" y="2825750"/>
          <p14:tracePt t="5022" x="3492500" y="2838450"/>
          <p14:tracePt t="5031" x="3506788" y="2863850"/>
          <p14:tracePt t="5038" x="3519488" y="2889250"/>
          <p14:tracePt t="5045" x="3532188" y="2901950"/>
          <p14:tracePt t="5053" x="3544888" y="2914650"/>
          <p14:tracePt t="5061" x="3557588" y="2941638"/>
          <p14:tracePt t="5070" x="3570288" y="2941638"/>
          <p14:tracePt t="5153" x="3570288" y="2954338"/>
          <p14:tracePt t="5161" x="3582988" y="2954338"/>
          <p14:tracePt t="5169" x="3595688" y="2954338"/>
          <p14:tracePt t="5178" x="3595688" y="2927350"/>
          <p14:tracePt t="5185" x="3595688" y="2914650"/>
          <p14:tracePt t="5193" x="3595688" y="2876550"/>
          <p14:tracePt t="5201" x="3595688" y="2838450"/>
          <p14:tracePt t="5209" x="3595688" y="2825750"/>
          <p14:tracePt t="5217" x="3595688" y="2800350"/>
          <p14:tracePt t="5225" x="3595688" y="2787650"/>
          <p14:tracePt t="5233" x="3595688" y="2760663"/>
          <p14:tracePt t="5241" x="3595688" y="2747963"/>
          <p14:tracePt t="5249" x="3595688" y="2735263"/>
          <p14:tracePt t="5257" x="3595688" y="2722563"/>
          <p14:tracePt t="5265" x="3595688" y="2709863"/>
          <p14:tracePt t="5281" x="3595688" y="2697163"/>
          <p14:tracePt t="5309" x="3595688" y="2684463"/>
          <p14:tracePt t="5319" x="3595688" y="2671763"/>
          <p14:tracePt t="5333" x="3595688" y="2659063"/>
          <p14:tracePt t="5359" x="3595688" y="2632075"/>
          <p14:tracePt t="5758" x="3595688" y="2619375"/>
          <p14:tracePt t="5774" x="3595688" y="2606675"/>
          <p14:tracePt t="6101" x="3595688" y="2593975"/>
          <p14:tracePt t="6117" x="3608388" y="2581275"/>
          <p14:tracePt t="6133" x="3621088" y="2568575"/>
          <p14:tracePt t="6141" x="3633788" y="2568575"/>
          <p14:tracePt t="6149" x="3660775" y="2568575"/>
          <p14:tracePt t="6158" x="3673475" y="2568575"/>
          <p14:tracePt t="6166" x="3686175" y="2568575"/>
          <p14:tracePt t="6174" x="3698875" y="2568575"/>
          <p14:tracePt t="6183" x="3711575" y="2568575"/>
          <p14:tracePt t="6190" x="3775075" y="2568575"/>
          <p14:tracePt t="6198" x="3814763" y="2568575"/>
          <p14:tracePt t="6206" x="3878263" y="2568575"/>
          <p14:tracePt t="6213" x="3968750" y="2568575"/>
          <p14:tracePt t="6221" x="3981450" y="2568575"/>
          <p14:tracePt t="6230" x="4070350" y="2568575"/>
          <p14:tracePt t="6238" x="4084638" y="2568575"/>
          <p14:tracePt t="6294" x="4097338" y="2555875"/>
          <p14:tracePt t="6342" x="4097338" y="2543175"/>
          <p14:tracePt t="6357" x="4084638" y="2543175"/>
          <p14:tracePt t="6365" x="4057650" y="2543175"/>
          <p14:tracePt t="6381" x="4044950" y="2543175"/>
          <p14:tracePt t="6390" x="4019550" y="2543175"/>
          <p14:tracePt t="6398" x="4019550" y="2555875"/>
          <p14:tracePt t="6410" x="4006850" y="2555875"/>
          <p14:tracePt t="6418" x="3981450" y="2568575"/>
          <p14:tracePt t="6426" x="3956050" y="2593975"/>
          <p14:tracePt t="6435" x="3930650" y="2619375"/>
          <p14:tracePt t="6442" x="3916363" y="2632075"/>
          <p14:tracePt t="6450" x="3890963" y="2646363"/>
          <p14:tracePt t="6458" x="3878263" y="2659063"/>
          <p14:tracePt t="6466" x="3852863" y="2671763"/>
          <p14:tracePt t="6474" x="3814763" y="2709863"/>
          <p14:tracePt t="6482" x="3814763" y="2722563"/>
          <p14:tracePt t="6514" x="3789363" y="2747963"/>
          <p14:tracePt t="6522" x="3762375" y="2760663"/>
          <p14:tracePt t="6531" x="3454400" y="2889250"/>
          <p14:tracePt t="6538" x="3416300" y="2889250"/>
          <p14:tracePt t="6547" x="3390900" y="2889250"/>
          <p14:tracePt t="6554" x="3351213" y="2889250"/>
          <p14:tracePt t="6564" x="3338513" y="2901950"/>
          <p14:tracePt t="6569" x="3325813" y="2901950"/>
          <p14:tracePt t="6577" x="3313113" y="2901950"/>
          <p14:tracePt t="6606" x="3300413" y="2901950"/>
          <p14:tracePt t="6616" x="3287713" y="2901950"/>
          <p14:tracePt t="6623" x="3275013" y="2876550"/>
          <p14:tracePt t="6632" x="3249613" y="2863850"/>
          <p14:tracePt t="6641" x="3224213" y="2825750"/>
          <p14:tracePt t="6650" x="3209925" y="2813050"/>
          <p14:tracePt t="6657" x="3197225" y="2787650"/>
          <p14:tracePt t="6665" x="3171825" y="2760663"/>
          <p14:tracePt t="6673" x="3146425" y="2735263"/>
          <p14:tracePt t="6681" x="3133725" y="2722563"/>
          <p14:tracePt t="6690" x="3133725" y="2709863"/>
          <p14:tracePt t="6697" x="3095625" y="2697163"/>
          <p14:tracePt t="6722" x="3082925" y="2697163"/>
          <p14:tracePt t="6730" x="3082925" y="2684463"/>
          <p14:tracePt t="6754" x="3068638" y="2684463"/>
          <p14:tracePt t="6763" x="3055938" y="2684463"/>
          <p14:tracePt t="6803" x="3043238" y="2684463"/>
          <p14:tracePt t="6905" x="3068638" y="2659063"/>
          <p14:tracePt t="6913" x="3095625" y="2632075"/>
          <p14:tracePt t="6921" x="3133725" y="2593975"/>
          <p14:tracePt t="6929" x="3146425" y="2593975"/>
          <p14:tracePt t="6939" x="3159125" y="2568575"/>
          <p14:tracePt t="6950" x="3171825" y="2555875"/>
          <p14:tracePt t="6978" x="3184525" y="2543175"/>
          <p14:tracePt t="6985" x="3197225" y="2530475"/>
          <p14:tracePt t="7033" x="3209925" y="2530475"/>
          <p14:tracePt t="7049" x="3224213" y="2530475"/>
          <p14:tracePt t="7057" x="3236913" y="2530475"/>
          <p14:tracePt t="7065" x="3249613" y="2530475"/>
          <p14:tracePt t="7082" x="3262313" y="2530475"/>
          <p14:tracePt t="7089" x="3300413" y="2530475"/>
          <p14:tracePt t="7098" x="3325813" y="2530475"/>
          <p14:tracePt t="7113" x="3365500" y="2530475"/>
          <p14:tracePt t="7121" x="3390900" y="2530475"/>
          <p14:tracePt t="7130" x="3403600" y="2530475"/>
          <p14:tracePt t="7138" x="3441700" y="2517775"/>
          <p14:tracePt t="7149" x="3454400" y="2505075"/>
          <p14:tracePt t="7154" x="3479800" y="2490788"/>
          <p14:tracePt t="7162" x="3492500" y="2478088"/>
          <p14:tracePt t="7169" x="3506788" y="2465388"/>
          <p14:tracePt t="7241" x="3506788" y="2452688"/>
          <p14:tracePt t="7249" x="3429000" y="2465388"/>
          <p14:tracePt t="7259" x="3351213" y="2490788"/>
          <p14:tracePt t="7267" x="3262313" y="2517775"/>
          <p14:tracePt t="7275" x="3262313" y="2530475"/>
          <p14:tracePt t="7284" x="3236913" y="2555875"/>
          <p14:tracePt t="7290" x="3224213" y="2555875"/>
          <p14:tracePt t="7372" x="3209925" y="2555875"/>
          <p14:tracePt t="7379" x="3209925" y="2490788"/>
          <p14:tracePt t="7386" x="3224213" y="2452688"/>
          <p14:tracePt t="7395" x="3236913" y="2414588"/>
          <p14:tracePt t="7402" x="3275013" y="2336800"/>
          <p14:tracePt t="7410" x="3325813" y="2235200"/>
          <p14:tracePt t="7418" x="3365500" y="2157413"/>
          <p14:tracePt t="7425" x="3390900" y="2093913"/>
          <p14:tracePt t="7433" x="3416300" y="2054225"/>
          <p14:tracePt t="7441" x="3416300" y="2041525"/>
          <p14:tracePt t="7449" x="3416300" y="2028825"/>
          <p14:tracePt t="7514" x="3416300" y="2093913"/>
          <p14:tracePt t="7522" x="3378200" y="2195513"/>
          <p14:tracePt t="7531" x="3378200" y="2298700"/>
          <p14:tracePt t="7538" x="3378200" y="2363788"/>
          <p14:tracePt t="7546" x="3338513" y="2478088"/>
          <p14:tracePt t="7554" x="3338513" y="2568575"/>
          <p14:tracePt t="7561" x="3325813" y="2659063"/>
          <p14:tracePt t="7570" x="3325813" y="2671763"/>
          <p14:tracePt t="7577" x="3325813" y="2697163"/>
          <p14:tracePt t="7586" x="3325813" y="2709863"/>
          <p14:tracePt t="7627" x="3325813" y="2697163"/>
          <p14:tracePt t="7634" x="3325813" y="2684463"/>
          <p14:tracePt t="7641" x="3325813" y="2619375"/>
          <p14:tracePt t="7649" x="3351213" y="2505075"/>
          <p14:tracePt t="7657" x="3390900" y="2414588"/>
          <p14:tracePt t="7665" x="3403600" y="2336800"/>
          <p14:tracePt t="7673" x="3429000" y="2247900"/>
          <p14:tracePt t="7681" x="3441700" y="2157413"/>
          <p14:tracePt t="7689" x="3467100" y="2093913"/>
          <p14:tracePt t="7697" x="3479800" y="2081213"/>
          <p14:tracePt t="7705" x="3492500" y="2016125"/>
          <p14:tracePt t="7714" x="3492500" y="2003425"/>
          <p14:tracePt t="7722" x="3506788" y="1978025"/>
          <p14:tracePt t="7769" x="3506788" y="2016125"/>
          <p14:tracePt t="7777" x="3506788" y="2054225"/>
          <p14:tracePt t="7785" x="3506788" y="2066925"/>
          <p14:tracePt t="7793" x="3519488" y="2132013"/>
          <p14:tracePt t="7801" x="3519488" y="2157413"/>
          <p14:tracePt t="7809" x="3519488" y="2170113"/>
          <p14:tracePt t="7817" x="3519488" y="2195513"/>
          <p14:tracePt t="7826" x="3519488" y="2208213"/>
          <p14:tracePt t="7898" x="3532188" y="2222500"/>
          <p14:tracePt t="7905" x="3544888" y="2222500"/>
          <p14:tracePt t="7914" x="3570288" y="2170113"/>
          <p14:tracePt t="7922" x="3582988" y="2144713"/>
          <p14:tracePt t="7931" x="3595688" y="2119313"/>
          <p14:tracePt t="7937" x="3621088" y="2093913"/>
          <p14:tracePt t="7946" x="3648075" y="2054225"/>
          <p14:tracePt t="7955" x="3660775" y="2028825"/>
          <p14:tracePt t="7963" x="3660775" y="2016125"/>
          <p14:tracePt t="8034" x="3660775" y="2028825"/>
          <p14:tracePt t="8042" x="3660775" y="2054225"/>
          <p14:tracePt t="8049" x="3660775" y="2093913"/>
          <p14:tracePt t="8058" x="3660775" y="2119313"/>
          <p14:tracePt t="8066" x="3660775" y="2132013"/>
          <p14:tracePt t="8073" x="3660775" y="2144713"/>
          <p14:tracePt t="8082" x="3660775" y="2157413"/>
          <p14:tracePt t="8097" x="3660775" y="2182813"/>
          <p14:tracePt t="8105" x="3673475" y="2195513"/>
          <p14:tracePt t="8138" x="3698875" y="2195513"/>
          <p14:tracePt t="8154" x="3724275" y="2195513"/>
          <p14:tracePt t="8162" x="3736975" y="2195513"/>
          <p14:tracePt t="8170" x="3775075" y="2195513"/>
          <p14:tracePt t="8178" x="3802063" y="2195513"/>
          <p14:tracePt t="8186" x="3865563" y="2195513"/>
          <p14:tracePt t="8194" x="3890963" y="2195513"/>
          <p14:tracePt t="8202" x="3981450" y="2195513"/>
          <p14:tracePt t="8210" x="4070350" y="2170113"/>
          <p14:tracePt t="8218" x="4135438" y="2170113"/>
          <p14:tracePt t="8226" x="4225925" y="2170113"/>
          <p14:tracePt t="8234" x="4289425" y="2170113"/>
          <p14:tracePt t="8242" x="4379913" y="2170113"/>
          <p14:tracePt t="8250" x="4418013" y="2182813"/>
          <p14:tracePt t="8258" x="4494213" y="2235200"/>
          <p14:tracePt t="8266" x="4533900" y="2247900"/>
          <p14:tracePt t="8274" x="4546600" y="2260600"/>
          <p14:tracePt t="8282" x="4572000" y="2286000"/>
          <p14:tracePt t="8290" x="4584700" y="2349500"/>
          <p14:tracePt t="8298" x="4610100" y="2389188"/>
          <p14:tracePt t="8305" x="4635500" y="2452688"/>
          <p14:tracePt t="8314" x="4649788" y="2517775"/>
          <p14:tracePt t="8321" x="4700588" y="2632075"/>
          <p14:tracePt t="8330" x="4725988" y="2671763"/>
          <p14:tracePt t="8338" x="4738688" y="2735263"/>
          <p14:tracePt t="8346" x="4791075" y="2838450"/>
          <p14:tracePt t="8354" x="4816475" y="2851150"/>
          <p14:tracePt t="8361" x="4816475" y="2863850"/>
          <p14:tracePt t="8369" x="4829175" y="2876550"/>
          <p14:tracePt t="8397" x="4841875" y="2889250"/>
          <p14:tracePt t="8414" x="4854575" y="2889250"/>
          <p14:tracePt t="8421" x="4867275" y="2889250"/>
          <p14:tracePt t="8429" x="4905375" y="2889250"/>
          <p14:tracePt t="8437" x="4945063" y="2851150"/>
          <p14:tracePt t="8445" x="4957763" y="2825750"/>
          <p14:tracePt t="8453" x="4995863" y="2787650"/>
          <p14:tracePt t="8461" x="5073650" y="2747963"/>
          <p14:tracePt t="8469" x="5099050" y="2735263"/>
          <p14:tracePt t="8481" x="5162550" y="2697163"/>
          <p14:tracePt t="8485" x="5200650" y="2659063"/>
          <p14:tracePt t="8493" x="5240338" y="2632075"/>
          <p14:tracePt t="8501" x="5278438" y="2606675"/>
          <p14:tracePt t="8509" x="5316538" y="2581275"/>
          <p14:tracePt t="8517" x="5341938" y="2568575"/>
          <p14:tracePt t="8525" x="5354638" y="2555875"/>
          <p14:tracePt t="8533" x="5368925" y="2555875"/>
          <p14:tracePt t="8541" x="5381625" y="2543175"/>
          <p14:tracePt t="8549" x="5394325" y="2543175"/>
          <p14:tracePt t="8585" x="5407025" y="2543175"/>
          <p14:tracePt t="8633" x="5419725" y="2543175"/>
          <p14:tracePt t="8641" x="5432425" y="2543175"/>
          <p14:tracePt t="8649" x="5445125" y="2543175"/>
          <p14:tracePt t="8681" x="5457825" y="2543175"/>
          <p14:tracePt t="8689" x="5470525" y="2543175"/>
          <p14:tracePt t="8705" x="5495925" y="2543175"/>
          <p14:tracePt t="8714" x="5535613" y="2530475"/>
          <p14:tracePt t="8721" x="5561013" y="2530475"/>
          <p14:tracePt t="8729" x="5624513" y="2530475"/>
          <p14:tracePt t="8738" x="5651500" y="2530475"/>
          <p14:tracePt t="8746" x="5740400" y="2505075"/>
          <p14:tracePt t="8754" x="5830888" y="2490788"/>
          <p14:tracePt t="8762" x="5830888" y="2478088"/>
          <p14:tracePt t="8770" x="5856288" y="2465388"/>
          <p14:tracePt t="8777" x="5881688" y="2439988"/>
          <p14:tracePt t="8794" x="5907088" y="2414588"/>
          <p14:tracePt t="8801" x="5919788" y="2401888"/>
          <p14:tracePt t="8938" x="5934075" y="2401888"/>
          <p14:tracePt t="8945" x="5934075" y="2414588"/>
          <p14:tracePt t="8954" x="5934075" y="2427288"/>
          <p14:tracePt t="8961" x="5934075" y="2439988"/>
          <p14:tracePt t="8970" x="5934075" y="2465388"/>
          <p14:tracePt t="8977" x="5934075" y="2478088"/>
          <p14:tracePt t="8985" x="5946775" y="2505075"/>
          <p14:tracePt t="8993" x="5946775" y="2517775"/>
          <p14:tracePt t="9009" x="5946775" y="2530475"/>
          <p14:tracePt t="9033" x="5959475" y="2543175"/>
          <p14:tracePt t="9066" x="5972175" y="2543175"/>
          <p14:tracePt t="9074" x="5984875" y="2543175"/>
          <p14:tracePt t="9082" x="6010275" y="2530475"/>
          <p14:tracePt t="9089" x="6035675" y="2490788"/>
          <p14:tracePt t="9098" x="6075363" y="2452688"/>
          <p14:tracePt t="9105" x="6088063" y="2452688"/>
          <p14:tracePt t="9114" x="6100763" y="2439988"/>
          <p14:tracePt t="9121" x="6113463" y="2427288"/>
          <p14:tracePt t="9129" x="6113463" y="2401888"/>
          <p14:tracePt t="9137" x="6113463" y="2376488"/>
          <p14:tracePt t="9145" x="6126163" y="2349500"/>
          <p14:tracePt t="9153" x="6138863" y="2336800"/>
          <p14:tracePt t="9217" x="6138863" y="2349500"/>
          <p14:tracePt t="9225" x="6126163" y="2414588"/>
          <p14:tracePt t="9234" x="6088063" y="2452688"/>
          <p14:tracePt t="9242" x="6088063" y="2478088"/>
          <p14:tracePt t="9251" x="6061075" y="2505075"/>
          <p14:tracePt t="9259" x="6048375" y="2543175"/>
          <p14:tracePt t="9267" x="6022975" y="2581275"/>
          <p14:tracePt t="9337" x="5997575" y="2543175"/>
          <p14:tracePt t="9345" x="5997575" y="2505075"/>
          <p14:tracePt t="9353" x="5997575" y="2427288"/>
          <p14:tracePt t="9361" x="5984875" y="2349500"/>
          <p14:tracePt t="9370" x="5984875" y="2247900"/>
          <p14:tracePt t="9378" x="5959475" y="2157413"/>
          <p14:tracePt t="9385" x="5934075" y="2066925"/>
          <p14:tracePt t="9394" x="5934075" y="1887538"/>
          <p14:tracePt t="9402" x="5907088" y="1758950"/>
          <p14:tracePt t="9410" x="5894388" y="1630363"/>
          <p14:tracePt t="9422" x="5868988" y="1516063"/>
          <p14:tracePt t="9430" x="5843588" y="1412875"/>
          <p14:tracePt t="9438" x="5843588" y="1335088"/>
          <p14:tracePt t="9446" x="5830888" y="1246188"/>
          <p14:tracePt t="9454" x="5830888" y="1220788"/>
          <p14:tracePt t="9462" x="5830888" y="1193800"/>
          <p14:tracePt t="9470" x="5830888" y="1181100"/>
          <p14:tracePt t="9594" x="5830888" y="1233488"/>
          <p14:tracePt t="9609" x="5830888" y="1271588"/>
          <p14:tracePt t="9617" x="5830888" y="1374775"/>
          <p14:tracePt t="9627" x="5830888" y="1476375"/>
          <p14:tracePt t="9636" x="5830888" y="1579563"/>
          <p14:tracePt t="9644" x="5830888" y="1695450"/>
          <p14:tracePt t="9652" x="5830888" y="1720850"/>
          <p14:tracePt t="9663" x="5830888" y="1824038"/>
          <p14:tracePt t="9671" x="5830888" y="1925638"/>
          <p14:tracePt t="9679" x="5830888" y="2003425"/>
          <p14:tracePt t="9687" x="5830888" y="2016125"/>
          <p14:tracePt t="9694" x="5830888" y="2054225"/>
          <p14:tracePt t="9702" x="5830888" y="2081213"/>
          <p14:tracePt t="9757" x="5843588" y="2081213"/>
          <p14:tracePt t="9765" x="5856288" y="2066925"/>
          <p14:tracePt t="9774" x="5894388" y="2028825"/>
          <p14:tracePt t="9782" x="5907088" y="2003425"/>
          <p14:tracePt t="9789" x="5934075" y="1965325"/>
          <p14:tracePt t="9799" x="5946775" y="1925638"/>
          <p14:tracePt t="9805" x="5946775" y="1887538"/>
          <p14:tracePt t="9813" x="5959475" y="1874838"/>
          <p14:tracePt t="9821" x="5959475" y="1849438"/>
          <p14:tracePt t="9829" x="5972175" y="1836738"/>
          <p14:tracePt t="9877" x="5972175" y="1912938"/>
          <p14:tracePt t="9885" x="5972175" y="1990725"/>
          <p14:tracePt t="9894" x="5972175" y="2106613"/>
          <p14:tracePt t="9902" x="5972175" y="2235200"/>
          <p14:tracePt t="9910" x="5972175" y="2401888"/>
          <p14:tracePt t="9918" x="5972175" y="2517775"/>
          <p14:tracePt t="9926" x="5972175" y="2646363"/>
          <p14:tracePt t="9935" x="5972175" y="2747963"/>
          <p14:tracePt t="9942" x="5959475" y="2838450"/>
          <p14:tracePt t="9952" x="5959475" y="2863850"/>
          <p14:tracePt t="9958" x="5959475" y="2889250"/>
          <p14:tracePt t="9966" x="5959475" y="2901950"/>
          <p14:tracePt t="10031" x="5959475" y="2889250"/>
          <p14:tracePt t="10039" x="5959475" y="2863850"/>
          <p14:tracePt t="10046" x="5959475" y="2851150"/>
          <p14:tracePt t="10054" x="5972175" y="2825750"/>
          <p14:tracePt t="10062" x="5972175" y="2800350"/>
          <p14:tracePt t="10069" x="5984875" y="2787650"/>
          <p14:tracePt t="10079" x="5984875" y="2747963"/>
          <p14:tracePt t="10086" x="5984875" y="2709863"/>
          <p14:tracePt t="10095" x="5997575" y="2697163"/>
          <p14:tracePt t="10103" x="5997575" y="2684463"/>
          <p14:tracePt t="10109" x="5997575" y="2671763"/>
          <p14:tracePt t="10117" x="5997575" y="2659063"/>
          <p14:tracePt t="10125" x="6010275" y="2632075"/>
          <p14:tracePt t="10133" x="6010275" y="2619375"/>
          <p14:tracePt t="10141" x="6010275" y="2606675"/>
          <p14:tracePt t="10157" x="6022975" y="2606675"/>
          <p14:tracePt t="10173" x="6035675" y="2593975"/>
          <p14:tracePt t="10182" x="6035675" y="2581275"/>
          <p14:tracePt t="10189" x="6035675" y="2568575"/>
          <p14:tracePt t="10197" x="6035675" y="2555875"/>
          <p14:tracePt t="10222" x="6035675" y="2543175"/>
          <p14:tracePt t="10245" x="6048375" y="2530475"/>
          <p14:tracePt t="10261" x="6075363" y="2505075"/>
          <p14:tracePt t="10293" x="6075363" y="2490788"/>
          <p14:tracePt t="10301" x="6075363" y="2478088"/>
          <p14:tracePt t="10309" x="6088063" y="2465388"/>
          <p14:tracePt t="10325" x="6088063" y="2452688"/>
          <p14:tracePt t="10333" x="6088063" y="2439988"/>
          <p14:tracePt t="10345" x="6100763" y="2427288"/>
          <p14:tracePt t="10353" x="6100763" y="2414588"/>
          <p14:tracePt t="10373" x="6100763" y="2401888"/>
          <p14:tracePt t="10933" x="6088063" y="2401888"/>
          <p14:tracePt t="10941" x="6061075" y="2401888"/>
          <p14:tracePt t="10952" x="6022975" y="2401888"/>
          <p14:tracePt t="10970" x="5997575" y="2401888"/>
          <p14:tracePt t="10974" x="5984875" y="2401888"/>
          <p14:tracePt t="10999" x="5972175" y="2401888"/>
          <p14:tracePt t="11077" x="5972175" y="2389188"/>
          <p14:tracePt t="11085" x="5972175" y="2376488"/>
          <p14:tracePt t="11093" x="5972175" y="2363788"/>
          <p14:tracePt t="11109" x="5972175" y="2349500"/>
          <p14:tracePt t="11117" x="5972175" y="2336800"/>
          <p14:tracePt t="11413" x="5984875" y="2336800"/>
          <p14:tracePt t="11429" x="5997575" y="2324100"/>
          <p14:tracePt t="11445" x="6010275" y="2311400"/>
          <p14:tracePt t="11461" x="6010275" y="2298700"/>
          <p14:tracePt t="11494" x="6022975" y="2298700"/>
          <p14:tracePt t="11510" x="6035675" y="2286000"/>
          <p14:tracePt t="11526" x="6035675" y="2273300"/>
          <p14:tracePt t="11718" x="6048375" y="2273300"/>
          <p14:tracePt t="11726" x="6048375" y="2286000"/>
          <p14:tracePt t="11750" x="6048375" y="2311400"/>
          <p14:tracePt t="11758" x="6048375" y="2324100"/>
          <p14:tracePt t="11773" x="6048375" y="2336800"/>
          <p14:tracePt t="11829" x="6048375" y="2349500"/>
          <p14:tracePt t="11837" x="6035675" y="2349500"/>
          <p14:tracePt t="11845" x="6022975" y="2349500"/>
          <p14:tracePt t="11853" x="6010275" y="2349500"/>
          <p14:tracePt t="11861" x="5919788" y="2349500"/>
          <p14:tracePt t="11870" x="5856288" y="2349500"/>
          <p14:tracePt t="11877" x="5792788" y="2349500"/>
          <p14:tracePt t="11886" x="5689600" y="2349500"/>
          <p14:tracePt t="11894" x="5599113" y="2349500"/>
          <p14:tracePt t="11901" x="5419725" y="2336800"/>
          <p14:tracePt t="11910" x="5291138" y="2336800"/>
          <p14:tracePt t="11918" x="5187950" y="2336800"/>
          <p14:tracePt t="11926" x="5021263" y="2336800"/>
          <p14:tracePt t="11935" x="4957763" y="2336800"/>
          <p14:tracePt t="11942" x="4867275" y="2336800"/>
          <p14:tracePt t="11953" x="4803775" y="2336800"/>
          <p14:tracePt t="11958" x="4764088" y="2336800"/>
          <p14:tracePt t="11966" x="4751388" y="2336800"/>
          <p14:tracePt t="11973" x="4738688" y="2336800"/>
          <p14:tracePt t="11981" x="4700588" y="2336800"/>
          <p14:tracePt t="11990" x="4635500" y="2349500"/>
          <p14:tracePt t="11997" x="4559300" y="2363788"/>
          <p14:tracePt t="12005" x="4468813" y="2389188"/>
          <p14:tracePt t="12013" x="4379913" y="2401888"/>
          <p14:tracePt t="12021" x="4314825" y="2401888"/>
          <p14:tracePt t="12030" x="4211638" y="2401888"/>
          <p14:tracePt t="12037" x="4097338" y="2427288"/>
          <p14:tracePt t="12045" x="4006850" y="2427288"/>
          <p14:tracePt t="12054" x="3943350" y="2427288"/>
          <p14:tracePt t="12062" x="3916363" y="2465388"/>
          <p14:tracePt t="12069" x="3852863" y="2465388"/>
          <p14:tracePt t="12077" x="3840163" y="2478088"/>
          <p14:tracePt t="12086" x="3814763" y="2478088"/>
          <p14:tracePt t="12094" x="3789363" y="2478088"/>
          <p14:tracePt t="12102" x="3762375" y="2478088"/>
          <p14:tracePt t="12109" x="3749675" y="2478088"/>
          <p14:tracePt t="12117" x="3724275" y="2490788"/>
          <p14:tracePt t="12125" x="3698875" y="2517775"/>
          <p14:tracePt t="12133" x="3660775" y="2517775"/>
          <p14:tracePt t="12142" x="3633788" y="2517775"/>
          <p14:tracePt t="12150" x="3570288" y="2517775"/>
          <p14:tracePt t="12165" x="3532188" y="2517775"/>
          <p14:tracePt t="12173" x="3519488" y="2517775"/>
          <p14:tracePt t="12189" x="3506788" y="2517775"/>
          <p14:tracePt t="12205" x="3479800" y="2517775"/>
          <p14:tracePt t="12289" x="3467100" y="2517775"/>
          <p14:tracePt t="12298" x="3467100" y="2505075"/>
          <p14:tracePt t="12307" x="3492500" y="2478088"/>
          <p14:tracePt t="12314" x="3519488" y="2452688"/>
          <p14:tracePt t="12322" x="3595688" y="2427288"/>
          <p14:tracePt t="12330" x="3711575" y="2376488"/>
          <p14:tracePt t="12338" x="3814763" y="2363788"/>
          <p14:tracePt t="12346" x="3994150" y="2324100"/>
          <p14:tracePt t="12354" x="4084638" y="2311400"/>
          <p14:tracePt t="12362" x="4251325" y="2273300"/>
          <p14:tracePt t="12369" x="4367213" y="2260600"/>
          <p14:tracePt t="12377" x="4533900" y="2247900"/>
          <p14:tracePt t="12386" x="4649788" y="2247900"/>
          <p14:tracePt t="12393" x="4776788" y="2247900"/>
          <p14:tracePt t="12401" x="4879975" y="2247900"/>
          <p14:tracePt t="12410" x="4918075" y="2247900"/>
          <p14:tracePt t="12418" x="4983163" y="2247900"/>
          <p14:tracePt t="12426" x="5008563" y="2247900"/>
          <p14:tracePt t="12435" x="5021263" y="2247900"/>
          <p14:tracePt t="12442" x="5033963" y="2247900"/>
          <p14:tracePt t="12450" x="5046663" y="2247900"/>
          <p14:tracePt t="12468" x="5059363" y="2247900"/>
          <p14:tracePt t="12473" x="5073650" y="2247900"/>
          <p14:tracePt t="12481" x="5086350" y="2260600"/>
          <p14:tracePt t="12489" x="5111750" y="2273300"/>
          <p14:tracePt t="12497" x="5137150" y="2286000"/>
          <p14:tracePt t="12513" x="5149850" y="2286000"/>
          <p14:tracePt t="12521" x="5175250" y="2298700"/>
          <p14:tracePt t="12607" x="5187950" y="2298700"/>
          <p14:tracePt t="12623" x="5200650" y="2298700"/>
          <p14:tracePt t="12637" x="5213350" y="2298700"/>
          <p14:tracePt t="12645" x="5227638" y="2298700"/>
          <p14:tracePt t="12653" x="5240338" y="2286000"/>
          <p14:tracePt t="12670" x="5253038" y="2273300"/>
          <p14:tracePt t="12786" x="5253038" y="2260600"/>
          <p14:tracePt t="12802" x="5240338" y="2260600"/>
          <p14:tracePt t="12810" x="5175250" y="2273300"/>
          <p14:tracePt t="12818" x="5099050" y="2324100"/>
          <p14:tracePt t="12826" x="4983163" y="2363788"/>
          <p14:tracePt t="12836" x="4867275" y="2465388"/>
          <p14:tracePt t="12842" x="4649788" y="2606675"/>
          <p14:tracePt t="12849" x="4456113" y="2697163"/>
          <p14:tracePt t="12857" x="4238625" y="2851150"/>
          <p14:tracePt t="12866" x="4057650" y="2941638"/>
          <p14:tracePt t="12873" x="3890963" y="2992438"/>
          <p14:tracePt t="12881" x="3711575" y="3121025"/>
          <p14:tracePt t="12889" x="3532188" y="3224213"/>
          <p14:tracePt t="12897" x="3325813" y="3338513"/>
          <p14:tracePt t="12905" x="3108325" y="3479800"/>
          <p14:tracePt t="12913" x="2967038" y="3582988"/>
          <p14:tracePt t="12921" x="2825750" y="3660775"/>
          <p14:tracePt t="12929" x="2697163" y="3711575"/>
          <p14:tracePt t="12937" x="2581275" y="3762375"/>
          <p14:tracePt t="12945" x="2490788" y="3814763"/>
          <p14:tracePt t="12953" x="2414588" y="3840163"/>
          <p14:tracePt t="12961" x="2376488" y="3852863"/>
          <p14:tracePt t="12969" x="2311400" y="3878263"/>
          <p14:tracePt t="12977" x="2298700" y="3878263"/>
          <p14:tracePt t="12985" x="2247900" y="3890963"/>
          <p14:tracePt t="12993" x="2208213" y="3916363"/>
          <p14:tracePt t="13001" x="2182813" y="3930650"/>
          <p14:tracePt t="13009" x="2157413" y="3956050"/>
          <p14:tracePt t="13018" x="2144713" y="3956050"/>
          <p14:tracePt t="13025" x="2054225" y="4006850"/>
          <p14:tracePt t="13034" x="1978025" y="4044950"/>
          <p14:tracePt t="13041" x="1874838" y="4148138"/>
          <p14:tracePt t="13050" x="1784350" y="4198938"/>
          <p14:tracePt t="13058" x="1644650" y="4302125"/>
          <p14:tracePt t="13066" x="1554163" y="4352925"/>
          <p14:tracePt t="13079" x="1412875" y="4468813"/>
          <p14:tracePt t="13087" x="1296988" y="4559300"/>
          <p14:tracePt t="13094" x="1193800" y="4635500"/>
          <p14:tracePt t="13103" x="1079500" y="4725988"/>
          <p14:tracePt t="13111" x="950913" y="4867275"/>
          <p14:tracePt t="13120" x="860425" y="4957763"/>
          <p14:tracePt t="13126" x="757238" y="5059363"/>
          <p14:tracePt t="13137" x="655638" y="5162550"/>
          <p14:tracePt t="13142" x="603250" y="5253038"/>
          <p14:tracePt t="13150" x="514350" y="5354638"/>
          <p14:tracePt t="13158" x="423863" y="5457825"/>
          <p14:tracePt t="13166" x="320675" y="5548313"/>
          <p14:tracePt t="13174" x="244475" y="5651500"/>
          <p14:tracePt t="13182" x="204788" y="5727700"/>
          <p14:tracePt t="13190" x="77788" y="5843588"/>
          <p14:tracePt t="13198" x="50800" y="5881688"/>
          <p14:tracePt t="13206" x="12700" y="591978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43000" y="857250"/>
            <a:ext cx="6858000" cy="5143500"/>
            <a:chOff x="0" y="0"/>
            <a:chExt cx="9144000" cy="6858000"/>
          </a:xfrm>
        </p:grpSpPr>
        <p:grpSp>
          <p:nvGrpSpPr>
            <p:cNvPr id="2" name="Group 1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3" name="Picture 4" descr="WWFalMoro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5" descr="logo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953" y="114715"/>
                <a:ext cx="503239" cy="528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 Box 6"/>
              <p:cNvSpPr txBox="1">
                <a:spLocks noChangeArrowheads="1"/>
              </p:cNvSpPr>
              <p:nvPr/>
            </p:nvSpPr>
            <p:spPr bwMode="auto">
              <a:xfrm>
                <a:off x="1219200" y="304800"/>
                <a:ext cx="6098251" cy="6771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684227"/>
                <a:r>
                  <a:rPr lang="en-US" sz="2700" b="1" kern="0"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Winter Wheat-Summer Fallow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143817" y="3075521"/>
              <a:ext cx="1752600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rgbClr val="B5F3BB"/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Crop year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16000" y="3088957"/>
              <a:ext cx="1947969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Fallow year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868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83754"/>
    </mc:Choice>
    <mc:Fallback xmlns="">
      <p:transition spd="slow" advTm="83754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7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2752872"/>
              </p:ext>
            </p:extLst>
          </p:nvPr>
        </p:nvGraphicFramePr>
        <p:xfrm>
          <a:off x="1295400" y="762000"/>
          <a:ext cx="6248399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743" y="228600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0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1845"/>
    </mc:Choice>
    <mc:Fallback xmlns="">
      <p:transition spd="slow" advTm="11845"/>
    </mc:Fallback>
  </mc:AlternateContent>
  <p:extLst>
    <p:ext uri="{3A86A75C-4F4B-4683-9AE1-C65F6400EC91}">
      <p14:laserTraceLst xmlns:p14="http://schemas.microsoft.com/office/powerpoint/2010/main">
        <p14:tracePtLst>
          <p14:tracePt t="493" x="539750" y="5843588"/>
          <p14:tracePt t="501" x="923925" y="5637213"/>
          <p14:tracePt t="509" x="1335088" y="5316538"/>
          <p14:tracePt t="517" x="1771650" y="4983163"/>
          <p14:tracePt t="525" x="2208213" y="4713288"/>
          <p14:tracePt t="533" x="2593975" y="4456113"/>
          <p14:tracePt t="541" x="3017838" y="4251325"/>
          <p14:tracePt t="549" x="3313113" y="4057650"/>
          <p14:tracePt t="557" x="3608388" y="3903663"/>
          <p14:tracePt t="565" x="3749675" y="3762375"/>
          <p14:tracePt t="574" x="3930650" y="3673475"/>
          <p14:tracePt t="581" x="4135438" y="3544888"/>
          <p14:tracePt t="590" x="4276725" y="3454400"/>
          <p14:tracePt t="597" x="4392613" y="3365500"/>
          <p14:tracePt t="606" x="4533900" y="3262313"/>
          <p14:tracePt t="613" x="4610100" y="3236913"/>
          <p14:tracePt t="625" x="4713288" y="3159125"/>
          <p14:tracePt t="633" x="4803775" y="3108325"/>
          <p14:tracePt t="641" x="4879975" y="3055938"/>
          <p14:tracePt t="649" x="4905375" y="3043238"/>
          <p14:tracePt t="657" x="4932363" y="3030538"/>
          <p14:tracePt t="665" x="4957763" y="3005138"/>
          <p14:tracePt t="673" x="4983163" y="2992438"/>
          <p14:tracePt t="681" x="4995863" y="2979738"/>
          <p14:tracePt t="689" x="5021263" y="2967038"/>
          <p14:tracePt t="697" x="5046663" y="2954338"/>
          <p14:tracePt t="705" x="5073650" y="2954338"/>
          <p14:tracePt t="713" x="5086350" y="2927350"/>
          <p14:tracePt t="722" x="5111750" y="2914650"/>
          <p14:tracePt t="729" x="5137150" y="2889250"/>
          <p14:tracePt t="737" x="5149850" y="2876550"/>
          <p14:tracePt t="746" x="5200650" y="2876550"/>
          <p14:tracePt t="754" x="5227638" y="2851150"/>
          <p14:tracePt t="761" x="5240338" y="2838450"/>
          <p14:tracePt t="825" x="5278438" y="2838450"/>
          <p14:tracePt t="833" x="5341938" y="2863850"/>
          <p14:tracePt t="841" x="5407025" y="2876550"/>
          <p14:tracePt t="850" x="5522913" y="2876550"/>
          <p14:tracePt t="857" x="5611813" y="2876550"/>
          <p14:tracePt t="869" x="5676900" y="2876550"/>
          <p14:tracePt t="878" x="5689600" y="2876550"/>
          <p14:tracePt t="885" x="5715000" y="2876550"/>
          <p14:tracePt t="893" x="5778500" y="2863850"/>
          <p14:tracePt t="901" x="5792788" y="2851150"/>
          <p14:tracePt t="910" x="5805488" y="2851150"/>
          <p14:tracePt t="917" x="5830888" y="2825750"/>
          <p14:tracePt t="925" x="5843588" y="2813050"/>
          <p14:tracePt t="933" x="5856288" y="2800350"/>
          <p14:tracePt t="949" x="5894388" y="2773363"/>
          <p14:tracePt t="957" x="5907088" y="2760663"/>
          <p14:tracePt t="965" x="5919788" y="2760663"/>
          <p14:tracePt t="973" x="5934075" y="2747963"/>
          <p14:tracePt t="981" x="5946775" y="2735263"/>
          <p14:tracePt t="997" x="5946775" y="2722563"/>
          <p14:tracePt t="1013" x="5959475" y="2722563"/>
          <p14:tracePt t="1029" x="5984875" y="2709863"/>
          <p14:tracePt t="1045" x="5997575" y="2697163"/>
          <p14:tracePt t="1061" x="6022975" y="2684463"/>
          <p14:tracePt t="1070" x="6035675" y="2684463"/>
          <p14:tracePt t="1078" x="6061075" y="2684463"/>
          <p14:tracePt t="1086" x="6100763" y="2659063"/>
          <p14:tracePt t="1094" x="6126163" y="2646363"/>
          <p14:tracePt t="1102" x="6164263" y="2619375"/>
          <p14:tracePt t="1110" x="6189663" y="2606675"/>
          <p14:tracePt t="1118" x="6202363" y="2593975"/>
          <p14:tracePt t="1126" x="6216650" y="2581275"/>
          <p14:tracePt t="1134" x="6229350" y="2568575"/>
          <p14:tracePt t="1142" x="6254750" y="2543175"/>
          <p14:tracePt t="1157" x="6292850" y="2505075"/>
          <p14:tracePt t="1165" x="6318250" y="2478088"/>
          <p14:tracePt t="1181" x="6318250" y="2452688"/>
          <p14:tracePt t="1190" x="6330950" y="2439988"/>
          <p14:tracePt t="1198" x="6330950" y="2427288"/>
          <p14:tracePt t="1207" x="6330950" y="2414588"/>
          <p14:tracePt t="1214" x="6343650" y="2401888"/>
          <p14:tracePt t="1221" x="6356350" y="2376488"/>
          <p14:tracePt t="1229" x="6356350" y="2363788"/>
          <p14:tracePt t="1238" x="6356350" y="2349500"/>
          <p14:tracePt t="1254" x="6356350" y="2324100"/>
          <p14:tracePt t="1262" x="6356350" y="2311400"/>
          <p14:tracePt t="1329" x="6370638" y="2298700"/>
          <p14:tracePt t="1345" x="6370638" y="2273300"/>
          <p14:tracePt t="1361" x="6370638" y="2247900"/>
          <p14:tracePt t="1382" x="6343650" y="2208213"/>
          <p14:tracePt t="1390" x="6330950" y="2195513"/>
          <p14:tracePt t="1397" x="6305550" y="2182813"/>
          <p14:tracePt t="1406" x="6292850" y="2170113"/>
          <p14:tracePt t="1413" x="6280150" y="2144713"/>
          <p14:tracePt t="1421" x="6254750" y="2144713"/>
          <p14:tracePt t="1429" x="6229350" y="2119313"/>
          <p14:tracePt t="1437" x="6202363" y="2119313"/>
          <p14:tracePt t="1445" x="6176963" y="2106613"/>
          <p14:tracePt t="1454" x="6138863" y="2106613"/>
          <p14:tracePt t="1463" x="6100763" y="2093913"/>
          <p14:tracePt t="1470" x="6035675" y="2093913"/>
          <p14:tracePt t="1478" x="5972175" y="2093913"/>
          <p14:tracePt t="1486" x="5946775" y="2093913"/>
          <p14:tracePt t="1494" x="5907088" y="2093913"/>
          <p14:tracePt t="1502" x="5843588" y="2093913"/>
          <p14:tracePt t="1510" x="5818188" y="2093913"/>
          <p14:tracePt t="1518" x="5753100" y="2119313"/>
          <p14:tracePt t="1526" x="5727700" y="2132013"/>
          <p14:tracePt t="1533" x="5715000" y="2144713"/>
          <p14:tracePt t="1557" x="5689600" y="2144713"/>
          <p14:tracePt t="1565" x="5676900" y="2157413"/>
          <p14:tracePt t="1573" x="5664200" y="2170113"/>
          <p14:tracePt t="1581" x="5664200" y="2182813"/>
          <p14:tracePt t="1590" x="5651500" y="2182813"/>
          <p14:tracePt t="1598" x="5637213" y="2208213"/>
          <p14:tracePt t="1608" x="5637213" y="2222500"/>
          <p14:tracePt t="1614" x="5637213" y="2247900"/>
          <p14:tracePt t="1622" x="5637213" y="2273300"/>
          <p14:tracePt t="1630" x="5637213" y="2298700"/>
          <p14:tracePt t="1638" x="5637213" y="2363788"/>
          <p14:tracePt t="1646" x="5637213" y="2401888"/>
          <p14:tracePt t="1654" x="5637213" y="2439988"/>
          <p14:tracePt t="1661" x="5637213" y="2505075"/>
          <p14:tracePt t="1669" x="5637213" y="2568575"/>
          <p14:tracePt t="1678" x="5651500" y="2593975"/>
          <p14:tracePt t="1686" x="5664200" y="2619375"/>
          <p14:tracePt t="1694" x="5740400" y="2646363"/>
          <p14:tracePt t="1701" x="5805488" y="2684463"/>
          <p14:tracePt t="1709" x="5830888" y="2697163"/>
          <p14:tracePt t="1717" x="5894388" y="2722563"/>
          <p14:tracePt t="1725" x="5984875" y="2735263"/>
          <p14:tracePt t="1733" x="6100763" y="2735263"/>
          <p14:tracePt t="1741" x="6164263" y="2773363"/>
          <p14:tracePt t="1749" x="6280150" y="2773363"/>
          <p14:tracePt t="1757" x="6343650" y="2787650"/>
          <p14:tracePt t="1766" x="6408738" y="2787650"/>
          <p14:tracePt t="1774" x="6446838" y="2787650"/>
          <p14:tracePt t="1781" x="6511925" y="2773363"/>
          <p14:tracePt t="1792" x="6588125" y="2760663"/>
          <p14:tracePt t="1799" x="6626225" y="2735263"/>
          <p14:tracePt t="1812" x="6653213" y="2722563"/>
          <p14:tracePt t="1814" x="6691313" y="2684463"/>
          <p14:tracePt t="1822" x="6716713" y="2671763"/>
          <p14:tracePt t="1830" x="6780213" y="2632075"/>
          <p14:tracePt t="1837" x="6807200" y="2606675"/>
          <p14:tracePt t="1845" x="6819900" y="2593975"/>
          <p14:tracePt t="1853" x="6832600" y="2581275"/>
          <p14:tracePt t="1861" x="6845300" y="2555875"/>
          <p14:tracePt t="1869" x="6845300" y="2543175"/>
          <p14:tracePt t="1877" x="6858000" y="2517775"/>
          <p14:tracePt t="1885" x="6870700" y="2490788"/>
          <p14:tracePt t="1893" x="6870700" y="2478088"/>
          <p14:tracePt t="1901" x="6870700" y="2439988"/>
          <p14:tracePt t="1909" x="6870700" y="2414588"/>
          <p14:tracePt t="1917" x="6870700" y="2389188"/>
          <p14:tracePt t="1925" x="6870700" y="2349500"/>
          <p14:tracePt t="1934" x="6870700" y="2336800"/>
          <p14:tracePt t="1942" x="6870700" y="2324100"/>
          <p14:tracePt t="1949" x="6845300" y="2247900"/>
          <p14:tracePt t="1957" x="6819900" y="2235200"/>
          <p14:tracePt t="1965" x="6754813" y="2208213"/>
          <p14:tracePt t="1975" x="6678613" y="2195513"/>
          <p14:tracePt t="1982" x="6665913" y="2195513"/>
          <p14:tracePt t="1992" x="6575425" y="2170113"/>
          <p14:tracePt t="1998" x="6484938" y="2144713"/>
          <p14:tracePt t="2006" x="6421438" y="2144713"/>
          <p14:tracePt t="2015" x="6330950" y="2132013"/>
          <p14:tracePt t="2022" x="6242050" y="2132013"/>
          <p14:tracePt t="2029" x="6151563" y="2132013"/>
          <p14:tracePt t="2038" x="6088063" y="2132013"/>
          <p14:tracePt t="2045" x="6022975" y="2132013"/>
          <p14:tracePt t="2053" x="5959475" y="2132013"/>
          <p14:tracePt t="2061" x="5881688" y="2132013"/>
          <p14:tracePt t="2069" x="5818188" y="2132013"/>
          <p14:tracePt t="2077" x="5740400" y="2157413"/>
          <p14:tracePt t="2085" x="5715000" y="2182813"/>
          <p14:tracePt t="2093" x="5637213" y="2208213"/>
          <p14:tracePt t="2101" x="5573713" y="2235200"/>
          <p14:tracePt t="2109" x="5495925" y="2286000"/>
          <p14:tracePt t="2117" x="5419725" y="2311400"/>
          <p14:tracePt t="2126" x="5341938" y="2389188"/>
          <p14:tracePt t="2134" x="5303838" y="2427288"/>
          <p14:tracePt t="2143" x="5265738" y="2465388"/>
          <p14:tracePt t="2150" x="5227638" y="2505075"/>
          <p14:tracePt t="2158" x="5213350" y="2517775"/>
          <p14:tracePt t="2166" x="5187950" y="2543175"/>
          <p14:tracePt t="2177" x="5187950" y="2555875"/>
          <p14:tracePt t="2183" x="5175250" y="2581275"/>
          <p14:tracePt t="2199" x="5175250" y="2606675"/>
          <p14:tracePt t="2215" x="5175250" y="2619375"/>
          <p14:tracePt t="2224" x="5175250" y="2646363"/>
          <p14:tracePt t="2239" x="5200650" y="2709863"/>
          <p14:tracePt t="2246" x="5227638" y="2722563"/>
          <p14:tracePt t="2253" x="5341938" y="2747963"/>
          <p14:tracePt t="2262" x="5470525" y="2747963"/>
          <p14:tracePt t="2269" x="5599113" y="2787650"/>
          <p14:tracePt t="2277" x="5765800" y="2787650"/>
          <p14:tracePt t="2285" x="5881688" y="2800350"/>
          <p14:tracePt t="2294" x="6048375" y="2800350"/>
          <p14:tracePt t="2301" x="6151563" y="2787650"/>
          <p14:tracePt t="2310" x="6280150" y="2697163"/>
          <p14:tracePt t="2317" x="6305550" y="2684463"/>
          <p14:tracePt t="2326" x="6370638" y="2646363"/>
          <p14:tracePt t="2334" x="6383338" y="2619375"/>
          <p14:tracePt t="2343" x="6408738" y="2581275"/>
          <p14:tracePt t="2351" x="6408738" y="2517775"/>
          <p14:tracePt t="2361" x="6421438" y="2452688"/>
          <p14:tracePt t="2369" x="6421438" y="2439988"/>
          <p14:tracePt t="2377" x="6421438" y="2427288"/>
          <p14:tracePt t="2385" x="6421438" y="2389188"/>
          <p14:tracePt t="2408" x="6421438" y="2349500"/>
          <p14:tracePt t="2411" x="6421438" y="2324100"/>
          <p14:tracePt t="2418" x="6396038" y="2260600"/>
          <p14:tracePt t="2425" x="6383338" y="2235200"/>
          <p14:tracePt t="2434" x="6356350" y="2195513"/>
          <p14:tracePt t="2441" x="6318250" y="2157413"/>
          <p14:tracePt t="2450" x="6267450" y="2093913"/>
          <p14:tracePt t="2461" x="6229350" y="2066925"/>
          <p14:tracePt t="2466" x="6229350" y="2054225"/>
          <p14:tracePt t="2474" x="6164263" y="2028825"/>
          <p14:tracePt t="2481" x="6075363" y="2003425"/>
          <p14:tracePt t="2491" x="5997575" y="1965325"/>
          <p14:tracePt t="2497" x="5934075" y="1965325"/>
          <p14:tracePt t="2505" x="5868988" y="1965325"/>
          <p14:tracePt t="2514" x="5830888" y="1965325"/>
          <p14:tracePt t="2521" x="5805488" y="1965325"/>
          <p14:tracePt t="2529" x="5727700" y="2003425"/>
          <p14:tracePt t="2537" x="5637213" y="2028825"/>
          <p14:tracePt t="2546" x="5561013" y="2081213"/>
          <p14:tracePt t="2554" x="5483225" y="2119313"/>
          <p14:tracePt t="2561" x="5407025" y="2195513"/>
          <p14:tracePt t="2569" x="5329238" y="2273300"/>
          <p14:tracePt t="2577" x="5278438" y="2349500"/>
          <p14:tracePt t="2585" x="5278438" y="2389188"/>
          <p14:tracePt t="2593" x="5240338" y="2452688"/>
          <p14:tracePt t="2601" x="5240338" y="2478088"/>
          <p14:tracePt t="2609" x="5240338" y="2517775"/>
          <p14:tracePt t="2618" x="5227638" y="2543175"/>
          <p14:tracePt t="2625" x="5227638" y="2555875"/>
          <p14:tracePt t="2634" x="5227638" y="2581275"/>
          <p14:tracePt t="2641" x="5227638" y="2606675"/>
          <p14:tracePt t="2649" x="5253038" y="2646363"/>
          <p14:tracePt t="2657" x="5329238" y="2671763"/>
          <p14:tracePt t="2665" x="5407025" y="2709863"/>
          <p14:tracePt t="2674" x="5535613" y="2722563"/>
          <p14:tracePt t="2682" x="5702300" y="2735263"/>
          <p14:tracePt t="2691" x="5894388" y="2735263"/>
          <p14:tracePt t="2697" x="6088063" y="2735263"/>
          <p14:tracePt t="2706" x="6216650" y="2735263"/>
          <p14:tracePt t="2713" x="6343650" y="2735263"/>
          <p14:tracePt t="2722" x="6459538" y="2722563"/>
          <p14:tracePt t="2729" x="6575425" y="2671763"/>
          <p14:tracePt t="2737" x="6613525" y="2646363"/>
          <p14:tracePt t="2745" x="6613525" y="2632075"/>
          <p14:tracePt t="2754" x="6653213" y="2606675"/>
          <p14:tracePt t="2761" x="6665913" y="2581275"/>
          <p14:tracePt t="2778" x="6729413" y="2517775"/>
          <p14:tracePt t="2787" x="6729413" y="2505075"/>
          <p14:tracePt t="2795" x="6729413" y="2478088"/>
          <p14:tracePt t="2802" x="6729413" y="2452688"/>
          <p14:tracePt t="2811" x="6729413" y="2427288"/>
          <p14:tracePt t="2818" x="6704013" y="2389188"/>
          <p14:tracePt t="2827" x="6665913" y="2363788"/>
          <p14:tracePt t="2834" x="6626225" y="2324100"/>
          <p14:tracePt t="2841" x="6562725" y="2286000"/>
          <p14:tracePt t="2849" x="6484938" y="2260600"/>
          <p14:tracePt t="2858" x="6408738" y="2247900"/>
          <p14:tracePt t="2865" x="6318250" y="2235200"/>
          <p14:tracePt t="2874" x="6254750" y="2222500"/>
          <p14:tracePt t="2881" x="6216650" y="2222500"/>
          <p14:tracePt t="2889" x="6138863" y="2222500"/>
          <p14:tracePt t="2897" x="6075363" y="2222500"/>
          <p14:tracePt t="2905" x="6035675" y="2222500"/>
          <p14:tracePt t="2913" x="5959475" y="2222500"/>
          <p14:tracePt t="2921" x="5881688" y="2235200"/>
          <p14:tracePt t="2929" x="5765800" y="2324100"/>
          <p14:tracePt t="2937" x="5689600" y="2349500"/>
          <p14:tracePt t="2945" x="5611813" y="2427288"/>
          <p14:tracePt t="2953" x="5535613" y="2478088"/>
          <p14:tracePt t="2961" x="5457825" y="2568575"/>
          <p14:tracePt t="2969" x="5407025" y="2671763"/>
          <p14:tracePt t="2977" x="5381625" y="2735263"/>
          <p14:tracePt t="2985" x="5368925" y="2760663"/>
          <p14:tracePt t="2995" x="5354638" y="2825750"/>
          <p14:tracePt t="3002" x="5341938" y="2863850"/>
          <p14:tracePt t="3011" x="5329238" y="2901950"/>
          <p14:tracePt t="3018" x="5329238" y="2914650"/>
          <p14:tracePt t="3027" x="5329238" y="2941638"/>
          <p14:tracePt t="3036" x="5329238" y="2967038"/>
          <p14:tracePt t="3044" x="5341938" y="2992438"/>
          <p14:tracePt t="3050" x="5381625" y="3017838"/>
          <p14:tracePt t="3062" x="5445125" y="3030538"/>
          <p14:tracePt t="3067" x="5561013" y="3043238"/>
          <p14:tracePt t="3074" x="5727700" y="3068638"/>
          <p14:tracePt t="3081" x="5919788" y="3068638"/>
          <p14:tracePt t="3089" x="6022975" y="3068638"/>
          <p14:tracePt t="3097" x="6242050" y="3068638"/>
          <p14:tracePt t="3105" x="6408738" y="3068638"/>
          <p14:tracePt t="3113" x="6524625" y="3068638"/>
          <p14:tracePt t="3121" x="6638925" y="3030538"/>
          <p14:tracePt t="3129" x="6704013" y="2979738"/>
          <p14:tracePt t="3137" x="6742113" y="2941638"/>
          <p14:tracePt t="3147" x="6767513" y="2927350"/>
          <p14:tracePt t="3154" x="6780213" y="2889250"/>
          <p14:tracePt t="3162" x="6780213" y="2863850"/>
          <p14:tracePt t="3171" x="6780213" y="2800350"/>
          <p14:tracePt t="3178" x="6794500" y="2735263"/>
          <p14:tracePt t="3186" x="6794500" y="2709863"/>
          <p14:tracePt t="3196" x="6794500" y="2684463"/>
          <p14:tracePt t="3203" x="6794500" y="2619375"/>
          <p14:tracePt t="3213" x="6794500" y="2593975"/>
          <p14:tracePt t="3219" x="6780213" y="2530475"/>
          <p14:tracePt t="3226" x="6754813" y="2505075"/>
          <p14:tracePt t="3233" x="6716713" y="2439988"/>
          <p14:tracePt t="3242" x="6638925" y="2389188"/>
          <p14:tracePt t="3249" x="6600825" y="2349500"/>
          <p14:tracePt t="3261" x="6511925" y="2324100"/>
          <p14:tracePt t="3267" x="6472238" y="2286000"/>
          <p14:tracePt t="3278" x="6446838" y="2273300"/>
          <p14:tracePt t="3282" x="6421438" y="2260600"/>
          <p14:tracePt t="3290" x="6343650" y="2235200"/>
          <p14:tracePt t="3298" x="6280150" y="2235200"/>
          <p14:tracePt t="3306" x="6189663" y="2222500"/>
          <p14:tracePt t="3314" x="6126163" y="2195513"/>
          <p14:tracePt t="3322" x="6048375" y="2195513"/>
          <p14:tracePt t="3330" x="6022975" y="2195513"/>
          <p14:tracePt t="3338" x="5959475" y="2195513"/>
          <p14:tracePt t="3346" x="5868988" y="2195513"/>
          <p14:tracePt t="3353" x="5830888" y="2195513"/>
          <p14:tracePt t="3361" x="5753100" y="2195513"/>
          <p14:tracePt t="3369" x="5676900" y="2208213"/>
          <p14:tracePt t="3377" x="5651500" y="2235200"/>
          <p14:tracePt t="3385" x="5637213" y="2235200"/>
          <p14:tracePt t="3393" x="5573713" y="2273300"/>
          <p14:tracePt t="3408" x="5548313" y="2298700"/>
          <p14:tracePt t="3410" x="5535613" y="2324100"/>
          <p14:tracePt t="3418" x="5522913" y="2363788"/>
          <p14:tracePt t="3427" x="5495925" y="2427288"/>
          <p14:tracePt t="3435" x="5483225" y="2452688"/>
          <p14:tracePt t="3443" x="5470525" y="2530475"/>
          <p14:tracePt t="3451" x="5457825" y="2568575"/>
          <p14:tracePt t="3460" x="5445125" y="2606675"/>
          <p14:tracePt t="3466" x="5445125" y="2632075"/>
          <p14:tracePt t="3475" x="5445125" y="2671763"/>
          <p14:tracePt t="3481" x="5445125" y="2709863"/>
          <p14:tracePt t="3489" x="5470525" y="2773363"/>
          <p14:tracePt t="3497" x="5495925" y="2800350"/>
          <p14:tracePt t="3505" x="5535613" y="2825750"/>
          <p14:tracePt t="3513" x="5599113" y="2825750"/>
          <p14:tracePt t="3521" x="5689600" y="2851150"/>
          <p14:tracePt t="3529" x="5792788" y="2851150"/>
          <p14:tracePt t="3537" x="5907088" y="2851150"/>
          <p14:tracePt t="3545" x="6010275" y="2851150"/>
          <p14:tracePt t="3553" x="6075363" y="2851150"/>
          <p14:tracePt t="3561" x="6164263" y="2838450"/>
          <p14:tracePt t="3569" x="6242050" y="2787650"/>
          <p14:tracePt t="3577" x="6280150" y="2747963"/>
          <p14:tracePt t="3585" x="6305550" y="2735263"/>
          <p14:tracePt t="3594" x="6330950" y="2659063"/>
          <p14:tracePt t="3601" x="6383338" y="2581275"/>
          <p14:tracePt t="3610" x="6408738" y="2478088"/>
          <p14:tracePt t="3618" x="6408738" y="2439988"/>
          <p14:tracePt t="3626" x="6421438" y="2376488"/>
          <p14:tracePt t="3634" x="6446838" y="2286000"/>
          <p14:tracePt t="3642" x="6446838" y="2208213"/>
          <p14:tracePt t="3650" x="6446838" y="2144713"/>
          <p14:tracePt t="3659" x="6446838" y="2119313"/>
          <p14:tracePt t="3666" x="6446838" y="2081213"/>
          <p14:tracePt t="3674" x="6446838" y="2016125"/>
          <p14:tracePt t="3682" x="6446838" y="1990725"/>
          <p14:tracePt t="3690" x="6446838" y="1965325"/>
          <p14:tracePt t="3698" x="6446838" y="1939925"/>
          <p14:tracePt t="3706" x="6446838" y="1912938"/>
          <p14:tracePt t="3714" x="6434138" y="1912938"/>
          <p14:tracePt t="3722" x="6421438" y="1900238"/>
          <p14:tracePt t="3730" x="6396038" y="1874838"/>
          <p14:tracePt t="3737" x="6356350" y="1874838"/>
          <p14:tracePt t="3754" x="6318250" y="1874838"/>
          <p14:tracePt t="3762" x="6254750" y="1874838"/>
          <p14:tracePt t="3770" x="6189663" y="1874838"/>
          <p14:tracePt t="3778" x="6126163" y="1874838"/>
          <p14:tracePt t="3786" x="6022975" y="1925638"/>
          <p14:tracePt t="3793" x="5894388" y="1978025"/>
          <p14:tracePt t="3801" x="5792788" y="2028825"/>
          <p14:tracePt t="3809" x="5664200" y="2081213"/>
          <p14:tracePt t="3817" x="5637213" y="2093913"/>
          <p14:tracePt t="3825" x="5624513" y="2093913"/>
          <p14:tracePt t="3833" x="5624513" y="2119313"/>
          <p14:tracePt t="3841" x="5624513" y="2132013"/>
          <p14:tracePt t="3849" x="5586413" y="2182813"/>
          <p14:tracePt t="3860" x="5535613" y="2286000"/>
          <p14:tracePt t="3866" x="5483225" y="2376488"/>
          <p14:tracePt t="3874" x="5457825" y="2465388"/>
          <p14:tracePt t="3881" x="5445125" y="2555875"/>
          <p14:tracePt t="3889" x="5445125" y="2619375"/>
          <p14:tracePt t="3897" x="5445125" y="2735263"/>
          <p14:tracePt t="3905" x="5445125" y="2773363"/>
          <p14:tracePt t="3913" x="5445125" y="2800350"/>
          <p14:tracePt t="3921" x="5470525" y="2876550"/>
          <p14:tracePt t="3929" x="5510213" y="2889250"/>
          <p14:tracePt t="3937" x="5611813" y="2941638"/>
          <p14:tracePt t="3946" x="5702300" y="2954338"/>
          <p14:tracePt t="3953" x="5805488" y="2954338"/>
          <p14:tracePt t="3961" x="5934075" y="2967038"/>
          <p14:tracePt t="3969" x="6113463" y="2967038"/>
          <p14:tracePt t="3977" x="6216650" y="2967038"/>
          <p14:tracePt t="3985" x="6330950" y="2967038"/>
          <p14:tracePt t="3993" x="6421438" y="2914650"/>
          <p14:tracePt t="4001" x="6497638" y="2838450"/>
          <p14:tracePt t="4009" x="6550025" y="2760663"/>
          <p14:tracePt t="4017" x="6562725" y="2735263"/>
          <p14:tracePt t="4025" x="6588125" y="2632075"/>
          <p14:tracePt t="4033" x="6600825" y="2543175"/>
          <p14:tracePt t="4042" x="6600825" y="2478088"/>
          <p14:tracePt t="4049" x="6600825" y="2363788"/>
          <p14:tracePt t="4058" x="6600825" y="2298700"/>
          <p14:tracePt t="4065" x="6588125" y="2182813"/>
          <p14:tracePt t="4074" x="6562725" y="2144713"/>
          <p14:tracePt t="4081" x="6550025" y="2066925"/>
          <p14:tracePt t="4089" x="6459538" y="1990725"/>
          <p14:tracePt t="4097" x="6446838" y="1978025"/>
          <p14:tracePt t="4105" x="6356350" y="1939925"/>
          <p14:tracePt t="4113" x="6242050" y="1900238"/>
          <p14:tracePt t="4121" x="6113463" y="1874838"/>
          <p14:tracePt t="4129" x="5997575" y="1849438"/>
          <p14:tracePt t="4137" x="5894388" y="1849438"/>
          <p14:tracePt t="4145" x="5830888" y="1849438"/>
          <p14:tracePt t="4153" x="5740400" y="1849438"/>
          <p14:tracePt t="4161" x="5702300" y="1862138"/>
          <p14:tracePt t="4169" x="5637213" y="1887538"/>
          <p14:tracePt t="4177" x="5535613" y="1978025"/>
          <p14:tracePt t="4193" x="5495925" y="2054225"/>
          <p14:tracePt t="4201" x="5445125" y="2132013"/>
          <p14:tracePt t="4209" x="5419725" y="2260600"/>
          <p14:tracePt t="4218" x="5394325" y="2336800"/>
          <p14:tracePt t="4226" x="5394325" y="2376488"/>
          <p14:tracePt t="4234" x="5394325" y="2452688"/>
          <p14:tracePt t="4244" x="5394325" y="2517775"/>
          <p14:tracePt t="4250" x="5394325" y="2543175"/>
          <p14:tracePt t="4260" x="5419725" y="2581275"/>
          <p14:tracePt t="4266" x="5445125" y="2593975"/>
          <p14:tracePt t="4274" x="5522913" y="2593975"/>
          <p14:tracePt t="4281" x="5651500" y="2593975"/>
          <p14:tracePt t="4289" x="5778500" y="2593975"/>
          <p14:tracePt t="4297" x="5959475" y="2593975"/>
          <p14:tracePt t="4305" x="6088063" y="2568575"/>
          <p14:tracePt t="4313" x="6229350" y="2465388"/>
          <p14:tracePt t="4321" x="6343650" y="2376488"/>
          <p14:tracePt t="4329" x="6383338" y="2336800"/>
          <p14:tracePt t="4337" x="6459538" y="2298700"/>
          <p14:tracePt t="4345" x="6484938" y="2260600"/>
          <p14:tracePt t="4353" x="6511925" y="2170113"/>
          <p14:tracePt t="4362" x="6511925" y="2106613"/>
          <p14:tracePt t="4369" x="6511925" y="2003425"/>
          <p14:tracePt t="4377" x="6511925" y="1965325"/>
          <p14:tracePt t="4385" x="6511925" y="1887538"/>
          <p14:tracePt t="4393" x="6511925" y="1849438"/>
          <p14:tracePt t="4409" x="6484938" y="1771650"/>
          <p14:tracePt t="4417" x="6472238" y="1758950"/>
          <p14:tracePt t="4425" x="6446838" y="1733550"/>
          <p14:tracePt t="4433" x="6446838" y="1720850"/>
          <p14:tracePt t="4442" x="6434138" y="1720850"/>
          <p14:tracePt t="4469" x="6421438" y="1720850"/>
          <p14:tracePt t="4477" x="6408738" y="1720850"/>
          <p14:tracePt t="4485" x="6396038" y="1720850"/>
          <p14:tracePt t="5105" x="6383338" y="1720850"/>
          <p14:tracePt t="5121" x="6383338" y="1733550"/>
          <p14:tracePt t="5313" x="6370638" y="1733550"/>
          <p14:tracePt t="5521" x="6356350" y="1733550"/>
          <p14:tracePt t="9605" x="6356350" y="1746250"/>
          <p14:tracePt t="9623" x="6370638" y="1758950"/>
          <p14:tracePt t="9655" x="6383338" y="1771650"/>
          <p14:tracePt t="9671" x="6383338" y="1798638"/>
          <p14:tracePt t="9685" x="6396038" y="1824038"/>
          <p14:tracePt t="9693" x="6396038" y="1887538"/>
          <p14:tracePt t="9701" x="6396038" y="1912938"/>
          <p14:tracePt t="9718" x="6396038" y="1952625"/>
          <p14:tracePt t="9726" x="6396038" y="1978025"/>
          <p14:tracePt t="9734" x="6396038" y="2003425"/>
          <p14:tracePt t="9741" x="6396038" y="2066925"/>
          <p14:tracePt t="9750" x="6383338" y="2093913"/>
          <p14:tracePt t="9757" x="6356350" y="2132013"/>
          <p14:tracePt t="9765" x="6356350" y="2157413"/>
          <p14:tracePt t="9773" x="6330950" y="2195513"/>
          <p14:tracePt t="9781" x="6330950" y="2235200"/>
          <p14:tracePt t="9790" x="6330950" y="2260600"/>
          <p14:tracePt t="9797" x="6318250" y="2286000"/>
          <p14:tracePt t="9805" x="6318250" y="2324100"/>
          <p14:tracePt t="9813" x="6318250" y="2336800"/>
          <p14:tracePt t="9821" x="6305550" y="2376488"/>
          <p14:tracePt t="9829" x="6305550" y="2401888"/>
          <p14:tracePt t="9837" x="6305550" y="2414588"/>
          <p14:tracePt t="9846" x="6305550" y="2427288"/>
          <p14:tracePt t="9861" x="6305550" y="2439988"/>
          <p14:tracePt t="9893" x="6292850" y="2452688"/>
          <p14:tracePt t="9937" x="6280150" y="2452688"/>
          <p14:tracePt t="9946" x="6267450" y="2452688"/>
          <p14:tracePt t="9954" x="6267450" y="2439988"/>
          <p14:tracePt t="9962" x="6254750" y="2401888"/>
          <p14:tracePt t="9970" x="6242050" y="2389188"/>
          <p14:tracePt t="9978" x="6229350" y="2376488"/>
          <p14:tracePt t="9987" x="6216650" y="2349500"/>
          <p14:tracePt t="9994" x="6189663" y="2349500"/>
          <p14:tracePt t="10002" x="6126163" y="2311400"/>
          <p14:tracePt t="10010" x="6010275" y="2311400"/>
          <p14:tracePt t="10017" x="5934075" y="2311400"/>
          <p14:tracePt t="10026" x="5843588" y="2311400"/>
          <p14:tracePt t="10034" x="5715000" y="2311400"/>
          <p14:tracePt t="10041" x="5586413" y="2311400"/>
          <p14:tracePt t="10049" x="5407025" y="2324100"/>
          <p14:tracePt t="10057" x="5240338" y="2349500"/>
          <p14:tracePt t="10066" x="4983163" y="2452688"/>
          <p14:tracePt t="10074" x="4803775" y="2543175"/>
          <p14:tracePt t="10086" x="4597400" y="2659063"/>
          <p14:tracePt t="10095" x="4352925" y="2773363"/>
          <p14:tracePt t="10102" x="4148138" y="2863850"/>
          <p14:tracePt t="10111" x="3943350" y="3017838"/>
          <p14:tracePt t="10118" x="3711575" y="3184525"/>
          <p14:tracePt t="10126" x="3454400" y="3365500"/>
          <p14:tracePt t="10134" x="3249613" y="3570288"/>
          <p14:tracePt t="10142" x="3108325" y="3698875"/>
          <p14:tracePt t="10150" x="2914650" y="3840163"/>
          <p14:tracePt t="10157" x="2722563" y="3994150"/>
          <p14:tracePt t="10165" x="2619375" y="4135438"/>
          <p14:tracePt t="10173" x="2581275" y="4251325"/>
          <p14:tracePt t="10181" x="2439988" y="4367213"/>
          <p14:tracePt t="10190" x="2273300" y="4584700"/>
          <p14:tracePt t="10197" x="2041525" y="4867275"/>
          <p14:tracePt t="10206" x="1900238" y="5111750"/>
          <p14:tracePt t="10214" x="1746250" y="5303838"/>
          <p14:tracePt t="10221" x="1592263" y="5561013"/>
          <p14:tracePt t="10230" x="1450975" y="5818188"/>
          <p14:tracePt t="10237" x="1335088" y="5997575"/>
          <p14:tracePt t="10245" x="1143000" y="6216650"/>
          <p14:tracePt t="10253" x="963613" y="6484938"/>
          <p14:tracePt t="10261" x="873125" y="6600825"/>
          <p14:tracePt t="10269" x="744538" y="6807200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7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9942774"/>
              </p:ext>
            </p:extLst>
          </p:nvPr>
        </p:nvGraphicFramePr>
        <p:xfrm>
          <a:off x="1143000" y="457200"/>
          <a:ext cx="6781800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743" y="228600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3444"/>
    </mc:Choice>
    <mc:Fallback xmlns="">
      <p:transition spd="slow" advTm="13444"/>
    </mc:Fallback>
  </mc:AlternateContent>
  <p:extLst>
    <p:ext uri="{3A86A75C-4F4B-4683-9AE1-C65F6400EC91}">
      <p14:laserTraceLst xmlns:p14="http://schemas.microsoft.com/office/powerpoint/2010/main">
        <p14:tracePtLst>
          <p14:tracePt t="496" x="269875" y="5124450"/>
          <p14:tracePt t="504" x="501650" y="4841875"/>
          <p14:tracePt t="511" x="757238" y="4456113"/>
          <p14:tracePt t="519" x="963613" y="4251325"/>
          <p14:tracePt t="527" x="1220788" y="3956050"/>
          <p14:tracePt t="535" x="1476375" y="3711575"/>
          <p14:tracePt t="543" x="1708150" y="3492500"/>
          <p14:tracePt t="551" x="2003425" y="3236913"/>
          <p14:tracePt t="559" x="2260600" y="3055938"/>
          <p14:tracePt t="567" x="2452688" y="2901950"/>
          <p14:tracePt t="575" x="2684463" y="2735263"/>
          <p14:tracePt t="583" x="2863850" y="2619375"/>
          <p14:tracePt t="598" x="3030538" y="2530475"/>
          <p14:tracePt t="599" x="3224213" y="2401888"/>
          <p14:tracePt t="607" x="3313113" y="2298700"/>
          <p14:tracePt t="615" x="3454400" y="2170113"/>
          <p14:tracePt t="623" x="3557588" y="2093913"/>
          <p14:tracePt t="631" x="3673475" y="1990725"/>
          <p14:tracePt t="640" x="3775075" y="1912938"/>
          <p14:tracePt t="649" x="3852863" y="1836738"/>
          <p14:tracePt t="656" x="3878263" y="1824038"/>
          <p14:tracePt t="666" x="3890963" y="1798638"/>
          <p14:tracePt t="672" x="3903663" y="1784350"/>
          <p14:tracePt t="712" x="3903663" y="1771650"/>
          <p14:tracePt t="720" x="3903663" y="1758950"/>
          <p14:tracePt t="776" x="3916363" y="1746250"/>
          <p14:tracePt t="791" x="3930650" y="1746250"/>
          <p14:tracePt t="799" x="3956050" y="1746250"/>
          <p14:tracePt t="808" x="3994150" y="1746250"/>
          <p14:tracePt t="816" x="4006850" y="1733550"/>
          <p14:tracePt t="824" x="4032250" y="1733550"/>
          <p14:tracePt t="832" x="4070350" y="1657350"/>
          <p14:tracePt t="839" x="4097338" y="1617663"/>
          <p14:tracePt t="848" x="4173538" y="1579563"/>
          <p14:tracePt t="855" x="4198938" y="1541463"/>
          <p14:tracePt t="864" x="4302125" y="1503363"/>
          <p14:tracePt t="871" x="4340225" y="1463675"/>
          <p14:tracePt t="879" x="4367213" y="1438275"/>
          <p14:tracePt t="887" x="4392613" y="1412875"/>
          <p14:tracePt t="895" x="4405313" y="1400175"/>
          <p14:tracePt t="903" x="4418013" y="1400175"/>
          <p14:tracePt t="919" x="4418013" y="1387475"/>
          <p14:tracePt t="1063" x="4418013" y="1400175"/>
          <p14:tracePt t="1071" x="4418013" y="1438275"/>
          <p14:tracePt t="1079" x="4418013" y="1503363"/>
          <p14:tracePt t="1087" x="4456113" y="1566863"/>
          <p14:tracePt t="1095" x="4468813" y="1604963"/>
          <p14:tracePt t="1103" x="4494213" y="1670050"/>
          <p14:tracePt t="1112" x="4533900" y="1708150"/>
          <p14:tracePt t="1120" x="4572000" y="1746250"/>
          <p14:tracePt t="1128" x="4662488" y="1836738"/>
          <p14:tracePt t="1136" x="4675188" y="1836738"/>
          <p14:tracePt t="1144" x="4751388" y="1849438"/>
          <p14:tracePt t="1152" x="4854575" y="1887538"/>
          <p14:tracePt t="1160" x="4970463" y="1887538"/>
          <p14:tracePt t="1168" x="5073650" y="1887538"/>
          <p14:tracePt t="1176" x="5111750" y="1887538"/>
          <p14:tracePt t="1183" x="5175250" y="1862138"/>
          <p14:tracePt t="1192" x="5200650" y="1862138"/>
          <p14:tracePt t="1199" x="5240338" y="1824038"/>
          <p14:tracePt t="1207" x="5253038" y="1798638"/>
          <p14:tracePt t="1215" x="5253038" y="1784350"/>
          <p14:tracePt t="1223" x="5253038" y="1771650"/>
          <p14:tracePt t="1232" x="5253038" y="1733550"/>
          <p14:tracePt t="1239" x="5253038" y="1720850"/>
          <p14:tracePt t="1327" x="5240338" y="1733550"/>
          <p14:tracePt t="1335" x="5227638" y="1746250"/>
          <p14:tracePt t="1343" x="5213350" y="1784350"/>
          <p14:tracePt t="1351" x="5187950" y="1811338"/>
          <p14:tracePt t="1359" x="5175250" y="1836738"/>
          <p14:tracePt t="1367" x="5149850" y="1849438"/>
          <p14:tracePt t="1375" x="5137150" y="1874838"/>
          <p14:tracePt t="1383" x="5137150" y="1887538"/>
          <p14:tracePt t="1391" x="5137150" y="1900238"/>
          <p14:tracePt t="1399" x="5124450" y="1939925"/>
          <p14:tracePt t="1407" x="5111750" y="1965325"/>
          <p14:tracePt t="1415" x="5111750" y="1978025"/>
          <p14:tracePt t="1423" x="5099050" y="1990725"/>
          <p14:tracePt t="1448" x="5086350" y="2003425"/>
          <p14:tracePt t="1479" x="5086350" y="2016125"/>
          <p14:tracePt t="1495" x="5046663" y="2003425"/>
          <p14:tracePt t="1503" x="5021263" y="1978025"/>
          <p14:tracePt t="1512" x="5008563" y="1965325"/>
          <p14:tracePt t="1520" x="4970463" y="1939925"/>
          <p14:tracePt t="1528" x="4932363" y="1939925"/>
          <p14:tracePt t="1536" x="4867275" y="1900238"/>
          <p14:tracePt t="1544" x="4791075" y="1874838"/>
          <p14:tracePt t="1551" x="4776788" y="1874838"/>
          <p14:tracePt t="1570" x="4687888" y="1874838"/>
          <p14:tracePt t="1576" x="4649788" y="1874838"/>
          <p14:tracePt t="1583" x="4635500" y="1874838"/>
          <p14:tracePt t="1592" x="4610100" y="1874838"/>
          <p14:tracePt t="1599" x="4597400" y="1874838"/>
          <p14:tracePt t="1607" x="4559300" y="1874838"/>
          <p14:tracePt t="1615" x="4546600" y="1874838"/>
          <p14:tracePt t="1623" x="4521200" y="1887538"/>
          <p14:tracePt t="1631" x="4481513" y="1887538"/>
          <p14:tracePt t="1639" x="4392613" y="1912938"/>
          <p14:tracePt t="1648" x="4327525" y="1925638"/>
          <p14:tracePt t="1655" x="4238625" y="1939925"/>
          <p14:tracePt t="1663" x="4173538" y="1939925"/>
          <p14:tracePt t="1671" x="4135438" y="1939925"/>
          <p14:tracePt t="1679" x="4057650" y="1939925"/>
          <p14:tracePt t="1687" x="3943350" y="1939925"/>
          <p14:tracePt t="1695" x="3852863" y="1939925"/>
          <p14:tracePt t="1703" x="3789363" y="1939925"/>
          <p14:tracePt t="1711" x="3724275" y="1939925"/>
          <p14:tracePt t="1719" x="3633788" y="1925638"/>
          <p14:tracePt t="1727" x="3621088" y="1925638"/>
          <p14:tracePt t="1735" x="3557588" y="1925638"/>
          <p14:tracePt t="1744" x="3519488" y="1912938"/>
          <p14:tracePt t="1752" x="3506788" y="1912938"/>
          <p14:tracePt t="1761" x="3479800" y="1912938"/>
          <p14:tracePt t="1770" x="3454400" y="1912938"/>
          <p14:tracePt t="1776" x="3429000" y="1912938"/>
          <p14:tracePt t="1784" x="3416300" y="1912938"/>
          <p14:tracePt t="1800" x="3390900" y="1912938"/>
          <p14:tracePt t="1808" x="3365500" y="1912938"/>
          <p14:tracePt t="1815" x="3338513" y="1900238"/>
          <p14:tracePt t="1823" x="3300413" y="1900238"/>
          <p14:tracePt t="1839" x="3275013" y="1900238"/>
          <p14:tracePt t="1848" x="3249613" y="1874838"/>
          <p14:tracePt t="1863" x="3236913" y="1874838"/>
          <p14:tracePt t="1871" x="3209925" y="1874838"/>
          <p14:tracePt t="1887" x="3184525" y="1849438"/>
          <p14:tracePt t="1895" x="3171825" y="1849438"/>
          <p14:tracePt t="1911" x="3159125" y="1836738"/>
          <p14:tracePt t="1919" x="3146425" y="1836738"/>
          <p14:tracePt t="1928" x="3133725" y="1836738"/>
          <p14:tracePt t="1937" x="3121025" y="1836738"/>
          <p14:tracePt t="1955" x="3108325" y="1836738"/>
          <p14:tracePt t="1959" x="3095625" y="1836738"/>
          <p14:tracePt t="1965" x="3082925" y="1836738"/>
          <p14:tracePt t="1973" x="3068638" y="1836738"/>
          <p14:tracePt t="1979" x="3055938" y="1836738"/>
          <p14:tracePt t="1996" x="3030538" y="1836738"/>
          <p14:tracePt t="2003" x="3030538" y="1849438"/>
          <p14:tracePt t="2011" x="3017838" y="1862138"/>
          <p14:tracePt t="2019" x="3005138" y="1862138"/>
          <p14:tracePt t="2027" x="2992438" y="1874838"/>
          <p14:tracePt t="2035" x="2979738" y="1887538"/>
          <p14:tracePt t="2043" x="2967038" y="1912938"/>
          <p14:tracePt t="2051" x="2954338" y="1925638"/>
          <p14:tracePt t="2059" x="2954338" y="1939925"/>
          <p14:tracePt t="2067" x="2941638" y="1965325"/>
          <p14:tracePt t="2075" x="2941638" y="1978025"/>
          <p14:tracePt t="2083" x="2941638" y="2003425"/>
          <p14:tracePt t="2091" x="2927350" y="2003425"/>
          <p14:tracePt t="2099" x="2927350" y="2028825"/>
          <p14:tracePt t="2107" x="2927350" y="2041525"/>
          <p14:tracePt t="2116" x="2927350" y="2054225"/>
          <p14:tracePt t="2123" x="2914650" y="2081213"/>
          <p14:tracePt t="2139" x="2914650" y="2093913"/>
          <p14:tracePt t="2147" x="2914650" y="2119313"/>
          <p14:tracePt t="2171" x="2914650" y="2144713"/>
          <p14:tracePt t="2179" x="2914650" y="2157413"/>
          <p14:tracePt t="2187" x="2941638" y="2157413"/>
          <p14:tracePt t="2195" x="2979738" y="2170113"/>
          <p14:tracePt t="2203" x="3005138" y="2170113"/>
          <p14:tracePt t="2211" x="3030538" y="2170113"/>
          <p14:tracePt t="2219" x="3068638" y="2170113"/>
          <p14:tracePt t="2227" x="3146425" y="2170113"/>
          <p14:tracePt t="2235" x="3262313" y="2170113"/>
          <p14:tracePt t="2243" x="3351213" y="2170113"/>
          <p14:tracePt t="2251" x="3479800" y="2170113"/>
          <p14:tracePt t="2259" x="3544888" y="2170113"/>
          <p14:tracePt t="2267" x="3633788" y="2170113"/>
          <p14:tracePt t="2275" x="3698875" y="2170113"/>
          <p14:tracePt t="2283" x="3736975" y="2170113"/>
          <p14:tracePt t="2291" x="3802063" y="2170113"/>
          <p14:tracePt t="2307" x="3827463" y="2170113"/>
          <p14:tracePt t="2315" x="3852863" y="2157413"/>
          <p14:tracePt t="2332" x="3865563" y="2157413"/>
          <p14:tracePt t="2347" x="3930650" y="2144713"/>
          <p14:tracePt t="2355" x="3930650" y="2132013"/>
          <p14:tracePt t="2363" x="3943350" y="2132013"/>
          <p14:tracePt t="2371" x="3956050" y="2132013"/>
          <p14:tracePt t="2379" x="3994150" y="2132013"/>
          <p14:tracePt t="2387" x="4032250" y="2132013"/>
          <p14:tracePt t="2395" x="4044950" y="2132013"/>
          <p14:tracePt t="2403" x="4135438" y="2144713"/>
          <p14:tracePt t="2411" x="4198938" y="2144713"/>
          <p14:tracePt t="2419" x="4289425" y="2157413"/>
          <p14:tracePt t="2427" x="4379913" y="2157413"/>
          <p14:tracePt t="2435" x="4468813" y="2170113"/>
          <p14:tracePt t="2443" x="4597400" y="2195513"/>
          <p14:tracePt t="2451" x="4687888" y="2208213"/>
          <p14:tracePt t="2459" x="4803775" y="2222500"/>
          <p14:tracePt t="2467" x="4892675" y="2222500"/>
          <p14:tracePt t="2475" x="4970463" y="2222500"/>
          <p14:tracePt t="2483" x="5086350" y="2235200"/>
          <p14:tracePt t="2491" x="5124450" y="2235200"/>
          <p14:tracePt t="2499" x="5187950" y="2235200"/>
          <p14:tracePt t="2507" x="5253038" y="2235200"/>
          <p14:tracePt t="2517" x="5278438" y="2222500"/>
          <p14:tracePt t="2523" x="5303838" y="2208213"/>
          <p14:tracePt t="2532" x="5329238" y="2195513"/>
          <p14:tracePt t="2539" x="5368925" y="2157413"/>
          <p14:tracePt t="2550" x="5381625" y="2144713"/>
          <p14:tracePt t="2555" x="5394325" y="2132013"/>
          <p14:tracePt t="2571" x="5407025" y="2119313"/>
          <p14:tracePt t="2579" x="5419725" y="2093913"/>
          <p14:tracePt t="2595" x="5432425" y="2066925"/>
          <p14:tracePt t="2603" x="5432425" y="2041525"/>
          <p14:tracePt t="2636" x="5432425" y="2016125"/>
          <p14:tracePt t="2643" x="5419725" y="2003425"/>
          <p14:tracePt t="2651" x="5407025" y="2003425"/>
          <p14:tracePt t="2659" x="5316538" y="1990725"/>
          <p14:tracePt t="2667" x="5253038" y="1990725"/>
          <p14:tracePt t="2675" x="5175250" y="1952625"/>
          <p14:tracePt t="2683" x="5086350" y="1939925"/>
          <p14:tracePt t="2691" x="4995863" y="1939925"/>
          <p14:tracePt t="2699" x="4918075" y="1939925"/>
          <p14:tracePt t="2707" x="4829175" y="1939925"/>
          <p14:tracePt t="2716" x="4764088" y="1939925"/>
          <p14:tracePt t="2723" x="4649788" y="1939925"/>
          <p14:tracePt t="2731" x="4584700" y="1939925"/>
          <p14:tracePt t="2739" x="4521200" y="1939925"/>
          <p14:tracePt t="2747" x="4456113" y="1939925"/>
          <p14:tracePt t="2755" x="4418013" y="1939925"/>
          <p14:tracePt t="2763" x="4352925" y="1939925"/>
          <p14:tracePt t="2771" x="4327525" y="1939925"/>
          <p14:tracePt t="2779" x="4264025" y="1939925"/>
          <p14:tracePt t="2787" x="4186238" y="1939925"/>
          <p14:tracePt t="2795" x="4122738" y="1939925"/>
          <p14:tracePt t="2803" x="4097338" y="1939925"/>
          <p14:tracePt t="2811" x="4032250" y="1939925"/>
          <p14:tracePt t="2819" x="3994150" y="1939925"/>
          <p14:tracePt t="2827" x="3930650" y="1939925"/>
          <p14:tracePt t="2835" x="3903663" y="1939925"/>
          <p14:tracePt t="2843" x="3878263" y="1939925"/>
          <p14:tracePt t="2851" x="3865563" y="1939925"/>
          <p14:tracePt t="2859" x="3840163" y="1939925"/>
          <p14:tracePt t="2875" x="3827463" y="1939925"/>
          <p14:tracePt t="2891" x="3814763" y="1939925"/>
          <p14:tracePt t="2899" x="3814763" y="1925638"/>
          <p14:tracePt t="2907" x="3802063" y="1925638"/>
          <p14:tracePt t="2916" x="3789363" y="1912938"/>
          <p14:tracePt t="2923" x="3775075" y="1887538"/>
          <p14:tracePt t="2939" x="3762375" y="1862138"/>
          <p14:tracePt t="2947" x="3749675" y="1836738"/>
          <p14:tracePt t="2955" x="3724275" y="1824038"/>
          <p14:tracePt t="2963" x="3724275" y="1811338"/>
          <p14:tracePt t="2971" x="3698875" y="1784350"/>
          <p14:tracePt t="2979" x="3686175" y="1784350"/>
          <p14:tracePt t="2988" x="3686175" y="1771650"/>
          <p14:tracePt t="2997" x="3660775" y="1758950"/>
          <p14:tracePt t="3004" x="3648075" y="1758950"/>
          <p14:tracePt t="3013" x="3621088" y="1746250"/>
          <p14:tracePt t="3020" x="3608388" y="1746250"/>
          <p14:tracePt t="3028" x="3582988" y="1733550"/>
          <p14:tracePt t="3036" x="3570288" y="1733550"/>
          <p14:tracePt t="3044" x="3544888" y="1708150"/>
          <p14:tracePt t="3059" x="3532188" y="1708150"/>
          <p14:tracePt t="3067" x="3506788" y="1708150"/>
          <p14:tracePt t="3083" x="3479800" y="1708150"/>
          <p14:tracePt t="3091" x="3467100" y="1708150"/>
          <p14:tracePt t="3099" x="3441700" y="1708150"/>
          <p14:tracePt t="3107" x="3403600" y="1708150"/>
          <p14:tracePt t="3116" x="3378200" y="1708150"/>
          <p14:tracePt t="3123" x="3338513" y="1708150"/>
          <p14:tracePt t="3131" x="3300413" y="1708150"/>
          <p14:tracePt t="3139" x="3287713" y="1708150"/>
          <p14:tracePt t="3147" x="3262313" y="1708150"/>
          <p14:tracePt t="3155" x="3249613" y="1708150"/>
          <p14:tracePt t="3163" x="3224213" y="1708150"/>
          <p14:tracePt t="3171" x="3209925" y="1708150"/>
          <p14:tracePt t="3179" x="3197225" y="1708150"/>
          <p14:tracePt t="3187" x="3171825" y="1720850"/>
          <p14:tracePt t="3195" x="3159125" y="1733550"/>
          <p14:tracePt t="3203" x="3146425" y="1746250"/>
          <p14:tracePt t="3211" x="3121025" y="1746250"/>
          <p14:tracePt t="3219" x="3095625" y="1771650"/>
          <p14:tracePt t="3227" x="3095625" y="1784350"/>
          <p14:tracePt t="3235" x="3082925" y="1784350"/>
          <p14:tracePt t="3243" x="3055938" y="1811338"/>
          <p14:tracePt t="3251" x="3055938" y="1824038"/>
          <p14:tracePt t="3259" x="3017838" y="1836738"/>
          <p14:tracePt t="3267" x="3005138" y="1849438"/>
          <p14:tracePt t="3275" x="2992438" y="1874838"/>
          <p14:tracePt t="3283" x="2979738" y="1874838"/>
          <p14:tracePt t="3291" x="2967038" y="1887538"/>
          <p14:tracePt t="3299" x="2954338" y="1912938"/>
          <p14:tracePt t="3316" x="2927350" y="1939925"/>
          <p14:tracePt t="3323" x="2914650" y="1952625"/>
          <p14:tracePt t="3340" x="2901950" y="1978025"/>
          <p14:tracePt t="3348" x="2901950" y="1990725"/>
          <p14:tracePt t="3356" x="2889250" y="1990725"/>
          <p14:tracePt t="3364" x="2889250" y="2003425"/>
          <p14:tracePt t="3373" x="2889250" y="2016125"/>
          <p14:tracePt t="3380" x="2876550" y="2041525"/>
          <p14:tracePt t="3388" x="2863850" y="2081213"/>
          <p14:tracePt t="3396" x="2863850" y="2093913"/>
          <p14:tracePt t="3403" x="2863850" y="2119313"/>
          <p14:tracePt t="3411" x="2863850" y="2132013"/>
          <p14:tracePt t="3420" x="2863850" y="2144713"/>
          <p14:tracePt t="3427" x="2863850" y="2157413"/>
          <p14:tracePt t="3435" x="2863850" y="2170113"/>
          <p14:tracePt t="3451" x="2863850" y="2182813"/>
          <p14:tracePt t="3459" x="2863850" y="2208213"/>
          <p14:tracePt t="3467" x="2876550" y="2208213"/>
          <p14:tracePt t="3475" x="2914650" y="2273300"/>
          <p14:tracePt t="3483" x="2914650" y="2286000"/>
          <p14:tracePt t="3491" x="2979738" y="2286000"/>
          <p14:tracePt t="3500" x="3043238" y="2311400"/>
          <p14:tracePt t="3507" x="3159125" y="2349500"/>
          <p14:tracePt t="3516" x="3249613" y="2363788"/>
          <p14:tracePt t="3524" x="3365500" y="2363788"/>
          <p14:tracePt t="3532" x="3467100" y="2376488"/>
          <p14:tracePt t="3540" x="3608388" y="2414588"/>
          <p14:tracePt t="3553" x="3686175" y="2414588"/>
          <p14:tracePt t="3556" x="3827463" y="2427288"/>
          <p14:tracePt t="3564" x="3994150" y="2427288"/>
          <p14:tracePt t="3571" x="4122738" y="2465388"/>
          <p14:tracePt t="3579" x="4238625" y="2478088"/>
          <p14:tracePt t="3587" x="4327525" y="2490788"/>
          <p14:tracePt t="3595" x="4430713" y="2505075"/>
          <p14:tracePt t="3603" x="4546600" y="2505075"/>
          <p14:tracePt t="3611" x="4610100" y="2505075"/>
          <p14:tracePt t="3619" x="4649788" y="2517775"/>
          <p14:tracePt t="3627" x="4662488" y="2517775"/>
          <p14:tracePt t="3635" x="4675188" y="2517775"/>
          <p14:tracePt t="3644" x="4700588" y="2517775"/>
          <p14:tracePt t="3661" x="4738688" y="2517775"/>
          <p14:tracePt t="3670" x="4751388" y="2517775"/>
          <p14:tracePt t="3676" x="4776788" y="2505075"/>
          <p14:tracePt t="3686" x="4816475" y="2478088"/>
          <p14:tracePt t="3692" x="4854575" y="2478088"/>
          <p14:tracePt t="3702" x="4879975" y="2452688"/>
          <p14:tracePt t="3708" x="4905375" y="2427288"/>
          <p14:tracePt t="3716" x="4945063" y="2414588"/>
          <p14:tracePt t="3723" x="4983163" y="2376488"/>
          <p14:tracePt t="3731" x="5046663" y="2349500"/>
          <p14:tracePt t="3739" x="5086350" y="2324100"/>
          <p14:tracePt t="3747" x="5162550" y="2298700"/>
          <p14:tracePt t="3755" x="5187950" y="2286000"/>
          <p14:tracePt t="3763" x="5227638" y="2260600"/>
          <p14:tracePt t="3771" x="5265738" y="2247900"/>
          <p14:tracePt t="3779" x="5291138" y="2222500"/>
          <p14:tracePt t="3795" x="5303838" y="2208213"/>
          <p14:tracePt t="3803" x="5316538" y="2195513"/>
          <p14:tracePt t="3819" x="5316538" y="2170113"/>
          <p14:tracePt t="3827" x="5316538" y="2144713"/>
          <p14:tracePt t="3835" x="5316538" y="2119313"/>
          <p14:tracePt t="3843" x="5316538" y="2106613"/>
          <p14:tracePt t="3851" x="5291138" y="2081213"/>
          <p14:tracePt t="3859" x="5253038" y="2066925"/>
          <p14:tracePt t="3867" x="5240338" y="2066925"/>
          <p14:tracePt t="3875" x="5213350" y="2041525"/>
          <p14:tracePt t="3884" x="5149850" y="2028825"/>
          <p14:tracePt t="3891" x="5124450" y="2028825"/>
          <p14:tracePt t="3900" x="5086350" y="2003425"/>
          <p14:tracePt t="3907" x="5073650" y="1990725"/>
          <p14:tracePt t="3915" x="5033963" y="1990725"/>
          <p14:tracePt t="3923" x="4995863" y="1978025"/>
          <p14:tracePt t="3931" x="4918075" y="1965325"/>
          <p14:tracePt t="3939" x="4841875" y="1952625"/>
          <p14:tracePt t="3947" x="4776788" y="1952625"/>
          <p14:tracePt t="3955" x="4751388" y="1952625"/>
          <p14:tracePt t="3963" x="4738688" y="1952625"/>
          <p14:tracePt t="3971" x="4725988" y="1952625"/>
          <p14:tracePt t="3979" x="4713288" y="1952625"/>
          <p14:tracePt t="3987" x="4700588" y="1952625"/>
          <p14:tracePt t="4107" x="4687888" y="1952625"/>
          <p14:tracePt t="4139" x="4675188" y="1952625"/>
          <p14:tracePt t="4147" x="4662488" y="1952625"/>
          <p14:tracePt t="4171" x="4649788" y="1952625"/>
          <p14:tracePt t="4187" x="4635500" y="1952625"/>
          <p14:tracePt t="4203" x="4610100" y="1965325"/>
          <p14:tracePt t="4211" x="4597400" y="1965325"/>
          <p14:tracePt t="4219" x="4572000" y="1965325"/>
          <p14:tracePt t="4235" x="4546600" y="1965325"/>
          <p14:tracePt t="4243" x="4533900" y="1965325"/>
          <p14:tracePt t="4251" x="4521200" y="1965325"/>
          <p14:tracePt t="4259" x="4494213" y="1965325"/>
          <p14:tracePt t="4267" x="4481513" y="1965325"/>
          <p14:tracePt t="4275" x="4443413" y="1965325"/>
          <p14:tracePt t="4284" x="4418013" y="1965325"/>
          <p14:tracePt t="4291" x="4405313" y="1965325"/>
          <p14:tracePt t="4301" x="4379913" y="1965325"/>
          <p14:tracePt t="4307" x="4340225" y="1965325"/>
          <p14:tracePt t="4315" x="4314825" y="1965325"/>
          <p14:tracePt t="4323" x="4251325" y="1978025"/>
          <p14:tracePt t="4331" x="4225925" y="1978025"/>
          <p14:tracePt t="4339" x="4186238" y="1990725"/>
          <p14:tracePt t="4347" x="4160838" y="1990725"/>
          <p14:tracePt t="4355" x="4122738" y="1990725"/>
          <p14:tracePt t="4363" x="4097338" y="1990725"/>
          <p14:tracePt t="4379" x="4057650" y="1990725"/>
          <p14:tracePt t="4387" x="4032250" y="1990725"/>
          <p14:tracePt t="4395" x="3994150" y="1990725"/>
          <p14:tracePt t="4403" x="3981450" y="1990725"/>
          <p14:tracePt t="4411" x="3981450" y="2003425"/>
          <p14:tracePt t="4419" x="3968750" y="2003425"/>
          <p14:tracePt t="4427" x="3956050" y="2003425"/>
          <p14:tracePt t="4435" x="3943350" y="2003425"/>
          <p14:tracePt t="4443" x="3930650" y="2003425"/>
          <p14:tracePt t="4451" x="3916363" y="2003425"/>
          <p14:tracePt t="4459" x="3903663" y="2003425"/>
          <p14:tracePt t="4468" x="3890963" y="2003425"/>
          <p14:tracePt t="4475" x="3878263" y="2003425"/>
          <p14:tracePt t="4484" x="3865563" y="2003425"/>
          <p14:tracePt t="4491" x="3840163" y="2003425"/>
          <p14:tracePt t="4499" x="3827463" y="2003425"/>
          <p14:tracePt t="4507" x="3802063" y="2003425"/>
          <p14:tracePt t="4515" x="3789363" y="2003425"/>
          <p14:tracePt t="4523" x="3762375" y="2003425"/>
          <p14:tracePt t="4531" x="3749675" y="2003425"/>
          <p14:tracePt t="4539" x="3736975" y="2003425"/>
          <p14:tracePt t="4551" x="3724275" y="1990725"/>
          <p14:tracePt t="4555" x="3698875" y="1990725"/>
          <p14:tracePt t="4571" x="3673475" y="1990725"/>
          <p14:tracePt t="4579" x="3660775" y="1990725"/>
          <p14:tracePt t="4983" x="3673475" y="1978025"/>
          <p14:tracePt t="5455" x="3686175" y="1978025"/>
          <p14:tracePt t="5583" x="3686175" y="2003425"/>
          <p14:tracePt t="5591" x="3686175" y="2016125"/>
          <p14:tracePt t="5663" x="3673475" y="2016125"/>
          <p14:tracePt t="5777" x="3673475" y="2028825"/>
          <p14:tracePt t="5807" x="3660775" y="2041525"/>
          <p14:tracePt t="6127" x="3660775" y="2054225"/>
          <p14:tracePt t="6255" x="3648075" y="2066925"/>
          <p14:tracePt t="6271" x="3648075" y="2081213"/>
          <p14:tracePt t="6399" x="3633788" y="2081213"/>
          <p14:tracePt t="6479" x="3633788" y="2093913"/>
          <p14:tracePt t="6543" x="3621088" y="2106613"/>
          <p14:tracePt t="6576" x="3608388" y="2106613"/>
          <p14:tracePt t="6624" x="3532188" y="2170113"/>
          <p14:tracePt t="6632" x="3519488" y="2182813"/>
          <p14:tracePt t="6880" x="3519488" y="2195513"/>
          <p14:tracePt t="6895" x="3519488" y="2208213"/>
          <p14:tracePt t="6913" x="3519488" y="2222500"/>
          <p14:tracePt t="6923" x="3519488" y="2235200"/>
          <p14:tracePt t="6938" x="3519488" y="2247900"/>
          <p14:tracePt t="6943" x="3532188" y="2273300"/>
          <p14:tracePt t="6951" x="3544888" y="2273300"/>
          <p14:tracePt t="6959" x="3557588" y="2298700"/>
          <p14:tracePt t="6967" x="3582988" y="2298700"/>
          <p14:tracePt t="6975" x="3608388" y="2324100"/>
          <p14:tracePt t="6991" x="3633788" y="2336800"/>
          <p14:tracePt t="6999" x="3660775" y="2336800"/>
          <p14:tracePt t="7015" x="3686175" y="2336800"/>
          <p14:tracePt t="7023" x="3698875" y="2336800"/>
          <p14:tracePt t="7039" x="3711575" y="2336800"/>
          <p14:tracePt t="7103" x="3724275" y="2336800"/>
          <p14:tracePt t="7111" x="3724275" y="2324100"/>
          <p14:tracePt t="7119" x="3724275" y="2311400"/>
          <p14:tracePt t="7184" x="3724275" y="2298700"/>
          <p14:tracePt t="7193" x="3711575" y="2298700"/>
          <p14:tracePt t="7207" x="3686175" y="2336800"/>
          <p14:tracePt t="7215" x="3673475" y="2349500"/>
          <p14:tracePt t="7223" x="3660775" y="2363788"/>
          <p14:tracePt t="7231" x="3660775" y="2389188"/>
          <p14:tracePt t="7239" x="3660775" y="2414588"/>
          <p14:tracePt t="7247" x="3660775" y="2452688"/>
          <p14:tracePt t="7255" x="3660775" y="2490788"/>
          <p14:tracePt t="7263" x="3660775" y="2517775"/>
          <p14:tracePt t="7271" x="3673475" y="2543175"/>
          <p14:tracePt t="7280" x="3698875" y="2568575"/>
          <p14:tracePt t="7289" x="3724275" y="2581275"/>
          <p14:tracePt t="7296" x="3840163" y="2581275"/>
          <p14:tracePt t="7308" x="3865563" y="2581275"/>
          <p14:tracePt t="7312" x="3890963" y="2581275"/>
          <p14:tracePt t="7322" x="3930650" y="2581275"/>
          <p14:tracePt t="7337" x="3956050" y="2581275"/>
          <p14:tracePt t="7343" x="3968750" y="2568575"/>
          <p14:tracePt t="7359" x="3968750" y="2555875"/>
          <p14:tracePt t="7367" x="3968750" y="2543175"/>
          <p14:tracePt t="7375" x="3981450" y="2517775"/>
          <p14:tracePt t="7383" x="3956050" y="2478088"/>
          <p14:tracePt t="7391" x="3890963" y="2465388"/>
          <p14:tracePt t="7399" x="3775075" y="2439988"/>
          <p14:tracePt t="7408" x="3711575" y="2439988"/>
          <p14:tracePt t="7416" x="3621088" y="2439988"/>
          <p14:tracePt t="7424" x="3582988" y="2427288"/>
          <p14:tracePt t="7432" x="3506788" y="2427288"/>
          <p14:tracePt t="7440" x="3441700" y="2427288"/>
          <p14:tracePt t="7448" x="3378200" y="2427288"/>
          <p14:tracePt t="7457" x="3262313" y="2427288"/>
          <p14:tracePt t="7464" x="3236913" y="2439988"/>
          <p14:tracePt t="7472" x="3209925" y="2452688"/>
          <p14:tracePt t="7479" x="3171825" y="2478088"/>
          <p14:tracePt t="7487" x="3108325" y="2490788"/>
          <p14:tracePt t="7495" x="3095625" y="2490788"/>
          <p14:tracePt t="7504" x="3082925" y="2505075"/>
          <p14:tracePt t="7535" x="3068638" y="2505075"/>
          <p14:tracePt t="7568" x="3055938" y="2505075"/>
          <p14:tracePt t="7592" x="3043238" y="2505075"/>
          <p14:tracePt t="7599" x="3043238" y="2490788"/>
          <p14:tracePt t="7607" x="3030538" y="2452688"/>
          <p14:tracePt t="7615" x="3030538" y="2427288"/>
          <p14:tracePt t="7624" x="3030538" y="2363788"/>
          <p14:tracePt t="7632" x="3030538" y="2298700"/>
          <p14:tracePt t="7640" x="3030538" y="2273300"/>
          <p14:tracePt t="7648" x="3043238" y="2208213"/>
          <p14:tracePt t="7655" x="3068638" y="2170113"/>
          <p14:tracePt t="7663" x="3082925" y="2106613"/>
          <p14:tracePt t="7671" x="3095625" y="2093913"/>
          <p14:tracePt t="7680" x="3095625" y="2066925"/>
          <p14:tracePt t="7759" x="3095625" y="2054225"/>
          <p14:tracePt t="7777" x="3082925" y="2054225"/>
          <p14:tracePt t="7855" x="3095625" y="2054225"/>
          <p14:tracePt t="7863" x="3108325" y="2054225"/>
          <p14:tracePt t="7871" x="3146425" y="2028825"/>
          <p14:tracePt t="7879" x="3159125" y="2016125"/>
          <p14:tracePt t="7887" x="3184525" y="1990725"/>
          <p14:tracePt t="7903" x="3184525" y="1978025"/>
          <p14:tracePt t="7911" x="3184525" y="1965325"/>
          <p14:tracePt t="7920" x="3184525" y="1952625"/>
          <p14:tracePt t="7927" x="3184525" y="1939925"/>
          <p14:tracePt t="7935" x="3184525" y="1925638"/>
          <p14:tracePt t="7951" x="3184525" y="1912938"/>
          <p14:tracePt t="7960" x="3184525" y="1900238"/>
          <p14:tracePt t="7969" x="3184525" y="1887538"/>
          <p14:tracePt t="8035" x="3171825" y="1887538"/>
          <p14:tracePt t="8043" x="3159125" y="1887538"/>
          <p14:tracePt t="8059" x="3146425" y="1900238"/>
          <p14:tracePt t="8067" x="3133725" y="1912938"/>
          <p14:tracePt t="8099" x="3133725" y="1925638"/>
          <p14:tracePt t="8117" x="3133725" y="1939925"/>
          <p14:tracePt t="8124" x="3133725" y="1952625"/>
          <p14:tracePt t="8139" x="3133725" y="1965325"/>
          <p14:tracePt t="8147" x="3133725" y="1978025"/>
          <p14:tracePt t="8179" x="3133725" y="1990725"/>
          <p14:tracePt t="8189" x="3159125" y="1990725"/>
          <p14:tracePt t="8203" x="3184525" y="1990725"/>
          <p14:tracePt t="8211" x="3197225" y="1990725"/>
          <p14:tracePt t="8355" x="3184525" y="1990725"/>
          <p14:tracePt t="8363" x="3171825" y="2003425"/>
          <p14:tracePt t="8372" x="3171825" y="2016125"/>
          <p14:tracePt t="8380" x="3171825" y="2028825"/>
          <p14:tracePt t="8389" x="3159125" y="2041525"/>
          <p14:tracePt t="8396" x="3159125" y="2054225"/>
          <p14:tracePt t="8406" x="3159125" y="2066925"/>
          <p14:tracePt t="8412" x="3159125" y="2081213"/>
          <p14:tracePt t="8451" x="3159125" y="2093913"/>
          <p14:tracePt t="8459" x="3171825" y="2093913"/>
          <p14:tracePt t="8467" x="3184525" y="2093913"/>
          <p14:tracePt t="8475" x="3209925" y="2081213"/>
          <p14:tracePt t="8483" x="3224213" y="2066925"/>
          <p14:tracePt t="8491" x="3249613" y="2054225"/>
          <p14:tracePt t="8500" x="3249613" y="2041525"/>
          <p14:tracePt t="8509" x="3249613" y="2028825"/>
          <p14:tracePt t="8516" x="3249613" y="1990725"/>
          <p14:tracePt t="8524" x="3249613" y="1952625"/>
          <p14:tracePt t="8531" x="3249613" y="1939925"/>
          <p14:tracePt t="8539" x="3249613" y="1912938"/>
          <p14:tracePt t="8547" x="3249613" y="1887538"/>
          <p14:tracePt t="8555" x="3249613" y="1874838"/>
          <p14:tracePt t="8579" x="3249613" y="1862138"/>
          <p14:tracePt t="8587" x="3249613" y="1849438"/>
          <p14:tracePt t="8595" x="3236913" y="1849438"/>
          <p14:tracePt t="8613" x="3209925" y="1849438"/>
          <p14:tracePt t="8627" x="3184525" y="1874838"/>
          <p14:tracePt t="8652" x="3184525" y="1887538"/>
          <p14:tracePt t="8675" x="3184525" y="1900238"/>
          <p14:tracePt t="9035" x="3197225" y="1900238"/>
          <p14:tracePt t="9067" x="3197225" y="1887538"/>
          <p14:tracePt t="9371" x="3197225" y="1912938"/>
          <p14:tracePt t="9379" x="3197225" y="1939925"/>
          <p14:tracePt t="9388" x="3197225" y="1965325"/>
          <p14:tracePt t="9409" x="3197225" y="1978025"/>
          <p14:tracePt t="9499" x="3197225" y="1990725"/>
          <p14:tracePt t="9548" x="3184525" y="1965325"/>
          <p14:tracePt t="9559" x="3184525" y="1952625"/>
          <p14:tracePt t="9568" x="3171825" y="1925638"/>
          <p14:tracePt t="9685" x="3171825" y="1939925"/>
          <p14:tracePt t="9693" x="3171825" y="1952625"/>
          <p14:tracePt t="9700" x="3209925" y="1978025"/>
          <p14:tracePt t="9709" x="3249613" y="1990725"/>
          <p14:tracePt t="9716" x="3313113" y="1990725"/>
          <p14:tracePt t="9726" x="3416300" y="2028825"/>
          <p14:tracePt t="9731" x="3519488" y="2054225"/>
          <p14:tracePt t="9739" x="3711575" y="2081213"/>
          <p14:tracePt t="9747" x="3878263" y="2093913"/>
          <p14:tracePt t="9756" x="4070350" y="2093913"/>
          <p14:tracePt t="9763" x="4238625" y="2106613"/>
          <p14:tracePt t="9773" x="4418013" y="2106613"/>
          <p14:tracePt t="9779" x="4610100" y="2106613"/>
          <p14:tracePt t="9788" x="4635500" y="2106613"/>
          <p14:tracePt t="9795" x="4662488" y="2106613"/>
          <p14:tracePt t="9803" x="4700588" y="2106613"/>
          <p14:tracePt t="9811" x="4713288" y="2093913"/>
          <p14:tracePt t="9819" x="4725988" y="2093913"/>
          <p14:tracePt t="9852" x="4738688" y="2081213"/>
          <p14:tracePt t="9876" x="4751388" y="2081213"/>
          <p14:tracePt t="9884" x="4776788" y="2066925"/>
          <p14:tracePt t="9892" x="4791075" y="2054225"/>
          <p14:tracePt t="9899" x="4854575" y="2054225"/>
          <p14:tracePt t="9907" x="4932363" y="2041525"/>
          <p14:tracePt t="9915" x="4995863" y="2041525"/>
          <p14:tracePt t="9923" x="5021263" y="2041525"/>
          <p14:tracePt t="9931" x="5099050" y="2041525"/>
          <p14:tracePt t="9939" x="5200650" y="2041525"/>
          <p14:tracePt t="9947" x="5316538" y="2041525"/>
          <p14:tracePt t="9955" x="5381625" y="2041525"/>
          <p14:tracePt t="9963" x="5483225" y="2041525"/>
          <p14:tracePt t="9974" x="5548313" y="2041525"/>
          <p14:tracePt t="9979" x="5624513" y="2041525"/>
          <p14:tracePt t="9990" x="5651500" y="2041525"/>
          <p14:tracePt t="9996" x="5664200" y="2041525"/>
          <p14:tracePt t="10003" x="5689600" y="2028825"/>
          <p14:tracePt t="10011" x="5702300" y="2016125"/>
          <p14:tracePt t="10031" x="5715000" y="1990725"/>
          <p14:tracePt t="10039" x="5727700" y="1990725"/>
          <p14:tracePt t="10047" x="5727700" y="1978025"/>
          <p14:tracePt t="10063" x="5727700" y="1965325"/>
          <p14:tracePt t="10091" x="5715000" y="1952625"/>
          <p14:tracePt t="10099" x="5702300" y="1952625"/>
          <p14:tracePt t="10107" x="5689600" y="1952625"/>
          <p14:tracePt t="10115" x="5676900" y="1952625"/>
          <p14:tracePt t="10123" x="5664200" y="1952625"/>
          <p14:tracePt t="10131" x="5637213" y="1952625"/>
          <p14:tracePt t="10139" x="5611813" y="1952625"/>
          <p14:tracePt t="10147" x="5599113" y="1952625"/>
          <p14:tracePt t="10171" x="5573713" y="1952625"/>
          <p14:tracePt t="10287" x="5561013" y="1939925"/>
          <p14:tracePt t="11575" x="5470525" y="1939925"/>
          <p14:tracePt t="11583" x="5457825" y="1939925"/>
          <p14:tracePt t="11591" x="4533900" y="1939925"/>
          <p14:tracePt t="11599" x="4225925" y="1939925"/>
          <p14:tracePt t="11607" x="4057650" y="1939925"/>
          <p14:tracePt t="11615" x="3865563" y="1939925"/>
          <p14:tracePt t="11623" x="3775075" y="1939925"/>
          <p14:tracePt t="11631" x="3686175" y="1939925"/>
          <p14:tracePt t="11639" x="3673475" y="1939925"/>
          <p14:tracePt t="11647" x="3660775" y="1939925"/>
          <p14:tracePt t="11843" x="3608388" y="1939925"/>
          <p14:tracePt t="11851" x="3570288" y="1939925"/>
          <p14:tracePt t="11859" x="3492500" y="1939925"/>
          <p14:tracePt t="11867" x="3416300" y="1939925"/>
          <p14:tracePt t="11875" x="3403600" y="1965325"/>
          <p14:tracePt t="11883" x="3365500" y="1990725"/>
          <p14:tracePt t="11899" x="3351213" y="2016125"/>
          <p14:tracePt t="12011" x="3365500" y="2003425"/>
          <p14:tracePt t="12139" x="3365500" y="2028825"/>
          <p14:tracePt t="12147" x="3338513" y="2066925"/>
          <p14:tracePt t="12155" x="3325813" y="2081213"/>
          <p14:tracePt t="12163" x="3287713" y="2119313"/>
          <p14:tracePt t="12171" x="3275013" y="2132013"/>
          <p14:tracePt t="12179" x="3197225" y="2182813"/>
          <p14:tracePt t="12187" x="3082925" y="2222500"/>
          <p14:tracePt t="12195" x="2967038" y="2311400"/>
          <p14:tracePt t="12203" x="2787650" y="2401888"/>
          <p14:tracePt t="12211" x="2606675" y="2490788"/>
          <p14:tracePt t="12220" x="2427288" y="2593975"/>
          <p14:tracePt t="12227" x="2222500" y="2735263"/>
          <p14:tracePt t="12236" x="2106613" y="2838450"/>
          <p14:tracePt t="12243" x="1912938" y="2979738"/>
          <p14:tracePt t="12251" x="1811338" y="3121025"/>
          <p14:tracePt t="12259" x="1682750" y="3325813"/>
          <p14:tracePt t="12267" x="1554163" y="3454400"/>
          <p14:tracePt t="12275" x="1425575" y="3660775"/>
          <p14:tracePt t="12283" x="1220788" y="4084638"/>
          <p14:tracePt t="12291" x="1155700" y="4340225"/>
          <p14:tracePt t="12299" x="1104900" y="4597400"/>
          <p14:tracePt t="12307" x="1065213" y="4841875"/>
          <p14:tracePt t="12315" x="1039813" y="5033963"/>
          <p14:tracePt t="12323" x="1027113" y="5200650"/>
          <p14:tracePt t="12331" x="989013" y="5329238"/>
          <p14:tracePt t="12341" x="976313" y="5407025"/>
          <p14:tracePt t="12348" x="976313" y="5432425"/>
          <p14:tracePt t="12355" x="976313" y="5457825"/>
          <p14:tracePt t="12364" x="976313" y="5470525"/>
          <p14:tracePt t="12371" x="976313" y="5483225"/>
          <p14:tracePt t="12380" x="976313" y="5495925"/>
          <p14:tracePt t="12388" x="950913" y="5561013"/>
          <p14:tracePt t="12395" x="938213" y="5573713"/>
          <p14:tracePt t="12404" x="923925" y="5611813"/>
          <p14:tracePt t="12411" x="898525" y="5651500"/>
          <p14:tracePt t="12419" x="873125" y="5689600"/>
          <p14:tracePt t="12427" x="847725" y="5727700"/>
          <p14:tracePt t="12435" x="782638" y="5805488"/>
          <p14:tracePt t="12444" x="731838" y="5881688"/>
          <p14:tracePt t="12451" x="628650" y="5972175"/>
          <p14:tracePt t="12459" x="552450" y="6088063"/>
          <p14:tracePt t="12467" x="474663" y="6126163"/>
          <p14:tracePt t="12475" x="373063" y="6229350"/>
          <p14:tracePt t="12483" x="269875" y="6343650"/>
          <p14:tracePt t="12491" x="192088" y="6446838"/>
          <p14:tracePt t="12499" x="141288" y="6537325"/>
          <p14:tracePt t="12507" x="103188" y="6613525"/>
          <p14:tracePt t="12515" x="0" y="6704013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7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2093505"/>
              </p:ext>
            </p:extLst>
          </p:nvPr>
        </p:nvGraphicFramePr>
        <p:xfrm>
          <a:off x="1143000" y="533400"/>
          <a:ext cx="66294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743" y="228600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7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799"/>
    </mc:Choice>
    <mc:Fallback xmlns="">
      <p:transition spd="slow" advTm="9799"/>
    </mc:Fallback>
  </mc:AlternateContent>
  <p:extLst>
    <p:ext uri="{3A86A75C-4F4B-4683-9AE1-C65F6400EC91}">
      <p14:laserTraceLst xmlns:p14="http://schemas.microsoft.com/office/powerpoint/2010/main">
        <p14:tracePtLst>
          <p14:tracePt t="752" x="514350" y="4481513"/>
          <p14:tracePt t="759" x="873125" y="4367213"/>
          <p14:tracePt t="768" x="1079500" y="4314825"/>
          <p14:tracePt t="776" x="1296988" y="4264025"/>
          <p14:tracePt t="784" x="1604963" y="4198938"/>
          <p14:tracePt t="793" x="1784350" y="4148138"/>
          <p14:tracePt t="800" x="1952625" y="4148138"/>
          <p14:tracePt t="808" x="2157413" y="4097338"/>
          <p14:tracePt t="816" x="2286000" y="4057650"/>
          <p14:tracePt t="824" x="2401888" y="4044950"/>
          <p14:tracePt t="832" x="2505075" y="4006850"/>
          <p14:tracePt t="839" x="2593975" y="4006850"/>
          <p14:tracePt t="848" x="2684463" y="4006850"/>
          <p14:tracePt t="855" x="2773363" y="4006850"/>
          <p14:tracePt t="864" x="2876550" y="4032250"/>
          <p14:tracePt t="872" x="2914650" y="4044950"/>
          <p14:tracePt t="880" x="3017838" y="4122738"/>
          <p14:tracePt t="888" x="3095625" y="4148138"/>
          <p14:tracePt t="896" x="3209925" y="4225925"/>
          <p14:tracePt t="904" x="3325813" y="4251325"/>
          <p14:tracePt t="912" x="3454400" y="4302125"/>
          <p14:tracePt t="919" x="3582988" y="4314825"/>
          <p14:tracePt t="928" x="3698875" y="4327525"/>
          <p14:tracePt t="936" x="3865563" y="4340225"/>
          <p14:tracePt t="944" x="4044950" y="4340225"/>
          <p14:tracePt t="952" x="4173538" y="4340225"/>
          <p14:tracePt t="963" x="4340225" y="4302125"/>
          <p14:tracePt t="969" x="4521200" y="4276725"/>
          <p14:tracePt t="978" x="4649788" y="4238625"/>
          <p14:tracePt t="985" x="4829175" y="4186238"/>
          <p14:tracePt t="995" x="4970463" y="4097338"/>
          <p14:tracePt t="1001" x="5099050" y="4044950"/>
          <p14:tracePt t="1009" x="5200650" y="3968750"/>
          <p14:tracePt t="1016" x="5316538" y="3916363"/>
          <p14:tracePt t="1024" x="5432425" y="3840163"/>
          <p14:tracePt t="1032" x="5522913" y="3789363"/>
          <p14:tracePt t="1040" x="5651500" y="3686175"/>
          <p14:tracePt t="1049" x="5740400" y="3633788"/>
          <p14:tracePt t="1056" x="5856288" y="3608388"/>
          <p14:tracePt t="1064" x="5934075" y="3532188"/>
          <p14:tracePt t="1072" x="6022975" y="3492500"/>
          <p14:tracePt t="1080" x="6164263" y="3403600"/>
          <p14:tracePt t="1088" x="6280150" y="3378200"/>
          <p14:tracePt t="1096" x="6408738" y="3287713"/>
          <p14:tracePt t="1104" x="6524625" y="3262313"/>
          <p14:tracePt t="1111" x="6600825" y="3224213"/>
          <p14:tracePt t="1120" x="6716713" y="3197225"/>
          <p14:tracePt t="1128" x="6807200" y="3121025"/>
          <p14:tracePt t="1136" x="6883400" y="3068638"/>
          <p14:tracePt t="1144" x="6986588" y="3017838"/>
          <p14:tracePt t="1152" x="7077075" y="2927350"/>
          <p14:tracePt t="1160" x="7153275" y="2876550"/>
          <p14:tracePt t="1168" x="7231063" y="2838450"/>
          <p14:tracePt t="1176" x="7307263" y="2747963"/>
          <p14:tracePt t="1184" x="7385050" y="2709863"/>
          <p14:tracePt t="1191" x="7423150" y="2671763"/>
          <p14:tracePt t="1200" x="7539038" y="2581275"/>
          <p14:tracePt t="1208" x="7564438" y="2568575"/>
          <p14:tracePt t="1216" x="7589838" y="2543175"/>
          <p14:tracePt t="1224" x="7602538" y="2530475"/>
          <p14:tracePt t="1232" x="7627938" y="2505075"/>
          <p14:tracePt t="1240" x="7640638" y="2505075"/>
          <p14:tracePt t="1248" x="7654925" y="2478088"/>
          <p14:tracePt t="1256" x="7667625" y="2465388"/>
          <p14:tracePt t="1265" x="7680325" y="2465388"/>
          <p14:tracePt t="1280" x="7693025" y="2452688"/>
          <p14:tracePt t="1288" x="7693025" y="2439988"/>
          <p14:tracePt t="1296" x="7693025" y="2427288"/>
          <p14:tracePt t="1329" x="7693025" y="2401888"/>
          <p14:tracePt t="1336" x="7693025" y="2389188"/>
          <p14:tracePt t="1345" x="7705725" y="2389188"/>
          <p14:tracePt t="1360" x="7705725" y="2363788"/>
          <p14:tracePt t="1377" x="7705725" y="2336800"/>
          <p14:tracePt t="1384" x="7705725" y="2324100"/>
          <p14:tracePt t="1392" x="7705725" y="2298700"/>
          <p14:tracePt t="1400" x="7693025" y="2273300"/>
          <p14:tracePt t="1408" x="7667625" y="2247900"/>
          <p14:tracePt t="1416" x="7602538" y="2182813"/>
          <p14:tracePt t="1428" x="7526338" y="2132013"/>
          <p14:tracePt t="1436" x="7448550" y="2106613"/>
          <p14:tracePt t="1444" x="7332663" y="2054225"/>
          <p14:tracePt t="1452" x="7204075" y="2041525"/>
          <p14:tracePt t="1460" x="7140575" y="2016125"/>
          <p14:tracePt t="1469" x="6961188" y="1965325"/>
          <p14:tracePt t="1482" x="6819900" y="1912938"/>
          <p14:tracePt t="1485" x="6716713" y="1874838"/>
          <p14:tracePt t="1492" x="6626225" y="1862138"/>
          <p14:tracePt t="1500" x="6511925" y="1862138"/>
          <p14:tracePt t="1509" x="6421438" y="1836738"/>
          <p14:tracePt t="1516" x="6356350" y="1836738"/>
          <p14:tracePt t="1524" x="6280150" y="1798638"/>
          <p14:tracePt t="1532" x="6216650" y="1784350"/>
          <p14:tracePt t="1540" x="6138863" y="1771650"/>
          <p14:tracePt t="1548" x="6061075" y="1771650"/>
          <p14:tracePt t="1556" x="6035675" y="1758950"/>
          <p14:tracePt t="1564" x="5972175" y="1758950"/>
          <p14:tracePt t="1572" x="5907088" y="1758950"/>
          <p14:tracePt t="1580" x="5830888" y="1746250"/>
          <p14:tracePt t="1588" x="5765800" y="1746250"/>
          <p14:tracePt t="1596" x="5702300" y="1733550"/>
          <p14:tracePt t="1603" x="5637213" y="1733550"/>
          <p14:tracePt t="1612" x="5548313" y="1733550"/>
          <p14:tracePt t="1620" x="5510213" y="1695450"/>
          <p14:tracePt t="1628" x="5445125" y="1695450"/>
          <p14:tracePt t="1636" x="5354638" y="1682750"/>
          <p14:tracePt t="1644" x="5265738" y="1670050"/>
          <p14:tracePt t="1652" x="5200650" y="1670050"/>
          <p14:tracePt t="1663" x="5162550" y="1670050"/>
          <p14:tracePt t="1669" x="5073650" y="1657350"/>
          <p14:tracePt t="1680" x="5046663" y="1657350"/>
          <p14:tracePt t="1685" x="4983163" y="1657350"/>
          <p14:tracePt t="1693" x="4945063" y="1630363"/>
          <p14:tracePt t="1702" x="4905375" y="1630363"/>
          <p14:tracePt t="1708" x="4879975" y="1630363"/>
          <p14:tracePt t="1716" x="4841875" y="1630363"/>
          <p14:tracePt t="1724" x="4816475" y="1644650"/>
          <p14:tracePt t="1732" x="4776788" y="1657350"/>
          <p14:tracePt t="1740" x="4751388" y="1670050"/>
          <p14:tracePt t="1748" x="4725988" y="1695450"/>
          <p14:tracePt t="1756" x="4713288" y="1708150"/>
          <p14:tracePt t="1764" x="4687888" y="1733550"/>
          <p14:tracePt t="1772" x="4662488" y="1771650"/>
          <p14:tracePt t="1780" x="4662488" y="1784350"/>
          <p14:tracePt t="1788" x="4622800" y="1849438"/>
          <p14:tracePt t="1805" x="4610100" y="1925638"/>
          <p14:tracePt t="1813" x="4597400" y="1939925"/>
          <p14:tracePt t="1821" x="4584700" y="1952625"/>
          <p14:tracePt t="1828" x="4584700" y="1978025"/>
          <p14:tracePt t="1836" x="4584700" y="1990725"/>
          <p14:tracePt t="1844" x="4572000" y="2041525"/>
          <p14:tracePt t="1852" x="4572000" y="2054225"/>
          <p14:tracePt t="1860" x="4572000" y="2081213"/>
          <p14:tracePt t="1868" x="4559300" y="2106613"/>
          <p14:tracePt t="1876" x="4559300" y="2119313"/>
          <p14:tracePt t="1884" x="4546600" y="2144713"/>
          <p14:tracePt t="1892" x="4546600" y="2157413"/>
          <p14:tracePt t="1900" x="4546600" y="2170113"/>
          <p14:tracePt t="1908" x="4546600" y="2182813"/>
          <p14:tracePt t="1916" x="4546600" y="2208213"/>
          <p14:tracePt t="1940" x="4559300" y="2273300"/>
          <p14:tracePt t="1948" x="4572000" y="2286000"/>
          <p14:tracePt t="1957" x="4622800" y="2298700"/>
          <p14:tracePt t="1966" x="4649788" y="2298700"/>
          <p14:tracePt t="1972" x="4725988" y="2336800"/>
          <p14:tracePt t="1980" x="4803775" y="2349500"/>
          <p14:tracePt t="1988" x="4892675" y="2349500"/>
          <p14:tracePt t="1996" x="5021263" y="2401888"/>
          <p14:tracePt t="2004" x="5124450" y="2401888"/>
          <p14:tracePt t="2012" x="5240338" y="2401888"/>
          <p14:tracePt t="2020" x="5368925" y="2427288"/>
          <p14:tracePt t="2029" x="5457825" y="2427288"/>
          <p14:tracePt t="2036" x="5586413" y="2427288"/>
          <p14:tracePt t="2044" x="5715000" y="2427288"/>
          <p14:tracePt t="2052" x="5843588" y="2427288"/>
          <p14:tracePt t="2060" x="5959475" y="2427288"/>
          <p14:tracePt t="2067" x="6088063" y="2414588"/>
          <p14:tracePt t="2076" x="6254750" y="2414588"/>
          <p14:tracePt t="2084" x="6370638" y="2376488"/>
          <p14:tracePt t="2093" x="6459538" y="2376488"/>
          <p14:tracePt t="2100" x="6550025" y="2363788"/>
          <p14:tracePt t="2109" x="6653213" y="2349500"/>
          <p14:tracePt t="2116" x="6742113" y="2336800"/>
          <p14:tracePt t="2125" x="6819900" y="2324100"/>
          <p14:tracePt t="2132" x="6908800" y="2324100"/>
          <p14:tracePt t="2146" x="6973888" y="2298700"/>
          <p14:tracePt t="2148" x="6999288" y="2298700"/>
          <p14:tracePt t="2156" x="7024688" y="2298700"/>
          <p14:tracePt t="2164" x="7062788" y="2298700"/>
          <p14:tracePt t="2172" x="7102475" y="2286000"/>
          <p14:tracePt t="2188" x="7165975" y="2286000"/>
          <p14:tracePt t="2196" x="7178675" y="2286000"/>
          <p14:tracePt t="2204" x="7218363" y="2273300"/>
          <p14:tracePt t="2212" x="7243763" y="2273300"/>
          <p14:tracePt t="2220" x="7269163" y="2273300"/>
          <p14:tracePt t="2228" x="7307263" y="2273300"/>
          <p14:tracePt t="2236" x="7345363" y="2273300"/>
          <p14:tracePt t="2244" x="7372350" y="2273300"/>
          <p14:tracePt t="2252" x="7385050" y="2260600"/>
          <p14:tracePt t="2261" x="7410450" y="2260600"/>
          <p14:tracePt t="2268" x="7423150" y="2247900"/>
          <p14:tracePt t="2278" x="7435850" y="2247900"/>
          <p14:tracePt t="2293" x="7461250" y="2235200"/>
          <p14:tracePt t="2308" x="7473950" y="2222500"/>
          <p14:tracePt t="2316" x="7486650" y="2208213"/>
          <p14:tracePt t="2324" x="7499350" y="2195513"/>
          <p14:tracePt t="2332" x="7499350" y="2182813"/>
          <p14:tracePt t="2341" x="7499350" y="2170113"/>
          <p14:tracePt t="2349" x="7499350" y="2157413"/>
          <p14:tracePt t="2357" x="7499350" y="2132013"/>
          <p14:tracePt t="2364" x="7499350" y="2119313"/>
          <p14:tracePt t="2372" x="7486650" y="2081213"/>
          <p14:tracePt t="2380" x="7473950" y="2066925"/>
          <p14:tracePt t="2388" x="7385050" y="2028825"/>
          <p14:tracePt t="2396" x="7269163" y="1978025"/>
          <p14:tracePt t="2404" x="7077075" y="1939925"/>
          <p14:tracePt t="2412" x="6961188" y="1925638"/>
          <p14:tracePt t="2420" x="6767513" y="1874838"/>
          <p14:tracePt t="2430" x="6575425" y="1836738"/>
          <p14:tracePt t="2436" x="6446838" y="1824038"/>
          <p14:tracePt t="2446" x="6305550" y="1784350"/>
          <p14:tracePt t="2452" x="6138863" y="1771650"/>
          <p14:tracePt t="2463" x="5959475" y="1733550"/>
          <p14:tracePt t="2469" x="5856288" y="1733550"/>
          <p14:tracePt t="2476" x="5753100" y="1733550"/>
          <p14:tracePt t="2485" x="5676900" y="1733550"/>
          <p14:tracePt t="2493" x="5599113" y="1733550"/>
          <p14:tracePt t="2501" x="5522913" y="1733550"/>
          <p14:tracePt t="2508" x="5457825" y="1733550"/>
          <p14:tracePt t="2517" x="5381625" y="1758950"/>
          <p14:tracePt t="2525" x="5291138" y="1798638"/>
          <p14:tracePt t="2533" x="5213350" y="1836738"/>
          <p14:tracePt t="2540" x="5149850" y="1862138"/>
          <p14:tracePt t="2549" x="5111750" y="1887538"/>
          <p14:tracePt t="2556" x="5021263" y="1965325"/>
          <p14:tracePt t="2564" x="4945063" y="2003425"/>
          <p14:tracePt t="2572" x="4867275" y="2054225"/>
          <p14:tracePt t="2580" x="4751388" y="2144713"/>
          <p14:tracePt t="2588" x="4725988" y="2157413"/>
          <p14:tracePt t="2596" x="4687888" y="2195513"/>
          <p14:tracePt t="2604" x="4649788" y="2311400"/>
          <p14:tracePt t="2613" x="4597400" y="2389188"/>
          <p14:tracePt t="2620" x="4572000" y="2414588"/>
          <p14:tracePt t="2631" x="4559300" y="2478088"/>
          <p14:tracePt t="2636" x="4546600" y="2517775"/>
          <p14:tracePt t="2645" x="4546600" y="2530475"/>
          <p14:tracePt t="2652" x="4533900" y="2593975"/>
          <p14:tracePt t="2660" x="4533900" y="2632075"/>
          <p14:tracePt t="2667" x="4533900" y="2671763"/>
          <p14:tracePt t="2676" x="4533900" y="2684463"/>
          <p14:tracePt t="2684" x="4546600" y="2760663"/>
          <p14:tracePt t="2692" x="4559300" y="2773363"/>
          <p14:tracePt t="2700" x="4597400" y="2800350"/>
          <p14:tracePt t="2708" x="4687888" y="2800350"/>
          <p14:tracePt t="2716" x="4791075" y="2838450"/>
          <p14:tracePt t="2724" x="4918075" y="2838450"/>
          <p14:tracePt t="2732" x="5162550" y="2851150"/>
          <p14:tracePt t="2740" x="5394325" y="2851150"/>
          <p14:tracePt t="2748" x="5599113" y="2851150"/>
          <p14:tracePt t="2757" x="5778500" y="2851150"/>
          <p14:tracePt t="2765" x="5984875" y="2838450"/>
          <p14:tracePt t="2774" x="6189663" y="2800350"/>
          <p14:tracePt t="2780" x="6383338" y="2747963"/>
          <p14:tracePt t="2789" x="6497638" y="2697163"/>
          <p14:tracePt t="2798" x="6575425" y="2646363"/>
          <p14:tracePt t="2805" x="6600825" y="2619375"/>
          <p14:tracePt t="2814" x="6678613" y="2581275"/>
          <p14:tracePt t="2833" x="6704013" y="2543175"/>
          <p14:tracePt t="2848" x="6716713" y="2517775"/>
          <p14:tracePt t="2856" x="6729413" y="2505075"/>
          <p14:tracePt t="2873" x="6742113" y="2478088"/>
          <p14:tracePt t="2880" x="6742113" y="2465388"/>
          <p14:tracePt t="2897" x="6754813" y="2465388"/>
          <p14:tracePt t="2912" x="6754813" y="2452688"/>
          <p14:tracePt t="2960" x="6767513" y="2439988"/>
          <p14:tracePt t="2976" x="6780213" y="2439988"/>
          <p14:tracePt t="2992" x="6794500" y="2439988"/>
          <p14:tracePt t="3001" x="6819900" y="2439988"/>
          <p14:tracePt t="3009" x="6832600" y="2439988"/>
          <p14:tracePt t="3018" x="6858000" y="2439988"/>
          <p14:tracePt t="3032" x="6896100" y="2439988"/>
          <p14:tracePt t="3040" x="6908800" y="2439988"/>
          <p14:tracePt t="3048" x="6935788" y="2427288"/>
          <p14:tracePt t="3056" x="6961188" y="2414588"/>
          <p14:tracePt t="3064" x="6961188" y="2401888"/>
          <p14:tracePt t="3072" x="6999288" y="2389188"/>
          <p14:tracePt t="3080" x="7011988" y="2376488"/>
          <p14:tracePt t="3104" x="7011988" y="2363788"/>
          <p14:tracePt t="3121" x="7024688" y="2349500"/>
          <p14:tracePt t="3132" x="7024688" y="2336800"/>
          <p14:tracePt t="3285" x="7037388" y="2311400"/>
          <p14:tracePt t="3301" x="7050088" y="2286000"/>
          <p14:tracePt t="3308" x="7050088" y="2273300"/>
          <p14:tracePt t="3316" x="7050088" y="2247900"/>
          <p14:tracePt t="3324" x="7062788" y="2235200"/>
          <p14:tracePt t="3332" x="7062788" y="2222500"/>
          <p14:tracePt t="3340" x="7062788" y="2195513"/>
          <p14:tracePt t="3348" x="7062788" y="2182813"/>
          <p14:tracePt t="3356" x="7062788" y="2170113"/>
          <p14:tracePt t="3364" x="7062788" y="2157413"/>
          <p14:tracePt t="3372" x="7062788" y="2132013"/>
          <p14:tracePt t="3380" x="7050088" y="2119313"/>
          <p14:tracePt t="3388" x="7011988" y="2106613"/>
          <p14:tracePt t="3395" x="6935788" y="2093913"/>
          <p14:tracePt t="3404" x="6858000" y="2081213"/>
          <p14:tracePt t="3412" x="6832600" y="2041525"/>
          <p14:tracePt t="3420" x="6691313" y="2003425"/>
          <p14:tracePt t="3428" x="6600825" y="1990725"/>
          <p14:tracePt t="3436" x="6511925" y="1978025"/>
          <p14:tracePt t="3445" x="6408738" y="1978025"/>
          <p14:tracePt t="3452" x="6292850" y="1978025"/>
          <p14:tracePt t="3460" x="6189663" y="1978025"/>
          <p14:tracePt t="3468" x="6100763" y="1978025"/>
          <p14:tracePt t="3476" x="5972175" y="1978025"/>
          <p14:tracePt t="3484" x="5881688" y="2003425"/>
          <p14:tracePt t="3492" x="5702300" y="2054225"/>
          <p14:tracePt t="3500" x="5611813" y="2066925"/>
          <p14:tracePt t="3508" x="5510213" y="2093913"/>
          <p14:tracePt t="3516" x="5394325" y="2119313"/>
          <p14:tracePt t="3525" x="5278438" y="2157413"/>
          <p14:tracePt t="3533" x="5137150" y="2247900"/>
          <p14:tracePt t="3541" x="5021263" y="2336800"/>
          <p14:tracePt t="3548" x="4945063" y="2376488"/>
          <p14:tracePt t="3557" x="4867275" y="2427288"/>
          <p14:tracePt t="3564" x="4829175" y="2490788"/>
          <p14:tracePt t="3572" x="4776788" y="2593975"/>
          <p14:tracePt t="3580" x="4700588" y="2709863"/>
          <p14:tracePt t="3587" x="4675188" y="2800350"/>
          <p14:tracePt t="3596" x="4635500" y="2941638"/>
          <p14:tracePt t="3604" x="4597400" y="3133725"/>
          <p14:tracePt t="3613" x="4597400" y="3300413"/>
          <p14:tracePt t="3620" x="4572000" y="3492500"/>
          <p14:tracePt t="3628" x="4572000" y="3711575"/>
          <p14:tracePt t="3636" x="4559300" y="3903663"/>
          <p14:tracePt t="3644" x="4559300" y="4135438"/>
          <p14:tracePt t="3652" x="4559300" y="4302125"/>
          <p14:tracePt t="3660" x="4559300" y="4494213"/>
          <p14:tracePt t="3668" x="4559300" y="4622800"/>
          <p14:tracePt t="3676" x="4559300" y="4751388"/>
          <p14:tracePt t="3684" x="4559300" y="4879975"/>
          <p14:tracePt t="3692" x="4559300" y="4983163"/>
          <p14:tracePt t="3700" x="4559300" y="5099050"/>
          <p14:tracePt t="3708" x="4559300" y="5187950"/>
          <p14:tracePt t="3716" x="4559300" y="5213350"/>
          <p14:tracePt t="3724" x="4559300" y="5253038"/>
          <p14:tracePt t="3732" x="4559300" y="5278438"/>
          <p14:tracePt t="3749" x="4559300" y="5291138"/>
          <p14:tracePt t="3757" x="4559300" y="5303838"/>
          <p14:tracePt t="3766" x="4572000" y="5303838"/>
          <p14:tracePt t="3773" x="4584700" y="5303838"/>
          <p14:tracePt t="3780" x="4597400" y="5316538"/>
          <p14:tracePt t="3788" x="4649788" y="5329238"/>
          <p14:tracePt t="3796" x="4687888" y="5341938"/>
          <p14:tracePt t="3804" x="4751388" y="5368925"/>
          <p14:tracePt t="3816" x="4829175" y="5381625"/>
          <p14:tracePt t="3821" x="4918075" y="5419725"/>
          <p14:tracePt t="3834" x="5021263" y="5432425"/>
          <p14:tracePt t="3837" x="5099050" y="5445125"/>
          <p14:tracePt t="3844" x="5187950" y="5470525"/>
          <p14:tracePt t="3852" x="5213350" y="5470525"/>
          <p14:tracePt t="3860" x="5240338" y="5483225"/>
          <p14:tracePt t="3868" x="5253038" y="5483225"/>
          <p14:tracePt t="3892" x="5265738" y="5483225"/>
          <p14:tracePt t="3924" x="5278438" y="5483225"/>
          <p14:tracePt t="3933" x="5291138" y="5483225"/>
          <p14:tracePt t="3941" x="5303838" y="5445125"/>
          <p14:tracePt t="3949" x="5303838" y="5432425"/>
          <p14:tracePt t="3957" x="5303838" y="5407025"/>
          <p14:tracePt t="3964" x="5316538" y="5381625"/>
          <p14:tracePt t="3988" x="5316538" y="5341938"/>
          <p14:tracePt t="3996" x="5316538" y="5316538"/>
          <p14:tracePt t="4004" x="5316538" y="5278438"/>
          <p14:tracePt t="4015" x="5316538" y="5213350"/>
          <p14:tracePt t="4021" x="5316538" y="5124450"/>
          <p14:tracePt t="4032" x="5316538" y="5021263"/>
          <p14:tracePt t="4037" x="5303838" y="4841875"/>
          <p14:tracePt t="4045" x="5291138" y="4675188"/>
          <p14:tracePt t="4053" x="5253038" y="4481513"/>
          <p14:tracePt t="4061" x="5240338" y="4289425"/>
          <p14:tracePt t="4069" x="5240338" y="4070350"/>
          <p14:tracePt t="4077" x="5240338" y="3878263"/>
          <p14:tracePt t="4085" x="5240338" y="3648075"/>
          <p14:tracePt t="4093" x="5240338" y="3544888"/>
          <p14:tracePt t="4101" x="5278438" y="3365500"/>
          <p14:tracePt t="4109" x="5329238" y="3249613"/>
          <p14:tracePt t="4116" x="5407025" y="3133725"/>
          <p14:tracePt t="4123" x="5483225" y="3082925"/>
          <p14:tracePt t="4132" x="5611813" y="2979738"/>
          <p14:tracePt t="4140" x="5637213" y="2967038"/>
          <p14:tracePt t="4149" x="5765800" y="2914650"/>
          <p14:tracePt t="4158" x="5894388" y="2914650"/>
          <p14:tracePt t="4165" x="5984875" y="2901950"/>
          <p14:tracePt t="4173" x="6113463" y="2889250"/>
          <p14:tracePt t="4180" x="6216650" y="2889250"/>
          <p14:tracePt t="4188" x="6343650" y="2889250"/>
          <p14:tracePt t="4197" x="6459538" y="2889250"/>
          <p14:tracePt t="4204" x="6562725" y="2901950"/>
          <p14:tracePt t="4214" x="6665913" y="2914650"/>
          <p14:tracePt t="4220" x="6729413" y="2954338"/>
          <p14:tracePt t="4229" x="6807200" y="2967038"/>
          <p14:tracePt t="4236" x="6832600" y="2979738"/>
          <p14:tracePt t="4244" x="6858000" y="2979738"/>
          <p14:tracePt t="4252" x="6870700" y="2979738"/>
          <p14:tracePt t="4309" x="6896100" y="2979738"/>
          <p14:tracePt t="4316" x="6908800" y="2979738"/>
          <p14:tracePt t="4324" x="6921500" y="2954338"/>
          <p14:tracePt t="4340" x="6935788" y="2927350"/>
          <p14:tracePt t="4351" x="6935788" y="2914650"/>
          <p14:tracePt t="4357" x="6961188" y="2889250"/>
          <p14:tracePt t="4366" x="6961188" y="2863850"/>
          <p14:tracePt t="4373" x="6973888" y="2851150"/>
          <p14:tracePt t="4380" x="6973888" y="2825750"/>
          <p14:tracePt t="4388" x="6999288" y="2787650"/>
          <p14:tracePt t="4396" x="6999288" y="2760663"/>
          <p14:tracePt t="4404" x="7011988" y="2747963"/>
          <p14:tracePt t="4413" x="7024688" y="2722563"/>
          <p14:tracePt t="4420" x="7024688" y="2697163"/>
          <p14:tracePt t="4436" x="7024688" y="2659063"/>
          <p14:tracePt t="4444" x="7037388" y="2646363"/>
          <p14:tracePt t="4452" x="7037388" y="2632075"/>
          <p14:tracePt t="4460" x="7037388" y="2619375"/>
          <p14:tracePt t="4468" x="7037388" y="2606675"/>
          <p14:tracePt t="4756" x="7037388" y="2593975"/>
          <p14:tracePt t="4772" x="7050088" y="2568575"/>
          <p14:tracePt t="4788" x="7050088" y="2555875"/>
          <p14:tracePt t="4796" x="7050088" y="2530475"/>
          <p14:tracePt t="4820" x="7050088" y="2517775"/>
          <p14:tracePt t="4836" x="7062788" y="2505075"/>
          <p14:tracePt t="4901" x="7077075" y="2490788"/>
          <p14:tracePt t="4917" x="7089775" y="2478088"/>
          <p14:tracePt t="4934" x="7089775" y="2465388"/>
          <p14:tracePt t="4942" x="7102475" y="2452688"/>
          <p14:tracePt t="4952" x="7115175" y="2427288"/>
          <p14:tracePt t="4957" x="7127875" y="2427288"/>
          <p14:tracePt t="4967" x="7127875" y="2389188"/>
          <p14:tracePt t="4973" x="7140575" y="2389188"/>
          <p14:tracePt t="4980" x="7153275" y="2376488"/>
          <p14:tracePt t="4988" x="7153275" y="2336800"/>
          <p14:tracePt t="4997" x="7153275" y="2324100"/>
          <p14:tracePt t="5004" x="7153275" y="2298700"/>
          <p14:tracePt t="5013" x="7153275" y="2273300"/>
          <p14:tracePt t="5020" x="7153275" y="2235200"/>
          <p14:tracePt t="5028" x="7153275" y="2144713"/>
          <p14:tracePt t="5036" x="7102475" y="2081213"/>
          <p14:tracePt t="5044" x="7062788" y="2003425"/>
          <p14:tracePt t="5052" x="6961188" y="1900238"/>
          <p14:tracePt t="5060" x="6780213" y="1771650"/>
          <p14:tracePt t="5068" x="6678613" y="1695450"/>
          <p14:tracePt t="5076" x="6537325" y="1592263"/>
          <p14:tracePt t="5084" x="6356350" y="1476375"/>
          <p14:tracePt t="5092" x="6189663" y="1425575"/>
          <p14:tracePt t="5100" x="5972175" y="1374775"/>
          <p14:tracePt t="5113" x="5830888" y="1284288"/>
          <p14:tracePt t="5120" x="5637213" y="1233488"/>
          <p14:tracePt t="5128" x="5535613" y="1233488"/>
          <p14:tracePt t="5136" x="5419725" y="1233488"/>
          <p14:tracePt t="5144" x="5329238" y="1233488"/>
          <p14:tracePt t="5152" x="5240338" y="1271588"/>
          <p14:tracePt t="5159" x="5137150" y="1347788"/>
          <p14:tracePt t="5168" x="5059363" y="1425575"/>
          <p14:tracePt t="5176" x="4983163" y="1476375"/>
          <p14:tracePt t="5185" x="4905375" y="1554163"/>
          <p14:tracePt t="5192" x="4829175" y="1657350"/>
          <p14:tracePt t="5200" x="4751388" y="1733550"/>
          <p14:tracePt t="5208" x="4649788" y="1811338"/>
          <p14:tracePt t="5217" x="4572000" y="1862138"/>
          <p14:tracePt t="5225" x="4468813" y="1952625"/>
          <p14:tracePt t="5232" x="4379913" y="2003425"/>
          <p14:tracePt t="5241" x="4264025" y="2054225"/>
          <p14:tracePt t="5248" x="4186238" y="2093913"/>
          <p14:tracePt t="5256" x="4070350" y="2144713"/>
          <p14:tracePt t="5264" x="4057650" y="2157413"/>
          <p14:tracePt t="5272" x="3968750" y="2182813"/>
          <p14:tracePt t="5282" x="3930650" y="2208213"/>
          <p14:tracePt t="5290" x="3916363" y="2222500"/>
          <p14:tracePt t="5299" x="3890963" y="2235200"/>
          <p14:tracePt t="5305" x="3852863" y="2247900"/>
          <p14:tracePt t="5316" x="3814763" y="2260600"/>
          <p14:tracePt t="5321" x="3802063" y="2260600"/>
          <p14:tracePt t="5329" x="3762375" y="2286000"/>
          <p14:tracePt t="5337" x="3749675" y="2286000"/>
          <p14:tracePt t="5345" x="3724275" y="2286000"/>
          <p14:tracePt t="5353" x="3698875" y="2311400"/>
          <p14:tracePt t="5360" x="3660775" y="2324100"/>
          <p14:tracePt t="5368" x="3621088" y="2349500"/>
          <p14:tracePt t="5376" x="3557588" y="2414588"/>
          <p14:tracePt t="5384" x="3532188" y="2427288"/>
          <p14:tracePt t="5392" x="3454400" y="2452688"/>
          <p14:tracePt t="5400" x="3416300" y="2465388"/>
          <p14:tracePt t="5408" x="3390900" y="2490788"/>
          <p14:tracePt t="5416" x="3365500" y="2505075"/>
          <p14:tracePt t="5424" x="3365500" y="2517775"/>
          <p14:tracePt t="5432" x="3351213" y="2517775"/>
          <p14:tracePt t="5440" x="3338513" y="2517775"/>
          <p14:tracePt t="5448" x="3325813" y="2517775"/>
          <p14:tracePt t="5640" x="3351213" y="2517775"/>
          <p14:tracePt t="5656" x="3365500" y="2517775"/>
          <p14:tracePt t="5664" x="3403600" y="2517775"/>
          <p14:tracePt t="5672" x="3467100" y="2530475"/>
          <p14:tracePt t="5681" x="3557588" y="2530475"/>
          <p14:tracePt t="5688" x="3648075" y="2543175"/>
          <p14:tracePt t="5697" x="3749675" y="2568575"/>
          <p14:tracePt t="5704" x="3865563" y="2606675"/>
          <p14:tracePt t="5712" x="3956050" y="2619375"/>
          <p14:tracePt t="5720" x="4032250" y="2632075"/>
          <p14:tracePt t="5728" x="4122738" y="2671763"/>
          <p14:tracePt t="5736" x="4186238" y="2671763"/>
          <p14:tracePt t="5744" x="4225925" y="2671763"/>
          <p14:tracePt t="5753" x="4251325" y="2671763"/>
          <p14:tracePt t="5760" x="4264025" y="2671763"/>
          <p14:tracePt t="5768" x="4276725" y="2659063"/>
          <p14:tracePt t="5776" x="4289425" y="2646363"/>
          <p14:tracePt t="5784" x="4302125" y="2619375"/>
          <p14:tracePt t="5792" x="4314825" y="2593975"/>
          <p14:tracePt t="5800" x="4314825" y="2555875"/>
          <p14:tracePt t="5808" x="4314825" y="2490788"/>
          <p14:tracePt t="5817" x="4314825" y="2465388"/>
          <p14:tracePt t="5824" x="4314825" y="2401888"/>
          <p14:tracePt t="5832" x="4276725" y="2324100"/>
          <p14:tracePt t="5840" x="4264025" y="2286000"/>
          <p14:tracePt t="5849" x="4186238" y="2222500"/>
          <p14:tracePt t="5857" x="4110038" y="2132013"/>
          <p14:tracePt t="5865" x="4070350" y="2106613"/>
          <p14:tracePt t="5872" x="3956050" y="2066925"/>
          <p14:tracePt t="5882" x="3840163" y="2016125"/>
          <p14:tracePt t="5888" x="3749675" y="2016125"/>
          <p14:tracePt t="5898" x="3621088" y="2016125"/>
          <p14:tracePt t="5904" x="3416300" y="2016125"/>
          <p14:tracePt t="5912" x="3197225" y="2054225"/>
          <p14:tracePt t="5920" x="2927350" y="2222500"/>
          <p14:tracePt t="5928" x="2722563" y="2427288"/>
          <p14:tracePt t="5936" x="2452688" y="2606675"/>
          <p14:tracePt t="5944" x="2222500" y="2825750"/>
          <p14:tracePt t="5952" x="1811338" y="3146425"/>
          <p14:tracePt t="5960" x="1374775" y="3479800"/>
          <p14:tracePt t="5968" x="885825" y="3852863"/>
          <p14:tracePt t="5976" x="269875" y="4314825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DA957-E642-863C-119B-68168B71E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WSARE Project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45F77B9-B1A3-6FC3-AC44-F6881E07B4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890638"/>
              </p:ext>
            </p:extLst>
          </p:nvPr>
        </p:nvGraphicFramePr>
        <p:xfrm>
          <a:off x="990600" y="1828800"/>
          <a:ext cx="6934200" cy="312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3550">
                  <a:extLst>
                    <a:ext uri="{9D8B030D-6E8A-4147-A177-3AD203B41FA5}">
                      <a16:colId xmlns:a16="http://schemas.microsoft.com/office/drawing/2014/main" val="3788228891"/>
                    </a:ext>
                  </a:extLst>
                </a:gridCol>
                <a:gridCol w="1733550">
                  <a:extLst>
                    <a:ext uri="{9D8B030D-6E8A-4147-A177-3AD203B41FA5}">
                      <a16:colId xmlns:a16="http://schemas.microsoft.com/office/drawing/2014/main" val="499907968"/>
                    </a:ext>
                  </a:extLst>
                </a:gridCol>
                <a:gridCol w="1733550">
                  <a:extLst>
                    <a:ext uri="{9D8B030D-6E8A-4147-A177-3AD203B41FA5}">
                      <a16:colId xmlns:a16="http://schemas.microsoft.com/office/drawing/2014/main" val="1368223780"/>
                    </a:ext>
                  </a:extLst>
                </a:gridCol>
                <a:gridCol w="1733550">
                  <a:extLst>
                    <a:ext uri="{9D8B030D-6E8A-4147-A177-3AD203B41FA5}">
                      <a16:colId xmlns:a16="http://schemas.microsoft.com/office/drawing/2014/main" val="1260014859"/>
                    </a:ext>
                  </a:extLst>
                </a:gridCol>
              </a:tblGrid>
              <a:tr h="9417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Precipitation (in)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Biochar Treatment (tons/a)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1174886"/>
                  </a:ext>
                </a:extLst>
              </a:tr>
              <a:tr h="5456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Betts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745951"/>
                  </a:ext>
                </a:extLst>
              </a:tr>
              <a:tr h="5456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Johns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17-22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203509"/>
                  </a:ext>
                </a:extLst>
              </a:tr>
              <a:tr h="5456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Hartley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17-22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3591445"/>
                  </a:ext>
                </a:extLst>
              </a:tr>
              <a:tr h="5456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Nelson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11-12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022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637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2FA3120-2073-360C-3A2A-F3D25B9617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9605621"/>
              </p:ext>
            </p:extLst>
          </p:nvPr>
        </p:nvGraphicFramePr>
        <p:xfrm>
          <a:off x="1219200" y="990600"/>
          <a:ext cx="64770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9600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Biochar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Studies show that biochar can be the solution to both SOC depletion, soil acidification, climate change mitigation</a:t>
            </a:r>
          </a:p>
          <a:p>
            <a:r>
              <a:rPr lang="en-US" dirty="0"/>
              <a:t>However, there is need to “match” the biochar to the soil. Our soils are acidic and need </a:t>
            </a:r>
            <a:r>
              <a:rPr lang="en-US" b="1" i="1" dirty="0"/>
              <a:t>alkaline biochar; the biochar we used had a pH of 10</a:t>
            </a:r>
          </a:p>
          <a:p>
            <a:r>
              <a:rPr lang="en-US" dirty="0"/>
              <a:t>Biochar source and cost remain prohibitive</a:t>
            </a:r>
          </a:p>
          <a:p>
            <a:r>
              <a:rPr lang="en-US" dirty="0"/>
              <a:t>Luckily our farms are in proximity to the forests</a:t>
            </a:r>
          </a:p>
          <a:p>
            <a:r>
              <a:rPr lang="en-US" dirty="0"/>
              <a:t>Biochar used in studies was produced by Biological Carbon using Douglas Fir feedstock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743" y="228600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5155"/>
    </mc:Choice>
    <mc:Fallback xmlns="">
      <p:transition spd="slow" advTm="75155"/>
    </mc:Fallback>
  </mc:AlternateContent>
  <p:extLst>
    <p:ext uri="{3A86A75C-4F4B-4683-9AE1-C65F6400EC91}">
      <p14:laserTraceLst xmlns:p14="http://schemas.microsoft.com/office/powerpoint/2010/main">
        <p14:tracePtLst>
          <p14:tracePt t="707" x="38100" y="6010275"/>
          <p14:tracePt t="715" x="50800" y="5997575"/>
          <p14:tracePt t="723" x="63500" y="5997575"/>
          <p14:tracePt t="732" x="90488" y="5997575"/>
          <p14:tracePt t="741" x="103188" y="5997575"/>
          <p14:tracePt t="748" x="115888" y="5997575"/>
          <p14:tracePt t="756" x="128588" y="5997575"/>
          <p14:tracePt t="779" x="141288" y="5997575"/>
          <p14:tracePt t="788" x="153988" y="5997575"/>
          <p14:tracePt t="796" x="166688" y="5997575"/>
          <p14:tracePt t="1031" x="179388" y="5997575"/>
          <p14:tracePt t="1047" x="204788" y="5972175"/>
          <p14:tracePt t="1655" x="231775" y="5946775"/>
          <p14:tracePt t="1663" x="244475" y="5934075"/>
          <p14:tracePt t="1679" x="257175" y="5919788"/>
          <p14:tracePt t="1688" x="269875" y="5907088"/>
          <p14:tracePt t="1703" x="295275" y="5881688"/>
          <p14:tracePt t="1711" x="307975" y="5868988"/>
          <p14:tracePt t="1720" x="320675" y="5856288"/>
          <p14:tracePt t="1728" x="360363" y="5818188"/>
          <p14:tracePt t="1736" x="398463" y="5778500"/>
          <p14:tracePt t="1744" x="514350" y="5676900"/>
          <p14:tracePt t="1752" x="693738" y="5586413"/>
          <p14:tracePt t="1761" x="923925" y="5470525"/>
          <p14:tracePt t="1768" x="1130300" y="5381625"/>
          <p14:tracePt t="1777" x="1450975" y="5253038"/>
          <p14:tracePt t="1784" x="1811338" y="5111750"/>
          <p14:tracePt t="1792" x="2054225" y="5008563"/>
          <p14:tracePt t="1799" x="2414588" y="4854575"/>
          <p14:tracePt t="1808" x="2659063" y="4764088"/>
          <p14:tracePt t="1816" x="2979738" y="4738688"/>
          <p14:tracePt t="1824" x="3108325" y="4687888"/>
          <p14:tracePt t="1832" x="3224213" y="4675188"/>
          <p14:tracePt t="1840" x="3287713" y="4662488"/>
          <p14:tracePt t="1848" x="3300413" y="4662488"/>
          <p14:tracePt t="1975" x="3313113" y="4662488"/>
          <p14:tracePt t="1983" x="3325813" y="4649788"/>
          <p14:tracePt t="3365" x="3325813" y="4662488"/>
          <p14:tracePt t="3372" x="3325813" y="4675188"/>
          <p14:tracePt t="42844" x="3338513" y="4713288"/>
          <p14:tracePt t="42851" x="3351213" y="4713288"/>
          <p14:tracePt t="42859" x="3365500" y="4713288"/>
          <p14:tracePt t="43372" x="3390900" y="4713288"/>
          <p14:tracePt t="43379" x="3403600" y="4700588"/>
          <p14:tracePt t="43388" x="3467100" y="4635500"/>
          <p14:tracePt t="43395" x="3544888" y="4559300"/>
          <p14:tracePt t="43403" x="3582988" y="4521200"/>
          <p14:tracePt t="43411" x="3660775" y="4443413"/>
          <p14:tracePt t="43419" x="3698875" y="4367213"/>
          <p14:tracePt t="43428" x="3724275" y="4340225"/>
          <p14:tracePt t="43435" x="3736975" y="4327525"/>
          <p14:tracePt t="43444" x="3749675" y="4314825"/>
          <p14:tracePt t="43603" x="3736975" y="4314825"/>
          <p14:tracePt t="43611" x="3724275" y="4314825"/>
          <p14:tracePt t="43619" x="3711575" y="4327525"/>
          <p14:tracePt t="43627" x="3686175" y="4340225"/>
          <p14:tracePt t="43635" x="3673475" y="4367213"/>
          <p14:tracePt t="43647" x="3582988" y="4405313"/>
          <p14:tracePt t="43655" x="3467100" y="4456113"/>
          <p14:tracePt t="43663" x="3287713" y="4508500"/>
          <p14:tracePt t="43671" x="3068638" y="4597400"/>
          <p14:tracePt t="43679" x="2863850" y="4649788"/>
          <p14:tracePt t="43688" x="2555875" y="4713288"/>
          <p14:tracePt t="43695" x="2349500" y="4751388"/>
          <p14:tracePt t="43703" x="2170113" y="4791075"/>
          <p14:tracePt t="43711" x="1978025" y="4816475"/>
          <p14:tracePt t="43719" x="1798638" y="4854575"/>
          <p14:tracePt t="43727" x="1695450" y="4854575"/>
          <p14:tracePt t="43735" x="1592263" y="4854575"/>
          <p14:tracePt t="43744" x="1554163" y="4867275"/>
          <p14:tracePt t="43752" x="1541463" y="4867275"/>
          <p14:tracePt t="43760" x="1528763" y="4867275"/>
          <p14:tracePt t="43803" x="1528763" y="4803775"/>
          <p14:tracePt t="43811" x="1528763" y="4738688"/>
          <p14:tracePt t="43819" x="1489075" y="4649788"/>
          <p14:tracePt t="43827" x="1450975" y="4559300"/>
          <p14:tracePt t="43839" x="1412875" y="4456113"/>
          <p14:tracePt t="43848" x="1400175" y="4367213"/>
          <p14:tracePt t="43855" x="1347788" y="4276725"/>
          <p14:tracePt t="43865" x="1347788" y="4264025"/>
          <p14:tracePt t="43875" x="1322388" y="4211638"/>
          <p14:tracePt t="43880" x="1322388" y="4173538"/>
          <p14:tracePt t="43892" x="1309688" y="4135438"/>
          <p14:tracePt t="43896" x="1309688" y="4122738"/>
          <p14:tracePt t="43904" x="1296988" y="4110038"/>
          <p14:tracePt t="43912" x="1296988" y="4097338"/>
          <p14:tracePt t="43920" x="1296988" y="4084638"/>
          <p14:tracePt t="43980" x="1296988" y="4070350"/>
          <p14:tracePt t="43989" x="1322388" y="4070350"/>
          <p14:tracePt t="44000" x="1387475" y="4070350"/>
          <p14:tracePt t="44008" x="1450975" y="4070350"/>
          <p14:tracePt t="44016" x="1516063" y="4070350"/>
          <p14:tracePt t="44024" x="1579563" y="4070350"/>
          <p14:tracePt t="44032" x="1670050" y="4070350"/>
          <p14:tracePt t="44040" x="1758950" y="4070350"/>
          <p14:tracePt t="44048" x="1798638" y="4070350"/>
          <p14:tracePt t="44056" x="1811338" y="4070350"/>
          <p14:tracePt t="44064" x="1849438" y="4057650"/>
          <p14:tracePt t="44072" x="1874838" y="4044950"/>
          <p14:tracePt t="44144" x="1862138" y="4044950"/>
          <p14:tracePt t="44151" x="1849438" y="4044950"/>
          <p14:tracePt t="44165" x="1824038" y="4057650"/>
          <p14:tracePt t="44178" x="1798638" y="4070350"/>
          <p14:tracePt t="44181" x="1771650" y="4070350"/>
          <p14:tracePt t="44191" x="1733550" y="4097338"/>
          <p14:tracePt t="44197" x="1695450" y="4097338"/>
          <p14:tracePt t="44205" x="1630363" y="4110038"/>
          <p14:tracePt t="44213" x="1592263" y="4122738"/>
          <p14:tracePt t="44221" x="1516063" y="4135438"/>
          <p14:tracePt t="44229" x="1489075" y="4148138"/>
          <p14:tracePt t="44237" x="1450975" y="4148138"/>
          <p14:tracePt t="44252" x="1438275" y="4148138"/>
          <p14:tracePt t="44261" x="1425575" y="4148138"/>
          <p14:tracePt t="44268" x="1412875" y="4148138"/>
          <p14:tracePt t="44276" x="1400175" y="4148138"/>
          <p14:tracePt t="44284" x="1374775" y="4173538"/>
          <p14:tracePt t="44292" x="1309688" y="4186238"/>
          <p14:tracePt t="44300" x="1271588" y="4186238"/>
          <p14:tracePt t="44308" x="1258888" y="4186238"/>
          <p14:tracePt t="44315" x="1168400" y="4211638"/>
          <p14:tracePt t="44323" x="1155700" y="4211638"/>
          <p14:tracePt t="44332" x="1143000" y="4238625"/>
          <p14:tracePt t="44339" x="1130300" y="4238625"/>
          <p14:tracePt t="44357" x="1092200" y="4264025"/>
          <p14:tracePt t="44363" x="1079500" y="4276725"/>
          <p14:tracePt t="44384" x="1065213" y="4289425"/>
          <p14:tracePt t="44400" x="1065213" y="4302125"/>
          <p14:tracePt t="44424" x="1117600" y="4327525"/>
          <p14:tracePt t="44431" x="1193800" y="4340225"/>
          <p14:tracePt t="44439" x="1296988" y="4367213"/>
          <p14:tracePt t="44448" x="1412875" y="4379913"/>
          <p14:tracePt t="44455" x="1516063" y="4379913"/>
          <p14:tracePt t="44463" x="1604963" y="4392613"/>
          <p14:tracePt t="44472" x="1720850" y="4392613"/>
          <p14:tracePt t="44479" x="1746250" y="4392613"/>
          <p14:tracePt t="44487" x="1771650" y="4392613"/>
          <p14:tracePt t="44560" x="1758950" y="4392613"/>
          <p14:tracePt t="44576" x="1733550" y="4392613"/>
          <p14:tracePt t="44585" x="1708150" y="4392613"/>
          <p14:tracePt t="44594" x="1682750" y="4392613"/>
          <p14:tracePt t="44601" x="1670050" y="4392613"/>
          <p14:tracePt t="44610" x="1657350" y="4392613"/>
          <p14:tracePt t="44617" x="1644650" y="4392613"/>
          <p14:tracePt t="44625" x="1630363" y="4392613"/>
          <p14:tracePt t="44704" x="1657350" y="4392613"/>
          <p14:tracePt t="44712" x="1758950" y="4367213"/>
          <p14:tracePt t="44720" x="1849438" y="4327525"/>
          <p14:tracePt t="44727" x="1912938" y="4327525"/>
          <p14:tracePt t="44735" x="2003425" y="4302125"/>
          <p14:tracePt t="44744" x="2028825" y="4302125"/>
          <p14:tracePt t="44753" x="2106613" y="4276725"/>
          <p14:tracePt t="44761" x="2144713" y="4251325"/>
          <p14:tracePt t="44769" x="2208213" y="4251325"/>
          <p14:tracePt t="44777" x="2235200" y="4238625"/>
          <p14:tracePt t="44832" x="2235200" y="4225925"/>
          <p14:tracePt t="44839" x="2222500" y="4225925"/>
          <p14:tracePt t="44847" x="2195513" y="4225925"/>
          <p14:tracePt t="44856" x="2157413" y="4225925"/>
          <p14:tracePt t="44864" x="2132013" y="4225925"/>
          <p14:tracePt t="44874" x="2028825" y="4225925"/>
          <p14:tracePt t="44880" x="1965325" y="4238625"/>
          <p14:tracePt t="44888" x="1952625" y="4238625"/>
          <p14:tracePt t="44896" x="1925638" y="4238625"/>
          <p14:tracePt t="44967" x="1990725" y="4238625"/>
          <p14:tracePt t="44975" x="2081213" y="4211638"/>
          <p14:tracePt t="44983" x="2195513" y="4198938"/>
          <p14:tracePt t="44991" x="2298700" y="4173538"/>
          <p14:tracePt t="44999" x="2414588" y="4173538"/>
          <p14:tracePt t="45007" x="2543175" y="4173538"/>
          <p14:tracePt t="45015" x="2632075" y="4173538"/>
          <p14:tracePt t="45023" x="2659063" y="4173538"/>
          <p14:tracePt t="45031" x="2671763" y="4173538"/>
          <p14:tracePt t="45083" x="2659063" y="4173538"/>
          <p14:tracePt t="45091" x="2646363" y="4173538"/>
          <p14:tracePt t="45099" x="2593975" y="4173538"/>
          <p14:tracePt t="45107" x="2555875" y="4173538"/>
          <p14:tracePt t="45115" x="2517775" y="4186238"/>
          <p14:tracePt t="45124" x="2505075" y="4186238"/>
          <p14:tracePt t="45131" x="2490788" y="4198938"/>
          <p14:tracePt t="45139" x="2478088" y="4198938"/>
          <p14:tracePt t="45175" x="2465388" y="4211638"/>
          <p14:tracePt t="45195" x="2517775" y="4211638"/>
          <p14:tracePt t="45211" x="2606675" y="4211638"/>
          <p14:tracePt t="45219" x="2787650" y="4225925"/>
          <p14:tracePt t="45227" x="2967038" y="4225925"/>
          <p14:tracePt t="45235" x="3209925" y="4251325"/>
          <p14:tracePt t="45243" x="3441700" y="4289425"/>
          <p14:tracePt t="45251" x="3660775" y="4302125"/>
          <p14:tracePt t="45259" x="3852863" y="4340225"/>
          <p14:tracePt t="45267" x="3968750" y="4352925"/>
          <p14:tracePt t="45275" x="4006850" y="4367213"/>
          <p14:tracePt t="45292" x="4019550" y="4379913"/>
          <p14:tracePt t="45308" x="4006850" y="4379913"/>
          <p14:tracePt t="45315" x="3903663" y="4392613"/>
          <p14:tracePt t="45324" x="3789363" y="4392613"/>
          <p14:tracePt t="45331" x="3621088" y="4392613"/>
          <p14:tracePt t="45339" x="3454400" y="4392613"/>
          <p14:tracePt t="45356" x="3236913" y="4392613"/>
          <p14:tracePt t="45363" x="3133725" y="4392613"/>
          <p14:tracePt t="45371" x="3017838" y="4392613"/>
          <p14:tracePt t="45380" x="3005138" y="4392613"/>
          <p14:tracePt t="45387" x="2992438" y="4392613"/>
          <p14:tracePt t="45395" x="2979738" y="4392613"/>
          <p14:tracePt t="45447" x="3055938" y="4392613"/>
          <p14:tracePt t="45456" x="3146425" y="4392613"/>
          <p14:tracePt t="45464" x="3275013" y="4392613"/>
          <p14:tracePt t="45471" x="3378200" y="4392613"/>
          <p14:tracePt t="45479" x="3519488" y="4418013"/>
          <p14:tracePt t="45488" x="3608388" y="4430713"/>
          <p14:tracePt t="45495" x="3736975" y="4468813"/>
          <p14:tracePt t="45503" x="3749675" y="4468813"/>
          <p14:tracePt t="45528" x="3762375" y="4481513"/>
          <p14:tracePt t="45551" x="3686175" y="4508500"/>
          <p14:tracePt t="45559" x="3582988" y="4508500"/>
          <p14:tracePt t="45567" x="3492500" y="4508500"/>
          <p14:tracePt t="45575" x="3390900" y="4508500"/>
          <p14:tracePt t="45583" x="3313113" y="4508500"/>
          <p14:tracePt t="45592" x="3287713" y="4508500"/>
          <p14:tracePt t="45599" x="3262313" y="4508500"/>
          <p14:tracePt t="45672" x="3275013" y="4508500"/>
          <p14:tracePt t="45680" x="3351213" y="4494213"/>
          <p14:tracePt t="45687" x="3441700" y="4468813"/>
          <p14:tracePt t="45695" x="3557588" y="4468813"/>
          <p14:tracePt t="45703" x="3686175" y="4468813"/>
          <p14:tracePt t="45711" x="3814763" y="4468813"/>
          <p14:tracePt t="45719" x="4006850" y="4468813"/>
          <p14:tracePt t="45727" x="4135438" y="4468813"/>
          <p14:tracePt t="45735" x="4225925" y="4468813"/>
          <p14:tracePt t="45743" x="4289425" y="4468813"/>
          <p14:tracePt t="45799" x="4276725" y="4468813"/>
          <p14:tracePt t="45807" x="4264025" y="4468813"/>
          <p14:tracePt t="45823" x="4251325" y="4468813"/>
          <p14:tracePt t="45835" x="4225925" y="4468813"/>
          <p14:tracePt t="45851" x="4211638" y="4468813"/>
          <p14:tracePt t="45912" x="4251325" y="4468813"/>
          <p14:tracePt t="45920" x="4264025" y="4468813"/>
          <p14:tracePt t="45927" x="4340225" y="4468813"/>
          <p14:tracePt t="45935" x="4405313" y="4468813"/>
          <p14:tracePt t="45943" x="4597400" y="4468813"/>
          <p14:tracePt t="45951" x="4791075" y="4468813"/>
          <p14:tracePt t="45959" x="4970463" y="4468813"/>
          <p14:tracePt t="45967" x="5187950" y="4468813"/>
          <p14:tracePt t="45975" x="5316538" y="4494213"/>
          <p14:tracePt t="45983" x="5445125" y="4494213"/>
          <p14:tracePt t="45991" x="5561013" y="4494213"/>
          <p14:tracePt t="45999" x="5573713" y="4494213"/>
          <p14:tracePt t="46023" x="5573713" y="4508500"/>
          <p14:tracePt t="46041" x="5510213" y="4508500"/>
          <p14:tracePt t="46047" x="5381625" y="4508500"/>
          <p14:tracePt t="46055" x="5213350" y="4508500"/>
          <p14:tracePt t="46063" x="4995863" y="4508500"/>
          <p14:tracePt t="46071" x="4803775" y="4508500"/>
          <p14:tracePt t="46079" x="4700588" y="4508500"/>
          <p14:tracePt t="46087" x="4533900" y="4508500"/>
          <p14:tracePt t="46095" x="4352925" y="4508500"/>
          <p14:tracePt t="46103" x="4276725" y="4508500"/>
          <p14:tracePt t="46111" x="4173538" y="4481513"/>
          <p14:tracePt t="46159" x="4186238" y="4481513"/>
          <p14:tracePt t="46167" x="4251325" y="4468813"/>
          <p14:tracePt t="46175" x="4340225" y="4468813"/>
          <p14:tracePt t="46183" x="4443413" y="4468813"/>
          <p14:tracePt t="46191" x="4635500" y="4468813"/>
          <p14:tracePt t="46199" x="4854575" y="4468813"/>
          <p14:tracePt t="46207" x="5046663" y="4468813"/>
          <p14:tracePt t="46215" x="5368925" y="4468813"/>
          <p14:tracePt t="46224" x="5561013" y="4468813"/>
          <p14:tracePt t="46231" x="5856288" y="4494213"/>
          <p14:tracePt t="46240" x="6035675" y="4508500"/>
          <p14:tracePt t="46247" x="6138863" y="4521200"/>
          <p14:tracePt t="46255" x="6176963" y="4521200"/>
          <p14:tracePt t="46279" x="6189663" y="4533900"/>
          <p14:tracePt t="46295" x="6126163" y="4546600"/>
          <p14:tracePt t="46303" x="5997575" y="4546600"/>
          <p14:tracePt t="46311" x="5830888" y="4546600"/>
          <p14:tracePt t="46319" x="5651500" y="4546600"/>
          <p14:tracePt t="46327" x="5445125" y="4546600"/>
          <p14:tracePt t="46335" x="5278438" y="4546600"/>
          <p14:tracePt t="46343" x="5086350" y="4546600"/>
          <p14:tracePt t="46357" x="4892675" y="4546600"/>
          <p14:tracePt t="46360" x="4713288" y="4546600"/>
          <p14:tracePt t="46367" x="4635500" y="4546600"/>
          <p14:tracePt t="46376" x="4597400" y="4546600"/>
          <p14:tracePt t="46383" x="4584700" y="4546600"/>
          <p14:tracePt t="46448" x="4635500" y="4546600"/>
          <p14:tracePt t="46455" x="4751388" y="4533900"/>
          <p14:tracePt t="46463" x="4816475" y="4533900"/>
          <p14:tracePt t="46472" x="4879975" y="4533900"/>
          <p14:tracePt t="46481" x="4970463" y="4533900"/>
          <p14:tracePt t="46489" x="5059363" y="4533900"/>
          <p14:tracePt t="46497" x="5162550" y="4533900"/>
          <p14:tracePt t="46505" x="5253038" y="4533900"/>
          <p14:tracePt t="46513" x="5278438" y="4533900"/>
          <p14:tracePt t="46521" x="5303838" y="4533900"/>
          <p14:tracePt t="46529" x="5316538" y="4533900"/>
          <p14:tracePt t="46583" x="5291138" y="4533900"/>
          <p14:tracePt t="46591" x="5278438" y="4533900"/>
          <p14:tracePt t="46599" x="5253038" y="4533900"/>
          <p14:tracePt t="46607" x="5227638" y="4533900"/>
          <p14:tracePt t="46615" x="5213350" y="4533900"/>
          <p14:tracePt t="46624" x="5200650" y="4533900"/>
          <p14:tracePt t="46650" x="5187950" y="4533900"/>
          <p14:tracePt t="46760" x="5175250" y="4521200"/>
          <p14:tracePt t="46776" x="5175250" y="4508500"/>
          <p14:tracePt t="46791" x="5187950" y="4508500"/>
          <p14:tracePt t="47036" x="5200650" y="4494213"/>
          <p14:tracePt t="47228" x="5200650" y="4481513"/>
          <p14:tracePt t="47356" x="5213350" y="4481513"/>
          <p14:tracePt t="47515" x="5240338" y="4468813"/>
          <p14:tracePt t="47628" x="5253038" y="4468813"/>
          <p14:tracePt t="47756" x="5265738" y="4468813"/>
          <p14:tracePt t="47981" x="5291138" y="4468813"/>
          <p14:tracePt t="47988" x="5303838" y="4468813"/>
          <p14:tracePt t="48044" x="5316538" y="4456113"/>
          <p14:tracePt t="48051" x="5329238" y="4456113"/>
          <p14:tracePt t="48064" x="5341938" y="4456113"/>
          <p14:tracePt t="48072" x="5341938" y="4443413"/>
          <p14:tracePt t="48080" x="5354638" y="4443413"/>
          <p14:tracePt t="48087" x="5381625" y="4430713"/>
          <p14:tracePt t="48096" x="5394325" y="4430713"/>
          <p14:tracePt t="48103" x="5432425" y="4430713"/>
          <p14:tracePt t="48111" x="5470525" y="4405313"/>
          <p14:tracePt t="48120" x="5470525" y="4392613"/>
          <p14:tracePt t="48135" x="5483225" y="4379913"/>
          <p14:tracePt t="48780" x="5483225" y="4392613"/>
          <p14:tracePt t="48795" x="5457825" y="4443413"/>
          <p14:tracePt t="48804" x="5445125" y="4456113"/>
          <p14:tracePt t="48812" x="5432425" y="4468813"/>
          <p14:tracePt t="48828" x="5419725" y="4481513"/>
          <p14:tracePt t="48838" x="5394325" y="4494213"/>
          <p14:tracePt t="48845" x="5368925" y="4521200"/>
          <p14:tracePt t="48856" x="5303838" y="4559300"/>
          <p14:tracePt t="48862" x="5291138" y="4559300"/>
          <p14:tracePt t="48869" x="5265738" y="4584700"/>
          <p14:tracePt t="48881" x="5240338" y="4610100"/>
          <p14:tracePt t="48889" x="5227638" y="4622800"/>
          <p14:tracePt t="48897" x="5200650" y="4635500"/>
          <p14:tracePt t="48905" x="5187950" y="4649788"/>
          <p14:tracePt t="48911" x="5162550" y="4662488"/>
          <p14:tracePt t="48927" x="5149850" y="4662488"/>
          <p14:tracePt t="48935" x="5137150" y="4675188"/>
          <p14:tracePt t="49121" x="5124450" y="4687888"/>
          <p14:tracePt t="49137" x="5111750" y="4700588"/>
          <p14:tracePt t="49147" x="5099050" y="4700588"/>
          <p14:tracePt t="49153" x="5073650" y="4700588"/>
          <p14:tracePt t="49160" x="5046663" y="4713288"/>
          <p14:tracePt t="49168" x="5008563" y="4725988"/>
          <p14:tracePt t="49177" x="4945063" y="4725988"/>
          <p14:tracePt t="49184" x="4879975" y="4764088"/>
          <p14:tracePt t="49193" x="4764088" y="4776788"/>
          <p14:tracePt t="49199" x="4584700" y="4803775"/>
          <p14:tracePt t="49208" x="4481513" y="4829175"/>
          <p14:tracePt t="49217" x="4289425" y="4841875"/>
          <p14:tracePt t="49225" x="4110038" y="4879975"/>
          <p14:tracePt t="49232" x="3943350" y="4892675"/>
          <p14:tracePt t="49240" x="3749675" y="4892675"/>
          <p14:tracePt t="49248" x="3621088" y="4892675"/>
          <p14:tracePt t="49256" x="3557588" y="4892675"/>
          <p14:tracePt t="49264" x="3429000" y="4892675"/>
          <p14:tracePt t="49273" x="3390900" y="4892675"/>
          <p14:tracePt t="49281" x="3351213" y="4892675"/>
          <p14:tracePt t="49289" x="3338513" y="4892675"/>
          <p14:tracePt t="49296" x="3325813" y="4905375"/>
          <p14:tracePt t="49303" x="3313113" y="4918075"/>
          <p14:tracePt t="49355" x="3300413" y="4918075"/>
          <p14:tracePt t="49363" x="3275013" y="4918075"/>
          <p14:tracePt t="49380" x="3249613" y="4892675"/>
          <p14:tracePt t="49387" x="3209925" y="4854575"/>
          <p14:tracePt t="49396" x="3171825" y="4816475"/>
          <p14:tracePt t="49403" x="3108325" y="4776788"/>
          <p14:tracePt t="49412" x="3005138" y="4751388"/>
          <p14:tracePt t="49420" x="2709863" y="4700588"/>
          <p14:tracePt t="49427" x="2517775" y="4675188"/>
          <p14:tracePt t="49435" x="2273300" y="4635500"/>
          <p14:tracePt t="49443" x="2054225" y="4597400"/>
          <p14:tracePt t="49451" x="1862138" y="4559300"/>
          <p14:tracePt t="49459" x="1720850" y="4508500"/>
          <p14:tracePt t="49467" x="1630363" y="4481513"/>
          <p14:tracePt t="49476" x="1617663" y="4481513"/>
          <p14:tracePt t="49483" x="1617663" y="4468813"/>
          <p14:tracePt t="49540" x="1630363" y="4468813"/>
          <p14:tracePt t="49557" x="1695450" y="4468813"/>
          <p14:tracePt t="49564" x="1733550" y="4468813"/>
          <p14:tracePt t="49571" x="1811338" y="4468813"/>
          <p14:tracePt t="49579" x="1900238" y="4468813"/>
          <p14:tracePt t="49587" x="1925638" y="4468813"/>
          <p14:tracePt t="49595" x="1965325" y="4468813"/>
          <p14:tracePt t="49603" x="2028825" y="4468813"/>
          <p14:tracePt t="49611" x="2093913" y="4468813"/>
          <p14:tracePt t="49619" x="2132013" y="4468813"/>
          <p14:tracePt t="49628" x="2208213" y="4468813"/>
          <p14:tracePt t="49635" x="2247900" y="4468813"/>
          <p14:tracePt t="49643" x="2286000" y="4468813"/>
          <p14:tracePt t="49651" x="2311400" y="4468813"/>
          <p14:tracePt t="49660" x="2324100" y="4468813"/>
          <p14:tracePt t="49667" x="2336800" y="4468813"/>
          <p14:tracePt t="50104" x="2336800" y="4456113"/>
          <p14:tracePt t="50111" x="2349500" y="4430713"/>
          <p14:tracePt t="50127" x="2376488" y="4405313"/>
          <p14:tracePt t="50136" x="2389188" y="4392613"/>
          <p14:tracePt t="50152" x="2389188" y="4367213"/>
          <p14:tracePt t="50160" x="2401888" y="4340225"/>
          <p14:tracePt t="50176" x="2414588" y="4327525"/>
          <p14:tracePt t="50183" x="2414588" y="4314825"/>
          <p14:tracePt t="50192" x="2427288" y="4302125"/>
          <p14:tracePt t="50204" x="2427288" y="4289425"/>
          <p14:tracePt t="50214" x="2427288" y="4276725"/>
          <p14:tracePt t="50228" x="2427288" y="4264025"/>
          <p14:tracePt t="50559" x="2427288" y="4251325"/>
          <p14:tracePt t="50625" x="2427288" y="4238625"/>
          <p14:tracePt t="50641" x="2439988" y="4238625"/>
          <p14:tracePt t="50657" x="2465388" y="4225925"/>
          <p14:tracePt t="50664" x="2478088" y="4211638"/>
          <p14:tracePt t="50673" x="2490788" y="4211638"/>
          <p14:tracePt t="50689" x="2517775" y="4198938"/>
          <p14:tracePt t="50719" x="2530475" y="4198938"/>
          <p14:tracePt t="50728" x="2555875" y="4198938"/>
          <p14:tracePt t="50753" x="2568575" y="4198938"/>
          <p14:tracePt t="50764" x="2581275" y="4198938"/>
          <p14:tracePt t="50769" x="2606675" y="4211638"/>
          <p14:tracePt t="50776" x="2619375" y="4211638"/>
          <p14:tracePt t="50784" x="2632075" y="4225925"/>
          <p14:tracePt t="50792" x="2632075" y="4251325"/>
          <p14:tracePt t="50800" x="2659063" y="4289425"/>
          <p14:tracePt t="50808" x="2671763" y="4302125"/>
          <p14:tracePt t="50827" x="2671763" y="4327525"/>
          <p14:tracePt t="50835" x="2697163" y="4418013"/>
          <p14:tracePt t="50844" x="2773363" y="4494213"/>
          <p14:tracePt t="50851" x="2787650" y="4559300"/>
          <p14:tracePt t="50859" x="2813050" y="4597400"/>
          <p14:tracePt t="50867" x="2825750" y="4662488"/>
          <p14:tracePt t="50875" x="2838450" y="4687888"/>
          <p14:tracePt t="50883" x="2863850" y="4713288"/>
          <p14:tracePt t="50893" x="2889250" y="4713288"/>
          <p14:tracePt t="50900" x="2914650" y="4725988"/>
          <p14:tracePt t="50908" x="3005138" y="4725988"/>
          <p14:tracePt t="50917" x="3043238" y="4751388"/>
          <p14:tracePt t="50925" x="3159125" y="4751388"/>
          <p14:tracePt t="50933" x="3325813" y="4738688"/>
          <p14:tracePt t="50941" x="3441700" y="4700588"/>
          <p14:tracePt t="50948" x="3633788" y="4662488"/>
          <p14:tracePt t="50956" x="3827463" y="4610100"/>
          <p14:tracePt t="50964" x="4044950" y="4559300"/>
          <p14:tracePt t="50972" x="4225925" y="4521200"/>
          <p14:tracePt t="50980" x="4418013" y="4481513"/>
          <p14:tracePt t="50989" x="4635500" y="4430713"/>
          <p14:tracePt t="50995" x="4725988" y="4418013"/>
          <p14:tracePt t="51004" x="4854575" y="4379913"/>
          <p14:tracePt t="51013" x="4945063" y="4379913"/>
          <p14:tracePt t="51021" x="4983163" y="4379913"/>
          <p14:tracePt t="51030" x="4995863" y="4367213"/>
          <p14:tracePt t="51036" x="5008563" y="4367213"/>
          <p14:tracePt t="51044" x="5033963" y="4352925"/>
          <p14:tracePt t="51095" x="5059363" y="4340225"/>
          <p14:tracePt t="51103" x="5073650" y="4340225"/>
          <p14:tracePt t="51114" x="5086350" y="4327525"/>
          <p14:tracePt t="51121" x="5111750" y="4314825"/>
          <p14:tracePt t="51131" x="5137150" y="4314825"/>
          <p14:tracePt t="51137" x="5162550" y="4302125"/>
          <p14:tracePt t="51147" x="5175250" y="4302125"/>
          <p14:tracePt t="51153" x="5187950" y="4289425"/>
          <p14:tracePt t="51160" x="5200650" y="4264025"/>
          <p14:tracePt t="51168" x="5213350" y="4264025"/>
          <p14:tracePt t="51281" x="5213350" y="4276725"/>
          <p14:tracePt t="51289" x="5213350" y="4289425"/>
          <p14:tracePt t="51298" x="5213350" y="4302125"/>
          <p14:tracePt t="51305" x="5213350" y="4314825"/>
          <p14:tracePt t="51315" x="5213350" y="4327525"/>
          <p14:tracePt t="51465" x="5213350" y="4340225"/>
          <p14:tracePt t="51512" x="5200650" y="4352925"/>
          <p14:tracePt t="52425" x="5200650" y="4340225"/>
          <p14:tracePt t="52825" x="5200650" y="4327525"/>
          <p14:tracePt t="52845" x="5200650" y="4314825"/>
          <p14:tracePt t="52852" x="5200650" y="4302125"/>
          <p14:tracePt t="52876" x="5200650" y="4289425"/>
          <p14:tracePt t="52884" x="5200650" y="4264025"/>
          <p14:tracePt t="55791" x="5200650" y="4276725"/>
          <p14:tracePt t="56032" x="5187950" y="4289425"/>
          <p14:tracePt t="56055" x="5175250" y="4302125"/>
          <p14:tracePt t="56063" x="5137150" y="4367213"/>
          <p14:tracePt t="56071" x="5099050" y="4405313"/>
          <p14:tracePt t="56079" x="5059363" y="4443413"/>
          <p14:tracePt t="56088" x="4983163" y="4533900"/>
          <p14:tracePt t="56095" x="4905375" y="4610100"/>
          <p14:tracePt t="56104" x="4803775" y="4700588"/>
          <p14:tracePt t="56112" x="4700588" y="4791075"/>
          <p14:tracePt t="56121" x="4584700" y="4879975"/>
          <p14:tracePt t="56128" x="4405313" y="4970463"/>
          <p14:tracePt t="56136" x="4173538" y="5059363"/>
          <p14:tracePt t="56144" x="3981450" y="5124450"/>
          <p14:tracePt t="56152" x="3789363" y="5149850"/>
          <p14:tracePt t="56160" x="3595688" y="5187950"/>
          <p14:tracePt t="56168" x="3416300" y="5200650"/>
          <p14:tracePt t="56175" x="3287713" y="5227638"/>
          <p14:tracePt t="56183" x="3184525" y="5227638"/>
          <p14:tracePt t="56191" x="3095625" y="5227638"/>
          <p14:tracePt t="56200" x="3030538" y="5227638"/>
          <p14:tracePt t="56207" x="3005138" y="5227638"/>
          <p14:tracePt t="56244" x="2979738" y="5227638"/>
          <p14:tracePt t="56252" x="2979738" y="5213350"/>
          <p14:tracePt t="56260" x="2979738" y="5200650"/>
          <p14:tracePt t="56268" x="2967038" y="5187950"/>
          <p14:tracePt t="56276" x="2967038" y="5149850"/>
          <p14:tracePt t="56285" x="2954338" y="5137150"/>
          <p14:tracePt t="56292" x="2954338" y="5124450"/>
          <p14:tracePt t="56300" x="2941638" y="5111750"/>
          <p14:tracePt t="56308" x="2927350" y="5099050"/>
          <p14:tracePt t="56316" x="2927350" y="5086350"/>
          <p14:tracePt t="56323" x="2914650" y="5073650"/>
          <p14:tracePt t="56331" x="2914650" y="5059363"/>
          <p14:tracePt t="56348" x="2901950" y="5059363"/>
          <p14:tracePt t="56369" x="2876550" y="5046663"/>
          <p14:tracePt t="56488" x="2914650" y="5046663"/>
          <p14:tracePt t="56496" x="2954338" y="5021263"/>
          <p14:tracePt t="56503" x="2979738" y="5021263"/>
          <p14:tracePt t="56511" x="3055938" y="5008563"/>
          <p14:tracePt t="56519" x="3082925" y="5008563"/>
          <p14:tracePt t="56527" x="3121025" y="5008563"/>
          <p14:tracePt t="56535" x="3197225" y="5008563"/>
          <p14:tracePt t="56543" x="3236913" y="5008563"/>
          <p14:tracePt t="56552" x="3249613" y="5008563"/>
          <p14:tracePt t="56559" x="3262313" y="4995863"/>
          <p14:tracePt t="56567" x="3287713" y="4983163"/>
          <p14:tracePt t="56592" x="3300413" y="4983163"/>
          <p14:tracePt t="56736" x="3300413" y="4970463"/>
          <p14:tracePt t="56767" x="3313113" y="4957763"/>
          <p14:tracePt t="56784" x="3325813" y="4957763"/>
          <p14:tracePt t="56816" x="3338513" y="4945063"/>
          <p14:tracePt t="56824" x="3351213" y="4945063"/>
          <p14:tracePt t="56832" x="3378200" y="4932363"/>
          <p14:tracePt t="56841" x="3403600" y="4918075"/>
          <p14:tracePt t="56852" x="3441700" y="4918075"/>
          <p14:tracePt t="56858" x="3519488" y="4905375"/>
          <p14:tracePt t="56865" x="3557588" y="4905375"/>
          <p14:tracePt t="56873" x="3633788" y="4905375"/>
          <p14:tracePt t="56881" x="3711575" y="4905375"/>
          <p14:tracePt t="56889" x="3802063" y="4905375"/>
          <p14:tracePt t="56897" x="3865563" y="4905375"/>
          <p14:tracePt t="56905" x="3890963" y="4905375"/>
          <p14:tracePt t="56913" x="3916363" y="4905375"/>
          <p14:tracePt t="56920" x="3930650" y="4905375"/>
          <p14:tracePt t="57124" x="3956050" y="4905375"/>
          <p14:tracePt t="57135" x="3968750" y="4905375"/>
          <p14:tracePt t="57157" x="3981450" y="4892675"/>
          <p14:tracePt t="57172" x="3994150" y="4879975"/>
          <p14:tracePt t="57180" x="4006850" y="4879975"/>
          <p14:tracePt t="57188" x="4019550" y="4867275"/>
          <p14:tracePt t="57195" x="4032250" y="4867275"/>
          <p14:tracePt t="57203" x="4044950" y="4867275"/>
          <p14:tracePt t="57219" x="4044950" y="4854575"/>
          <p14:tracePt t="59208" x="4070350" y="4854575"/>
          <p14:tracePt t="59216" x="4097338" y="4854575"/>
          <p14:tracePt t="59224" x="4186238" y="4854575"/>
          <p14:tracePt t="59231" x="4198938" y="4854575"/>
          <p14:tracePt t="59239" x="4225925" y="4841875"/>
          <p14:tracePt t="59247" x="4238625" y="4829175"/>
          <p14:tracePt t="59255" x="4251325" y="4816475"/>
          <p14:tracePt t="59263" x="4264025" y="4816475"/>
          <p14:tracePt t="59287" x="4276725" y="4816475"/>
          <p14:tracePt t="59304" x="4276725" y="4803775"/>
          <p14:tracePt t="59336" x="4289425" y="4791075"/>
          <p14:tracePt t="59353" x="4302125" y="4791075"/>
          <p14:tracePt t="59384" x="4314825" y="4776788"/>
          <p14:tracePt t="59992" x="4314825" y="4764088"/>
          <p14:tracePt t="60007" x="4314825" y="4751388"/>
          <p14:tracePt t="60032" x="4314825" y="4738688"/>
          <p14:tracePt t="60137" x="4314825" y="4725988"/>
          <p14:tracePt t="60154" x="4327525" y="4725988"/>
          <p14:tracePt t="60186" x="4327525" y="4713288"/>
          <p14:tracePt t="60200" x="4340225" y="4700588"/>
          <p14:tracePt t="60327" x="4327525" y="4713288"/>
          <p14:tracePt t="60335" x="4314825" y="4738688"/>
          <p14:tracePt t="60355" x="4302125" y="4751388"/>
          <p14:tracePt t="60376" x="4276725" y="4764088"/>
          <p14:tracePt t="64692" x="4264025" y="4764088"/>
          <p14:tracePt t="64981" x="4238625" y="4776788"/>
          <p14:tracePt t="64989" x="4238625" y="4791075"/>
          <p14:tracePt t="64995" x="4198938" y="4829175"/>
          <p14:tracePt t="65003" x="4186238" y="4854575"/>
          <p14:tracePt t="65011" x="4148138" y="4932363"/>
          <p14:tracePt t="65019" x="4110038" y="5033963"/>
          <p14:tracePt t="65028" x="4070350" y="5149850"/>
          <p14:tracePt t="65036" x="4032250" y="5265738"/>
          <p14:tracePt t="65044" x="3981450" y="5368925"/>
          <p14:tracePt t="65053" x="3956050" y="5457825"/>
          <p14:tracePt t="65060" x="3903663" y="5535613"/>
          <p14:tracePt t="65068" x="3878263" y="5624513"/>
          <p14:tracePt t="65076" x="3827463" y="5715000"/>
          <p14:tracePt t="65084" x="3814763" y="5753100"/>
          <p14:tracePt t="65092" x="3775075" y="5818188"/>
          <p14:tracePt t="65100" x="3775075" y="5830888"/>
          <p14:tracePt t="65107" x="3749675" y="5868988"/>
          <p14:tracePt t="65115" x="3736975" y="5868988"/>
          <p14:tracePt t="65124" x="3724275" y="5881688"/>
          <p14:tracePt t="65155" x="3724275" y="5894388"/>
          <p14:tracePt t="65443" x="3724275" y="5881688"/>
          <p14:tracePt t="65459" x="3736975" y="5881688"/>
          <p14:tracePt t="65475" x="3736975" y="5868988"/>
          <p14:tracePt t="65539" x="3749675" y="5856288"/>
          <p14:tracePt t="65555" x="3749675" y="5843588"/>
          <p14:tracePt t="65579" x="3749675" y="5830888"/>
          <p14:tracePt t="65587" x="3762375" y="5818188"/>
          <p14:tracePt t="65619" x="3762375" y="5805488"/>
          <p14:tracePt t="65628" x="3762375" y="5792788"/>
          <p14:tracePt t="65700" x="3762375" y="5778500"/>
          <p14:tracePt t="65715" x="3711575" y="5778500"/>
          <p14:tracePt t="65724" x="3673475" y="5778500"/>
          <p14:tracePt t="65731" x="3582988" y="5856288"/>
          <p14:tracePt t="65740" x="3544888" y="5881688"/>
          <p14:tracePt t="65748" x="3479800" y="5919788"/>
          <p14:tracePt t="65758" x="3467100" y="5919788"/>
          <p14:tracePt t="65768" x="3378200" y="5984875"/>
          <p14:tracePt t="65776" x="3287713" y="6022975"/>
          <p14:tracePt t="65784" x="3209925" y="6061075"/>
          <p14:tracePt t="65792" x="3095625" y="6113463"/>
          <p14:tracePt t="65799" x="3030538" y="6138863"/>
          <p14:tracePt t="65807" x="2927350" y="6176963"/>
          <p14:tracePt t="65815" x="2838450" y="6202363"/>
          <p14:tracePt t="65824" x="2747963" y="6216650"/>
          <p14:tracePt t="65831" x="2684463" y="6242050"/>
          <p14:tracePt t="65841" x="2543175" y="6292850"/>
          <p14:tracePt t="65848" x="2427288" y="6330950"/>
          <p14:tracePt t="65858" x="2311400" y="6356350"/>
          <p14:tracePt t="65866" x="2144713" y="6383338"/>
          <p14:tracePt t="65874" x="2054225" y="6408738"/>
          <p14:tracePt t="65880" x="1939925" y="6421438"/>
          <p14:tracePt t="65888" x="1849438" y="6421438"/>
          <p14:tracePt t="65896" x="1746250" y="6459538"/>
          <p14:tracePt t="65904" x="1630363" y="6459538"/>
          <p14:tracePt t="65912" x="1528763" y="6459538"/>
          <p14:tracePt t="65920" x="1412875" y="6459538"/>
          <p14:tracePt t="65928" x="1246188" y="6459538"/>
          <p14:tracePt t="65936" x="1155700" y="6459538"/>
          <p14:tracePt t="65944" x="1052513" y="6459538"/>
          <p14:tracePt t="65953" x="938213" y="6459538"/>
          <p14:tracePt t="65961" x="847725" y="6421438"/>
          <p14:tracePt t="65969" x="757238" y="6370638"/>
          <p14:tracePt t="65976" x="681038" y="6330950"/>
          <p14:tracePt t="65984" x="577850" y="6254750"/>
          <p14:tracePt t="65992" x="539750" y="6216650"/>
          <p14:tracePt t="66000" x="539750" y="6189663"/>
          <p14:tracePt t="66008" x="514350" y="6151563"/>
          <p14:tracePt t="66016" x="487363" y="6088063"/>
          <p14:tracePt t="66024" x="487363" y="6022975"/>
          <p14:tracePt t="66032" x="474663" y="5997575"/>
          <p14:tracePt t="66040" x="474663" y="5972175"/>
          <p14:tracePt t="66048" x="474663" y="5959475"/>
          <p14:tracePt t="66057" x="474663" y="5919788"/>
          <p14:tracePt t="66064" x="474663" y="5907088"/>
          <p14:tracePt t="66081" x="474663" y="5881688"/>
          <p14:tracePt t="66105" x="474663" y="5868988"/>
          <p14:tracePt t="66112" x="501650" y="5843588"/>
          <p14:tracePt t="66147" x="514350" y="5843588"/>
          <p14:tracePt t="66164" x="539750" y="5830888"/>
          <p14:tracePt t="66180" x="552450" y="5830888"/>
          <p14:tracePt t="66244" x="577850" y="5818188"/>
          <p14:tracePt t="66259" x="590550" y="5818188"/>
          <p14:tracePt t="66279" x="615950" y="5792788"/>
          <p14:tracePt t="66295" x="628650" y="5792788"/>
          <p14:tracePt t="66303" x="655638" y="5765800"/>
          <p14:tracePt t="66311" x="668338" y="5753100"/>
          <p14:tracePt t="66319" x="706438" y="5753100"/>
          <p14:tracePt t="66327" x="731838" y="5740400"/>
          <p14:tracePt t="66335" x="796925" y="5727700"/>
          <p14:tracePt t="66356" x="938213" y="5715000"/>
          <p14:tracePt t="66359" x="1001713" y="5702300"/>
          <p14:tracePt t="66367" x="1117600" y="5689600"/>
          <p14:tracePt t="66375" x="1193800" y="5689600"/>
          <p14:tracePt t="66383" x="1233488" y="5676900"/>
          <p14:tracePt t="66392" x="1271588" y="5676900"/>
          <p14:tracePt t="66399" x="1335088" y="5664200"/>
          <p14:tracePt t="66407" x="1412875" y="5637213"/>
          <p14:tracePt t="66415" x="1425575" y="5637213"/>
          <p14:tracePt t="66423" x="1450975" y="5637213"/>
          <p14:tracePt t="66431" x="1476375" y="5637213"/>
          <p14:tracePt t="66440" x="1489075" y="5637213"/>
          <p14:tracePt t="66447" x="1516063" y="5624513"/>
          <p14:tracePt t="66456" x="1541463" y="5611813"/>
          <p14:tracePt t="66463" x="1554163" y="5611813"/>
          <p14:tracePt t="66471" x="1566863" y="5599113"/>
          <p14:tracePt t="66479" x="1579563" y="5599113"/>
          <p14:tracePt t="66488" x="1592263" y="5586413"/>
          <p14:tracePt t="66495" x="1604963" y="5586413"/>
          <p14:tracePt t="66503" x="1617663" y="5586413"/>
          <p14:tracePt t="66520" x="1630363" y="5573713"/>
          <p14:tracePt t="66547" x="1644650" y="5561013"/>
          <p14:tracePt t="66579" x="1657350" y="5548313"/>
          <p14:tracePt t="66596" x="1670050" y="5548313"/>
          <p14:tracePt t="66611" x="1682750" y="5535613"/>
          <p14:tracePt t="66627" x="1695450" y="5522913"/>
          <p14:tracePt t="66644" x="1720850" y="5510213"/>
          <p14:tracePt t="66660" x="1733550" y="5483225"/>
          <p14:tracePt t="66669" x="1758950" y="5470525"/>
          <p14:tracePt t="66681" x="1758950" y="5457825"/>
          <p14:tracePt t="66689" x="1771650" y="5419725"/>
          <p14:tracePt t="66696" x="1798638" y="5394325"/>
          <p14:tracePt t="66703" x="1798638" y="5368925"/>
          <p14:tracePt t="66712" x="1811338" y="5341938"/>
          <p14:tracePt t="66720" x="1824038" y="5341938"/>
          <p14:tracePt t="66728" x="1836738" y="5303838"/>
          <p14:tracePt t="66743" x="1836738" y="5265738"/>
          <p14:tracePt t="66752" x="1862138" y="5240338"/>
          <p14:tracePt t="66767" x="1862138" y="5227638"/>
          <p14:tracePt t="66776" x="1862138" y="5213350"/>
          <p14:tracePt t="66792" x="1862138" y="5200650"/>
          <p14:tracePt t="66998" x="1900238" y="5200650"/>
          <p14:tracePt t="67006" x="1925638" y="5187950"/>
          <p14:tracePt t="67013" x="1939925" y="5187950"/>
          <p14:tracePt t="67021" x="1978025" y="5162550"/>
          <p14:tracePt t="67029" x="2003425" y="5162550"/>
          <p14:tracePt t="67036" x="2041525" y="5149850"/>
          <p14:tracePt t="67045" x="2106613" y="5137150"/>
          <p14:tracePt t="67052" x="2119313" y="5124450"/>
          <p14:tracePt t="67064" x="2132013" y="5124450"/>
          <p14:tracePt t="67072" x="2144713" y="5124450"/>
          <p14:tracePt t="67222" x="2132013" y="5137150"/>
          <p14:tracePt t="67230" x="2132013" y="5175250"/>
          <p14:tracePt t="67237" x="2119313" y="5187950"/>
          <p14:tracePt t="67244" x="2093913" y="5213350"/>
          <p14:tracePt t="67251" x="2093913" y="5227638"/>
          <p14:tracePt t="67267" x="2093913" y="5240338"/>
          <p14:tracePt t="67275" x="2093913" y="5265738"/>
          <p14:tracePt t="67283" x="2093913" y="5291138"/>
          <p14:tracePt t="67300" x="2093913" y="5303838"/>
          <p14:tracePt t="67308" x="2093913" y="5329238"/>
          <p14:tracePt t="67324" x="2093913" y="5341938"/>
          <p14:tracePt t="67333" x="2093913" y="5354638"/>
          <p14:tracePt t="67365" x="2093913" y="5368925"/>
          <p14:tracePt t="67372" x="2093913" y="5381625"/>
          <p14:tracePt t="67396" x="2093913" y="5407025"/>
          <p14:tracePt t="67404" x="2093913" y="5419725"/>
          <p14:tracePt t="67420" x="2093913" y="5432425"/>
          <p14:tracePt t="67427" x="2093913" y="5457825"/>
          <p14:tracePt t="67435" x="2093913" y="5483225"/>
          <p14:tracePt t="67444" x="2093913" y="5510213"/>
          <p14:tracePt t="67452" x="2106613" y="5548313"/>
          <p14:tracePt t="67459" x="2119313" y="5611813"/>
          <p14:tracePt t="67467" x="2144713" y="5637213"/>
          <p14:tracePt t="67475" x="2182813" y="5676900"/>
          <p14:tracePt t="67484" x="2222500" y="5740400"/>
          <p14:tracePt t="67493" x="2298700" y="5818188"/>
          <p14:tracePt t="67502" x="2324100" y="5843588"/>
          <p14:tracePt t="67509" x="2389188" y="5868988"/>
          <p14:tracePt t="67516" x="2490788" y="5907088"/>
          <p14:tracePt t="67524" x="2568575" y="5907088"/>
          <p14:tracePt t="67532" x="2684463" y="5934075"/>
          <p14:tracePt t="67541" x="2800350" y="5959475"/>
          <p14:tracePt t="67548" x="2838450" y="5959475"/>
          <p14:tracePt t="67556" x="2901950" y="5959475"/>
          <p14:tracePt t="67564" x="2967038" y="5959475"/>
          <p14:tracePt t="67571" x="3030538" y="5946775"/>
          <p14:tracePt t="67579" x="3108325" y="5919788"/>
          <p14:tracePt t="67587" x="3146425" y="5894388"/>
          <p14:tracePt t="67595" x="3171825" y="5856288"/>
          <p14:tracePt t="67607" x="3184525" y="5843588"/>
          <p14:tracePt t="67615" x="3224213" y="5805488"/>
          <p14:tracePt t="67623" x="3249613" y="5765800"/>
          <p14:tracePt t="67631" x="3262313" y="5740400"/>
          <p14:tracePt t="67639" x="3275013" y="5702300"/>
          <p14:tracePt t="67647" x="3300413" y="5637213"/>
          <p14:tracePt t="67655" x="3300413" y="5624513"/>
          <p14:tracePt t="67663" x="3325813" y="5599113"/>
          <p14:tracePt t="67672" x="3338513" y="5561013"/>
          <p14:tracePt t="67688" x="3365500" y="5495925"/>
          <p14:tracePt t="67697" x="3378200" y="5483225"/>
          <p14:tracePt t="67704" x="3378200" y="5470525"/>
          <p14:tracePt t="67712" x="3390900" y="5470525"/>
          <p14:tracePt t="67729" x="3416300" y="5445125"/>
          <p14:tracePt t="67736" x="3441700" y="5432425"/>
          <p14:tracePt t="67745" x="3467100" y="5419725"/>
          <p14:tracePt t="67752" x="3532188" y="5419725"/>
          <p14:tracePt t="67760" x="3608388" y="5419725"/>
          <p14:tracePt t="67769" x="3711575" y="5419725"/>
          <p14:tracePt t="67777" x="3814763" y="5419725"/>
          <p14:tracePt t="67783" x="3943350" y="5419725"/>
          <p14:tracePt t="67791" x="4070350" y="5419725"/>
          <p14:tracePt t="67799" x="4198938" y="5419725"/>
          <p14:tracePt t="67807" x="4314825" y="5419725"/>
          <p14:tracePt t="67817" x="4418013" y="5419725"/>
          <p14:tracePt t="67828" x="4533900" y="5419725"/>
          <p14:tracePt t="67833" x="4559300" y="5419725"/>
          <p14:tracePt t="67841" x="4597400" y="5419725"/>
          <p14:tracePt t="67848" x="4622800" y="5419725"/>
          <p14:tracePt t="67864" x="4635500" y="5407025"/>
          <p14:tracePt t="67880" x="4649788" y="5407025"/>
          <p14:tracePt t="67888" x="4662488" y="5394325"/>
          <p14:tracePt t="67896" x="4687888" y="5368925"/>
          <p14:tracePt t="67903" x="4713288" y="5368925"/>
          <p14:tracePt t="67911" x="4738688" y="5354638"/>
          <p14:tracePt t="67919" x="4776788" y="5329238"/>
          <p14:tracePt t="67927" x="4841875" y="5329238"/>
          <p14:tracePt t="67935" x="4983163" y="5291138"/>
          <p14:tracePt t="67943" x="5059363" y="5291138"/>
          <p14:tracePt t="67951" x="5240338" y="5278438"/>
          <p14:tracePt t="67960" x="5354638" y="5240338"/>
          <p14:tracePt t="67967" x="5561013" y="5227638"/>
          <p14:tracePt t="67975" x="5676900" y="5227638"/>
          <p14:tracePt t="67983" x="5805488" y="5227638"/>
          <p14:tracePt t="67992" x="5972175" y="5227638"/>
          <p14:tracePt t="67999" x="6164263" y="5187950"/>
          <p14:tracePt t="68007" x="6292850" y="5187950"/>
          <p14:tracePt t="68015" x="6511925" y="5175250"/>
          <p14:tracePt t="68024" x="6704013" y="5175250"/>
          <p14:tracePt t="68032" x="6908800" y="5149850"/>
          <p14:tracePt t="68039" x="7102475" y="5137150"/>
          <p14:tracePt t="68047" x="7294563" y="5137150"/>
          <p14:tracePt t="68056" x="7423150" y="5137150"/>
          <p14:tracePt t="68064" x="7551738" y="5137150"/>
          <p14:tracePt t="68071" x="7667625" y="5137150"/>
          <p14:tracePt t="68079" x="7731125" y="5124450"/>
          <p14:tracePt t="68087" x="7808913" y="5111750"/>
          <p14:tracePt t="68104" x="7821613" y="5099050"/>
          <p14:tracePt t="68240" x="7808913" y="5124450"/>
          <p14:tracePt t="68248" x="7769225" y="5124450"/>
          <p14:tracePt t="68256" x="7705725" y="5162550"/>
          <p14:tracePt t="68264" x="7564438" y="5187950"/>
          <p14:tracePt t="68272" x="7397750" y="5213350"/>
          <p14:tracePt t="68281" x="7269163" y="5240338"/>
          <p14:tracePt t="68288" x="6973888" y="5240338"/>
          <p14:tracePt t="68297" x="6626225" y="5240338"/>
          <p14:tracePt t="68303" x="6383338" y="5240338"/>
          <p14:tracePt t="68311" x="6189663" y="5213350"/>
          <p14:tracePt t="68319" x="5984875" y="5200650"/>
          <p14:tracePt t="68327" x="5740400" y="5162550"/>
          <p14:tracePt t="68342" x="5548313" y="5124450"/>
          <p14:tracePt t="68344" x="5329238" y="5073650"/>
          <p14:tracePt t="68352" x="5187950" y="5046663"/>
          <p14:tracePt t="68360" x="5086350" y="5008563"/>
          <p14:tracePt t="68369" x="4983163" y="4957763"/>
          <p14:tracePt t="68375" x="4854575" y="4905375"/>
          <p14:tracePt t="68384" x="4764088" y="4879975"/>
          <p14:tracePt t="68392" x="4649788" y="4841875"/>
          <p14:tracePt t="68400" x="4533900" y="4764088"/>
          <p14:tracePt t="68408" x="4418013" y="4713288"/>
          <p14:tracePt t="68416" x="4289425" y="4635500"/>
          <p14:tracePt t="68427" x="4122738" y="4597400"/>
          <p14:tracePt t="68433" x="3956050" y="4572000"/>
          <p14:tracePt t="68440" x="3736975" y="4559300"/>
          <p14:tracePt t="68448" x="3544888" y="4546600"/>
          <p14:tracePt t="68456" x="3416300" y="4521200"/>
          <p14:tracePt t="68465" x="3287713" y="4521200"/>
          <p14:tracePt t="68472" x="3108325" y="4521200"/>
          <p14:tracePt t="68481" x="2901950" y="4521200"/>
          <p14:tracePt t="68488" x="2800350" y="4559300"/>
          <p14:tracePt t="68496" x="2697163" y="4597400"/>
          <p14:tracePt t="68504" x="2555875" y="4675188"/>
          <p14:tracePt t="68512" x="2414588" y="4725988"/>
          <p14:tracePt t="68520" x="2324100" y="4776788"/>
          <p14:tracePt t="68528" x="2235200" y="4829175"/>
          <p14:tracePt t="68536" x="2106613" y="4932363"/>
          <p14:tracePt t="68544" x="2016125" y="4970463"/>
          <p14:tracePt t="68552" x="1912938" y="5073650"/>
          <p14:tracePt t="68560" x="1862138" y="5187950"/>
          <p14:tracePt t="68568" x="1824038" y="5265738"/>
          <p14:tracePt t="68575" x="1784350" y="5381625"/>
          <p14:tracePt t="68584" x="1758950" y="5407025"/>
          <p14:tracePt t="68592" x="1758950" y="5510213"/>
          <p14:tracePt t="68600" x="1758950" y="5599113"/>
          <p14:tracePt t="68609" x="1758950" y="5702300"/>
          <p14:tracePt t="68616" x="1836738" y="5818188"/>
          <p14:tracePt t="68624" x="1952625" y="5919788"/>
          <p14:tracePt t="68635" x="2208213" y="5984875"/>
          <p14:tracePt t="68643" x="2646363" y="6138863"/>
          <p14:tracePt t="68652" x="3209925" y="6280150"/>
          <p14:tracePt t="68660" x="3789363" y="6330950"/>
          <p14:tracePt t="68668" x="4776788" y="6497638"/>
          <p14:tracePt t="68676" x="5651500" y="6537325"/>
          <p14:tracePt t="68684" x="6434138" y="6537325"/>
          <p14:tracePt t="68693" x="7256463" y="6537325"/>
          <p14:tracePt t="68700" x="7923213" y="6459538"/>
          <p14:tracePt t="68709" x="8488363" y="6318250"/>
          <p14:tracePt t="68715" x="8783638" y="6151563"/>
          <p14:tracePt t="68723" x="9040813" y="6010275"/>
          <p14:tracePt t="68731" x="9080500" y="5984875"/>
          <p14:tracePt t="68739" x="9118600" y="5881688"/>
          <p14:tracePt t="68748" x="9118600" y="5778500"/>
          <p14:tracePt t="68756" x="9118600" y="5651500"/>
          <p14:tracePt t="68765" x="9040813" y="5510213"/>
          <p14:tracePt t="68771" x="8899525" y="5316538"/>
          <p14:tracePt t="68780" x="8758238" y="5200650"/>
          <p14:tracePt t="68788" x="8515350" y="5059363"/>
          <p14:tracePt t="68796" x="8142288" y="4879975"/>
          <p14:tracePt t="68804" x="7769225" y="4816475"/>
          <p14:tracePt t="68812" x="7281863" y="4649788"/>
          <p14:tracePt t="68820" x="6729413" y="4572000"/>
          <p14:tracePt t="68827" x="6164263" y="4546600"/>
          <p14:tracePt t="68835" x="5702300" y="4468813"/>
          <p14:tracePt t="68843" x="5162550" y="4443413"/>
          <p14:tracePt t="68851" x="4764088" y="4443413"/>
          <p14:tracePt t="68860" x="4521200" y="4468813"/>
          <p14:tracePt t="68867" x="4327525" y="4559300"/>
          <p14:tracePt t="68876" x="4148138" y="4649788"/>
          <p14:tracePt t="68883" x="4032250" y="4725988"/>
          <p14:tracePt t="68893" x="3994150" y="4764088"/>
          <p14:tracePt t="68900" x="3943350" y="4905375"/>
          <p14:tracePt t="68911" x="3903663" y="5008563"/>
          <p14:tracePt t="68917" x="3890963" y="5187950"/>
          <p14:tracePt t="68923" x="3890963" y="5278438"/>
          <p14:tracePt t="68932" x="3890963" y="5381625"/>
          <p14:tracePt t="68940" x="3943350" y="5495925"/>
          <p14:tracePt t="68948" x="4019550" y="5548313"/>
          <p14:tracePt t="68956" x="4057650" y="5561013"/>
          <p14:tracePt t="68964" x="4160838" y="5586413"/>
          <p14:tracePt t="68971" x="4264025" y="5599113"/>
          <p14:tracePt t="68979" x="4302125" y="5599113"/>
          <p14:tracePt t="68988" x="4405313" y="5599113"/>
          <p14:tracePt t="68996" x="4430713" y="5599113"/>
          <p14:tracePt t="69004" x="4521200" y="5599113"/>
          <p14:tracePt t="69012" x="4546600" y="5586413"/>
          <p14:tracePt t="69020" x="4584700" y="5548313"/>
          <p14:tracePt t="69028" x="4622800" y="5510213"/>
          <p14:tracePt t="69036" x="4649788" y="5495925"/>
          <p14:tracePt t="69044" x="4662488" y="5457825"/>
          <p14:tracePt t="69051" x="4687888" y="5394325"/>
          <p14:tracePt t="69059" x="4687888" y="5354638"/>
          <p14:tracePt t="69068" x="4687888" y="5316538"/>
          <p14:tracePt t="69078" x="4687888" y="5303838"/>
          <p14:tracePt t="69086" x="4687888" y="5278438"/>
          <p14:tracePt t="69095" x="4687888" y="5265738"/>
          <p14:tracePt t="69109" x="4687888" y="5240338"/>
          <p14:tracePt t="69116" x="4675188" y="5240338"/>
          <p14:tracePt t="69140" x="4662488" y="5240338"/>
          <p14:tracePt t="69148" x="4649788" y="5240338"/>
          <p14:tracePt t="69171" x="4635500" y="5240338"/>
          <p14:tracePt t="69179" x="4622800" y="5240338"/>
          <p14:tracePt t="69210" x="4610100" y="5240338"/>
          <p14:tracePt t="69225" x="4597400" y="5253038"/>
          <p14:tracePt t="69242" x="4584700" y="5265738"/>
          <p14:tracePt t="69248" x="4572000" y="5278438"/>
          <p14:tracePt t="69256" x="4559300" y="5303838"/>
          <p14:tracePt t="69264" x="4559300" y="5316538"/>
          <p14:tracePt t="69272" x="4533900" y="5341938"/>
          <p14:tracePt t="69280" x="4533900" y="5354638"/>
          <p14:tracePt t="69288" x="4468813" y="5419725"/>
          <p14:tracePt t="69296" x="4443413" y="5445125"/>
          <p14:tracePt t="69304" x="4340225" y="5522913"/>
          <p14:tracePt t="69312" x="4198938" y="5624513"/>
          <p14:tracePt t="69319" x="4110038" y="5664200"/>
          <p14:tracePt t="69327" x="3930650" y="5715000"/>
          <p14:tracePt t="69342" x="3724275" y="5805488"/>
          <p14:tracePt t="69343" x="3608388" y="5856288"/>
          <p14:tracePt t="69351" x="3441700" y="5972175"/>
          <p14:tracePt t="69359" x="3249613" y="6100763"/>
          <p14:tracePt t="69368" x="3184525" y="6113463"/>
          <p14:tracePt t="69376" x="3095625" y="6138863"/>
          <p14:tracePt t="69384" x="3068638" y="6138863"/>
          <p14:tracePt t="69416" x="3055938" y="6138863"/>
          <p14:tracePt t="69431" x="3043238" y="6138863"/>
          <p14:tracePt t="69448" x="3017838" y="6126163"/>
          <p14:tracePt t="69463" x="3005138" y="6113463"/>
          <p14:tracePt t="69473" x="3005138" y="6100763"/>
          <p14:tracePt t="69658" x="2992438" y="6088063"/>
          <p14:tracePt t="69665" x="2954338" y="6088063"/>
          <p14:tracePt t="69673" x="2914650" y="6088063"/>
          <p14:tracePt t="69681" x="2851150" y="6088063"/>
          <p14:tracePt t="69689" x="2722563" y="6088063"/>
          <p14:tracePt t="69697" x="2619375" y="6088063"/>
          <p14:tracePt t="69704" x="2505075" y="6075363"/>
          <p14:tracePt t="69712" x="2336800" y="6035675"/>
          <p14:tracePt t="69720" x="2157413" y="5984875"/>
          <p14:tracePt t="69728" x="1978025" y="5894388"/>
          <p14:tracePt t="69736" x="1784350" y="5856288"/>
          <p14:tracePt t="69744" x="1695450" y="5830888"/>
          <p14:tracePt t="69752" x="1579563" y="5792788"/>
          <p14:tracePt t="69759" x="1541463" y="5778500"/>
          <p14:tracePt t="69772" x="1476375" y="5740400"/>
          <p14:tracePt t="69780" x="1463675" y="5740400"/>
          <p14:tracePt t="69816" x="1450975" y="5740400"/>
          <p14:tracePt t="69848" x="1450975" y="5727700"/>
          <p14:tracePt t="69864" x="1438275" y="5727700"/>
          <p14:tracePt t="69896" x="1438275" y="5702300"/>
          <p14:tracePt t="69903" x="1425575" y="5689600"/>
          <p14:tracePt t="69928" x="1412875" y="5689600"/>
          <p14:tracePt t="69935" x="1387475" y="5676900"/>
          <p14:tracePt t="69951" x="1374775" y="5676900"/>
          <p14:tracePt t="69963" x="1362075" y="5676900"/>
          <p14:tracePt t="69971" x="1347788" y="5676900"/>
          <p14:tracePt t="69979" x="1335088" y="5676900"/>
          <p14:tracePt t="69987" x="1322388" y="5676900"/>
          <p14:tracePt t="69995" x="1309688" y="5676900"/>
          <p14:tracePt t="70003" x="1284288" y="5676900"/>
          <p14:tracePt t="70011" x="1271588" y="5676900"/>
          <p14:tracePt t="70020" x="1258888" y="5702300"/>
          <p14:tracePt t="70027" x="1258888" y="5727700"/>
          <p14:tracePt t="70045" x="1258888" y="5740400"/>
          <p14:tracePt t="70053" x="1258888" y="5765800"/>
          <p14:tracePt t="70077" x="1271588" y="5792788"/>
          <p14:tracePt t="70084" x="1347788" y="5792788"/>
          <p14:tracePt t="70095" x="1463675" y="5792788"/>
          <p14:tracePt t="70100" x="1541463" y="5792788"/>
          <p14:tracePt t="70108" x="1657350" y="5792788"/>
          <p14:tracePt t="70116" x="1784350" y="5792788"/>
          <p14:tracePt t="70124" x="1900238" y="5792788"/>
          <p14:tracePt t="70132" x="1990725" y="5765800"/>
          <p14:tracePt t="70140" x="2093913" y="5727700"/>
          <p14:tracePt t="70148" x="2132013" y="5715000"/>
          <p14:tracePt t="70157" x="2170113" y="5689600"/>
          <p14:tracePt t="70165" x="2182813" y="5676900"/>
          <p14:tracePt t="70174" x="2195513" y="5651500"/>
          <p14:tracePt t="70181" x="2208213" y="5624513"/>
          <p14:tracePt t="70188" x="2208213" y="5611813"/>
          <p14:tracePt t="70195" x="2208213" y="5599113"/>
          <p14:tracePt t="70203" x="2208213" y="5586413"/>
          <p14:tracePt t="70211" x="2208213" y="5573713"/>
          <p14:tracePt t="70232" x="2208213" y="5561013"/>
          <p14:tracePt t="70263" x="2208213" y="5548313"/>
          <p14:tracePt t="70439" x="2208213" y="5561013"/>
          <p14:tracePt t="70457" x="2195513" y="5573713"/>
          <p14:tracePt t="70600" x="2182813" y="5586413"/>
          <p14:tracePt t="70607" x="2182813" y="5599113"/>
          <p14:tracePt t="70616" x="2170113" y="5624513"/>
          <p14:tracePt t="70624" x="2170113" y="5637213"/>
          <p14:tracePt t="70632" x="2157413" y="5664200"/>
          <p14:tracePt t="70640" x="2144713" y="5702300"/>
          <p14:tracePt t="70647" x="2132013" y="5727700"/>
          <p14:tracePt t="70655" x="2132013" y="5740400"/>
          <p14:tracePt t="70663" x="2132013" y="5765800"/>
          <p14:tracePt t="70671" x="2132013" y="5792788"/>
          <p14:tracePt t="70679" x="2132013" y="5805488"/>
          <p14:tracePt t="70688" x="2132013" y="5830888"/>
          <p14:tracePt t="70696" x="2132013" y="5843588"/>
          <p14:tracePt t="70704" x="2132013" y="5868988"/>
          <p14:tracePt t="70712" x="2132013" y="5907088"/>
          <p14:tracePt t="70732" x="2144713" y="5919788"/>
          <p14:tracePt t="70740" x="2157413" y="5946775"/>
          <p14:tracePt t="70748" x="2157413" y="5959475"/>
          <p14:tracePt t="70756" x="2157413" y="5972175"/>
          <p14:tracePt t="70781" x="2170113" y="5984875"/>
          <p14:tracePt t="70844" x="2195513" y="5984875"/>
          <p14:tracePt t="70860" x="2208213" y="5984875"/>
          <p14:tracePt t="70876" x="2222500" y="5959475"/>
          <p14:tracePt t="71276" x="2235200" y="5946775"/>
          <p14:tracePt t="71292" x="2235200" y="5934075"/>
          <p14:tracePt t="71307" x="2247900" y="5934075"/>
          <p14:tracePt t="71323" x="2260600" y="5934075"/>
          <p14:tracePt t="71343" x="2260600" y="5919788"/>
          <p14:tracePt t="71356" x="2273300" y="5907088"/>
          <p14:tracePt t="71955" x="2311400" y="5894388"/>
          <p14:tracePt t="71971" x="2376488" y="5881688"/>
          <p14:tracePt t="71979" x="2389188" y="5881688"/>
          <p14:tracePt t="71987" x="2543175" y="5881688"/>
          <p14:tracePt t="71995" x="2838450" y="5881688"/>
          <p14:tracePt t="72003" x="3068638" y="5881688"/>
          <p14:tracePt t="72011" x="3390900" y="5881688"/>
          <p14:tracePt t="72019" x="3736975" y="5881688"/>
          <p14:tracePt t="72027" x="3981450" y="5881688"/>
          <p14:tracePt t="72035" x="4186238" y="5881688"/>
          <p14:tracePt t="72045" x="4405313" y="5881688"/>
          <p14:tracePt t="72051" x="4572000" y="5881688"/>
          <p14:tracePt t="72059" x="4635500" y="5881688"/>
          <p14:tracePt t="72067" x="4649788" y="5881688"/>
          <p14:tracePt t="72075" x="4662488" y="5881688"/>
          <p14:tracePt t="72180" x="4662488" y="5868988"/>
          <p14:tracePt t="72276" x="4649788" y="5868988"/>
          <p14:tracePt t="72283" x="4635500" y="5868988"/>
          <p14:tracePt t="72308" x="4635500" y="5881688"/>
          <p14:tracePt t="72315" x="4622800" y="5894388"/>
          <p14:tracePt t="72651" x="4635500" y="5894388"/>
          <p14:tracePt t="72659" x="4649788" y="5894388"/>
          <p14:tracePt t="72691" x="4662488" y="5894388"/>
          <p14:tracePt t="72699" x="4675188" y="5881688"/>
          <p14:tracePt t="72739" x="4687888" y="5881688"/>
          <p14:tracePt t="73067" x="4700588" y="5881688"/>
          <p14:tracePt t="73083" x="4725988" y="5868988"/>
          <p14:tracePt t="73099" x="4738688" y="5856288"/>
          <p14:tracePt t="73131" x="4751388" y="5856288"/>
          <p14:tracePt t="73228" x="4764088" y="5856288"/>
          <p14:tracePt t="73235" x="4803775" y="5856288"/>
          <p14:tracePt t="73243" x="4867275" y="5856288"/>
          <p14:tracePt t="73251" x="4905375" y="5856288"/>
          <p14:tracePt t="73259" x="4970463" y="5856288"/>
          <p14:tracePt t="73267" x="5046663" y="5856288"/>
          <p14:tracePt t="73275" x="5137150" y="5843588"/>
          <p14:tracePt t="73283" x="5213350" y="5843588"/>
          <p14:tracePt t="73291" x="5303838" y="5830888"/>
          <p14:tracePt t="73299" x="5394325" y="5818188"/>
          <p14:tracePt t="73307" x="5407025" y="5818188"/>
          <p14:tracePt t="73315" x="5419725" y="5818188"/>
          <p14:tracePt t="73323" x="5432425" y="5818188"/>
          <p14:tracePt t="73345" x="5445125" y="5818188"/>
          <p14:tracePt t="73355" x="5457825" y="5805488"/>
          <p14:tracePt t="73371" x="5470525" y="5778500"/>
          <p14:tracePt t="73379" x="5483225" y="5778500"/>
          <p14:tracePt t="73403" x="5495925" y="5765800"/>
          <p14:tracePt t="73419" x="5495925" y="5753100"/>
          <p14:tracePt t="73451" x="5495925" y="5727700"/>
          <p14:tracePt t="73459" x="5495925" y="5715000"/>
          <p14:tracePt t="73467" x="5495925" y="5702300"/>
          <p14:tracePt t="73475" x="5495925" y="5689600"/>
          <p14:tracePt t="73483" x="5483225" y="5689600"/>
          <p14:tracePt t="73567" x="5470525" y="5676900"/>
          <p14:tracePt t="73967" x="5457825" y="5676900"/>
          <p14:tracePt t="73983" x="5407025" y="5676900"/>
          <p14:tracePt t="73991" x="5368925" y="5676900"/>
          <p14:tracePt t="73999" x="5200650" y="5702300"/>
          <p14:tracePt t="74007" x="4983163" y="5753100"/>
          <p14:tracePt t="74015" x="4622800" y="5805488"/>
          <p14:tracePt t="74023" x="4006850" y="5972175"/>
          <p14:tracePt t="74031" x="3582988" y="6048375"/>
          <p14:tracePt t="74039" x="3262313" y="6100763"/>
          <p14:tracePt t="74047" x="2800350" y="6151563"/>
          <p14:tracePt t="74055" x="2568575" y="6151563"/>
          <p14:tracePt t="74063" x="2182813" y="6164263"/>
          <p14:tracePt t="74071" x="1874838" y="6164263"/>
          <p14:tracePt t="74079" x="1425575" y="6164263"/>
          <p14:tracePt t="74087" x="860425" y="6189663"/>
          <p14:tracePt t="74096" x="615950" y="6229350"/>
          <p14:tracePt t="74103" x="360363" y="6267450"/>
          <p14:tracePt t="74113" x="166688" y="6318250"/>
          <p14:tracePt t="74119" x="38100" y="6370638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2286000"/>
            <a:ext cx="4038601" cy="26850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2296886"/>
            <a:ext cx="4068460" cy="2707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6600" y="1143000"/>
            <a:ext cx="2574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Forest Fires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228600"/>
            <a:ext cx="571690" cy="599289"/>
          </a:xfrm>
          <a:prstGeom prst="rect">
            <a:avLst/>
          </a:prstGeom>
        </p:spPr>
      </p:pic>
      <p:pic>
        <p:nvPicPr>
          <p:cNvPr id="18" name="Video 17">
            <a:hlinkClick r:id="" action="ppaction://media"/>
            <a:extLst>
              <a:ext uri="{FF2B5EF4-FFF2-40B4-BE49-F238E27FC236}">
                <a16:creationId xmlns:a16="http://schemas.microsoft.com/office/drawing/2014/main" id="{CA976B5B-1175-5ABE-0A7D-49C1FC77F7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67800" y="85725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4129"/>
    </mc:Choice>
    <mc:Fallback xmlns="">
      <p:transition spd="slow" advTm="14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33" x="860425" y="5843588"/>
          <p14:tracePt t="1940" x="1554163" y="5599113"/>
          <p14:tracePt t="1948" x="2016125" y="5407025"/>
          <p14:tracePt t="1957" x="2439988" y="5329238"/>
          <p14:tracePt t="1963" x="2787650" y="5213350"/>
          <p14:tracePt t="1971" x="3043238" y="5162550"/>
          <p14:tracePt t="1979" x="3262313" y="5124450"/>
          <p14:tracePt t="1987" x="3403600" y="5073650"/>
          <p14:tracePt t="1995" x="3429000" y="5059363"/>
          <p14:tracePt t="2003" x="3454400" y="5046663"/>
          <p14:tracePt t="2055" x="3467100" y="5033963"/>
          <p14:tracePt t="2135" x="3467100" y="5046663"/>
          <p14:tracePt t="2151" x="3441700" y="5059363"/>
          <p14:tracePt t="2159" x="3441700" y="5073650"/>
          <p14:tracePt t="2167" x="3441700" y="5099050"/>
          <p14:tracePt t="2175" x="3416300" y="5187950"/>
          <p14:tracePt t="2183" x="3416300" y="5253038"/>
          <p14:tracePt t="2191" x="3416300" y="5316538"/>
          <p14:tracePt t="2201" x="3416300" y="5354638"/>
          <p14:tracePt t="2207" x="3416300" y="5419725"/>
          <p14:tracePt t="2215" x="3429000" y="5457825"/>
          <p14:tracePt t="2223" x="3441700" y="5470525"/>
          <p14:tracePt t="2231" x="3454400" y="5483225"/>
          <p14:tracePt t="2239" x="3454400" y="5495925"/>
          <p14:tracePt t="2263" x="3467100" y="5510213"/>
          <p14:tracePt t="2279" x="3479800" y="5510213"/>
          <p14:tracePt t="2295" x="3492500" y="5510213"/>
          <p14:tracePt t="2303" x="3506788" y="5510213"/>
          <p14:tracePt t="2311" x="3519488" y="5510213"/>
          <p14:tracePt t="2343" x="3532188" y="5495925"/>
          <p14:tracePt t="2443" x="3544888" y="5483225"/>
          <p14:tracePt t="2460" x="3557588" y="5483225"/>
          <p14:tracePt t="2469" x="3582988" y="5483225"/>
          <p14:tracePt t="2475" x="3595688" y="5470525"/>
          <p14:tracePt t="2483" x="3608388" y="5470525"/>
          <p14:tracePt t="2535" x="3621088" y="5457825"/>
          <p14:tracePt t="2551" x="3633788" y="5445125"/>
          <p14:tracePt t="2583" x="3648075" y="5419725"/>
          <p14:tracePt t="2591" x="3660775" y="5407025"/>
          <p14:tracePt t="2615" x="3673475" y="5394325"/>
          <p14:tracePt t="2623" x="3673475" y="5381625"/>
          <p14:tracePt t="2647" x="3673475" y="5368925"/>
          <p14:tracePt t="2967" x="3673475" y="5381625"/>
          <p14:tracePt t="2975" x="3673475" y="5394325"/>
          <p14:tracePt t="3003" x="3673475" y="5407025"/>
          <p14:tracePt t="3031" x="3673475" y="5419725"/>
          <p14:tracePt t="3052" x="3660775" y="5432425"/>
          <p14:tracePt t="3060" x="3660775" y="5445125"/>
          <p14:tracePt t="3070" x="3648075" y="5457825"/>
          <p14:tracePt t="3076" x="3648075" y="5470525"/>
          <p14:tracePt t="3085" x="3621088" y="5510213"/>
          <p14:tracePt t="3091" x="3608388" y="5522913"/>
          <p14:tracePt t="3100" x="3608388" y="5548313"/>
          <p14:tracePt t="3107" x="3582988" y="5573713"/>
          <p14:tracePt t="3123" x="3582988" y="5611813"/>
          <p14:tracePt t="3131" x="3570288" y="5624513"/>
          <p14:tracePt t="3139" x="3570288" y="5651500"/>
          <p14:tracePt t="3147" x="3570288" y="5689600"/>
          <p14:tracePt t="3155" x="3570288" y="5715000"/>
          <p14:tracePt t="3163" x="3570288" y="5778500"/>
          <p14:tracePt t="3171" x="3570288" y="5856288"/>
          <p14:tracePt t="3179" x="3582988" y="5881688"/>
          <p14:tracePt t="3187" x="3595688" y="5919788"/>
          <p14:tracePt t="3201" x="3595688" y="5959475"/>
          <p14:tracePt t="3203" x="3608388" y="5984875"/>
          <p14:tracePt t="3211" x="3621088" y="5997575"/>
          <p14:tracePt t="3220" x="3621088" y="6035675"/>
          <p14:tracePt t="3243" x="3621088" y="6061075"/>
          <p14:tracePt t="3340" x="3633788" y="6075363"/>
          <p14:tracePt t="3355" x="3648075" y="6075363"/>
          <p14:tracePt t="3371" x="3660775" y="6075363"/>
          <p14:tracePt t="3419" x="3673475" y="6061075"/>
          <p14:tracePt t="3563" x="3686175" y="6061075"/>
          <p14:tracePt t="3589" x="3686175" y="6075363"/>
          <p14:tracePt t="3597" x="3686175" y="6100763"/>
          <p14:tracePt t="3612" x="3686175" y="6113463"/>
          <p14:tracePt t="3620" x="3686175" y="6126163"/>
          <p14:tracePt t="3831" x="3686175" y="6138863"/>
          <p14:tracePt t="3995" x="3698875" y="6138863"/>
          <p14:tracePt t="4044" x="3711575" y="6138863"/>
          <p14:tracePt t="4092" x="3724275" y="6138863"/>
          <p14:tracePt t="4140" x="3724275" y="6151563"/>
          <p14:tracePt t="4357" x="3736975" y="6151563"/>
          <p14:tracePt t="4372" x="3749675" y="6138863"/>
          <p14:tracePt t="4388" x="3762375" y="6126163"/>
          <p14:tracePt t="4396" x="3789363" y="6113463"/>
          <p14:tracePt t="4420" x="3814763" y="6088063"/>
          <p14:tracePt t="4427" x="3827463" y="6075363"/>
          <p14:tracePt t="4435" x="3827463" y="6061075"/>
          <p14:tracePt t="4452" x="3840163" y="6061075"/>
          <p14:tracePt t="4467" x="3852863" y="6061075"/>
          <p14:tracePt t="4539" x="3865563" y="6048375"/>
          <p14:tracePt t="4767" x="3865563" y="6035675"/>
          <p14:tracePt t="4775" x="3865563" y="6022975"/>
          <p14:tracePt t="4783" x="3878263" y="6010275"/>
          <p14:tracePt t="5699" x="3890963" y="5997575"/>
          <p14:tracePt t="5715" x="3903663" y="5984875"/>
          <p14:tracePt t="5723" x="3916363" y="5972175"/>
          <p14:tracePt t="5731" x="3930650" y="5959475"/>
          <p14:tracePt t="5763" x="3943350" y="5946775"/>
          <p14:tracePt t="6107" x="3956050" y="5934075"/>
          <p14:tracePt t="6123" x="3968750" y="5934075"/>
          <p14:tracePt t="6156" x="3968750" y="5919788"/>
          <p14:tracePt t="6165" x="3968750" y="5907088"/>
          <p14:tracePt t="6271" x="3981450" y="5894388"/>
          <p14:tracePt t="6603" x="3994150" y="5894388"/>
          <p14:tracePt t="7325" x="3994150" y="5881688"/>
          <p14:tracePt t="7340" x="3994150" y="5868988"/>
          <p14:tracePt t="7381" x="3981450" y="5856288"/>
          <p14:tracePt t="7423" x="3981450" y="5843588"/>
          <p14:tracePt t="7439" x="3981450" y="5830888"/>
          <p14:tracePt t="7504" x="3981450" y="5818188"/>
          <p14:tracePt t="7519" x="3981450" y="5805488"/>
          <p14:tracePt t="7567" x="3981450" y="5792788"/>
          <p14:tracePt t="7599" x="3981450" y="5778500"/>
          <p14:tracePt t="7825" x="3981450" y="5765800"/>
          <p14:tracePt t="7975" x="3981450" y="5753100"/>
          <p14:tracePt t="8001" x="3981450" y="5740400"/>
          <p14:tracePt t="8584" x="3968750" y="5740400"/>
          <p14:tracePt t="8592" x="3956050" y="5740400"/>
          <p14:tracePt t="8653" x="3943350" y="5740400"/>
          <p14:tracePt t="8684" x="3916363" y="5740400"/>
          <p14:tracePt t="8699" x="3903663" y="5740400"/>
          <p14:tracePt t="8715" x="3890963" y="5740400"/>
          <p14:tracePt t="8731" x="3878263" y="5740400"/>
          <p14:tracePt t="9160" x="3865563" y="5753100"/>
          <p14:tracePt t="9351" x="3852863" y="5753100"/>
          <p14:tracePt t="9367" x="3852863" y="5765800"/>
          <p14:tracePt t="9417" x="3840163" y="5805488"/>
          <p14:tracePt t="9711" x="3814763" y="5830888"/>
          <p14:tracePt t="9719" x="3802063" y="5843588"/>
          <p14:tracePt t="9735" x="3802063" y="5868988"/>
          <p14:tracePt t="9745" x="3802063" y="5881688"/>
          <p14:tracePt t="9761" x="3789363" y="5881688"/>
          <p14:tracePt t="9775" x="3775075" y="5894388"/>
          <p14:tracePt t="9959" x="3775075" y="5907088"/>
          <p14:tracePt t="9975" x="3762375" y="5907088"/>
          <p14:tracePt t="10007" x="3749675" y="5934075"/>
          <p14:tracePt t="10016" x="3749675" y="5946775"/>
          <p14:tracePt t="10417" x="3724275" y="5934075"/>
          <p14:tracePt t="10426" x="3724275" y="5919788"/>
          <p14:tracePt t="10444" x="3711575" y="5907088"/>
          <p14:tracePt t="10467" x="3711575" y="5881688"/>
          <p14:tracePt t="10483" x="3711575" y="5868988"/>
          <p14:tracePt t="10515" x="3711575" y="5856288"/>
          <p14:tracePt t="11997" x="3686175" y="5856288"/>
          <p14:tracePt t="12013" x="3660775" y="5843588"/>
          <p14:tracePt t="12028" x="3633788" y="5843588"/>
          <p14:tracePt t="12035" x="3621088" y="5843588"/>
          <p14:tracePt t="12052" x="3595688" y="5830888"/>
          <p14:tracePt t="12076" x="3582988" y="5830888"/>
          <p14:tracePt t="12651" x="3557588" y="5830888"/>
          <p14:tracePt t="12659" x="3492500" y="5868988"/>
          <p14:tracePt t="12669" x="3454400" y="5894388"/>
          <p14:tracePt t="12678" x="3378200" y="5984875"/>
          <p14:tracePt t="12684" x="3275013" y="6088063"/>
          <p14:tracePt t="12692" x="3159125" y="6202363"/>
          <p14:tracePt t="12699" x="3017838" y="6254750"/>
          <p14:tracePt t="12708" x="2889250" y="6370638"/>
          <p14:tracePt t="12719" x="2697163" y="6497638"/>
          <p14:tracePt t="12727" x="2490788" y="6653213"/>
          <p14:tracePt t="12739" x="2311400" y="6767513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90600"/>
            <a:ext cx="7564452" cy="5395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0"/>
            <a:ext cx="3590855" cy="1072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7743" y="228600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4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741"/>
    </mc:Choice>
    <mc:Fallback xmlns="">
      <p:transition spd="slow" advTm="30741"/>
    </mc:Fallback>
  </mc:AlternateContent>
  <p:extLst>
    <p:ext uri="{3A86A75C-4F4B-4683-9AE1-C65F6400EC91}">
      <p14:laserTraceLst xmlns:p14="http://schemas.microsoft.com/office/powerpoint/2010/main">
        <p14:tracePtLst>
          <p14:tracePt t="19592" x="1052513" y="5637213"/>
          <p14:tracePt t="19600" x="1733550" y="5291138"/>
          <p14:tracePt t="19608" x="2349500" y="5059363"/>
          <p14:tracePt t="19616" x="3159125" y="4675188"/>
          <p14:tracePt t="19624" x="3840163" y="4340225"/>
          <p14:tracePt t="19633" x="4289425" y="4148138"/>
          <p14:tracePt t="19640" x="4584700" y="3994150"/>
          <p14:tracePt t="19649" x="4803775" y="3852863"/>
          <p14:tracePt t="19656" x="4892675" y="3775075"/>
          <p14:tracePt t="19664" x="4970463" y="3686175"/>
          <p14:tracePt t="19672" x="4995863" y="3673475"/>
          <p14:tracePt t="19680" x="5021263" y="3582988"/>
          <p14:tracePt t="19688" x="5033963" y="3544888"/>
          <p14:tracePt t="19696" x="5073650" y="3441700"/>
          <p14:tracePt t="19704" x="5086350" y="3378200"/>
          <p14:tracePt t="19712" x="5099050" y="3313113"/>
          <p14:tracePt t="19720" x="5111750" y="3236913"/>
          <p14:tracePt t="19728" x="5124450" y="3171825"/>
          <p14:tracePt t="19737" x="5124450" y="3146425"/>
          <p14:tracePt t="19744" x="5137150" y="3133725"/>
          <p14:tracePt t="20088" x="5137150" y="3121025"/>
          <p14:tracePt t="20104" x="5124450" y="3121025"/>
          <p14:tracePt t="20120" x="5111750" y="3121025"/>
          <p14:tracePt t="20128" x="5099050" y="3121025"/>
          <p14:tracePt t="20136" x="5033963" y="3159125"/>
          <p14:tracePt t="20144" x="4995863" y="3197225"/>
          <p14:tracePt t="20152" x="4905375" y="3287713"/>
          <p14:tracePt t="20160" x="4867275" y="3325813"/>
          <p14:tracePt t="20168" x="4751388" y="3506788"/>
          <p14:tracePt t="20177" x="4675188" y="3621088"/>
          <p14:tracePt t="20184" x="4584700" y="3762375"/>
          <p14:tracePt t="20193" x="4494213" y="3943350"/>
          <p14:tracePt t="20200" x="4456113" y="4110038"/>
          <p14:tracePt t="20208" x="4367213" y="4340225"/>
          <p14:tracePt t="20216" x="4314825" y="4559300"/>
          <p14:tracePt t="20224" x="4276725" y="4751388"/>
          <p14:tracePt t="20233" x="4264025" y="4970463"/>
          <p14:tracePt t="20240" x="4238625" y="5187950"/>
          <p14:tracePt t="20248" x="4238625" y="5354638"/>
          <p14:tracePt t="20256" x="4238625" y="5522913"/>
          <p14:tracePt t="20264" x="4238625" y="5651500"/>
          <p14:tracePt t="20272" x="4238625" y="5689600"/>
          <p14:tracePt t="20280" x="4238625" y="5715000"/>
          <p14:tracePt t="20288" x="4238625" y="5727700"/>
          <p14:tracePt t="20313" x="4238625" y="5740400"/>
          <p14:tracePt t="20329" x="4251325" y="5740400"/>
          <p14:tracePt t="20337" x="4314825" y="5727700"/>
          <p14:tracePt t="20345" x="4418013" y="5586413"/>
          <p14:tracePt t="20353" x="4521200" y="5470525"/>
          <p14:tracePt t="20361" x="4725988" y="5253038"/>
          <p14:tracePt t="20369" x="4816475" y="5073650"/>
          <p14:tracePt t="20377" x="4945063" y="4854575"/>
          <p14:tracePt t="20384" x="4983163" y="4725988"/>
          <p14:tracePt t="20392" x="5137150" y="4546600"/>
          <p14:tracePt t="20400" x="5227638" y="4367213"/>
          <p14:tracePt t="20409" x="5368925" y="4173538"/>
          <p14:tracePt t="20417" x="5457825" y="3994150"/>
          <p14:tracePt t="20424" x="5586413" y="3852863"/>
          <p14:tracePt t="20432" x="5664200" y="3736975"/>
          <p14:tracePt t="20441" x="5778500" y="3532188"/>
          <p14:tracePt t="20450" x="5868988" y="3403600"/>
          <p14:tracePt t="20458" x="5907088" y="3287713"/>
          <p14:tracePt t="20465" x="6022975" y="3108325"/>
          <p14:tracePt t="20473" x="6048375" y="3030538"/>
          <p14:tracePt t="20480" x="6061075" y="3005138"/>
          <p14:tracePt t="20489" x="6075363" y="2941638"/>
          <p14:tracePt t="20496" x="6088063" y="2876550"/>
          <p14:tracePt t="20504" x="6088063" y="2851150"/>
          <p14:tracePt t="20512" x="6088063" y="2825750"/>
          <p14:tracePt t="20520" x="6088063" y="2813050"/>
          <p14:tracePt t="20568" x="6088063" y="2800350"/>
          <p14:tracePt t="20585" x="6075363" y="2800350"/>
          <p14:tracePt t="20594" x="6048375" y="2800350"/>
          <p14:tracePt t="20602" x="6035675" y="2800350"/>
          <p14:tracePt t="20609" x="6022975" y="2800350"/>
          <p14:tracePt t="20619" x="5997575" y="2800350"/>
          <p14:tracePt t="20633" x="5984875" y="2813050"/>
          <p14:tracePt t="20648" x="5972175" y="2813050"/>
          <p14:tracePt t="20656" x="5959475" y="2813050"/>
          <p14:tracePt t="20696" x="5946775" y="2813050"/>
          <p14:tracePt t="20824" x="5919788" y="2825750"/>
          <p14:tracePt t="20832" x="5919788" y="2838450"/>
          <p14:tracePt t="20840" x="5919788" y="2851150"/>
          <p14:tracePt t="20856" x="5907088" y="2889250"/>
          <p14:tracePt t="20864" x="5894388" y="2927350"/>
          <p14:tracePt t="20872" x="5881688" y="2954338"/>
          <p14:tracePt t="20880" x="5881688" y="2992438"/>
          <p14:tracePt t="20888" x="5881688" y="3017838"/>
          <p14:tracePt t="20905" x="5881688" y="3030538"/>
          <p14:tracePt t="20968" x="5868988" y="3043238"/>
          <p14:tracePt t="21002" x="5856288" y="3043238"/>
          <p14:tracePt t="21020" x="5856288" y="3030538"/>
          <p14:tracePt t="21036" x="5856288" y="3017838"/>
          <p14:tracePt t="21046" x="5856288" y="3005138"/>
          <p14:tracePt t="21053" x="5856288" y="2992438"/>
          <p14:tracePt t="21071" x="5856288" y="2967038"/>
          <p14:tracePt t="21076" x="5856288" y="2954338"/>
          <p14:tracePt t="21085" x="5868988" y="2941638"/>
          <p14:tracePt t="21336" x="5881688" y="2914650"/>
          <p14:tracePt t="21368" x="5907088" y="2889250"/>
          <p14:tracePt t="21376" x="5907088" y="2876550"/>
          <p14:tracePt t="21384" x="5919788" y="2876550"/>
          <p14:tracePt t="21399" x="5946775" y="2851150"/>
          <p14:tracePt t="21408" x="5946775" y="2838450"/>
          <p14:tracePt t="21432" x="5959475" y="2838450"/>
          <p14:tracePt t="21672" x="5959475" y="2825750"/>
          <p14:tracePt t="21752" x="5959475" y="2838450"/>
          <p14:tracePt t="21759" x="5959475" y="2851150"/>
          <p14:tracePt t="21775" x="5959475" y="2876550"/>
          <p14:tracePt t="21784" x="5946775" y="2901950"/>
          <p14:tracePt t="21800" x="5946775" y="2927350"/>
          <p14:tracePt t="21808" x="5946775" y="2941638"/>
          <p14:tracePt t="21817" x="5934075" y="2941638"/>
          <p14:tracePt t="21823" x="5934075" y="2954338"/>
          <p14:tracePt t="21832" x="5919788" y="2967038"/>
          <p14:tracePt t="21840" x="5907088" y="2979738"/>
          <p14:tracePt t="21864" x="5894388" y="3005138"/>
          <p14:tracePt t="21872" x="5881688" y="3017838"/>
          <p14:tracePt t="22188" x="5881688" y="3043238"/>
          <p14:tracePt t="22204" x="5881688" y="3055938"/>
          <p14:tracePt t="22221" x="5881688" y="3082925"/>
          <p14:tracePt t="22253" x="5881688" y="3095625"/>
          <p14:tracePt t="22261" x="5868988" y="3108325"/>
          <p14:tracePt t="22269" x="5868988" y="3121025"/>
          <p14:tracePt t="22292" x="5856288" y="3133725"/>
          <p14:tracePt t="22300" x="5856288" y="3146425"/>
          <p14:tracePt t="22349" x="5843588" y="3146425"/>
          <p14:tracePt t="22708" x="5843588" y="3159125"/>
          <p14:tracePt t="22724" x="5843588" y="3171825"/>
          <p14:tracePt t="22733" x="5830888" y="3171825"/>
          <p14:tracePt t="22868" x="5818188" y="3184525"/>
          <p14:tracePt t="22964" x="5818188" y="3197225"/>
          <p14:tracePt t="22996" x="5818188" y="3209925"/>
          <p14:tracePt t="23005" x="5818188" y="3224213"/>
          <p14:tracePt t="23014" x="5818188" y="3249613"/>
          <p14:tracePt t="23030" x="5818188" y="3287713"/>
          <p14:tracePt t="23037" x="5818188" y="3300413"/>
          <p14:tracePt t="23055" x="5830888" y="3325813"/>
          <p14:tracePt t="23060" x="5830888" y="3338513"/>
          <p14:tracePt t="23069" x="5830888" y="3365500"/>
          <p14:tracePt t="23080" x="5830888" y="3403600"/>
          <p14:tracePt t="23088" x="5843588" y="3416300"/>
          <p14:tracePt t="23096" x="5843588" y="3429000"/>
          <p14:tracePt t="23104" x="5843588" y="3454400"/>
          <p14:tracePt t="23112" x="5843588" y="3467100"/>
          <p14:tracePt t="23120" x="5843588" y="3492500"/>
          <p14:tracePt t="23136" x="5830888" y="3519488"/>
          <p14:tracePt t="23145" x="5830888" y="3532188"/>
          <p14:tracePt t="23160" x="5818188" y="3532188"/>
          <p14:tracePt t="23177" x="5805488" y="3557588"/>
          <p14:tracePt t="23186" x="5805488" y="3570288"/>
          <p14:tracePt t="23193" x="5792788" y="3570288"/>
          <p14:tracePt t="23824" x="5792788" y="3557588"/>
          <p14:tracePt t="23832" x="5792788" y="3544888"/>
          <p14:tracePt t="23848" x="5792788" y="3519488"/>
          <p14:tracePt t="23873" x="5792788" y="3506788"/>
          <p14:tracePt t="23905" x="5805488" y="3479800"/>
          <p14:tracePt t="23913" x="5805488" y="3467100"/>
          <p14:tracePt t="24273" x="5818188" y="3467100"/>
          <p14:tracePt t="24290" x="5818188" y="3479800"/>
          <p14:tracePt t="24512" x="5805488" y="3492500"/>
          <p14:tracePt t="24528" x="5792788" y="3492500"/>
          <p14:tracePt t="24592" x="5778500" y="3519488"/>
          <p14:tracePt t="24600" x="5765800" y="3532188"/>
          <p14:tracePt t="24608" x="5740400" y="3532188"/>
          <p14:tracePt t="24616" x="5727700" y="3532188"/>
          <p14:tracePt t="24624" x="5715000" y="3532188"/>
          <p14:tracePt t="24632" x="5702300" y="3532188"/>
          <p14:tracePt t="24640" x="5664200" y="3544888"/>
          <p14:tracePt t="24649" x="5651500" y="3544888"/>
          <p14:tracePt t="24673" x="5637213" y="3544888"/>
          <p14:tracePt t="24680" x="5624513" y="3544888"/>
          <p14:tracePt t="24688" x="5611813" y="3544888"/>
          <p14:tracePt t="24720" x="5611813" y="3519488"/>
          <p14:tracePt t="24728" x="5611813" y="3506788"/>
          <p14:tracePt t="24738" x="5611813" y="3479800"/>
          <p14:tracePt t="24745" x="5637213" y="3390900"/>
          <p14:tracePt t="24755" x="5664200" y="3300413"/>
          <p14:tracePt t="24761" x="5715000" y="3171825"/>
          <p14:tracePt t="24771" x="5765800" y="2992438"/>
          <p14:tracePt t="24777" x="5805488" y="2825750"/>
          <p14:tracePt t="24785" x="5818188" y="2646363"/>
          <p14:tracePt t="24793" x="5856288" y="2478088"/>
          <p14:tracePt t="24801" x="5894388" y="2273300"/>
          <p14:tracePt t="24809" x="5907088" y="2081213"/>
          <p14:tracePt t="24818" x="5959475" y="1887538"/>
          <p14:tracePt t="24825" x="6022975" y="1644650"/>
          <p14:tracePt t="24833" x="6022975" y="1476375"/>
          <p14:tracePt t="24840" x="6022975" y="1296988"/>
          <p14:tracePt t="24848" x="6010275" y="1104900"/>
          <p14:tracePt t="24856" x="6010275" y="938213"/>
          <p14:tracePt t="24864" x="5997575" y="809625"/>
          <p14:tracePt t="24872" x="5984875" y="719138"/>
          <p14:tracePt t="24880" x="5959475" y="539750"/>
          <p14:tracePt t="24888" x="5959475" y="461963"/>
          <p14:tracePt t="24896" x="5919788" y="346075"/>
          <p14:tracePt t="24904" x="5919788" y="219075"/>
          <p14:tracePt t="24912" x="5868988" y="115888"/>
          <p14:tracePt t="24920" x="5843588" y="25400"/>
          <p14:tracePt t="25794" x="4225925" y="436563"/>
          <p14:tracePt t="25802" x="4070350" y="1092200"/>
          <p14:tracePt t="25809" x="3930650" y="1682750"/>
          <p14:tracePt t="25817" x="3878263" y="2273300"/>
          <p14:tracePt t="25824" x="3827463" y="2684463"/>
          <p14:tracePt t="25832" x="3802063" y="3005138"/>
          <p14:tracePt t="25841" x="3802063" y="3236913"/>
          <p14:tracePt t="25848" x="3802063" y="3454400"/>
          <p14:tracePt t="25856" x="3814763" y="3749675"/>
          <p14:tracePt t="25864" x="3827463" y="3956050"/>
          <p14:tracePt t="25872" x="3878263" y="4135438"/>
          <p14:tracePt t="25880" x="3916363" y="4264025"/>
          <p14:tracePt t="25888" x="3968750" y="4468813"/>
          <p14:tracePt t="25895" x="4019550" y="4635500"/>
          <p14:tracePt t="25904" x="4070350" y="4816475"/>
          <p14:tracePt t="25912" x="4122738" y="4995863"/>
          <p14:tracePt t="25933" x="4198938" y="5381625"/>
          <p14:tracePt t="25937" x="4225925" y="5495925"/>
          <p14:tracePt t="25944" x="4264025" y="5599113"/>
          <p14:tracePt t="25951" x="4276725" y="5740400"/>
          <p14:tracePt t="25960" x="4289425" y="5843588"/>
          <p14:tracePt t="25967" x="4327525" y="5959475"/>
          <p14:tracePt t="25976" x="4340225" y="6048375"/>
          <p14:tracePt t="25983" x="4367213" y="6164263"/>
          <p14:tracePt t="25992" x="4367213" y="6292850"/>
          <p14:tracePt t="26000" x="4430713" y="6472238"/>
          <p14:tracePt t="26008" x="4456113" y="6638925"/>
          <p14:tracePt t="26016" x="4481513" y="6754813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1" y="533400"/>
            <a:ext cx="7924799" cy="5943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533400"/>
            <a:ext cx="3590855" cy="1072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7743" y="228600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1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398"/>
    </mc:Choice>
    <mc:Fallback xmlns="">
      <p:transition spd="slow" advTm="10398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Change Mitigation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Reduction in</a:t>
            </a:r>
          </a:p>
          <a:p>
            <a:pPr lvl="1"/>
            <a:r>
              <a:rPr lang="en-US" dirty="0"/>
              <a:t>CO</a:t>
            </a:r>
            <a:r>
              <a:rPr lang="en-US" baseline="-25000" dirty="0"/>
              <a:t>2  </a:t>
            </a:r>
            <a:r>
              <a:rPr lang="en-US" dirty="0"/>
              <a:t>: Biochar could offset a maximum of 12% of anthropogenic GHG emissions on an annual basis. Over the course of 100 years, this amounts to a total of roughly 130 </a:t>
            </a:r>
            <a:r>
              <a:rPr lang="en-US" dirty="0" err="1"/>
              <a:t>petagrams</a:t>
            </a:r>
            <a:r>
              <a:rPr lang="en-US" dirty="0"/>
              <a:t> (106 metric tons) of CO2-equivalents.  (Woolf et al, 2010), </a:t>
            </a:r>
          </a:p>
          <a:p>
            <a:pPr lvl="1"/>
            <a:endParaRPr lang="en-US" dirty="0"/>
          </a:p>
          <a:p>
            <a:pPr lvl="1"/>
            <a:r>
              <a:rPr lang="en-US" b="1" i="1" dirty="0"/>
              <a:t>A Win-Win for Agriculture, Forestry &amp; Environment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743" y="228600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0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9140"/>
    </mc:Choice>
    <mc:Fallback xmlns="">
      <p:transition spd="slow" advTm="29140"/>
    </mc:Fallback>
  </mc:AlternateContent>
  <p:extLst>
    <p:ext uri="{3A86A75C-4F4B-4683-9AE1-C65F6400EC91}">
      <p14:laserTraceLst xmlns:p14="http://schemas.microsoft.com/office/powerpoint/2010/main">
        <p14:tracePtLst>
          <p14:tracePt t="19113" x="1001713" y="6472238"/>
          <p14:tracePt t="19117" x="1824038" y="6280150"/>
          <p14:tracePt t="19125" x="2813050" y="6088063"/>
          <p14:tracePt t="19133" x="3930650" y="5881688"/>
          <p14:tracePt t="19141" x="5111750" y="5778500"/>
          <p14:tracePt t="19149" x="6421438" y="5676900"/>
          <p14:tracePt t="19157" x="7680325" y="5676900"/>
          <p14:tracePt t="19169" x="8886825" y="5676900"/>
          <p14:tracePt t="27757" x="4687888" y="615950"/>
          <p14:tracePt t="27765" x="3582988" y="1168400"/>
          <p14:tracePt t="27773" x="2517775" y="1720850"/>
          <p14:tracePt t="27781" x="1476375" y="2336800"/>
          <p14:tracePt t="27789" x="411163" y="296703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187" b="17949"/>
          <a:stretch/>
        </p:blipFill>
        <p:spPr>
          <a:xfrm>
            <a:off x="1149666" y="1402553"/>
            <a:ext cx="7156133" cy="454104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-256680" y="477402"/>
            <a:ext cx="9144000" cy="99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300" kern="0" dirty="0"/>
              <a:t>Soil carbon in the 0-60 cm soil depth profile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71909"/>
            <a:ext cx="571690" cy="5992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A105BCF-42F0-1906-245A-D004A758391D}"/>
                  </a:ext>
                </a:extLst>
              </p14:cNvPr>
              <p14:cNvContentPartPr/>
              <p14:nvPr/>
            </p14:nvContentPartPr>
            <p14:xfrm>
              <a:off x="4315320" y="2337120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A105BCF-42F0-1906-245A-D004A758391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05960" y="232776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881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3408"/>
    </mc:Choice>
    <mc:Fallback xmlns="">
      <p:transition spd="slow" advTm="63408"/>
    </mc:Fallback>
  </mc:AlternateContent>
  <p:extLst>
    <p:ext uri="{3A86A75C-4F4B-4683-9AE1-C65F6400EC91}">
      <p14:laserTraceLst xmlns:p14="http://schemas.microsoft.com/office/powerpoint/2010/main">
        <p14:tracePtLst>
          <p14:tracePt t="684" x="2028825" y="6729413"/>
          <p14:tracePt t="691" x="2119313" y="6626225"/>
          <p14:tracePt t="699" x="2170113" y="6537325"/>
          <p14:tracePt t="707" x="2182813" y="6421438"/>
          <p14:tracePt t="715" x="2260600" y="6280150"/>
          <p14:tracePt t="724" x="2311400" y="6151563"/>
          <p14:tracePt t="731" x="2336800" y="6022975"/>
          <p14:tracePt t="739" x="2389188" y="5881688"/>
          <p14:tracePt t="750" x="2465388" y="5805488"/>
          <p14:tracePt t="755" x="2505075" y="5715000"/>
          <p14:tracePt t="763" x="2530475" y="5624513"/>
          <p14:tracePt t="771" x="2555875" y="5522913"/>
          <p14:tracePt t="779" x="2581275" y="5432425"/>
          <p14:tracePt t="787" x="2606675" y="5341938"/>
          <p14:tracePt t="794" x="2632075" y="5278438"/>
          <p14:tracePt t="803" x="2659063" y="5175250"/>
          <p14:tracePt t="811" x="2697163" y="5086350"/>
          <p14:tracePt t="819" x="2709863" y="5021263"/>
          <p14:tracePt t="827" x="2722563" y="4983163"/>
          <p14:tracePt t="835" x="2747963" y="4945063"/>
          <p14:tracePt t="843" x="2760663" y="4879975"/>
          <p14:tracePt t="851" x="2787650" y="4791075"/>
          <p14:tracePt t="859" x="2813050" y="4675188"/>
          <p14:tracePt t="867" x="2851150" y="4584700"/>
          <p14:tracePt t="875" x="2876550" y="4508500"/>
          <p14:tracePt t="883" x="2889250" y="4405313"/>
          <p14:tracePt t="891" x="2941638" y="4327525"/>
          <p14:tracePt t="899" x="2967038" y="4238625"/>
          <p14:tracePt t="907" x="2979738" y="4198938"/>
          <p14:tracePt t="915" x="3005138" y="4110038"/>
          <p14:tracePt t="924" x="3017838" y="4097338"/>
          <p14:tracePt t="931" x="3030538" y="4006850"/>
          <p14:tracePt t="940" x="3043238" y="3981450"/>
          <p14:tracePt t="947" x="3055938" y="3890963"/>
          <p14:tracePt t="955" x="3068638" y="3865563"/>
          <p14:tracePt t="963" x="3082925" y="3840163"/>
          <p14:tracePt t="971" x="3095625" y="3814763"/>
          <p14:tracePt t="1019" x="3095625" y="3802063"/>
          <p14:tracePt t="1101" x="3108325" y="3775075"/>
          <p14:tracePt t="1116" x="3108325" y="3762375"/>
          <p14:tracePt t="1468" x="3095625" y="3762375"/>
          <p14:tracePt t="1476" x="3082925" y="3762375"/>
          <p14:tracePt t="1485" x="3043238" y="3762375"/>
          <p14:tracePt t="1491" x="2941638" y="3762375"/>
          <p14:tracePt t="1499" x="2813050" y="3775075"/>
          <p14:tracePt t="1507" x="2722563" y="3814763"/>
          <p14:tracePt t="1515" x="2619375" y="3852863"/>
          <p14:tracePt t="1523" x="2530475" y="3903663"/>
          <p14:tracePt t="1531" x="2414588" y="3994150"/>
          <p14:tracePt t="1539" x="2298700" y="4070350"/>
          <p14:tracePt t="1547" x="2157413" y="4160838"/>
          <p14:tracePt t="1555" x="2041525" y="4264025"/>
          <p14:tracePt t="1563" x="1862138" y="4367213"/>
          <p14:tracePt t="1571" x="1644650" y="4521200"/>
          <p14:tracePt t="1579" x="1566863" y="4610100"/>
          <p14:tracePt t="1588" x="1438275" y="4791075"/>
          <p14:tracePt t="1595" x="1347788" y="4983163"/>
          <p14:tracePt t="1603" x="1309688" y="5162550"/>
          <p14:tracePt t="1611" x="1258888" y="5329238"/>
          <p14:tracePt t="1619" x="1220788" y="5510213"/>
          <p14:tracePt t="1627" x="1220788" y="5573713"/>
          <p14:tracePt t="1637" x="1206500" y="5664200"/>
          <p14:tracePt t="1643" x="1206500" y="5689600"/>
          <p14:tracePt t="1652" x="1193800" y="5702300"/>
          <p14:tracePt t="1660" x="1193800" y="5715000"/>
          <p14:tracePt t="1683" x="1193800" y="5727700"/>
          <p14:tracePt t="1707" x="1193800" y="5753100"/>
          <p14:tracePt t="1715" x="1193800" y="5778500"/>
          <p14:tracePt t="1734" x="1193800" y="5818188"/>
          <p14:tracePt t="1739" x="1193800" y="5830888"/>
          <p14:tracePt t="1747" x="1193800" y="5856288"/>
          <p14:tracePt t="1755" x="1193800" y="5894388"/>
          <p14:tracePt t="1779" x="1193800" y="5919788"/>
          <p14:tracePt t="1787" x="1193800" y="5934075"/>
          <p14:tracePt t="2019" x="1206500" y="5946775"/>
          <p14:tracePt t="2471" x="1220788" y="5946775"/>
          <p14:tracePt t="2807" x="1220788" y="5934075"/>
          <p14:tracePt t="2823" x="1233488" y="5919788"/>
          <p14:tracePt t="2936" x="1258888" y="5907088"/>
          <p14:tracePt t="2945" x="1258888" y="5894388"/>
          <p14:tracePt t="2967" x="1258888" y="5881688"/>
          <p14:tracePt t="2999" x="1258888" y="5868988"/>
          <p14:tracePt t="3016" x="1271588" y="5868988"/>
          <p14:tracePt t="3311" x="1284288" y="5856288"/>
          <p14:tracePt t="3391" x="1284288" y="5843588"/>
          <p14:tracePt t="4031" x="1296988" y="5843588"/>
          <p14:tracePt t="6677" x="1309688" y="5843588"/>
          <p14:tracePt t="6708" x="1309688" y="5856288"/>
          <p14:tracePt t="6725" x="1322388" y="5856288"/>
          <p14:tracePt t="22900" x="1695450" y="5407025"/>
          <p14:tracePt t="22910" x="1746250" y="5316538"/>
          <p14:tracePt t="22917" x="2119313" y="4867275"/>
          <p14:tracePt t="22927" x="2478088" y="4456113"/>
          <p14:tracePt t="22932" x="2697163" y="4225925"/>
          <p14:tracePt t="22941" x="2979738" y="3956050"/>
          <p14:tracePt t="22948" x="3121025" y="3814763"/>
          <p14:tracePt t="22955" x="3224213" y="3698875"/>
          <p14:tracePt t="22963" x="3325813" y="3595688"/>
          <p14:tracePt t="22971" x="3416300" y="3492500"/>
          <p14:tracePt t="22979" x="3467100" y="3429000"/>
          <p14:tracePt t="22987" x="3544888" y="3338513"/>
          <p14:tracePt t="22995" x="3570288" y="3313113"/>
          <p14:tracePt t="23003" x="3595688" y="3275013"/>
          <p14:tracePt t="23011" x="3633788" y="3249613"/>
          <p14:tracePt t="23019" x="3648075" y="3224213"/>
          <p14:tracePt t="23026" x="3686175" y="3197225"/>
          <p14:tracePt t="23035" x="3698875" y="3197225"/>
          <p14:tracePt t="23043" x="3711575" y="3197225"/>
          <p14:tracePt t="23051" x="3736975" y="3197225"/>
          <p14:tracePt t="23059" x="3762375" y="3184525"/>
          <p14:tracePt t="23068" x="3762375" y="3171825"/>
          <p14:tracePt t="23075" x="3789363" y="3171825"/>
          <p14:tracePt t="23083" x="3814763" y="3171825"/>
          <p14:tracePt t="23091" x="3878263" y="3146425"/>
          <p14:tracePt t="23099" x="3943350" y="3133725"/>
          <p14:tracePt t="23107" x="4057650" y="3133725"/>
          <p14:tracePt t="23115" x="4160838" y="3133725"/>
          <p14:tracePt t="23128" x="4289425" y="3133725"/>
          <p14:tracePt t="23136" x="4352925" y="3133725"/>
          <p14:tracePt t="23144" x="4392613" y="3133725"/>
          <p14:tracePt t="23154" x="4418013" y="3121025"/>
          <p14:tracePt t="23160" x="4430713" y="3108325"/>
          <p14:tracePt t="23170" x="4456113" y="3082925"/>
          <p14:tracePt t="23176" x="4521200" y="3055938"/>
          <p14:tracePt t="23184" x="4559300" y="3030538"/>
          <p14:tracePt t="23192" x="4649788" y="2992438"/>
          <p14:tracePt t="23199" x="4725988" y="2914650"/>
          <p14:tracePt t="23207" x="4829175" y="2825750"/>
          <p14:tracePt t="23215" x="4867275" y="2760663"/>
          <p14:tracePt t="23223" x="4879975" y="2646363"/>
          <p14:tracePt t="23231" x="4918075" y="2517775"/>
          <p14:tracePt t="23239" x="4918075" y="2427288"/>
          <p14:tracePt t="23247" x="4918075" y="2311400"/>
          <p14:tracePt t="23255" x="4879975" y="2222500"/>
          <p14:tracePt t="23263" x="4738688" y="2041525"/>
          <p14:tracePt t="23271" x="4610100" y="1912938"/>
          <p14:tracePt t="23279" x="4494213" y="1862138"/>
          <p14:tracePt t="23286" x="4405313" y="1784350"/>
          <p14:tracePt t="23295" x="4367213" y="1784350"/>
          <p14:tracePt t="23303" x="4352925" y="1771650"/>
          <p14:tracePt t="23363" x="4314825" y="1746250"/>
          <p14:tracePt t="23371" x="4211638" y="1592263"/>
          <p14:tracePt t="23379" x="3981450" y="1362075"/>
          <p14:tracePt t="23387" x="3441700" y="911225"/>
          <p14:tracePt t="23395" x="2593975" y="527050"/>
          <p14:tracePt t="23403" x="1463675" y="141288"/>
          <p14:tracePt t="23880" x="552450" y="1450975"/>
          <p14:tracePt t="23887" x="809625" y="1206500"/>
          <p14:tracePt t="23895" x="1052513" y="950913"/>
          <p14:tracePt t="23903" x="1335088" y="693738"/>
          <p14:tracePt t="23911" x="1617663" y="461963"/>
          <p14:tracePt t="23920" x="1912938" y="282575"/>
          <p14:tracePt t="23927" x="2144713" y="115888"/>
          <p14:tracePt t="25483" x="7564438" y="1862138"/>
          <p14:tracePt t="25491" x="6653213" y="2389188"/>
          <p14:tracePt t="25499" x="5959475" y="2901950"/>
          <p14:tracePt t="25507" x="5483225" y="3209925"/>
          <p14:tracePt t="25515" x="4957763" y="3557588"/>
          <p14:tracePt t="25523" x="4635500" y="3802063"/>
          <p14:tracePt t="25532" x="4392613" y="3956050"/>
          <p14:tracePt t="25539" x="4173538" y="4084638"/>
          <p14:tracePt t="25548" x="4044950" y="4173538"/>
          <p14:tracePt t="25555" x="4019550" y="4198938"/>
          <p14:tracePt t="25564" x="3994150" y="4225925"/>
          <p14:tracePt t="25571" x="3981450" y="4225925"/>
          <p14:tracePt t="25624" x="3968750" y="4225925"/>
          <p14:tracePt t="25647" x="3930650" y="4198938"/>
          <p14:tracePt t="25655" x="3878263" y="4110038"/>
          <p14:tracePt t="25664" x="3840163" y="4032250"/>
          <p14:tracePt t="25671" x="3802063" y="3994150"/>
          <p14:tracePt t="25679" x="3724275" y="3878263"/>
          <p14:tracePt t="25688" x="3673475" y="3802063"/>
          <p14:tracePt t="25695" x="3648075" y="3711575"/>
          <p14:tracePt t="25704" x="3621088" y="3673475"/>
          <p14:tracePt t="25712" x="3608388" y="3633788"/>
          <p14:tracePt t="25721" x="3582988" y="3595688"/>
          <p14:tracePt t="25728" x="3570288" y="3582988"/>
          <p14:tracePt t="25735" x="3570288" y="3570288"/>
          <p14:tracePt t="25744" x="3570288" y="3544888"/>
          <p14:tracePt t="25767" x="3570288" y="3532188"/>
          <p14:tracePt t="25786" x="3570288" y="3519488"/>
          <p14:tracePt t="25799" x="3582988" y="3506788"/>
          <p14:tracePt t="25815" x="3608388" y="3506788"/>
          <p14:tracePt t="25823" x="3621088" y="3506788"/>
          <p14:tracePt t="25833" x="3660775" y="3506788"/>
          <p14:tracePt t="25841" x="3762375" y="3506788"/>
          <p14:tracePt t="25848" x="3852863" y="3467100"/>
          <p14:tracePt t="25857" x="3943350" y="3454400"/>
          <p14:tracePt t="25863" x="4070350" y="3429000"/>
          <p14:tracePt t="25871" x="4186238" y="3403600"/>
          <p14:tracePt t="25879" x="4276725" y="3378200"/>
          <p14:tracePt t="25887" x="4392613" y="3325813"/>
          <p14:tracePt t="25895" x="4508500" y="3275013"/>
          <p14:tracePt t="25904" x="4584700" y="3249613"/>
          <p14:tracePt t="25911" x="4675188" y="3197225"/>
          <p14:tracePt t="25920" x="4700588" y="3197225"/>
          <p14:tracePt t="26024" x="4700588" y="3184525"/>
          <p14:tracePt t="26056" x="4725988" y="3184525"/>
          <p14:tracePt t="26063" x="4764088" y="3184525"/>
          <p14:tracePt t="26071" x="4791075" y="3184525"/>
          <p14:tracePt t="26079" x="4879975" y="3184525"/>
          <p14:tracePt t="26087" x="4945063" y="3184525"/>
          <p14:tracePt t="26095" x="5046663" y="3184525"/>
          <p14:tracePt t="26104" x="5213350" y="3184525"/>
          <p14:tracePt t="26111" x="5341938" y="3184525"/>
          <p14:tracePt t="26119" x="5470525" y="3184525"/>
          <p14:tracePt t="26127" x="5586413" y="3184525"/>
          <p14:tracePt t="26135" x="5624513" y="3184525"/>
          <p14:tracePt t="26143" x="5637213" y="3184525"/>
          <p14:tracePt t="26151" x="5651500" y="3184525"/>
          <p14:tracePt t="26161" x="5664200" y="3171825"/>
          <p14:tracePt t="26279" x="5651500" y="3171825"/>
          <p14:tracePt t="26287" x="5624513" y="3171825"/>
          <p14:tracePt t="26299" x="5611813" y="3171825"/>
          <p14:tracePt t="26307" x="5548313" y="3171825"/>
          <p14:tracePt t="26317" x="5483225" y="3171825"/>
          <p14:tracePt t="26325" x="5407025" y="3184525"/>
          <p14:tracePt t="26331" x="5316538" y="3184525"/>
          <p14:tracePt t="26339" x="5240338" y="3184525"/>
          <p14:tracePt t="26347" x="5162550" y="3184525"/>
          <p14:tracePt t="26355" x="5137150" y="3184525"/>
          <p14:tracePt t="26365" x="5046663" y="3184525"/>
          <p14:tracePt t="26375" x="4983163" y="3171825"/>
          <p14:tracePt t="26380" x="4905375" y="3146425"/>
          <p14:tracePt t="26390" x="4816475" y="3108325"/>
          <p14:tracePt t="26397" x="4700588" y="3095625"/>
          <p14:tracePt t="26403" x="4635500" y="3068638"/>
          <p14:tracePt t="26412" x="4572000" y="3068638"/>
          <p14:tracePt t="26419" x="4456113" y="3017838"/>
          <p14:tracePt t="26428" x="4340225" y="3017838"/>
          <p14:tracePt t="26435" x="4148138" y="3005138"/>
          <p14:tracePt t="26443" x="3981450" y="2979738"/>
          <p14:tracePt t="26451" x="3802063" y="2967038"/>
          <p14:tracePt t="26460" x="3608388" y="2967038"/>
          <p14:tracePt t="26467" x="3441700" y="2967038"/>
          <p14:tracePt t="26475" x="3249613" y="2967038"/>
          <p14:tracePt t="26482" x="3121025" y="2967038"/>
          <p14:tracePt t="26490" x="2954338" y="2992438"/>
          <p14:tracePt t="26498" x="2813050" y="3017838"/>
          <p14:tracePt t="26507" x="2722563" y="3043238"/>
          <p14:tracePt t="26516" x="2697163" y="3043238"/>
          <p14:tracePt t="26524" x="2671763" y="3055938"/>
          <p14:tracePt t="26532" x="2659063" y="3068638"/>
          <p14:tracePt t="26765" x="2646363" y="3082925"/>
          <p14:tracePt t="26780" x="2646363" y="3108325"/>
          <p14:tracePt t="26788" x="2646363" y="3133725"/>
          <p14:tracePt t="26795" x="2646363" y="3159125"/>
          <p14:tracePt t="26803" x="2646363" y="3197225"/>
          <p14:tracePt t="26815" x="2646363" y="3262313"/>
          <p14:tracePt t="26823" x="2646363" y="3287713"/>
          <p14:tracePt t="26832" x="2646363" y="3365500"/>
          <p14:tracePt t="26839" x="2684463" y="3441700"/>
          <p14:tracePt t="26847" x="2697163" y="3532188"/>
          <p14:tracePt t="26855" x="2735263" y="3621088"/>
          <p14:tracePt t="26863" x="2787650" y="3698875"/>
          <p14:tracePt t="26871" x="2800350" y="3736975"/>
          <p14:tracePt t="26879" x="2838450" y="3802063"/>
          <p14:tracePt t="26888" x="2889250" y="3930650"/>
          <p14:tracePt t="26895" x="2967038" y="4019550"/>
          <p14:tracePt t="26906" x="3043238" y="4044950"/>
          <p14:tracePt t="26912" x="3133725" y="4070350"/>
          <p14:tracePt t="26920" x="3159125" y="4110038"/>
          <p14:tracePt t="26928" x="3224213" y="4135438"/>
          <p14:tracePt t="26935" x="3262313" y="4160838"/>
          <p14:tracePt t="26944" x="3300413" y="4173538"/>
          <p14:tracePt t="26951" x="3365500" y="4186238"/>
          <p14:tracePt t="26959" x="3378200" y="4186238"/>
          <p14:tracePt t="26967" x="3403600" y="4198938"/>
          <p14:tracePt t="26975" x="3416300" y="4198938"/>
          <p14:tracePt t="26991" x="3429000" y="4198938"/>
          <p14:tracePt t="27015" x="3454400" y="4186238"/>
          <p14:tracePt t="27023" x="3467100" y="4160838"/>
          <p14:tracePt t="27031" x="3492500" y="4084638"/>
          <p14:tracePt t="27039" x="3532188" y="4044950"/>
          <p14:tracePt t="27047" x="3557588" y="4019550"/>
          <p14:tracePt t="27055" x="3557588" y="4006850"/>
          <p14:tracePt t="27063" x="3582988" y="3968750"/>
          <p14:tracePt t="27071" x="3608388" y="3956050"/>
          <p14:tracePt t="27079" x="3621088" y="3956050"/>
          <p14:tracePt t="27088" x="3621088" y="3943350"/>
          <p14:tracePt t="27095" x="3633788" y="3930650"/>
          <p14:tracePt t="27103" x="3660775" y="3916363"/>
          <p14:tracePt t="27120" x="3686175" y="3916363"/>
          <p14:tracePt t="27128" x="3724275" y="3890963"/>
          <p14:tracePt t="27136" x="3724275" y="3878263"/>
          <p14:tracePt t="27145" x="3749675" y="3852863"/>
          <p14:tracePt t="27152" x="3775075" y="3840163"/>
          <p14:tracePt t="27160" x="3775075" y="3827463"/>
          <p14:tracePt t="27168" x="3789363" y="3814763"/>
          <p14:tracePt t="27176" x="3789363" y="3789363"/>
          <p14:tracePt t="27184" x="3802063" y="3749675"/>
          <p14:tracePt t="27192" x="3802063" y="3686175"/>
          <p14:tracePt t="27200" x="3802063" y="3621088"/>
          <p14:tracePt t="27207" x="3802063" y="3582988"/>
          <p14:tracePt t="27215" x="3789363" y="3519488"/>
          <p14:tracePt t="27223" x="3736975" y="3441700"/>
          <p14:tracePt t="27231" x="3711575" y="3403600"/>
          <p14:tracePt t="27239" x="3608388" y="3325813"/>
          <p14:tracePt t="27247" x="3532188" y="3313113"/>
          <p14:tracePt t="27255" x="3467100" y="3287713"/>
          <p14:tracePt t="27263" x="3351213" y="3262313"/>
          <p14:tracePt t="27271" x="3184525" y="3209925"/>
          <p14:tracePt t="27279" x="3043238" y="3209925"/>
          <p14:tracePt t="27288" x="2914650" y="3197225"/>
          <p14:tracePt t="27295" x="2813050" y="3197225"/>
          <p14:tracePt t="27303" x="2747963" y="3197225"/>
          <p14:tracePt t="27311" x="2709863" y="3197225"/>
          <p14:tracePt t="27319" x="2646363" y="3209925"/>
          <p14:tracePt t="27327" x="2619375" y="3236913"/>
          <p14:tracePt t="27335" x="2581275" y="3262313"/>
          <p14:tracePt t="27343" x="2568575" y="3262313"/>
          <p14:tracePt t="27351" x="2555875" y="3287713"/>
          <p14:tracePt t="27359" x="2543175" y="3300413"/>
          <p14:tracePt t="27375" x="2543175" y="3313113"/>
          <p14:tracePt t="27383" x="2543175" y="3325813"/>
          <p14:tracePt t="27516" x="2543175" y="3338513"/>
          <p14:tracePt t="27523" x="2543175" y="3351213"/>
          <p14:tracePt t="27532" x="2543175" y="3365500"/>
          <p14:tracePt t="27539" x="2543175" y="3390900"/>
          <p14:tracePt t="27551" x="2543175" y="3479800"/>
          <p14:tracePt t="27559" x="2543175" y="3570288"/>
          <p14:tracePt t="27567" x="2581275" y="3660775"/>
          <p14:tracePt t="27575" x="2606675" y="3827463"/>
          <p14:tracePt t="27583" x="2632075" y="3943350"/>
          <p14:tracePt t="27591" x="2684463" y="4070350"/>
          <p14:tracePt t="27599" x="2722563" y="4186238"/>
          <p14:tracePt t="27607" x="2747963" y="4302125"/>
          <p14:tracePt t="27615" x="2773363" y="4418013"/>
          <p14:tracePt t="27623" x="2787650" y="4481513"/>
          <p14:tracePt t="27631" x="2800350" y="4559300"/>
          <p14:tracePt t="27639" x="2813050" y="4584700"/>
          <p14:tracePt t="27647" x="2813050" y="4649788"/>
          <p14:tracePt t="27655" x="2813050" y="4687888"/>
          <p14:tracePt t="27663" x="2813050" y="4764088"/>
          <p14:tracePt t="27671" x="2813050" y="4829175"/>
          <p14:tracePt t="27679" x="2813050" y="4905375"/>
          <p14:tracePt t="27687" x="2813050" y="4932363"/>
          <p14:tracePt t="27695" x="2813050" y="5021263"/>
          <p14:tracePt t="27703" x="2813050" y="5099050"/>
          <p14:tracePt t="27711" x="2813050" y="5187950"/>
          <p14:tracePt t="27719" x="2813050" y="5316538"/>
          <p14:tracePt t="27728" x="2813050" y="5432425"/>
          <p14:tracePt t="27740" x="2813050" y="5535613"/>
          <p14:tracePt t="27744" x="2813050" y="5599113"/>
          <p14:tracePt t="27752" x="2813050" y="5637213"/>
          <p14:tracePt t="27759" x="2813050" y="5676900"/>
          <p14:tracePt t="27767" x="2813050" y="5689600"/>
          <p14:tracePt t="27775" x="2813050" y="5702300"/>
          <p14:tracePt t="27783" x="2813050" y="5715000"/>
          <p14:tracePt t="27799" x="2813050" y="5727700"/>
          <p14:tracePt t="27807" x="2813050" y="5740400"/>
          <p14:tracePt t="27815" x="2813050" y="5753100"/>
          <p14:tracePt t="27823" x="2813050" y="5765800"/>
          <p14:tracePt t="27831" x="2838450" y="5792788"/>
          <p14:tracePt t="27847" x="2851150" y="5805488"/>
          <p14:tracePt t="27856" x="2851150" y="5818188"/>
          <p14:tracePt t="28107" x="2851150" y="5805488"/>
          <p14:tracePt t="28115" x="2851150" y="5792788"/>
          <p14:tracePt t="28131" x="2851150" y="5715000"/>
          <p14:tracePt t="28139" x="2851150" y="5651500"/>
          <p14:tracePt t="28147" x="2851150" y="5624513"/>
          <p14:tracePt t="28155" x="2851150" y="5535613"/>
          <p14:tracePt t="28163" x="2851150" y="5419725"/>
          <p14:tracePt t="28172" x="2851150" y="5253038"/>
          <p14:tracePt t="28179" x="2851150" y="5086350"/>
          <p14:tracePt t="28187" x="2851150" y="4918075"/>
          <p14:tracePt t="28195" x="2851150" y="4776788"/>
          <p14:tracePt t="28203" x="2851150" y="4597400"/>
          <p14:tracePt t="28211" x="2851150" y="4468813"/>
          <p14:tracePt t="28219" x="2851150" y="4340225"/>
          <p14:tracePt t="28227" x="2851150" y="4160838"/>
          <p14:tracePt t="28235" x="2851150" y="4032250"/>
          <p14:tracePt t="28243" x="2851150" y="3903663"/>
          <p14:tracePt t="28251" x="2851150" y="3814763"/>
          <p14:tracePt t="28259" x="2851150" y="3711575"/>
          <p14:tracePt t="28267" x="2851150" y="3621088"/>
          <p14:tracePt t="28275" x="2851150" y="3595688"/>
          <p14:tracePt t="28283" x="2851150" y="3570288"/>
          <p14:tracePt t="28291" x="2851150" y="3557588"/>
          <p14:tracePt t="28395" x="2851150" y="3544888"/>
          <p14:tracePt t="28411" x="2851150" y="3519488"/>
          <p14:tracePt t="28428" x="2851150" y="3506788"/>
          <p14:tracePt t="28435" x="2851150" y="3479800"/>
          <p14:tracePt t="28443" x="2851150" y="3454400"/>
          <p14:tracePt t="28451" x="2863850" y="3416300"/>
          <p14:tracePt t="28459" x="2863850" y="3378200"/>
          <p14:tracePt t="28467" x="2876550" y="3338513"/>
          <p14:tracePt t="28475" x="2876550" y="3325813"/>
          <p14:tracePt t="28483" x="2876550" y="3300413"/>
          <p14:tracePt t="28491" x="2876550" y="3287713"/>
          <p14:tracePt t="28499" x="2876550" y="3275013"/>
          <p14:tracePt t="29051" x="2889250" y="3287713"/>
          <p14:tracePt t="29059" x="2889250" y="3300413"/>
          <p14:tracePt t="29067" x="2889250" y="3313113"/>
          <p14:tracePt t="29075" x="2901950" y="3325813"/>
          <p14:tracePt t="29083" x="2927350" y="3403600"/>
          <p14:tracePt t="29091" x="2954338" y="3416300"/>
          <p14:tracePt t="29099" x="2992438" y="3454400"/>
          <p14:tracePt t="29109" x="3005138" y="3479800"/>
          <p14:tracePt t="29118" x="3082925" y="3557588"/>
          <p14:tracePt t="29123" x="3121025" y="3570288"/>
          <p14:tracePt t="29131" x="3224213" y="3621088"/>
          <p14:tracePt t="29140" x="3313113" y="3673475"/>
          <p14:tracePt t="29147" x="3403600" y="3686175"/>
          <p14:tracePt t="29156" x="3479800" y="3724275"/>
          <p14:tracePt t="29171" x="3570288" y="3724275"/>
          <p14:tracePt t="29179" x="3686175" y="3775075"/>
          <p14:tracePt t="29187" x="3981450" y="3814763"/>
          <p14:tracePt t="29195" x="4057650" y="3865563"/>
          <p14:tracePt t="29203" x="4148138" y="3865563"/>
          <p14:tracePt t="29211" x="4289425" y="3916363"/>
          <p14:tracePt t="29220" x="4418013" y="3943350"/>
          <p14:tracePt t="29228" x="4521200" y="3956050"/>
          <p14:tracePt t="29237" x="4662488" y="4006850"/>
          <p14:tracePt t="29244" x="4776788" y="4032250"/>
          <p14:tracePt t="29252" x="4841875" y="4057650"/>
          <p14:tracePt t="29259" x="4957763" y="4070350"/>
          <p14:tracePt t="29272" x="5046663" y="4097338"/>
          <p14:tracePt t="29280" x="5124450" y="4135438"/>
          <p14:tracePt t="29287" x="5213350" y="4148138"/>
          <p14:tracePt t="29295" x="5240338" y="4148138"/>
          <p14:tracePt t="29303" x="5265738" y="4160838"/>
          <p14:tracePt t="29311" x="5291138" y="4186238"/>
          <p14:tracePt t="29319" x="5316538" y="4198938"/>
          <p14:tracePt t="29327" x="5316538" y="4211638"/>
          <p14:tracePt t="29335" x="5329238" y="4211638"/>
          <p14:tracePt t="29343" x="5354638" y="4211638"/>
          <p14:tracePt t="29351" x="5354638" y="4225925"/>
          <p14:tracePt t="29359" x="5381625" y="4225925"/>
          <p14:tracePt t="29368" x="5394325" y="4225925"/>
          <p14:tracePt t="29375" x="5432425" y="4251325"/>
          <p14:tracePt t="29384" x="5470525" y="4264025"/>
          <p14:tracePt t="29391" x="5535613" y="4264025"/>
          <p14:tracePt t="29399" x="5624513" y="4276725"/>
          <p14:tracePt t="29407" x="5702300" y="4302125"/>
          <p14:tracePt t="29415" x="5818188" y="4352925"/>
          <p14:tracePt t="29423" x="5881688" y="4352925"/>
          <p14:tracePt t="29431" x="5972175" y="4379913"/>
          <p14:tracePt t="29440" x="6035675" y="4392613"/>
          <p14:tracePt t="29447" x="6113463" y="4405313"/>
          <p14:tracePt t="29455" x="6126163" y="4418013"/>
          <p14:tracePt t="29463" x="6151563" y="4418013"/>
          <p14:tracePt t="29471" x="6164263" y="4418013"/>
          <p14:tracePt t="29479" x="6189663" y="4418013"/>
          <p14:tracePt t="29487" x="6202363" y="4418013"/>
          <p14:tracePt t="29495" x="6216650" y="4418013"/>
          <p14:tracePt t="29503" x="6229350" y="4418013"/>
          <p14:tracePt t="29511" x="6254750" y="4418013"/>
          <p14:tracePt t="29519" x="6280150" y="4418013"/>
          <p14:tracePt t="29527" x="6305550" y="4379913"/>
          <p14:tracePt t="29535" x="6318250" y="4367213"/>
          <p14:tracePt t="29543" x="6383338" y="4340225"/>
          <p14:tracePt t="29551" x="6396038" y="4314825"/>
          <p14:tracePt t="29559" x="6434138" y="4302125"/>
          <p14:tracePt t="29567" x="6497638" y="4302125"/>
          <p14:tracePt t="29575" x="6562725" y="4302125"/>
          <p14:tracePt t="29583" x="6600825" y="4302125"/>
          <p14:tracePt t="29591" x="6638925" y="4289425"/>
          <p14:tracePt t="29599" x="6638925" y="4276725"/>
          <p14:tracePt t="29606" x="6653213" y="4264025"/>
          <p14:tracePt t="29623" x="6665913" y="4264025"/>
          <p14:tracePt t="29640" x="6678613" y="4251325"/>
          <p14:tracePt t="29647" x="6691313" y="4238625"/>
          <p14:tracePt t="29655" x="6704013" y="4225925"/>
          <p14:tracePt t="29663" x="6716713" y="4211638"/>
          <p14:tracePt t="29679" x="6716713" y="4198938"/>
          <p14:tracePt t="29687" x="6716713" y="4173538"/>
          <p14:tracePt t="29695" x="6716713" y="4148138"/>
          <p14:tracePt t="29703" x="6716713" y="4122738"/>
          <p14:tracePt t="29711" x="6716713" y="4110038"/>
          <p14:tracePt t="29719" x="6716713" y="4084638"/>
          <p14:tracePt t="29727" x="6716713" y="4057650"/>
          <p14:tracePt t="29735" x="6716713" y="4044950"/>
          <p14:tracePt t="29743" x="6716713" y="4032250"/>
          <p14:tracePt t="29751" x="6716713" y="3981450"/>
          <p14:tracePt t="29759" x="6716713" y="3968750"/>
          <p14:tracePt t="29767" x="6716713" y="3956050"/>
          <p14:tracePt t="29783" x="6716713" y="3943350"/>
          <p14:tracePt t="29791" x="6716713" y="3930650"/>
          <p14:tracePt t="29799" x="6716713" y="3903663"/>
          <p14:tracePt t="29807" x="6704013" y="3890963"/>
          <p14:tracePt t="29815" x="6678613" y="3865563"/>
          <p14:tracePt t="29823" x="6638925" y="3865563"/>
          <p14:tracePt t="29831" x="6600825" y="3840163"/>
          <p14:tracePt t="29839" x="6562725" y="3827463"/>
          <p14:tracePt t="29847" x="6497638" y="3827463"/>
          <p14:tracePt t="29855" x="6408738" y="3814763"/>
          <p14:tracePt t="29863" x="6343650" y="3814763"/>
          <p14:tracePt t="29871" x="6229350" y="3775075"/>
          <p14:tracePt t="29879" x="6151563" y="3775075"/>
          <p14:tracePt t="29887" x="6022975" y="3775075"/>
          <p14:tracePt t="29895" x="5907088" y="3749675"/>
          <p14:tracePt t="29903" x="5792788" y="3749675"/>
          <p14:tracePt t="29911" x="5664200" y="3724275"/>
          <p14:tracePt t="29919" x="5573713" y="3711575"/>
          <p14:tracePt t="29927" x="5483225" y="3698875"/>
          <p14:tracePt t="29935" x="5419725" y="3686175"/>
          <p14:tracePt t="29943" x="5394325" y="3686175"/>
          <p14:tracePt t="29951" x="5368925" y="3686175"/>
          <p14:tracePt t="29959" x="5341938" y="3673475"/>
          <p14:tracePt t="29967" x="5316538" y="3660775"/>
          <p14:tracePt t="29975" x="5291138" y="3648075"/>
          <p14:tracePt t="29991" x="5253038" y="3648075"/>
          <p14:tracePt t="30006" x="5187950" y="3621088"/>
          <p14:tracePt t="30015" x="5149850" y="3595688"/>
          <p14:tracePt t="30023" x="5086350" y="3582988"/>
          <p14:tracePt t="30031" x="5021263" y="3570288"/>
          <p14:tracePt t="30039" x="4905375" y="3532188"/>
          <p14:tracePt t="30047" x="4816475" y="3519488"/>
          <p14:tracePt t="30055" x="4700588" y="3492500"/>
          <p14:tracePt t="30063" x="4572000" y="3467100"/>
          <p14:tracePt t="30071" x="4456113" y="3441700"/>
          <p14:tracePt t="30079" x="4340225" y="3403600"/>
          <p14:tracePt t="30091" x="4276725" y="3390900"/>
          <p14:tracePt t="30099" x="4186238" y="3365500"/>
          <p14:tracePt t="30107" x="4110038" y="3351213"/>
          <p14:tracePt t="30115" x="4070350" y="3338513"/>
          <p14:tracePt t="30123" x="4044950" y="3313113"/>
          <p14:tracePt t="30131" x="4019550" y="3300413"/>
          <p14:tracePt t="30139" x="4006850" y="3287713"/>
          <p14:tracePt t="30147" x="3994150" y="3287713"/>
          <p14:tracePt t="30163" x="3968750" y="3275013"/>
          <p14:tracePt t="30171" x="3930650" y="3249613"/>
          <p14:tracePt t="30179" x="3930650" y="3236913"/>
          <p14:tracePt t="30187" x="3903663" y="3236913"/>
          <p14:tracePt t="30195" x="3840163" y="3209925"/>
          <p14:tracePt t="30203" x="3762375" y="3197225"/>
          <p14:tracePt t="30211" x="3698875" y="3184525"/>
          <p14:tracePt t="30219" x="3660775" y="3171825"/>
          <p14:tracePt t="30227" x="3633788" y="3159125"/>
          <p14:tracePt t="30235" x="3532188" y="3133725"/>
          <p14:tracePt t="30243" x="3492500" y="3121025"/>
          <p14:tracePt t="30251" x="3403600" y="3095625"/>
          <p14:tracePt t="30259" x="3390900" y="3095625"/>
          <p14:tracePt t="30267" x="3313113" y="3068638"/>
          <p14:tracePt t="30275" x="3313113" y="3055938"/>
          <p14:tracePt t="30283" x="3275013" y="3043238"/>
          <p14:tracePt t="30291" x="3262313" y="3043238"/>
          <p14:tracePt t="30299" x="3236913" y="3030538"/>
          <p14:tracePt t="30307" x="3209925" y="3017838"/>
          <p14:tracePt t="30324" x="3197225" y="3017838"/>
          <p14:tracePt t="30331" x="3171825" y="3017838"/>
          <p14:tracePt t="30347" x="3146425" y="3017838"/>
          <p14:tracePt t="30355" x="3133725" y="3017838"/>
          <p14:tracePt t="30379" x="3068638" y="3017838"/>
          <p14:tracePt t="30395" x="3055938" y="3017838"/>
          <p14:tracePt t="30403" x="3030538" y="3030538"/>
          <p14:tracePt t="30411" x="3017838" y="3030538"/>
          <p14:tracePt t="30419" x="2941638" y="3055938"/>
          <p14:tracePt t="30427" x="2914650" y="3082925"/>
          <p14:tracePt t="30435" x="2901950" y="3095625"/>
          <p14:tracePt t="30443" x="2876550" y="3095625"/>
          <p14:tracePt t="30451" x="2876550" y="3108325"/>
          <p14:tracePt t="30459" x="2863850" y="3108325"/>
          <p14:tracePt t="30467" x="2851150" y="3108325"/>
          <p14:tracePt t="30475" x="2838450" y="3133725"/>
          <p14:tracePt t="30483" x="2825750" y="3146425"/>
          <p14:tracePt t="30491" x="2813050" y="3146425"/>
          <p14:tracePt t="30507" x="2800350" y="3171825"/>
          <p14:tracePt t="30515" x="2787650" y="3197225"/>
          <p14:tracePt t="30524" x="2773363" y="3224213"/>
          <p14:tracePt t="30531" x="2773363" y="3236913"/>
          <p14:tracePt t="30539" x="2760663" y="3249613"/>
          <p14:tracePt t="30547" x="2747963" y="3249613"/>
          <p14:tracePt t="30555" x="2747963" y="3262313"/>
          <p14:tracePt t="30563" x="2747963" y="3275013"/>
          <p14:tracePt t="30571" x="2747963" y="3287713"/>
          <p14:tracePt t="30579" x="2747963" y="3300413"/>
          <p14:tracePt t="30587" x="2747963" y="3313113"/>
          <p14:tracePt t="30595" x="2747963" y="3325813"/>
          <p14:tracePt t="30603" x="2747963" y="3338513"/>
          <p14:tracePt t="30619" x="2747963" y="3351213"/>
          <p14:tracePt t="30627" x="2735263" y="3365500"/>
          <p14:tracePt t="30635" x="2735263" y="3390900"/>
          <p14:tracePt t="30643" x="2735263" y="3403600"/>
          <p14:tracePt t="30651" x="2735263" y="3416300"/>
          <p14:tracePt t="30659" x="2735263" y="3441700"/>
          <p14:tracePt t="30667" x="2735263" y="3454400"/>
          <p14:tracePt t="30683" x="2747963" y="3479800"/>
          <p14:tracePt t="30691" x="2760663" y="3519488"/>
          <p14:tracePt t="30699" x="2787650" y="3557588"/>
          <p14:tracePt t="30708" x="2813050" y="3570288"/>
          <p14:tracePt t="30715" x="2838450" y="3608388"/>
          <p14:tracePt t="30724" x="2901950" y="3648075"/>
          <p14:tracePt t="30731" x="2979738" y="3698875"/>
          <p14:tracePt t="30739" x="3055938" y="3724275"/>
          <p14:tracePt t="30747" x="3146425" y="3775075"/>
          <p14:tracePt t="30755" x="3236913" y="3802063"/>
          <p14:tracePt t="30763" x="3351213" y="3852863"/>
          <p14:tracePt t="30771" x="3441700" y="3890963"/>
          <p14:tracePt t="30779" x="3544888" y="3916363"/>
          <p14:tracePt t="30787" x="3648075" y="3943350"/>
          <p14:tracePt t="30795" x="3749675" y="3994150"/>
          <p14:tracePt t="30803" x="3840163" y="4044950"/>
          <p14:tracePt t="30811" x="3916363" y="4057650"/>
          <p14:tracePt t="30819" x="4006850" y="4110038"/>
          <p14:tracePt t="30827" x="4122738" y="4122738"/>
          <p14:tracePt t="30835" x="4225925" y="4148138"/>
          <p14:tracePt t="30843" x="4340225" y="4198938"/>
          <p14:tracePt t="30851" x="4456113" y="4238625"/>
          <p14:tracePt t="30859" x="4546600" y="4264025"/>
          <p14:tracePt t="30867" x="4662488" y="4314825"/>
          <p14:tracePt t="30875" x="4725988" y="4314825"/>
          <p14:tracePt t="30883" x="4829175" y="4340225"/>
          <p14:tracePt t="30890" x="4892675" y="4379913"/>
          <p14:tracePt t="30899" x="5033963" y="4456113"/>
          <p14:tracePt t="30908" x="5059363" y="4456113"/>
          <p14:tracePt t="30915" x="5175250" y="4494213"/>
          <p14:tracePt t="30923" x="5240338" y="4521200"/>
          <p14:tracePt t="30931" x="5316538" y="4546600"/>
          <p14:tracePt t="30939" x="5432425" y="4584700"/>
          <p14:tracePt t="30947" x="5470525" y="4597400"/>
          <p14:tracePt t="30955" x="5548313" y="4635500"/>
          <p14:tracePt t="30963" x="5561013" y="4635500"/>
          <p14:tracePt t="30971" x="5637213" y="4662488"/>
          <p14:tracePt t="30979" x="5702300" y="4675188"/>
          <p14:tracePt t="30987" x="5740400" y="4687888"/>
          <p14:tracePt t="30995" x="5778500" y="4700588"/>
          <p14:tracePt t="31003" x="5805488" y="4713288"/>
          <p14:tracePt t="31011" x="5843588" y="4713288"/>
          <p14:tracePt t="31019" x="5881688" y="4725988"/>
          <p14:tracePt t="31027" x="5919788" y="4725988"/>
          <p14:tracePt t="31035" x="5984875" y="4738688"/>
          <p14:tracePt t="31043" x="6010275" y="4738688"/>
          <p14:tracePt t="31051" x="6075363" y="4738688"/>
          <p14:tracePt t="31059" x="6138863" y="4738688"/>
          <p14:tracePt t="31067" x="6216650" y="4738688"/>
          <p14:tracePt t="31075" x="6280150" y="4738688"/>
          <p14:tracePt t="31083" x="6370638" y="4738688"/>
          <p14:tracePt t="31091" x="6459538" y="4713288"/>
          <p14:tracePt t="31099" x="6524625" y="4700588"/>
          <p14:tracePt t="31107" x="6613525" y="4687888"/>
          <p14:tracePt t="31115" x="6653213" y="4675188"/>
          <p14:tracePt t="31123" x="6691313" y="4675188"/>
          <p14:tracePt t="31131" x="6716713" y="4662488"/>
          <p14:tracePt t="31139" x="6742113" y="4635500"/>
          <p14:tracePt t="31147" x="6767513" y="4622800"/>
          <p14:tracePt t="31154" x="6780213" y="4610100"/>
          <p14:tracePt t="31163" x="6794500" y="4572000"/>
          <p14:tracePt t="31171" x="6794500" y="4559300"/>
          <p14:tracePt t="31179" x="6794500" y="4546600"/>
          <p14:tracePt t="31187" x="6794500" y="4508500"/>
          <p14:tracePt t="31195" x="6794500" y="4468813"/>
          <p14:tracePt t="31203" x="6794500" y="4443413"/>
          <p14:tracePt t="31211" x="6794500" y="4418013"/>
          <p14:tracePt t="31219" x="6794500" y="4379913"/>
          <p14:tracePt t="31235" x="6794500" y="4340225"/>
          <p14:tracePt t="31243" x="6794500" y="4314825"/>
          <p14:tracePt t="31251" x="6794500" y="4289425"/>
          <p14:tracePt t="31259" x="6794500" y="4264025"/>
          <p14:tracePt t="31267" x="6794500" y="4251325"/>
          <p14:tracePt t="31274" x="6794500" y="4211638"/>
          <p14:tracePt t="31283" x="6794500" y="4148138"/>
          <p14:tracePt t="31291" x="6794500" y="4135438"/>
          <p14:tracePt t="31299" x="6794500" y="4097338"/>
          <p14:tracePt t="31308" x="6794500" y="4057650"/>
          <p14:tracePt t="31315" x="6794500" y="4019550"/>
          <p14:tracePt t="31323" x="6780213" y="3994150"/>
          <p14:tracePt t="31331" x="6767513" y="3968750"/>
          <p14:tracePt t="31339" x="6754813" y="3943350"/>
          <p14:tracePt t="31347" x="6716713" y="3903663"/>
          <p14:tracePt t="31355" x="6691313" y="3903663"/>
          <p14:tracePt t="31363" x="6613525" y="3852863"/>
          <p14:tracePt t="31371" x="6575425" y="3814763"/>
          <p14:tracePt t="31379" x="6497638" y="3789363"/>
          <p14:tracePt t="31387" x="6434138" y="3775075"/>
          <p14:tracePt t="31395" x="6396038" y="3749675"/>
          <p14:tracePt t="31403" x="6356350" y="3736975"/>
          <p14:tracePt t="31411" x="6292850" y="3711575"/>
          <p14:tracePt t="31419" x="6267450" y="3711575"/>
          <p14:tracePt t="31427" x="6202363" y="3698875"/>
          <p14:tracePt t="31435" x="6189663" y="3698875"/>
          <p14:tracePt t="31443" x="6100763" y="3673475"/>
          <p14:tracePt t="31451" x="6035675" y="3673475"/>
          <p14:tracePt t="31459" x="5997575" y="3673475"/>
          <p14:tracePt t="31467" x="5959475" y="3673475"/>
          <p14:tracePt t="31475" x="5894388" y="3660775"/>
          <p14:tracePt t="31483" x="5881688" y="3660775"/>
          <p14:tracePt t="31492" x="5843588" y="3648075"/>
          <p14:tracePt t="31499" x="5805488" y="3648075"/>
          <p14:tracePt t="31508" x="5778500" y="3633788"/>
          <p14:tracePt t="31515" x="5753100" y="3633788"/>
          <p14:tracePt t="31523" x="5689600" y="3621088"/>
          <p14:tracePt t="31531" x="5651500" y="3608388"/>
          <p14:tracePt t="31539" x="5573713" y="3595688"/>
          <p14:tracePt t="31547" x="5457825" y="3557588"/>
          <p14:tracePt t="31555" x="5341938" y="3544888"/>
          <p14:tracePt t="31563" x="5213350" y="3519488"/>
          <p14:tracePt t="31571" x="5124450" y="3492500"/>
          <p14:tracePt t="31579" x="4983163" y="3467100"/>
          <p14:tracePt t="31587" x="4905375" y="3467100"/>
          <p14:tracePt t="31595" x="4791075" y="3429000"/>
          <p14:tracePt t="31603" x="4713288" y="3403600"/>
          <p14:tracePt t="31611" x="4622800" y="3378200"/>
          <p14:tracePt t="31619" x="4559300" y="3365500"/>
          <p14:tracePt t="31627" x="4481513" y="3325813"/>
          <p14:tracePt t="31635" x="4443413" y="3313113"/>
          <p14:tracePt t="31643" x="4430713" y="3313113"/>
          <p14:tracePt t="31651" x="4352925" y="3287713"/>
          <p14:tracePt t="31667" x="4340225" y="3287713"/>
          <p14:tracePt t="31675" x="4314825" y="3287713"/>
          <p14:tracePt t="31683" x="4289425" y="3275013"/>
          <p14:tracePt t="31691" x="4211638" y="3249613"/>
          <p14:tracePt t="31699" x="4198938" y="3249613"/>
          <p14:tracePt t="31709" x="4135438" y="3236913"/>
          <p14:tracePt t="31715" x="4032250" y="3197225"/>
          <p14:tracePt t="31725" x="3943350" y="3171825"/>
          <p14:tracePt t="31731" x="3878263" y="3146425"/>
          <p14:tracePt t="31739" x="3762375" y="3108325"/>
          <p14:tracePt t="31747" x="3724275" y="3095625"/>
          <p14:tracePt t="31755" x="3648075" y="3082925"/>
          <p14:tracePt t="31763" x="3570288" y="3068638"/>
          <p14:tracePt t="31771" x="3506788" y="3043238"/>
          <p14:tracePt t="31779" x="3429000" y="3030538"/>
          <p14:tracePt t="31787" x="3365500" y="3005138"/>
          <p14:tracePt t="31795" x="3287713" y="2992438"/>
          <p14:tracePt t="31803" x="3262313" y="2992438"/>
          <p14:tracePt t="31811" x="3236913" y="2992438"/>
          <p14:tracePt t="31819" x="3197225" y="2992438"/>
          <p14:tracePt t="31835" x="3159125" y="2992438"/>
          <p14:tracePt t="31843" x="3121025" y="2992438"/>
          <p14:tracePt t="31851" x="3095625" y="3017838"/>
          <p14:tracePt t="31859" x="3068638" y="3043238"/>
          <p14:tracePt t="31867" x="3030538" y="3082925"/>
          <p14:tracePt t="31875" x="3005138" y="3095625"/>
          <p14:tracePt t="31883" x="2967038" y="3121025"/>
          <p14:tracePt t="31891" x="2941638" y="3197225"/>
          <p14:tracePt t="31899" x="2901950" y="3275013"/>
          <p14:tracePt t="31907" x="2889250" y="3300413"/>
          <p14:tracePt t="31915" x="2851150" y="3378200"/>
          <p14:tracePt t="31923" x="2838450" y="3454400"/>
          <p14:tracePt t="31931" x="2800350" y="3544888"/>
          <p14:tracePt t="31939" x="2800350" y="3608388"/>
          <p14:tracePt t="31947" x="2800350" y="3648075"/>
          <p14:tracePt t="31955" x="2800350" y="3711575"/>
          <p14:tracePt t="31963" x="2800350" y="3775075"/>
          <p14:tracePt t="31971" x="2800350" y="3840163"/>
          <p14:tracePt t="31979" x="2800350" y="3878263"/>
          <p14:tracePt t="31987" x="2800350" y="3903663"/>
          <p14:tracePt t="31995" x="2800350" y="3930650"/>
          <p14:tracePt t="32003" x="2800350" y="3956050"/>
          <p14:tracePt t="32011" x="2800350" y="4019550"/>
          <p14:tracePt t="32019" x="2825750" y="4044950"/>
          <p14:tracePt t="32027" x="2838450" y="4070350"/>
          <p14:tracePt t="32035" x="2851150" y="4084638"/>
          <p14:tracePt t="32043" x="2851150" y="4097338"/>
          <p14:tracePt t="32051" x="2889250" y="4122738"/>
          <p14:tracePt t="32059" x="2901950" y="4160838"/>
          <p14:tracePt t="32067" x="2927350" y="4186238"/>
          <p14:tracePt t="32075" x="2954338" y="4211638"/>
          <p14:tracePt t="32083" x="2992438" y="4238625"/>
          <p14:tracePt t="32092" x="3030538" y="4251325"/>
          <p14:tracePt t="32099" x="3055938" y="4276725"/>
          <p14:tracePt t="32107" x="3146425" y="4367213"/>
          <p14:tracePt t="32115" x="3159125" y="4379913"/>
          <p14:tracePt t="32123" x="3184525" y="4392613"/>
          <p14:tracePt t="32131" x="3287713" y="4430713"/>
          <p14:tracePt t="32139" x="3325813" y="4456113"/>
          <p14:tracePt t="32146" x="3403600" y="4494213"/>
          <p14:tracePt t="32154" x="3519488" y="4521200"/>
          <p14:tracePt t="32163" x="3633788" y="4559300"/>
          <p14:tracePt t="32171" x="3762375" y="4597400"/>
          <p14:tracePt t="32179" x="3878263" y="4635500"/>
          <p14:tracePt t="32187" x="4006850" y="4662488"/>
          <p14:tracePt t="32195" x="4148138" y="4675188"/>
          <p14:tracePt t="32203" x="4276725" y="4713288"/>
          <p14:tracePt t="32211" x="4379913" y="4713288"/>
          <p14:tracePt t="32219" x="4418013" y="4713288"/>
          <p14:tracePt t="32227" x="4494213" y="4713288"/>
          <p14:tracePt t="32235" x="4610100" y="4713288"/>
          <p14:tracePt t="32243" x="4675188" y="4713288"/>
          <p14:tracePt t="32251" x="4738688" y="4713288"/>
          <p14:tracePt t="32259" x="4764088" y="4713288"/>
          <p14:tracePt t="32267" x="4803775" y="4713288"/>
          <p14:tracePt t="32275" x="4867275" y="4687888"/>
          <p14:tracePt t="32283" x="4892675" y="4675188"/>
          <p14:tracePt t="32299" x="4932363" y="4649788"/>
          <p14:tracePt t="32307" x="4932363" y="4635500"/>
          <p14:tracePt t="32315" x="4945063" y="4622800"/>
          <p14:tracePt t="32323" x="4957763" y="4622800"/>
          <p14:tracePt t="32331" x="4970463" y="4597400"/>
          <p14:tracePt t="32339" x="4983163" y="4572000"/>
          <p14:tracePt t="32407" x="4995863" y="4559300"/>
          <p14:tracePt t="32443" x="5008563" y="4559300"/>
          <p14:tracePt t="32475" x="5033963" y="4559300"/>
          <p14:tracePt t="32483" x="5046663" y="4559300"/>
          <p14:tracePt t="33253" x="5073650" y="4546600"/>
          <p14:tracePt t="33262" x="5086350" y="4546600"/>
          <p14:tracePt t="33285" x="5086350" y="4533900"/>
          <p14:tracePt t="33603" x="5099050" y="4533900"/>
          <p14:tracePt t="33812" x="5099050" y="4521200"/>
          <p14:tracePt t="33821" x="5099050" y="4508500"/>
          <p14:tracePt t="33829" x="5111750" y="4494213"/>
          <p14:tracePt t="33846" x="5111750" y="4481513"/>
          <p14:tracePt t="33853" x="5111750" y="4468813"/>
          <p14:tracePt t="33907" x="5111750" y="4456113"/>
          <p14:tracePt t="33915" x="5111750" y="4443413"/>
          <p14:tracePt t="33923" x="5111750" y="4430713"/>
          <p14:tracePt t="33932" x="5111750" y="4418013"/>
          <p14:tracePt t="33940" x="5111750" y="4392613"/>
          <p14:tracePt t="33948" x="5111750" y="4379913"/>
          <p14:tracePt t="33956" x="5111750" y="4340225"/>
          <p14:tracePt t="33964" x="5111750" y="4302125"/>
          <p14:tracePt t="33972" x="5099050" y="4276725"/>
          <p14:tracePt t="33980" x="5073650" y="4186238"/>
          <p14:tracePt t="33988" x="5021263" y="4070350"/>
          <p14:tracePt t="33995" x="5008563" y="4044950"/>
          <p14:tracePt t="34003" x="4983163" y="4032250"/>
          <p14:tracePt t="34011" x="4918075" y="3956050"/>
          <p14:tracePt t="34019" x="4816475" y="3903663"/>
          <p14:tracePt t="34027" x="4738688" y="3865563"/>
          <p14:tracePt t="34035" x="4649788" y="3814763"/>
          <p14:tracePt t="34044" x="4521200" y="3762375"/>
          <p14:tracePt t="34051" x="4430713" y="3762375"/>
          <p14:tracePt t="34059" x="4340225" y="3736975"/>
          <p14:tracePt t="34067" x="4225925" y="3724275"/>
          <p14:tracePt t="34075" x="4160838" y="3724275"/>
          <p14:tracePt t="34083" x="4097338" y="3724275"/>
          <p14:tracePt t="34091" x="4070350" y="3724275"/>
          <p14:tracePt t="34099" x="4032250" y="3724275"/>
          <p14:tracePt t="34107" x="4019550" y="3724275"/>
          <p14:tracePt t="34115" x="3994150" y="3724275"/>
          <p14:tracePt t="34123" x="3981450" y="3724275"/>
          <p14:tracePt t="34131" x="3956050" y="3724275"/>
          <p14:tracePt t="34139" x="3943350" y="3724275"/>
          <p14:tracePt t="34147" x="3930650" y="3724275"/>
          <p14:tracePt t="34155" x="3916363" y="3724275"/>
          <p14:tracePt t="34163" x="3903663" y="3724275"/>
          <p14:tracePt t="34171" x="3890963" y="3724275"/>
          <p14:tracePt t="34195" x="3865563" y="3724275"/>
          <p14:tracePt t="34211" x="3827463" y="3724275"/>
          <p14:tracePt t="34219" x="3789363" y="3711575"/>
          <p14:tracePt t="34227" x="3762375" y="3686175"/>
          <p14:tracePt t="34235" x="3736975" y="3660775"/>
          <p14:tracePt t="34244" x="3633788" y="3633788"/>
          <p14:tracePt t="34251" x="3608388" y="3608388"/>
          <p14:tracePt t="34260" x="3570288" y="3595688"/>
          <p14:tracePt t="34267" x="3544888" y="3570288"/>
          <p14:tracePt t="34276" x="3506788" y="3570288"/>
          <p14:tracePt t="34284" x="3492500" y="3570288"/>
          <p14:tracePt t="34292" x="3492500" y="3557588"/>
          <p14:tracePt t="34388" x="3492500" y="3544888"/>
          <p14:tracePt t="34398" x="3506788" y="3544888"/>
          <p14:tracePt t="34404" x="3519488" y="3544888"/>
          <p14:tracePt t="34412" x="3608388" y="3532188"/>
          <p14:tracePt t="34420" x="3724275" y="3506788"/>
          <p14:tracePt t="34428" x="3802063" y="3506788"/>
          <p14:tracePt t="34435" x="3930650" y="3506788"/>
          <p14:tracePt t="34445" x="4110038" y="3506788"/>
          <p14:tracePt t="34451" x="4211638" y="3506788"/>
          <p14:tracePt t="34459" x="4340225" y="3506788"/>
          <p14:tracePt t="34467" x="4508500" y="3506788"/>
          <p14:tracePt t="34475" x="4584700" y="3506788"/>
          <p14:tracePt t="34483" x="4649788" y="3506788"/>
          <p14:tracePt t="34493" x="4675188" y="3506788"/>
          <p14:tracePt t="34500" x="4700588" y="3506788"/>
          <p14:tracePt t="34508" x="4713288" y="3506788"/>
          <p14:tracePt t="34549" x="4725988" y="3506788"/>
          <p14:tracePt t="34563" x="4738688" y="3506788"/>
          <p14:tracePt t="34571" x="4751388" y="3519488"/>
          <p14:tracePt t="34580" x="4764088" y="3519488"/>
          <p14:tracePt t="34595" x="4791075" y="3532188"/>
          <p14:tracePt t="34603" x="4829175" y="3544888"/>
          <p14:tracePt t="34611" x="4841875" y="3544888"/>
          <p14:tracePt t="34619" x="4879975" y="3570288"/>
          <p14:tracePt t="34627" x="4918075" y="3582988"/>
          <p14:tracePt t="34635" x="4983163" y="3582988"/>
          <p14:tracePt t="34645" x="5046663" y="3621088"/>
          <p14:tracePt t="34652" x="5162550" y="3633788"/>
          <p14:tracePt t="34660" x="5291138" y="3633788"/>
          <p14:tracePt t="34668" x="5368925" y="3660775"/>
          <p14:tracePt t="34676" x="5470525" y="3673475"/>
          <p14:tracePt t="34684" x="5510213" y="3673475"/>
          <p14:tracePt t="34696" x="5522913" y="3673475"/>
          <p14:tracePt t="35043" x="5535613" y="3673475"/>
          <p14:tracePt t="35499" x="5510213" y="3673475"/>
          <p14:tracePt t="35507" x="5483225" y="3673475"/>
          <p14:tracePt t="35515" x="5457825" y="3673475"/>
          <p14:tracePt t="35523" x="5432425" y="3673475"/>
          <p14:tracePt t="35531" x="5407025" y="3673475"/>
          <p14:tracePt t="35539" x="5381625" y="3673475"/>
          <p14:tracePt t="35547" x="5354638" y="3673475"/>
          <p14:tracePt t="35555" x="5316538" y="3673475"/>
          <p14:tracePt t="35563" x="5227638" y="3673475"/>
          <p14:tracePt t="35571" x="5162550" y="3673475"/>
          <p14:tracePt t="35579" x="4983163" y="3660775"/>
          <p14:tracePt t="35587" x="4816475" y="3633788"/>
          <p14:tracePt t="35595" x="4635500" y="3582988"/>
          <p14:tracePt t="35603" x="4327525" y="3519488"/>
          <p14:tracePt t="35611" x="4084638" y="3479800"/>
          <p14:tracePt t="35619" x="3711575" y="3441700"/>
          <p14:tracePt t="35628" x="3467100" y="3403600"/>
          <p14:tracePt t="35635" x="3146425" y="3378200"/>
          <p14:tracePt t="35643" x="2901950" y="3275013"/>
          <p14:tracePt t="35651" x="2735263" y="3262313"/>
          <p14:tracePt t="35659" x="2555875" y="3209925"/>
          <p14:tracePt t="35667" x="2349500" y="3171825"/>
          <p14:tracePt t="35675" x="2170113" y="3171825"/>
          <p14:tracePt t="35683" x="2041525" y="3159125"/>
          <p14:tracePt t="35696" x="1978025" y="3159125"/>
          <p14:tracePt t="35703" x="1939925" y="3133725"/>
          <p14:tracePt t="35712" x="1900238" y="3121025"/>
          <p14:tracePt t="35730" x="1874838" y="3108325"/>
          <p14:tracePt t="35735" x="1862138" y="3108325"/>
          <p14:tracePt t="35759" x="1862138" y="3095625"/>
          <p14:tracePt t="35775" x="1862138" y="3068638"/>
          <p14:tracePt t="35783" x="1862138" y="3055938"/>
          <p14:tracePt t="35791" x="1862138" y="3043238"/>
          <p14:tracePt t="35799" x="1862138" y="3017838"/>
          <p14:tracePt t="35807" x="1862138" y="2979738"/>
          <p14:tracePt t="35815" x="1862138" y="2967038"/>
          <p14:tracePt t="35823" x="1862138" y="2941638"/>
          <p14:tracePt t="35831" x="1874838" y="2901950"/>
          <p14:tracePt t="35839" x="1887538" y="2863850"/>
          <p14:tracePt t="35847" x="1912938" y="2800350"/>
          <p14:tracePt t="35855" x="1925638" y="2760663"/>
          <p14:tracePt t="35863" x="1939925" y="2747963"/>
          <p14:tracePt t="35871" x="1990725" y="2671763"/>
          <p14:tracePt t="35879" x="1990725" y="2659063"/>
          <p14:tracePt t="35887" x="2003425" y="2659063"/>
          <p14:tracePt t="35895" x="2016125" y="2632075"/>
          <p14:tracePt t="35907" x="2016125" y="2619375"/>
          <p14:tracePt t="35915" x="2028825" y="2619375"/>
          <p14:tracePt t="35923" x="2041525" y="2619375"/>
          <p14:tracePt t="35932" x="2066925" y="2619375"/>
          <p14:tracePt t="35940" x="2093913" y="2619375"/>
          <p14:tracePt t="35947" x="2106613" y="2619375"/>
          <p14:tracePt t="35956" x="2195513" y="2619375"/>
          <p14:tracePt t="35964" x="2286000" y="2619375"/>
          <p14:tracePt t="35972" x="2298700" y="2619375"/>
          <p14:tracePt t="35981" x="2401888" y="2619375"/>
          <p14:tracePt t="35988" x="2490788" y="2619375"/>
          <p14:tracePt t="35995" x="2555875" y="2646363"/>
          <p14:tracePt t="36003" x="2568575" y="2646363"/>
          <p14:tracePt t="36143" x="2581275" y="2646363"/>
          <p14:tracePt t="36159" x="2593975" y="2671763"/>
          <p14:tracePt t="36167" x="2593975" y="2684463"/>
          <p14:tracePt t="36183" x="2593975" y="2697163"/>
          <p14:tracePt t="36191" x="2593975" y="2709863"/>
          <p14:tracePt t="36199" x="2606675" y="2722563"/>
          <p14:tracePt t="36207" x="2619375" y="2735263"/>
          <p14:tracePt t="36417" x="2646363" y="2735263"/>
          <p14:tracePt t="36425" x="2659063" y="2735263"/>
          <p14:tracePt t="36440" x="2722563" y="2722563"/>
          <p14:tracePt t="36448" x="2760663" y="2722563"/>
          <p14:tracePt t="36455" x="2787650" y="2722563"/>
          <p14:tracePt t="36463" x="2876550" y="2722563"/>
          <p14:tracePt t="36472" x="2941638" y="2709863"/>
          <p14:tracePt t="36479" x="3005138" y="2709863"/>
          <p14:tracePt t="36487" x="3095625" y="2709863"/>
          <p14:tracePt t="36495" x="3184525" y="2709863"/>
          <p14:tracePt t="36503" x="3287713" y="2709863"/>
          <p14:tracePt t="36512" x="3403600" y="2709863"/>
          <p14:tracePt t="36519" x="3506788" y="2709863"/>
          <p14:tracePt t="36527" x="3608388" y="2709863"/>
          <p14:tracePt t="36535" x="3724275" y="2709863"/>
          <p14:tracePt t="36543" x="3827463" y="2709863"/>
          <p14:tracePt t="36551" x="3890963" y="2709863"/>
          <p14:tracePt t="36559" x="3981450" y="2709863"/>
          <p14:tracePt t="36567" x="4044950" y="2709863"/>
          <p14:tracePt t="36575" x="4084638" y="2709863"/>
          <p14:tracePt t="36583" x="4148138" y="2709863"/>
          <p14:tracePt t="36591" x="4211638" y="2709863"/>
          <p14:tracePt t="36599" x="4251325" y="2709863"/>
          <p14:tracePt t="36607" x="4276725" y="2709863"/>
          <p14:tracePt t="36615" x="4302125" y="2709863"/>
          <p14:tracePt t="36623" x="4367213" y="2709863"/>
          <p14:tracePt t="36631" x="4405313" y="2697163"/>
          <p14:tracePt t="36639" x="4468813" y="2684463"/>
          <p14:tracePt t="36647" x="4508500" y="2684463"/>
          <p14:tracePt t="36656" x="4521200" y="2684463"/>
          <p14:tracePt t="36666" x="4584700" y="2684463"/>
          <p14:tracePt t="36672" x="4622800" y="2684463"/>
          <p14:tracePt t="36681" x="4687888" y="2684463"/>
          <p14:tracePt t="36688" x="4751388" y="2684463"/>
          <p14:tracePt t="36699" x="4816475" y="2684463"/>
          <p14:tracePt t="36704" x="4841875" y="2684463"/>
          <p14:tracePt t="36712" x="4905375" y="2684463"/>
          <p14:tracePt t="36730" x="5021263" y="2684463"/>
          <p14:tracePt t="36735" x="5099050" y="2684463"/>
          <p14:tracePt t="36743" x="5175250" y="2684463"/>
          <p14:tracePt t="36751" x="5213350" y="2684463"/>
          <p14:tracePt t="36759" x="5291138" y="2684463"/>
          <p14:tracePt t="36767" x="5354638" y="2684463"/>
          <p14:tracePt t="36775" x="5394325" y="2684463"/>
          <p14:tracePt t="36784" x="5419725" y="2684463"/>
          <p14:tracePt t="36792" x="5457825" y="2684463"/>
          <p14:tracePt t="36800" x="5522913" y="2684463"/>
          <p14:tracePt t="36807" x="5561013" y="2684463"/>
          <p14:tracePt t="36816" x="5573713" y="2684463"/>
          <p14:tracePt t="36823" x="5676900" y="2684463"/>
          <p14:tracePt t="36831" x="5778500" y="2684463"/>
          <p14:tracePt t="36840" x="5868988" y="2684463"/>
          <p14:tracePt t="36852" x="5934075" y="2684463"/>
          <p14:tracePt t="36860" x="6048375" y="2684463"/>
          <p14:tracePt t="36867" x="6151563" y="2684463"/>
          <p14:tracePt t="36875" x="6267450" y="2684463"/>
          <p14:tracePt t="36883" x="6343650" y="2684463"/>
          <p14:tracePt t="36891" x="6408738" y="2684463"/>
          <p14:tracePt t="36899" x="6484938" y="2684463"/>
          <p14:tracePt t="36907" x="6511925" y="2684463"/>
          <p14:tracePt t="36915" x="6537325" y="2684463"/>
          <p14:tracePt t="36923" x="6550025" y="2684463"/>
          <p14:tracePt t="36941" x="6562725" y="2684463"/>
          <p14:tracePt t="36976" x="6575425" y="2684463"/>
          <p14:tracePt t="37023" x="6600825" y="2684463"/>
          <p14:tracePt t="37031" x="6613525" y="2684463"/>
          <p14:tracePt t="37055" x="6638925" y="2684463"/>
          <p14:tracePt t="37063" x="6653213" y="2684463"/>
          <p14:tracePt t="39211" x="6653213" y="2671763"/>
          <p14:tracePt t="39291" x="6653213" y="2659063"/>
          <p14:tracePt t="39307" x="6653213" y="2646363"/>
          <p14:tracePt t="39372" x="6653213" y="2659063"/>
          <p14:tracePt t="39388" x="6653213" y="2722563"/>
          <p14:tracePt t="39396" x="6653213" y="2760663"/>
          <p14:tracePt t="39408" x="6626225" y="2787650"/>
          <p14:tracePt t="39417" x="6626225" y="2825750"/>
          <p14:tracePt t="39423" x="6613525" y="2901950"/>
          <p14:tracePt t="39431" x="6600825" y="2979738"/>
          <p14:tracePt t="39439" x="6562725" y="3055938"/>
          <p14:tracePt t="39448" x="6562725" y="3133725"/>
          <p14:tracePt t="39456" x="6537325" y="3236913"/>
          <p14:tracePt t="39464" x="6511925" y="3338513"/>
          <p14:tracePt t="39471" x="6484938" y="3454400"/>
          <p14:tracePt t="39479" x="6472238" y="3519488"/>
          <p14:tracePt t="39487" x="6446838" y="3633788"/>
          <p14:tracePt t="39495" x="6446838" y="3673475"/>
          <p14:tracePt t="39504" x="6434138" y="3711575"/>
          <p14:tracePt t="39521" x="6421438" y="3749675"/>
          <p14:tracePt t="39536" x="6421438" y="3762375"/>
          <p14:tracePt t="39543" x="6421438" y="3775075"/>
          <p14:tracePt t="39551" x="6408738" y="3789363"/>
          <p14:tracePt t="39567" x="6408738" y="3802063"/>
          <p14:tracePt t="39595" x="6408738" y="3814763"/>
          <p14:tracePt t="39628" x="6421438" y="3814763"/>
          <p14:tracePt t="39644" x="6434138" y="3814763"/>
          <p14:tracePt t="39652" x="6446838" y="3814763"/>
          <p14:tracePt t="39659" x="6459538" y="3814763"/>
          <p14:tracePt t="39667" x="6472238" y="3814763"/>
          <p14:tracePt t="39675" x="6484938" y="3814763"/>
          <p14:tracePt t="39683" x="6497638" y="3814763"/>
          <p14:tracePt t="39691" x="6537325" y="3840163"/>
          <p14:tracePt t="39699" x="6550025" y="3840163"/>
          <p14:tracePt t="39707" x="6562725" y="3852863"/>
          <p14:tracePt t="39741" x="6575425" y="3865563"/>
          <p14:tracePt t="39751" x="6588125" y="3865563"/>
          <p14:tracePt t="39819" x="6600825" y="3865563"/>
          <p14:tracePt t="39827" x="6613525" y="3865563"/>
          <p14:tracePt t="39835" x="6626225" y="3865563"/>
          <p14:tracePt t="39843" x="6638925" y="3865563"/>
          <p14:tracePt t="39851" x="6653213" y="3852863"/>
          <p14:tracePt t="39867" x="6665913" y="3840163"/>
          <p14:tracePt t="39883" x="6665913" y="3814763"/>
          <p14:tracePt t="39899" x="6665913" y="3775075"/>
          <p14:tracePt t="39920" x="6665913" y="3749675"/>
          <p14:tracePt t="39927" x="6665913" y="3724275"/>
          <p14:tracePt t="39951" x="6665913" y="3711575"/>
          <p14:tracePt t="39959" x="6665913" y="3686175"/>
          <p14:tracePt t="39967" x="6638925" y="3660775"/>
          <p14:tracePt t="39975" x="6626225" y="3648075"/>
          <p14:tracePt t="39983" x="6613525" y="3621088"/>
          <p14:tracePt t="39991" x="6600825" y="3621088"/>
          <p14:tracePt t="39999" x="6562725" y="3582988"/>
          <p14:tracePt t="40014" x="6537325" y="3570288"/>
          <p14:tracePt t="40025" x="6497638" y="3544888"/>
          <p14:tracePt t="40036" x="6484938" y="3544888"/>
          <p14:tracePt t="40041" x="6408738" y="3519488"/>
          <p14:tracePt t="40049" x="6396038" y="3506788"/>
          <p14:tracePt t="40055" x="6356350" y="3506788"/>
          <p14:tracePt t="40063" x="6318250" y="3492500"/>
          <p14:tracePt t="40071" x="6292850" y="3467100"/>
          <p14:tracePt t="40078" x="6229350" y="3467100"/>
          <p14:tracePt t="40087" x="6189663" y="3454400"/>
          <p14:tracePt t="40095" x="6151563" y="3454400"/>
          <p14:tracePt t="40103" x="6075363" y="3441700"/>
          <p14:tracePt t="40111" x="5997575" y="3429000"/>
          <p14:tracePt t="40119" x="5907088" y="3429000"/>
          <p14:tracePt t="40127" x="5843588" y="3429000"/>
          <p14:tracePt t="40135" x="5753100" y="3416300"/>
          <p14:tracePt t="40143" x="5689600" y="3416300"/>
          <p14:tracePt t="40152" x="5599113" y="3378200"/>
          <p14:tracePt t="40160" x="5510213" y="3378200"/>
          <p14:tracePt t="40167" x="5419725" y="3378200"/>
          <p14:tracePt t="40175" x="5354638" y="3378200"/>
          <p14:tracePt t="40184" x="5329238" y="3378200"/>
          <p14:tracePt t="40191" x="5253038" y="3365500"/>
          <p14:tracePt t="40199" x="5187950" y="3365500"/>
          <p14:tracePt t="40207" x="5175250" y="3365500"/>
          <p14:tracePt t="40215" x="5137150" y="3365500"/>
          <p14:tracePt t="40223" x="5099050" y="3365500"/>
          <p14:tracePt t="40231" x="5086350" y="3365500"/>
          <p14:tracePt t="40239" x="5021263" y="3365500"/>
          <p14:tracePt t="40247" x="4983163" y="3365500"/>
          <p14:tracePt t="40255" x="4945063" y="3365500"/>
          <p14:tracePt t="40263" x="4879975" y="3351213"/>
          <p14:tracePt t="40272" x="4854575" y="3351213"/>
          <p14:tracePt t="40280" x="4764088" y="3325813"/>
          <p14:tracePt t="40287" x="4738688" y="3325813"/>
          <p14:tracePt t="40295" x="4675188" y="3313113"/>
          <p14:tracePt t="40304" x="4649788" y="3313113"/>
          <p14:tracePt t="40311" x="4610100" y="3300413"/>
          <p14:tracePt t="40319" x="4572000" y="3300413"/>
          <p14:tracePt t="40327" x="4559300" y="3300413"/>
          <p14:tracePt t="40335" x="4521200" y="3287713"/>
          <p14:tracePt t="40343" x="4494213" y="3275013"/>
          <p14:tracePt t="40351" x="4468813" y="3275013"/>
          <p14:tracePt t="40359" x="4405313" y="3262313"/>
          <p14:tracePt t="40367" x="4379913" y="3249613"/>
          <p14:tracePt t="40375" x="4340225" y="3249613"/>
          <p14:tracePt t="40383" x="4302125" y="3249613"/>
          <p14:tracePt t="40391" x="4276725" y="3249613"/>
          <p14:tracePt t="40399" x="4264025" y="3249613"/>
          <p14:tracePt t="40407" x="4225925" y="3249613"/>
          <p14:tracePt t="40415" x="4198938" y="3249613"/>
          <p14:tracePt t="40424" x="4160838" y="3249613"/>
          <p14:tracePt t="40432" x="4122738" y="3249613"/>
          <p14:tracePt t="40440" x="4110038" y="3249613"/>
          <p14:tracePt t="40447" x="4070350" y="3249613"/>
          <p14:tracePt t="40456" x="4032250" y="3249613"/>
          <p14:tracePt t="40464" x="3968750" y="3249613"/>
          <p14:tracePt t="40472" x="3943350" y="3249613"/>
          <p14:tracePt t="40480" x="3916363" y="3249613"/>
          <p14:tracePt t="40488" x="3878263" y="3262313"/>
          <p14:tracePt t="40495" x="3865563" y="3262313"/>
          <p14:tracePt t="40503" x="3840163" y="3287713"/>
          <p14:tracePt t="40511" x="3814763" y="3300413"/>
          <p14:tracePt t="40520" x="3814763" y="3313113"/>
          <p14:tracePt t="40527" x="3802063" y="3325813"/>
          <p14:tracePt t="40535" x="3802063" y="3338513"/>
          <p14:tracePt t="40542" x="3802063" y="3390900"/>
          <p14:tracePt t="40551" x="3802063" y="3416300"/>
          <p14:tracePt t="40559" x="3802063" y="3441700"/>
          <p14:tracePt t="40567" x="3802063" y="3506788"/>
          <p14:tracePt t="40575" x="3802063" y="3544888"/>
          <p14:tracePt t="40583" x="3814763" y="3582988"/>
          <p14:tracePt t="40592" x="3840163" y="3595688"/>
          <p14:tracePt t="40600" x="3865563" y="3673475"/>
          <p14:tracePt t="40608" x="3890963" y="3686175"/>
          <p14:tracePt t="40617" x="3930650" y="3762375"/>
          <p14:tracePt t="40624" x="3968750" y="3789363"/>
          <p14:tracePt t="40633" x="4044950" y="3852863"/>
          <p14:tracePt t="40640" x="4110038" y="3890963"/>
          <p14:tracePt t="40648" x="4186238" y="3916363"/>
          <p14:tracePt t="40656" x="4276725" y="3968750"/>
          <p14:tracePt t="40664" x="4367213" y="3981450"/>
          <p14:tracePt t="40671" x="4392613" y="3994150"/>
          <p14:tracePt t="40679" x="4456113" y="4032250"/>
          <p14:tracePt t="40687" x="4533900" y="4044950"/>
          <p14:tracePt t="40695" x="4622800" y="4084638"/>
          <p14:tracePt t="40703" x="4713288" y="4110038"/>
          <p14:tracePt t="40711" x="4803775" y="4135438"/>
          <p14:tracePt t="40720" x="4892675" y="4148138"/>
          <p14:tracePt t="40728" x="5008563" y="4186238"/>
          <p14:tracePt t="40736" x="5099050" y="4198938"/>
          <p14:tracePt t="40748" x="5187950" y="4211638"/>
          <p14:tracePt t="40751" x="5278438" y="4225925"/>
          <p14:tracePt t="40759" x="5354638" y="4238625"/>
          <p14:tracePt t="40767" x="5381625" y="4238625"/>
          <p14:tracePt t="40776" x="5407025" y="4238625"/>
          <p14:tracePt t="40783" x="5419725" y="4238625"/>
          <p14:tracePt t="40792" x="5445125" y="4238625"/>
          <p14:tracePt t="40801" x="5457825" y="4238625"/>
          <p14:tracePt t="40816" x="5483225" y="4238625"/>
          <p14:tracePt t="40823" x="5495925" y="4238625"/>
          <p14:tracePt t="40839" x="5522913" y="4238625"/>
          <p14:tracePt t="40847" x="5561013" y="4238625"/>
          <p14:tracePt t="40863" x="5573713" y="4238625"/>
          <p14:tracePt t="40959" x="5586413" y="4238625"/>
          <p14:tracePt t="41287" x="5586413" y="4251325"/>
          <p14:tracePt t="41295" x="5586413" y="4264025"/>
          <p14:tracePt t="41304" x="5586413" y="4276725"/>
          <p14:tracePt t="41311" x="5586413" y="4289425"/>
          <p14:tracePt t="41328" x="5586413" y="4302125"/>
          <p14:tracePt t="41360" x="5586413" y="4314825"/>
          <p14:tracePt t="41367" x="5573713" y="4327525"/>
          <p14:tracePt t="46118" x="5573713" y="4314825"/>
          <p14:tracePt t="46132" x="5561013" y="4302125"/>
          <p14:tracePt t="46139" x="5561013" y="4289425"/>
          <p14:tracePt t="46147" x="5548313" y="4264025"/>
          <p14:tracePt t="46155" x="5548313" y="4251325"/>
          <p14:tracePt t="46163" x="5548313" y="4238625"/>
          <p14:tracePt t="46171" x="5535613" y="4225925"/>
          <p14:tracePt t="46707" x="5535613" y="4211638"/>
          <p14:tracePt t="46723" x="5535613" y="4186238"/>
          <p14:tracePt t="46731" x="5522913" y="4160838"/>
          <p14:tracePt t="46739" x="5522913" y="4135438"/>
          <p14:tracePt t="46747" x="5510213" y="4122738"/>
          <p14:tracePt t="46851" x="5483225" y="4110038"/>
          <p14:tracePt t="46859" x="5483225" y="4097338"/>
          <p14:tracePt t="46867" x="5470525" y="4084638"/>
          <p14:tracePt t="46883" x="5457825" y="4084638"/>
          <p14:tracePt t="46891" x="5445125" y="4084638"/>
          <p14:tracePt t="46899" x="5419725" y="4084638"/>
          <p14:tracePt t="46907" x="5394325" y="4084638"/>
          <p14:tracePt t="46915" x="5381625" y="4084638"/>
          <p14:tracePt t="46923" x="5354638" y="4084638"/>
          <p14:tracePt t="46931" x="5341938" y="4084638"/>
          <p14:tracePt t="46939" x="5329238" y="4084638"/>
          <p14:tracePt t="46947" x="5316538" y="4084638"/>
          <p14:tracePt t="47235" x="5265738" y="4084638"/>
          <p14:tracePt t="47243" x="5253038" y="4084638"/>
          <p14:tracePt t="47251" x="5149850" y="4097338"/>
          <p14:tracePt t="47259" x="5086350" y="4110038"/>
          <p14:tracePt t="47267" x="4776788" y="4160838"/>
          <p14:tracePt t="47275" x="4559300" y="4186238"/>
          <p14:tracePt t="47283" x="4443413" y="4186238"/>
          <p14:tracePt t="47291" x="4379913" y="4186238"/>
          <p14:tracePt t="47299" x="4302125" y="4097338"/>
          <p14:tracePt t="47310" x="4251325" y="3981450"/>
          <p14:tracePt t="47316" x="4135438" y="3840163"/>
          <p14:tracePt t="47324" x="3930650" y="3621088"/>
          <p14:tracePt t="47332" x="3736975" y="3467100"/>
          <p14:tracePt t="47340" x="3454400" y="3236913"/>
          <p14:tracePt t="47349" x="3108325" y="2825750"/>
          <p14:tracePt t="47358" x="2773363" y="2530475"/>
          <p14:tracePt t="47365" x="2439988" y="2081213"/>
          <p14:tracePt t="47375" x="2066925" y="1592263"/>
          <p14:tracePt t="47380" x="1811338" y="1193800"/>
          <p14:tracePt t="47391" x="1541463" y="769938"/>
          <p14:tracePt t="47400" x="1168400" y="282575"/>
          <p14:tracePt t="47761" x="1784350" y="25400"/>
          <p14:tracePt t="47769" x="1900238" y="115888"/>
          <p14:tracePt t="47776" x="2093913" y="307975"/>
          <p14:tracePt t="47784" x="2195513" y="487363"/>
          <p14:tracePt t="47791" x="2336800" y="731838"/>
          <p14:tracePt t="47799" x="2517775" y="1104900"/>
          <p14:tracePt t="47807" x="2773363" y="1489075"/>
          <p14:tracePt t="47815" x="2927350" y="1682750"/>
          <p14:tracePt t="47823" x="3108325" y="1939925"/>
          <p14:tracePt t="47831" x="3209925" y="2157413"/>
          <p14:tracePt t="47839" x="3262313" y="2286000"/>
          <p14:tracePt t="47847" x="3300413" y="2401888"/>
          <p14:tracePt t="47855" x="3313113" y="2465388"/>
          <p14:tracePt t="47863" x="3313113" y="2490788"/>
          <p14:tracePt t="47871" x="3313113" y="2517775"/>
          <p14:tracePt t="47879" x="3313113" y="2530475"/>
          <p14:tracePt t="47888" x="3313113" y="2543175"/>
          <p14:tracePt t="48196" x="3338513" y="2568575"/>
          <p14:tracePt t="48205" x="3351213" y="2581275"/>
          <p14:tracePt t="48211" x="3454400" y="2619375"/>
          <p14:tracePt t="48219" x="3570288" y="2632075"/>
          <p14:tracePt t="48227" x="3749675" y="2747963"/>
          <p14:tracePt t="48235" x="3890963" y="2863850"/>
          <p14:tracePt t="48243" x="3968750" y="3005138"/>
          <p14:tracePt t="48251" x="4006850" y="3095625"/>
          <p14:tracePt t="48259" x="4019550" y="3184525"/>
          <p14:tracePt t="48267" x="4019550" y="3249613"/>
          <p14:tracePt t="48275" x="4032250" y="3287713"/>
          <p14:tracePt t="48283" x="4044950" y="3300413"/>
          <p14:tracePt t="48291" x="4044950" y="3313113"/>
          <p14:tracePt t="48299" x="4044950" y="3325813"/>
          <p14:tracePt t="48309" x="4044950" y="3338513"/>
          <p14:tracePt t="48323" x="4057650" y="3351213"/>
          <p14:tracePt t="48355" x="4070350" y="3351213"/>
          <p14:tracePt t="48419" x="4070350" y="3390900"/>
          <p14:tracePt t="48427" x="4070350" y="3416300"/>
          <p14:tracePt t="48435" x="4070350" y="3454400"/>
          <p14:tracePt t="48443" x="4070350" y="3492500"/>
          <p14:tracePt t="48451" x="4070350" y="3506788"/>
          <p14:tracePt t="48459" x="4070350" y="3595688"/>
          <p14:tracePt t="48467" x="4070350" y="3673475"/>
          <p14:tracePt t="48474" x="4070350" y="3711575"/>
          <p14:tracePt t="48483" x="4070350" y="3775075"/>
          <p14:tracePt t="48491" x="4070350" y="3814763"/>
          <p14:tracePt t="48499" x="4070350" y="3878263"/>
          <p14:tracePt t="48507" x="4070350" y="3943350"/>
          <p14:tracePt t="48515" x="4070350" y="3981450"/>
          <p14:tracePt t="48523" x="4070350" y="4044950"/>
          <p14:tracePt t="48531" x="4084638" y="4148138"/>
          <p14:tracePt t="48539" x="4122738" y="4251325"/>
          <p14:tracePt t="48548" x="4135438" y="4264025"/>
          <p14:tracePt t="48557" x="4186238" y="4352925"/>
          <p14:tracePt t="48563" x="4186238" y="4367213"/>
          <p14:tracePt t="48572" x="4198938" y="4367213"/>
          <p14:tracePt t="48627" x="4211638" y="4367213"/>
          <p14:tracePt t="48643" x="4225925" y="4367213"/>
          <p14:tracePt t="48659" x="4238625" y="4352925"/>
          <p14:tracePt t="48820" x="4251325" y="4352925"/>
          <p14:tracePt t="48948" x="4251325" y="4340225"/>
          <p14:tracePt t="48979" x="4251325" y="4327525"/>
          <p14:tracePt t="48999" x="4251325" y="4314825"/>
          <p14:tracePt t="49047" x="4251325" y="4289425"/>
          <p14:tracePt t="49079" x="4251325" y="4276725"/>
          <p14:tracePt t="49086" x="4251325" y="4264025"/>
          <p14:tracePt t="49094" x="4251325" y="4251325"/>
          <p14:tracePt t="49160" x="4264025" y="4251325"/>
          <p14:tracePt t="49289" x="4276725" y="4238625"/>
          <p14:tracePt t="49305" x="4289425" y="4225925"/>
          <p14:tracePt t="49351" x="4314825" y="4211638"/>
          <p14:tracePt t="49359" x="4327525" y="4211638"/>
          <p14:tracePt t="49559" x="4340225" y="4186238"/>
          <p14:tracePt t="49567" x="4352925" y="4173538"/>
          <p14:tracePt t="49575" x="4367213" y="4173538"/>
          <p14:tracePt t="49592" x="4379913" y="4148138"/>
          <p14:tracePt t="49599" x="4392613" y="4135438"/>
          <p14:tracePt t="49607" x="4405313" y="4135438"/>
          <p14:tracePt t="49615" x="4405313" y="4122738"/>
          <p14:tracePt t="49623" x="4418013" y="4110038"/>
          <p14:tracePt t="49640" x="4430713" y="4110038"/>
          <p14:tracePt t="49658" x="4430713" y="4097338"/>
          <p14:tracePt t="49671" x="4443413" y="4084638"/>
          <p14:tracePt t="49703" x="4443413" y="4070350"/>
          <p14:tracePt t="49711" x="4443413" y="4057650"/>
          <p14:tracePt t="49944" x="4443413" y="4084638"/>
          <p14:tracePt t="49951" x="4443413" y="4097338"/>
          <p14:tracePt t="50071" x="4443413" y="4110038"/>
          <p14:tracePt t="50159" x="4430713" y="4110038"/>
          <p14:tracePt t="50169" x="4418013" y="4110038"/>
          <p14:tracePt t="50537" x="4418013" y="4097338"/>
          <p14:tracePt t="50551" x="4418013" y="4084638"/>
          <p14:tracePt t="50567" x="4418013" y="4070350"/>
          <p14:tracePt t="50695" x="4418013" y="4057650"/>
          <p14:tracePt t="50703" x="4405313" y="4044950"/>
          <p14:tracePt t="50711" x="4327525" y="3916363"/>
          <p14:tracePt t="50719" x="4251325" y="3814763"/>
          <p14:tracePt t="50741" x="3968750" y="3429000"/>
          <p14:tracePt t="50743" x="3724275" y="3171825"/>
          <p14:tracePt t="50752" x="3403600" y="2760663"/>
          <p14:tracePt t="50764" x="3043238" y="2311400"/>
          <p14:tracePt t="50771" x="2709863" y="1978025"/>
          <p14:tracePt t="50780" x="2439988" y="1811338"/>
          <p14:tracePt t="50787" x="2144713" y="1516063"/>
          <p14:tracePt t="50796" x="2016125" y="1425575"/>
          <p14:tracePt t="50803" x="1925638" y="1335088"/>
          <p14:tracePt t="50811" x="1887538" y="1258888"/>
          <p14:tracePt t="50820" x="1874838" y="1246188"/>
          <p14:tracePt t="50887" x="1874838" y="1233488"/>
          <p14:tracePt t="51704" x="1862138" y="1246188"/>
          <p14:tracePt t="51712" x="1862138" y="1258888"/>
          <p14:tracePt t="51719" x="1758950" y="1347788"/>
          <p14:tracePt t="51727" x="1758950" y="1362075"/>
          <p14:tracePt t="51735" x="1758950" y="1503363"/>
          <p14:tracePt t="51743" x="1758950" y="1695450"/>
          <p14:tracePt t="51751" x="1784350" y="1939925"/>
          <p14:tracePt t="51759" x="1849438" y="2311400"/>
          <p14:tracePt t="51767" x="1952625" y="2555875"/>
          <p14:tracePt t="51775" x="1990725" y="2747963"/>
          <p14:tracePt t="51783" x="2041525" y="2941638"/>
          <p14:tracePt t="51791" x="2093913" y="3133725"/>
          <p14:tracePt t="51799" x="2170113" y="3249613"/>
          <p14:tracePt t="51807" x="2260600" y="3351213"/>
          <p14:tracePt t="51815" x="2286000" y="3390900"/>
          <p14:tracePt t="51823" x="2349500" y="3429000"/>
          <p14:tracePt t="51831" x="2376488" y="3429000"/>
          <p14:tracePt t="51839" x="2439988" y="3429000"/>
          <p14:tracePt t="51852" x="2517775" y="3429000"/>
          <p14:tracePt t="51859" x="2632075" y="3390900"/>
          <p14:tracePt t="51867" x="2671763" y="3365500"/>
          <p14:tracePt t="51875" x="2760663" y="3300413"/>
          <p14:tracePt t="51883" x="2800350" y="3262313"/>
          <p14:tracePt t="51890" x="2851150" y="3171825"/>
          <p14:tracePt t="51903" x="2941638" y="3068638"/>
          <p14:tracePt t="51911" x="2992438" y="2967038"/>
          <p14:tracePt t="51919" x="3068638" y="2876550"/>
          <p14:tracePt t="51927" x="3121025" y="2800350"/>
          <p14:tracePt t="51936" x="3197225" y="2773363"/>
          <p14:tracePt t="51944" x="3224213" y="2735263"/>
          <p14:tracePt t="51952" x="3275013" y="2659063"/>
          <p14:tracePt t="51959" x="3287713" y="2632075"/>
          <p14:tracePt t="51968" x="3313113" y="2606675"/>
          <p14:tracePt t="51975" x="3313113" y="2593975"/>
          <p14:tracePt t="51983" x="3351213" y="2568575"/>
          <p14:tracePt t="51992" x="3378200" y="2568575"/>
          <p14:tracePt t="51999" x="3416300" y="2555875"/>
          <p14:tracePt t="52008" x="3492500" y="2555875"/>
          <p14:tracePt t="52015" x="3557588" y="2555875"/>
          <p14:tracePt t="52023" x="3595688" y="2555875"/>
          <p14:tracePt t="52031" x="3749675" y="2568575"/>
          <p14:tracePt t="52039" x="3878263" y="2659063"/>
          <p14:tracePt t="52047" x="4070350" y="2813050"/>
          <p14:tracePt t="52055" x="4314825" y="3030538"/>
          <p14:tracePt t="52063" x="4494213" y="3171825"/>
          <p14:tracePt t="52071" x="4622800" y="3300413"/>
          <p14:tracePt t="52079" x="4803775" y="3441700"/>
          <p14:tracePt t="52088" x="4918075" y="3544888"/>
          <p14:tracePt t="52096" x="5008563" y="3621088"/>
          <p14:tracePt t="52103" x="5099050" y="3711575"/>
          <p14:tracePt t="52112" x="5124450" y="3711575"/>
          <p14:tracePt t="52119" x="5162550" y="3711575"/>
          <p14:tracePt t="52135" x="5200650" y="3711575"/>
          <p14:tracePt t="52143" x="5213350" y="3711575"/>
          <p14:tracePt t="52151" x="5278438" y="3711575"/>
          <p14:tracePt t="52159" x="5303838" y="3698875"/>
          <p14:tracePt t="52167" x="5341938" y="3686175"/>
          <p14:tracePt t="52175" x="5407025" y="3686175"/>
          <p14:tracePt t="52183" x="5445125" y="3660775"/>
          <p14:tracePt t="52191" x="5510213" y="3648075"/>
          <p14:tracePt t="52199" x="5637213" y="3621088"/>
          <p14:tracePt t="52208" x="5702300" y="3621088"/>
          <p14:tracePt t="52215" x="5830888" y="3621088"/>
          <p14:tracePt t="52223" x="5972175" y="3621088"/>
          <p14:tracePt t="52232" x="6075363" y="3633788"/>
          <p14:tracePt t="52240" x="6164263" y="3660775"/>
          <p14:tracePt t="52248" x="6202363" y="3686175"/>
          <p14:tracePt t="52255" x="6229350" y="3698875"/>
          <p14:tracePt t="52263" x="6242050" y="3698875"/>
          <p14:tracePt t="52271" x="6242050" y="3711575"/>
          <p14:tracePt t="52299" x="6254750" y="3711575"/>
          <p14:tracePt t="52315" x="6267450" y="3711575"/>
          <p14:tracePt t="52323" x="6280150" y="3711575"/>
          <p14:tracePt t="52331" x="6292850" y="3711575"/>
          <p14:tracePt t="52339" x="6305550" y="3711575"/>
          <p14:tracePt t="52347" x="6370638" y="3711575"/>
          <p14:tracePt t="52355" x="6396038" y="3711575"/>
          <p14:tracePt t="52363" x="6434138" y="3711575"/>
          <p14:tracePt t="52371" x="6524625" y="3711575"/>
          <p14:tracePt t="52379" x="6600825" y="3711575"/>
          <p14:tracePt t="52387" x="6678613" y="3711575"/>
          <p14:tracePt t="52395" x="6716713" y="3711575"/>
          <p14:tracePt t="52403" x="6754813" y="3711575"/>
          <p14:tracePt t="52411" x="6780213" y="3711575"/>
          <p14:tracePt t="52419" x="6794500" y="3711575"/>
          <p14:tracePt t="52427" x="6807200" y="3698875"/>
          <p14:tracePt t="52453" x="6807200" y="3673475"/>
          <p14:tracePt t="52461" x="6807200" y="3660775"/>
          <p14:tracePt t="52475" x="6807200" y="3633788"/>
          <p14:tracePt t="52483" x="6742113" y="3595688"/>
          <p14:tracePt t="52491" x="6704013" y="3570288"/>
          <p14:tracePt t="52499" x="6613525" y="3557588"/>
          <p14:tracePt t="52509" x="6484938" y="3506788"/>
          <p14:tracePt t="52515" x="6343650" y="3416300"/>
          <p14:tracePt t="52523" x="6151563" y="3365500"/>
          <p14:tracePt t="52531" x="5946775" y="3249613"/>
          <p14:tracePt t="52539" x="5702300" y="3133725"/>
          <p14:tracePt t="52547" x="5445125" y="3068638"/>
          <p14:tracePt t="52557" x="5046663" y="2813050"/>
          <p14:tracePt t="52564" x="4829175" y="2773363"/>
          <p14:tracePt t="52572" x="4635500" y="2722563"/>
          <p14:tracePt t="52579" x="4443413" y="2671763"/>
          <p14:tracePt t="52587" x="4314825" y="2632075"/>
          <p14:tracePt t="52595" x="4198938" y="2619375"/>
          <p14:tracePt t="52603" x="4160838" y="2606675"/>
          <p14:tracePt t="52611" x="4135438" y="2606675"/>
          <p14:tracePt t="52618" x="4122738" y="2606675"/>
          <p14:tracePt t="52627" x="4097338" y="2606675"/>
          <p14:tracePt t="52643" x="4084638" y="2606675"/>
          <p14:tracePt t="52651" x="4070350" y="2606675"/>
          <p14:tracePt t="52659" x="4057650" y="2606675"/>
          <p14:tracePt t="52667" x="4032250" y="2606675"/>
          <p14:tracePt t="52674" x="3994150" y="2606675"/>
          <p14:tracePt t="52683" x="3930650" y="2606675"/>
          <p14:tracePt t="52691" x="3865563" y="2606675"/>
          <p14:tracePt t="52699" x="3840163" y="2606675"/>
          <p14:tracePt t="52707" x="3802063" y="2606675"/>
          <p14:tracePt t="52715" x="3762375" y="2606675"/>
          <p14:tracePt t="52723" x="3736975" y="2606675"/>
          <p14:tracePt t="52732" x="3698875" y="2606675"/>
          <p14:tracePt t="52744" x="3660775" y="2606675"/>
          <p14:tracePt t="52748" x="3633788" y="2606675"/>
          <p14:tracePt t="52756" x="3544888" y="2606675"/>
          <p14:tracePt t="52764" x="3479800" y="2606675"/>
          <p14:tracePt t="52772" x="3441700" y="2619375"/>
          <p14:tracePt t="52780" x="3378200" y="2619375"/>
          <p14:tracePt t="52788" x="3365500" y="2619375"/>
          <p14:tracePt t="52796" x="3325813" y="2632075"/>
          <p14:tracePt t="52803" x="3300413" y="2632075"/>
          <p14:tracePt t="52811" x="3287713" y="2632075"/>
          <p14:tracePt t="52819" x="3262313" y="2659063"/>
          <p14:tracePt t="52827" x="3249613" y="2671763"/>
          <p14:tracePt t="52835" x="3224213" y="2684463"/>
          <p14:tracePt t="52843" x="3184525" y="2722563"/>
          <p14:tracePt t="52859" x="3184525" y="2760663"/>
          <p14:tracePt t="52867" x="3171825" y="2787650"/>
          <p14:tracePt t="52875" x="3159125" y="2889250"/>
          <p14:tracePt t="52883" x="3159125" y="2954338"/>
          <p14:tracePt t="52895" x="3146425" y="2992438"/>
          <p14:tracePt t="52900" x="3146425" y="3068638"/>
          <p14:tracePt t="52908" x="3146425" y="3159125"/>
          <p14:tracePt t="52916" x="3146425" y="3249613"/>
          <p14:tracePt t="52927" x="3146425" y="3338513"/>
          <p14:tracePt t="52935" x="3146425" y="3365500"/>
          <p14:tracePt t="52943" x="3146425" y="3454400"/>
          <p14:tracePt t="52951" x="3171825" y="3532188"/>
          <p14:tracePt t="52958" x="3197225" y="3595688"/>
          <p14:tracePt t="52967" x="3236913" y="3673475"/>
          <p14:tracePt t="52976" x="3262313" y="3711575"/>
          <p14:tracePt t="52983" x="3325813" y="3775075"/>
          <p14:tracePt t="52993" x="3403600" y="3827463"/>
          <p14:tracePt t="52999" x="3479800" y="3852863"/>
          <p14:tracePt t="53007" x="3648075" y="3903663"/>
          <p14:tracePt t="53015" x="3878263" y="4006850"/>
          <p14:tracePt t="53023" x="4070350" y="4032250"/>
          <p14:tracePt t="53031" x="4481513" y="4148138"/>
          <p14:tracePt t="53039" x="5111750" y="4238625"/>
          <p14:tracePt t="53047" x="5868988" y="4302125"/>
          <p14:tracePt t="53055" x="6472238" y="4443413"/>
          <p14:tracePt t="53063" x="6921500" y="4468813"/>
          <p14:tracePt t="53071" x="7435850" y="4468813"/>
          <p14:tracePt t="53079" x="7743825" y="4468813"/>
          <p14:tracePt t="53087" x="7923213" y="4456113"/>
          <p14:tracePt t="53095" x="8039100" y="4405313"/>
          <p14:tracePt t="53103" x="8078788" y="4392613"/>
          <p14:tracePt t="53111" x="8078788" y="4379913"/>
          <p14:tracePt t="53119" x="8078788" y="4340225"/>
          <p14:tracePt t="53127" x="8013700" y="4264025"/>
          <p14:tracePt t="53136" x="7923213" y="4211638"/>
          <p14:tracePt t="53143" x="7808913" y="4160838"/>
          <p14:tracePt t="53152" x="7602538" y="4110038"/>
          <p14:tracePt t="53161" x="7499350" y="4070350"/>
          <p14:tracePt t="53168" x="7397750" y="4044950"/>
          <p14:tracePt t="53177" x="7319963" y="4044950"/>
          <p14:tracePt t="53185" x="7281863" y="4032250"/>
          <p14:tracePt t="53194" x="7269163" y="4032250"/>
          <p14:tracePt t="53200" x="7256463" y="4032250"/>
          <p14:tracePt t="53231" x="7218363" y="4032250"/>
          <p14:tracePt t="53247" x="7140575" y="4032250"/>
          <p14:tracePt t="53255" x="7127875" y="4032250"/>
          <p14:tracePt t="53263" x="7050088" y="4032250"/>
          <p14:tracePt t="53271" x="6935788" y="4032250"/>
          <p14:tracePt t="53279" x="6716713" y="4006850"/>
          <p14:tracePt t="53287" x="6396038" y="3878263"/>
          <p14:tracePt t="53295" x="6035675" y="3736975"/>
          <p14:tracePt t="53303" x="5624513" y="3582988"/>
          <p14:tracePt t="53311" x="5175250" y="3390900"/>
          <p14:tracePt t="53319" x="4738688" y="3262313"/>
          <p14:tracePt t="53327" x="4340225" y="3121025"/>
          <p14:tracePt t="53335" x="4006850" y="3068638"/>
          <p14:tracePt t="53343" x="3749675" y="3017838"/>
          <p14:tracePt t="53351" x="3582988" y="3017838"/>
          <p14:tracePt t="53359" x="3467100" y="2979738"/>
          <p14:tracePt t="53367" x="3378200" y="2954338"/>
          <p14:tracePt t="53467" x="3365500" y="2954338"/>
          <p14:tracePt t="53483" x="3338513" y="2927350"/>
          <p14:tracePt t="53491" x="3338513" y="2914650"/>
          <p14:tracePt t="53499" x="3275013" y="2901950"/>
          <p14:tracePt t="53507" x="3249613" y="2889250"/>
          <p14:tracePt t="53515" x="3171825" y="2838450"/>
          <p14:tracePt t="53524" x="3133725" y="2838450"/>
          <p14:tracePt t="53532" x="3108325" y="2825750"/>
          <p14:tracePt t="53540" x="3095625" y="2825750"/>
          <p14:tracePt t="53548" x="3082925" y="2825750"/>
          <p14:tracePt t="53556" x="3068638" y="2813050"/>
          <p14:tracePt t="53596" x="3095625" y="2813050"/>
          <p14:tracePt t="53611" x="3133725" y="2813050"/>
          <p14:tracePt t="53619" x="3236913" y="2825750"/>
          <p14:tracePt t="53627" x="3403600" y="2825750"/>
          <p14:tracePt t="53636" x="3595688" y="2851150"/>
          <p14:tracePt t="53644" x="3827463" y="2863850"/>
          <p14:tracePt t="53652" x="4135438" y="2901950"/>
          <p14:tracePt t="53662" x="4494213" y="2927350"/>
          <p14:tracePt t="53669" x="4905375" y="2979738"/>
          <p14:tracePt t="53676" x="5354638" y="3005138"/>
          <p14:tracePt t="53683" x="5753100" y="3017838"/>
          <p14:tracePt t="53691" x="6126163" y="3068638"/>
          <p14:tracePt t="53699" x="6318250" y="3068638"/>
          <p14:tracePt t="53708" x="6484938" y="3068638"/>
          <p14:tracePt t="53716" x="6575425" y="3068638"/>
          <p14:tracePt t="53726" x="6665913" y="3068638"/>
          <p14:tracePt t="53731" x="6678613" y="3068638"/>
          <p14:tracePt t="53759" x="6678613" y="3055938"/>
          <p14:tracePt t="53767" x="6678613" y="3043238"/>
          <p14:tracePt t="53776" x="6678613" y="3030538"/>
          <p14:tracePt t="53809" x="6678613" y="3017838"/>
          <p14:tracePt t="53825" x="6678613" y="3005138"/>
          <p14:tracePt t="54077" x="6653213" y="3005138"/>
          <p14:tracePt t="54123" x="6653213" y="3017838"/>
          <p14:tracePt t="55248" x="6638925" y="3030538"/>
          <p14:tracePt t="55257" x="6638925" y="3043238"/>
          <p14:tracePt t="55263" x="6638925" y="3095625"/>
          <p14:tracePt t="55271" x="6638925" y="3108325"/>
          <p14:tracePt t="55279" x="6638925" y="3121025"/>
          <p14:tracePt t="55287" x="6638925" y="3133725"/>
          <p14:tracePt t="55297" x="6638925" y="3159125"/>
          <p14:tracePt t="55304" x="6638925" y="3171825"/>
          <p14:tracePt t="55313" x="6626225" y="3171825"/>
          <p14:tracePt t="55320" x="6626225" y="3184525"/>
          <p14:tracePt t="55327" x="6626225" y="3197225"/>
          <p14:tracePt t="55752" x="6638925" y="3184525"/>
          <p14:tracePt t="56049" x="6638925" y="3171825"/>
          <p14:tracePt t="56423" x="6638925" y="3159125"/>
          <p14:tracePt t="56431" x="6638925" y="3146425"/>
          <p14:tracePt t="56439" x="6638925" y="3133725"/>
          <p14:tracePt t="56447" x="6638925" y="3121025"/>
          <p14:tracePt t="56959" x="6613525" y="3146425"/>
          <p14:tracePt t="56967" x="6600825" y="3159125"/>
          <p14:tracePt t="56975" x="6588125" y="3171825"/>
          <p14:tracePt t="56983" x="6550025" y="3197225"/>
          <p14:tracePt t="56991" x="6511925" y="3236913"/>
          <p14:tracePt t="56999" x="6472238" y="3249613"/>
          <p14:tracePt t="57007" x="6446838" y="3275013"/>
          <p14:tracePt t="57015" x="6408738" y="3287713"/>
          <p14:tracePt t="57023" x="6370638" y="3300413"/>
          <p14:tracePt t="57031" x="6305550" y="3313113"/>
          <p14:tracePt t="57039" x="6267450" y="3338513"/>
          <p14:tracePt t="57047" x="6242050" y="3338513"/>
          <p14:tracePt t="57063" x="6229350" y="3338513"/>
          <p14:tracePt t="57071" x="6202363" y="3351213"/>
          <p14:tracePt t="57087" x="6164263" y="3365500"/>
          <p14:tracePt t="57151" x="6151563" y="3365500"/>
          <p14:tracePt t="57167" x="6151563" y="3338513"/>
          <p14:tracePt t="57175" x="6126163" y="3275013"/>
          <p14:tracePt t="57183" x="6113463" y="3236913"/>
          <p14:tracePt t="57190" x="6100763" y="3171825"/>
          <p14:tracePt t="57199" x="6088063" y="3133725"/>
          <p14:tracePt t="57207" x="6061075" y="3068638"/>
          <p14:tracePt t="57215" x="6035675" y="2992438"/>
          <p14:tracePt t="57223" x="6010275" y="2954338"/>
          <p14:tracePt t="57231" x="5934075" y="2863850"/>
          <p14:tracePt t="57239" x="5856288" y="2838450"/>
          <p14:tracePt t="57247" x="5765800" y="2813050"/>
          <p14:tracePt t="57255" x="5702300" y="2813050"/>
          <p14:tracePt t="57263" x="5611813" y="2813050"/>
          <p14:tracePt t="57271" x="5599113" y="2800350"/>
          <p14:tracePt t="57278" x="5510213" y="2800350"/>
          <p14:tracePt t="57287" x="5445125" y="2800350"/>
          <p14:tracePt t="57295" x="5407025" y="2800350"/>
          <p14:tracePt t="57303" x="5303838" y="2889250"/>
          <p14:tracePt t="57312" x="5213350" y="2914650"/>
          <p14:tracePt t="57319" x="5111750" y="2967038"/>
          <p14:tracePt t="57327" x="5021263" y="2979738"/>
          <p14:tracePt t="57335" x="4945063" y="3030538"/>
          <p14:tracePt t="57343" x="4879975" y="3043238"/>
          <p14:tracePt t="57351" x="4764088" y="3068638"/>
          <p14:tracePt t="57359" x="4662488" y="3095625"/>
          <p14:tracePt t="57367" x="4622800" y="3095625"/>
          <p14:tracePt t="57375" x="4546600" y="3095625"/>
          <p14:tracePt t="57383" x="4521200" y="3095625"/>
          <p14:tracePt t="57391" x="4508500" y="3095625"/>
          <p14:tracePt t="57439" x="4481513" y="3095625"/>
          <p14:tracePt t="57447" x="4468813" y="3095625"/>
          <p14:tracePt t="57455" x="4456113" y="3068638"/>
          <p14:tracePt t="57463" x="4443413" y="3055938"/>
          <p14:tracePt t="57475" x="4418013" y="3030538"/>
          <p14:tracePt t="57483" x="4392613" y="3030538"/>
          <p14:tracePt t="57491" x="4327525" y="3005138"/>
          <p14:tracePt t="57499" x="4302125" y="2992438"/>
          <p14:tracePt t="57507" x="4264025" y="2979738"/>
          <p14:tracePt t="57515" x="4225925" y="2967038"/>
          <p14:tracePt t="57523" x="4211638" y="2954338"/>
          <p14:tracePt t="57531" x="4148138" y="2941638"/>
          <p14:tracePt t="57539" x="4135438" y="2941638"/>
          <p14:tracePt t="57547" x="4097338" y="2927350"/>
          <p14:tracePt t="57555" x="4084638" y="2927350"/>
          <p14:tracePt t="57563" x="4057650" y="2927350"/>
          <p14:tracePt t="57571" x="4019550" y="2901950"/>
          <p14:tracePt t="57587" x="4006850" y="2901950"/>
          <p14:tracePt t="57596" x="3994150" y="2901950"/>
          <p14:tracePt t="57651" x="4044950" y="2876550"/>
          <p14:tracePt t="57659" x="4057650" y="2863850"/>
          <p14:tracePt t="57667" x="4148138" y="2851150"/>
          <p14:tracePt t="57675" x="4276725" y="2851150"/>
          <p14:tracePt t="57683" x="4494213" y="2851150"/>
          <p14:tracePt t="57691" x="4816475" y="2851150"/>
          <p14:tracePt t="57699" x="5175250" y="2851150"/>
          <p14:tracePt t="57707" x="5483225" y="2851150"/>
          <p14:tracePt t="57716" x="5830888" y="2851150"/>
          <p14:tracePt t="57724" x="6075363" y="2813050"/>
          <p14:tracePt t="57732" x="6267450" y="2800350"/>
          <p14:tracePt t="57740" x="6370638" y="2800350"/>
          <p14:tracePt t="57748" x="6408738" y="2800350"/>
          <p14:tracePt t="57756" x="6421438" y="2800350"/>
          <p14:tracePt t="57764" x="6434138" y="2800350"/>
          <p14:tracePt t="62203" x="6330950" y="2889250"/>
          <p14:tracePt t="62211" x="6330950" y="2901950"/>
          <p14:tracePt t="62219" x="6164263" y="3095625"/>
          <p14:tracePt t="62229" x="6113463" y="3171825"/>
          <p14:tracePt t="62237" x="5919788" y="3390900"/>
          <p14:tracePt t="62244" x="5792788" y="3570288"/>
          <p14:tracePt t="62252" x="5561013" y="3802063"/>
          <p14:tracePt t="62259" x="5445125" y="3916363"/>
          <p14:tracePt t="62267" x="5341938" y="4019550"/>
          <p14:tracePt t="62275" x="5213350" y="4160838"/>
          <p14:tracePt t="62283" x="5086350" y="4289425"/>
          <p14:tracePt t="62291" x="4983163" y="4379913"/>
          <p14:tracePt t="62299" x="4841875" y="4468813"/>
          <p14:tracePt t="62308" x="4610100" y="4584700"/>
          <p14:tracePt t="62318" x="4405313" y="4675188"/>
          <p14:tracePt t="62325" x="4238625" y="4725988"/>
          <p14:tracePt t="62332" x="3930650" y="4791075"/>
          <p14:tracePt t="62339" x="3686175" y="4918075"/>
          <p14:tracePt t="62347" x="3467100" y="4945063"/>
          <p14:tracePt t="62355" x="3224213" y="4983163"/>
          <p14:tracePt t="62364" x="3043238" y="5033963"/>
          <p14:tracePt t="62372" x="2851150" y="5073650"/>
          <p14:tracePt t="62380" x="2659063" y="5124450"/>
          <p14:tracePt t="62388" x="2478088" y="5175250"/>
          <p14:tracePt t="62395" x="2349500" y="5265738"/>
          <p14:tracePt t="62403" x="2235200" y="5316538"/>
          <p14:tracePt t="62411" x="2208213" y="5329238"/>
          <p14:tracePt t="62419" x="2182813" y="5354638"/>
          <p14:tracePt t="62427" x="2119313" y="5381625"/>
          <p14:tracePt t="62435" x="1978025" y="5457825"/>
          <p14:tracePt t="62447" x="1862138" y="5510213"/>
          <p14:tracePt t="62455" x="1720850" y="5611813"/>
          <p14:tracePt t="62463" x="1528763" y="5676900"/>
          <p14:tracePt t="62470" x="1400175" y="5689600"/>
          <p14:tracePt t="62479" x="1284288" y="5740400"/>
          <p14:tracePt t="62487" x="1104900" y="5830888"/>
          <p14:tracePt t="62495" x="1001713" y="5907088"/>
          <p14:tracePt t="62503" x="835025" y="5997575"/>
          <p14:tracePt t="62511" x="744538" y="6176963"/>
          <p14:tracePt t="62518" x="603250" y="6292850"/>
          <p14:tracePt t="62527" x="423863" y="6421438"/>
          <p14:tracePt t="62535" x="295275" y="6524625"/>
          <p14:tracePt t="62543" x="192088" y="6665913"/>
          <p14:tracePt t="62551" x="90488" y="6767513"/>
        </p14:tracePtLst>
      </p14:laserTrace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0999" y="2512950"/>
            <a:ext cx="7072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/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743" y="228600"/>
            <a:ext cx="571690" cy="5992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9327" y="3962400"/>
            <a:ext cx="70705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Direct questions to:</a:t>
            </a:r>
          </a:p>
          <a:p>
            <a:r>
              <a:rPr lang="en-US" sz="3600" dirty="0"/>
              <a:t>stephen.machado@oregonstate.edu</a:t>
            </a:r>
          </a:p>
        </p:txBody>
      </p:sp>
    </p:spTree>
    <p:extLst>
      <p:ext uri="{BB962C8B-B14F-4D97-AF65-F5344CB8AC3E}">
        <p14:creationId xmlns:p14="http://schemas.microsoft.com/office/powerpoint/2010/main" val="95911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8455"/>
    </mc:Choice>
    <mc:Fallback xmlns="">
      <p:transition spd="slow" advTm="8455"/>
    </mc:Fallback>
  </mc:AlternateContent>
  <p:extLst>
    <p:ext uri="{3A86A75C-4F4B-4683-9AE1-C65F6400EC91}">
      <p14:laserTraceLst xmlns:p14="http://schemas.microsoft.com/office/powerpoint/2010/main">
        <p14:tracePtLst>
          <p14:tracePt t="3592" x="782638" y="6126163"/>
          <p14:tracePt t="3599" x="1193800" y="6088063"/>
          <p14:tracePt t="3607" x="1644650" y="6061075"/>
          <p14:tracePt t="3615" x="1952625" y="6061075"/>
          <p14:tracePt t="3623" x="2260600" y="6061075"/>
          <p14:tracePt t="3632" x="2478088" y="6061075"/>
          <p14:tracePt t="3639" x="2606675" y="6061075"/>
          <p14:tracePt t="3647" x="2709863" y="6061075"/>
          <p14:tracePt t="3655" x="2747963" y="6061075"/>
          <p14:tracePt t="3663" x="2773363" y="6061075"/>
          <p14:tracePt t="3671" x="2813050" y="6061075"/>
          <p14:tracePt t="3679" x="2851150" y="6061075"/>
          <p14:tracePt t="3687" x="2914650" y="6061075"/>
          <p14:tracePt t="3695" x="2941638" y="6061075"/>
          <p14:tracePt t="3703" x="2979738" y="6075363"/>
          <p14:tracePt t="3713" x="2992438" y="6088063"/>
          <p14:tracePt t="3720" x="3017838" y="6088063"/>
          <p14:tracePt t="3728" x="3055938" y="6088063"/>
          <p14:tracePt t="3746" x="3121025" y="6048375"/>
          <p14:tracePt t="3751" x="3133725" y="6022975"/>
          <p14:tracePt t="3759" x="3171825" y="5934075"/>
          <p14:tracePt t="3767" x="3171825" y="5894388"/>
          <p14:tracePt t="3776" x="3171825" y="5830888"/>
          <p14:tracePt t="3784" x="3171825" y="5805488"/>
          <p14:tracePt t="3791" x="3133725" y="5727700"/>
          <p14:tracePt t="3799" x="3043238" y="5651500"/>
          <p14:tracePt t="3807" x="2927350" y="5561013"/>
          <p14:tracePt t="3816" x="2825750" y="5535613"/>
          <p14:tracePt t="3823" x="2697163" y="5495925"/>
          <p14:tracePt t="3831" x="2505075" y="5445125"/>
          <p14:tracePt t="3839" x="2311400" y="5432425"/>
          <p14:tracePt t="3848" x="2093913" y="5407025"/>
          <p14:tracePt t="3855" x="1874838" y="5381625"/>
          <p14:tracePt t="3864" x="1682750" y="5341938"/>
          <p14:tracePt t="3871" x="1463675" y="5329238"/>
          <p14:tracePt t="3880" x="1335088" y="5291138"/>
          <p14:tracePt t="3887" x="1271588" y="5291138"/>
          <p14:tracePt t="3896" x="1206500" y="5278438"/>
          <p14:tracePt t="3904" x="1181100" y="5278438"/>
          <p14:tracePt t="3911" x="1168400" y="5278438"/>
          <p14:tracePt t="3955" x="1168400" y="5265738"/>
          <p14:tracePt t="3972" x="1168400" y="5253038"/>
          <p14:tracePt t="3980" x="1168400" y="5240338"/>
          <p14:tracePt t="3988" x="1168400" y="5227638"/>
          <p14:tracePt t="3997" x="1168400" y="5175250"/>
          <p14:tracePt t="4003" x="1181100" y="5149850"/>
          <p14:tracePt t="4012" x="1193800" y="5124450"/>
          <p14:tracePt t="4019" x="1193800" y="5111750"/>
          <p14:tracePt t="4027" x="1206500" y="5111750"/>
          <p14:tracePt t="4036" x="1220788" y="5086350"/>
          <p14:tracePt t="4043" x="1246188" y="5073650"/>
          <p14:tracePt t="4051" x="1309688" y="5059363"/>
          <p14:tracePt t="4059" x="1335088" y="5046663"/>
          <p14:tracePt t="4068" x="1374775" y="5046663"/>
          <p14:tracePt t="4075" x="1400175" y="5046663"/>
          <p14:tracePt t="4084" x="1503363" y="5008563"/>
          <p14:tracePt t="4091" x="1566863" y="5008563"/>
          <p14:tracePt t="4099" x="1670050" y="4983163"/>
          <p14:tracePt t="4107" x="1695450" y="4983163"/>
          <p14:tracePt t="4115" x="1784350" y="4983163"/>
          <p14:tracePt t="4123" x="1849438" y="4970463"/>
          <p14:tracePt t="4132" x="1912938" y="4957763"/>
          <p14:tracePt t="4140" x="2041525" y="4957763"/>
          <p14:tracePt t="4148" x="2157413" y="4957763"/>
          <p14:tracePt t="4156" x="2349500" y="4957763"/>
          <p14:tracePt t="4163" x="2517775" y="4957763"/>
          <p14:tracePt t="4171" x="2735263" y="4957763"/>
          <p14:tracePt t="4180" x="2914650" y="4957763"/>
          <p14:tracePt t="4187" x="3108325" y="4957763"/>
          <p14:tracePt t="4196" x="3287713" y="4957763"/>
          <p14:tracePt t="4203" x="3416300" y="4932363"/>
          <p14:tracePt t="4211" x="3519488" y="4918075"/>
          <p14:tracePt t="4219" x="3633788" y="4918075"/>
          <p14:tracePt t="4227" x="3673475" y="4905375"/>
          <p14:tracePt t="4235" x="3736975" y="4879975"/>
          <p14:tracePt t="4243" x="3762375" y="4879975"/>
          <p14:tracePt t="4259" x="3775075" y="4879975"/>
          <p14:tracePt t="4267" x="3802063" y="4867275"/>
          <p14:tracePt t="4276" x="3827463" y="4867275"/>
          <p14:tracePt t="4283" x="3865563" y="4867275"/>
          <p14:tracePt t="4291" x="3903663" y="4867275"/>
          <p14:tracePt t="4299" x="3968750" y="4867275"/>
          <p14:tracePt t="4307" x="4097338" y="4867275"/>
          <p14:tracePt t="4315" x="4198938" y="4879975"/>
          <p14:tracePt t="4323" x="4327525" y="4892675"/>
          <p14:tracePt t="4331" x="4443413" y="4905375"/>
          <p14:tracePt t="4340" x="4559300" y="4918075"/>
          <p14:tracePt t="4347" x="4764088" y="4918075"/>
          <p14:tracePt t="4355" x="4957763" y="4945063"/>
          <p14:tracePt t="4363" x="5175250" y="4957763"/>
          <p14:tracePt t="4372" x="5470525" y="4983163"/>
          <p14:tracePt t="4380" x="5778500" y="4983163"/>
          <p14:tracePt t="4387" x="6100763" y="4995863"/>
          <p14:tracePt t="4396" x="6267450" y="5021263"/>
          <p14:tracePt t="4404" x="6434138" y="5021263"/>
          <p14:tracePt t="4411" x="6550025" y="5021263"/>
          <p14:tracePt t="4419" x="6638925" y="5021263"/>
          <p14:tracePt t="4427" x="6665913" y="5021263"/>
          <p14:tracePt t="4435" x="6704013" y="5021263"/>
          <p14:tracePt t="4443" x="6716713" y="5021263"/>
          <p14:tracePt t="4520" x="6742113" y="5021263"/>
          <p14:tracePt t="4528" x="6767513" y="5021263"/>
          <p14:tracePt t="4543" x="6780213" y="5021263"/>
          <p14:tracePt t="4559" x="6794500" y="5021263"/>
          <p14:tracePt t="4567" x="6807200" y="5021263"/>
          <p14:tracePt t="4575" x="6832600" y="5021263"/>
          <p14:tracePt t="4583" x="6845300" y="5021263"/>
          <p14:tracePt t="4591" x="6870700" y="5021263"/>
          <p14:tracePt t="4599" x="6883400" y="5021263"/>
          <p14:tracePt t="4607" x="6896100" y="5021263"/>
          <p14:tracePt t="4615" x="6908800" y="5033963"/>
          <p14:tracePt t="4624" x="6921500" y="5046663"/>
          <p14:tracePt t="4688" x="6896100" y="5046663"/>
          <p14:tracePt t="4696" x="6870700" y="5046663"/>
          <p14:tracePt t="4705" x="6832600" y="5046663"/>
          <p14:tracePt t="4713" x="6794500" y="5046663"/>
          <p14:tracePt t="4721" x="6767513" y="5046663"/>
          <p14:tracePt t="4729" x="6729413" y="5046663"/>
          <p14:tracePt t="4750" x="6537325" y="5059363"/>
          <p14:tracePt t="4753" x="6446838" y="5073650"/>
          <p14:tracePt t="4760" x="6370638" y="5073650"/>
          <p14:tracePt t="4768" x="6292850" y="5086350"/>
          <p14:tracePt t="4776" x="6176963" y="5124450"/>
          <p14:tracePt t="4784" x="6088063" y="5149850"/>
          <p14:tracePt t="4791" x="5984875" y="5162550"/>
          <p14:tracePt t="4800" x="5881688" y="5200650"/>
          <p14:tracePt t="4808" x="5753100" y="5200650"/>
          <p14:tracePt t="4815" x="5651500" y="5213350"/>
          <p14:tracePt t="4823" x="5573713" y="5240338"/>
          <p14:tracePt t="4831" x="5470525" y="5253038"/>
          <p14:tracePt t="4839" x="5354638" y="5291138"/>
          <p14:tracePt t="4847" x="5316538" y="5303838"/>
          <p14:tracePt t="4855" x="5253038" y="5303838"/>
          <p14:tracePt t="4863" x="5175250" y="5329238"/>
          <p14:tracePt t="4871" x="5073650" y="5329238"/>
          <p14:tracePt t="4880" x="4983163" y="5341938"/>
          <p14:tracePt t="4888" x="4892675" y="5354638"/>
          <p14:tracePt t="4896" x="4725988" y="5354638"/>
          <p14:tracePt t="4905" x="4610100" y="5354638"/>
          <p14:tracePt t="4912" x="4418013" y="5381625"/>
          <p14:tracePt t="4921" x="4251325" y="5381625"/>
          <p14:tracePt t="4928" x="4084638" y="5381625"/>
          <p14:tracePt t="4937" x="3890963" y="5381625"/>
          <p14:tracePt t="4944" x="3762375" y="5381625"/>
          <p14:tracePt t="4952" x="3570288" y="5381625"/>
          <p14:tracePt t="4960" x="3441700" y="5381625"/>
          <p14:tracePt t="4968" x="3403600" y="5381625"/>
          <p14:tracePt t="4976" x="3287713" y="5381625"/>
          <p14:tracePt t="4984" x="3197225" y="5381625"/>
          <p14:tracePt t="4991" x="3121025" y="5381625"/>
          <p14:tracePt t="4999" x="3043238" y="5381625"/>
          <p14:tracePt t="5008" x="2979738" y="5381625"/>
          <p14:tracePt t="5015" x="2914650" y="5394325"/>
          <p14:tracePt t="5023" x="2889250" y="5407025"/>
          <p14:tracePt t="5031" x="2825750" y="5419725"/>
          <p14:tracePt t="5040" x="2760663" y="5419725"/>
          <p14:tracePt t="5047" x="2684463" y="5432425"/>
          <p14:tracePt t="5056" x="2606675" y="5432425"/>
          <p14:tracePt t="5063" x="2505075" y="5457825"/>
          <p14:tracePt t="5071" x="2401888" y="5457825"/>
          <p14:tracePt t="5080" x="2336800" y="5457825"/>
          <p14:tracePt t="5088" x="2170113" y="5457825"/>
          <p14:tracePt t="5095" x="2054225" y="5457825"/>
          <p14:tracePt t="5103" x="1990725" y="5457825"/>
          <p14:tracePt t="5112" x="1900238" y="5457825"/>
          <p14:tracePt t="5120" x="1836738" y="5457825"/>
          <p14:tracePt t="5128" x="1811338" y="5457825"/>
          <p14:tracePt t="5136" x="1784350" y="5457825"/>
          <p14:tracePt t="5143" x="1771650" y="5445125"/>
          <p14:tracePt t="5152" x="1733550" y="5432425"/>
          <p14:tracePt t="5160" x="1733550" y="5419725"/>
          <p14:tracePt t="5168" x="1720850" y="5419725"/>
          <p14:tracePt t="5177" x="1695450" y="5407025"/>
          <p14:tracePt t="5184" x="1695450" y="5394325"/>
          <p14:tracePt t="5192" x="1695450" y="5381625"/>
          <p14:tracePt t="5232" x="1682750" y="5368925"/>
          <p14:tracePt t="5296" x="1682750" y="5354638"/>
          <p14:tracePt t="5305" x="1682750" y="5341938"/>
          <p14:tracePt t="5328" x="1682750" y="5316538"/>
          <p14:tracePt t="5336" x="1695450" y="5303838"/>
          <p14:tracePt t="5352" x="1720850" y="5291138"/>
          <p14:tracePt t="5359" x="1758950" y="5265738"/>
          <p14:tracePt t="5368" x="1771650" y="5265738"/>
          <p14:tracePt t="5375" x="1811338" y="5265738"/>
          <p14:tracePt t="5383" x="1887538" y="5265738"/>
          <p14:tracePt t="5391" x="1978025" y="5265738"/>
          <p14:tracePt t="5399" x="2144713" y="5265738"/>
          <p14:tracePt t="5407" x="2260600" y="5265738"/>
          <p14:tracePt t="5415" x="2427288" y="5265738"/>
          <p14:tracePt t="5423" x="2619375" y="5265738"/>
          <p14:tracePt t="5431" x="2825750" y="5265738"/>
          <p14:tracePt t="5440" x="3068638" y="5265738"/>
          <p14:tracePt t="5448" x="3365500" y="5291138"/>
          <p14:tracePt t="5455" x="3686175" y="5316538"/>
          <p14:tracePt t="5464" x="4019550" y="5354638"/>
          <p14:tracePt t="5471" x="4418013" y="5381625"/>
          <p14:tracePt t="5481" x="4751388" y="5419725"/>
          <p14:tracePt t="5487" x="4983163" y="5445125"/>
          <p14:tracePt t="5495" x="5200650" y="5445125"/>
          <p14:tracePt t="5504" x="5381625" y="5445125"/>
          <p14:tracePt t="5512" x="5573713" y="5445125"/>
          <p14:tracePt t="5520" x="5765800" y="5445125"/>
          <p14:tracePt t="5528" x="5946775" y="5445125"/>
          <p14:tracePt t="5536" x="6113463" y="5445125"/>
          <p14:tracePt t="5543" x="6242050" y="5445125"/>
          <p14:tracePt t="5551" x="6330950" y="5445125"/>
          <p14:tracePt t="5560" x="6421438" y="5432425"/>
          <p14:tracePt t="5567" x="6511925" y="5407025"/>
          <p14:tracePt t="5575" x="6575425" y="5407025"/>
          <p14:tracePt t="5584" x="6638925" y="5407025"/>
          <p14:tracePt t="5591" x="6716713" y="5381625"/>
          <p14:tracePt t="5599" x="6754813" y="5368925"/>
          <p14:tracePt t="5607" x="6780213" y="5354638"/>
          <p14:tracePt t="5615" x="6819900" y="5341938"/>
          <p14:tracePt t="5623" x="6845300" y="5341938"/>
          <p14:tracePt t="5632" x="6870700" y="5329238"/>
          <p14:tracePt t="5639" x="6883400" y="5329238"/>
          <p14:tracePt t="5647" x="6908800" y="5329238"/>
          <p14:tracePt t="5656" x="6948488" y="5303838"/>
          <p14:tracePt t="5672" x="6986588" y="5303838"/>
          <p14:tracePt t="5679" x="7011988" y="5291138"/>
          <p14:tracePt t="5687" x="7024688" y="5291138"/>
          <p14:tracePt t="5700" x="7062788" y="5278438"/>
          <p14:tracePt t="5708" x="7077075" y="5278438"/>
          <p14:tracePt t="5716" x="7089775" y="5265738"/>
          <p14:tracePt t="5857" x="7102475" y="5265738"/>
          <p14:tracePt t="7204" x="7089775" y="5265738"/>
          <p14:tracePt t="7220" x="7077075" y="5278438"/>
          <p14:tracePt t="7244" x="7050088" y="5278438"/>
          <p14:tracePt t="7252" x="7024688" y="5291138"/>
          <p14:tracePt t="7268" x="7011988" y="5291138"/>
          <p14:tracePt t="7276" x="6999288" y="5291138"/>
          <p14:tracePt t="7284" x="6986588" y="5316538"/>
          <p14:tracePt t="7292" x="6961188" y="5329238"/>
          <p14:tracePt t="7299" x="6921500" y="5329238"/>
          <p14:tracePt t="7308" x="6908800" y="5329238"/>
          <p14:tracePt t="7315" x="6870700" y="5354638"/>
          <p14:tracePt t="7324" x="6780213" y="5381625"/>
          <p14:tracePt t="7332" x="6754813" y="5394325"/>
          <p14:tracePt t="7339" x="6729413" y="5394325"/>
          <p14:tracePt t="7348" x="6691313" y="5407025"/>
          <p14:tracePt t="7355" x="6626225" y="5432425"/>
          <p14:tracePt t="7364" x="6588125" y="5432425"/>
          <p14:tracePt t="7372" x="6511925" y="5445125"/>
          <p14:tracePt t="7380" x="6472238" y="5445125"/>
          <p14:tracePt t="7389" x="6459538" y="5445125"/>
          <p14:tracePt t="7412" x="6459538" y="5316538"/>
          <p14:tracePt t="7420" x="6497638" y="5073650"/>
          <p14:tracePt t="7428" x="6537325" y="4854575"/>
          <p14:tracePt t="7437" x="6575425" y="4456113"/>
          <p14:tracePt t="7443" x="6638925" y="3789363"/>
          <p14:tracePt t="7452" x="6665913" y="3338513"/>
          <p14:tracePt t="7459" x="6665913" y="2389188"/>
          <p14:tracePt t="7467" x="6665913" y="1387475"/>
          <p14:tracePt t="7476" x="6638925" y="295275"/>
          <p14:tracePt t="8455" x="0" y="0"/>
        </p14:tracePtLst>
      </p14:laserTrace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5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1875298"/>
              </p:ext>
            </p:extLst>
          </p:nvPr>
        </p:nvGraphicFramePr>
        <p:xfrm>
          <a:off x="266700" y="228600"/>
          <a:ext cx="8610600" cy="64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9434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5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6858181"/>
              </p:ext>
            </p:extLst>
          </p:nvPr>
        </p:nvGraphicFramePr>
        <p:xfrm>
          <a:off x="990600" y="228600"/>
          <a:ext cx="72390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4403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500-00000C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7933329"/>
              </p:ext>
            </p:extLst>
          </p:nvPr>
        </p:nvGraphicFramePr>
        <p:xfrm>
          <a:off x="990600" y="304800"/>
          <a:ext cx="7162800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3069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500-00000D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8359876"/>
              </p:ext>
            </p:extLst>
          </p:nvPr>
        </p:nvGraphicFramePr>
        <p:xfrm>
          <a:off x="990600" y="381000"/>
          <a:ext cx="7391400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4979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0752624"/>
              </p:ext>
            </p:extLst>
          </p:nvPr>
        </p:nvGraphicFramePr>
        <p:xfrm>
          <a:off x="1142999" y="1295400"/>
          <a:ext cx="7696202" cy="4724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09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0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61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18607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Cropping</a:t>
                      </a:r>
                      <a:r>
                        <a:rPr lang="en-US" sz="2000" baseline="0" dirty="0"/>
                        <a:t> System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6328" marR="16328" marT="8037" marB="8037" anchor="ctr"/>
                </a:tc>
                <a:tc>
                  <a:txBody>
                    <a:bodyPr/>
                    <a:lstStyle/>
                    <a:p>
                      <a:pPr marL="0" marR="0" indent="0" algn="ctr" defTabSz="10375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Minimum Straw Required to maintain SOC (Mg ha</a:t>
                      </a:r>
                      <a:r>
                        <a:rPr lang="en-US" sz="2000" baseline="30000" dirty="0"/>
                        <a:t>-1</a:t>
                      </a:r>
                      <a:r>
                        <a:rPr lang="en-US" sz="2000" baseline="0" dirty="0"/>
                        <a:t> yr</a:t>
                      </a:r>
                      <a:r>
                        <a:rPr lang="en-US" sz="2000" baseline="30000" dirty="0"/>
                        <a:t>-1</a:t>
                      </a:r>
                      <a:r>
                        <a:rPr lang="en-US" sz="2000" dirty="0"/>
                        <a:t>)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6328" marR="16328" marT="8037" marB="8037" anchor="ctr"/>
                </a:tc>
                <a:tc>
                  <a:txBody>
                    <a:bodyPr/>
                    <a:lstStyle/>
                    <a:p>
                      <a:pPr marL="0" marR="0" indent="0" algn="ctr" defTabSz="10375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Straw Biomass</a:t>
                      </a:r>
                      <a:r>
                        <a:rPr lang="en-US" sz="2000" baseline="0" dirty="0"/>
                        <a:t> Produced (</a:t>
                      </a:r>
                      <a:r>
                        <a:rPr lang="en-US" sz="2000" dirty="0"/>
                        <a:t>Mg ha</a:t>
                      </a:r>
                      <a:r>
                        <a:rPr lang="en-US" sz="2000" baseline="30000" dirty="0"/>
                        <a:t>-1</a:t>
                      </a:r>
                      <a:r>
                        <a:rPr lang="en-US" sz="2000" baseline="0" dirty="0"/>
                        <a:t> yr</a:t>
                      </a:r>
                      <a:r>
                        <a:rPr lang="en-US" sz="2000" baseline="30000" dirty="0"/>
                        <a:t>-1</a:t>
                      </a:r>
                      <a:r>
                        <a:rPr lang="en-US" sz="2000" baseline="0" dirty="0"/>
                        <a:t>)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6328" marR="16328" marT="8037" marB="803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8607">
                <a:tc>
                  <a:txBody>
                    <a:bodyPr/>
                    <a:lstStyle/>
                    <a:p>
                      <a:r>
                        <a:rPr lang="en-US" sz="2000" u="sng" dirty="0"/>
                        <a:t>Wheat</a:t>
                      </a:r>
                      <a:r>
                        <a:rPr lang="en-US" sz="2000" u="sng" baseline="0" dirty="0"/>
                        <a:t> – Fallow</a:t>
                      </a:r>
                    </a:p>
                    <a:p>
                      <a:r>
                        <a:rPr lang="en-US" sz="2000" baseline="0" dirty="0"/>
                        <a:t>Crop Residue LTE</a:t>
                      </a:r>
                    </a:p>
                    <a:p>
                      <a:r>
                        <a:rPr lang="en-US" sz="2000" dirty="0"/>
                        <a:t>(1976-2005)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6328" marR="16328" marT="8037" marB="80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7.33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6328" marR="16328" marT="8037" marB="80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3.56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16328" marR="16328" marT="8037" marB="803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8607">
                <a:tc>
                  <a:txBody>
                    <a:bodyPr/>
                    <a:lstStyle/>
                    <a:p>
                      <a:r>
                        <a:rPr lang="en-US" sz="2000" u="sng" dirty="0"/>
                        <a:t>Wheat Fallow</a:t>
                      </a:r>
                    </a:p>
                    <a:p>
                      <a:r>
                        <a:rPr lang="en-US" sz="2000" dirty="0"/>
                        <a:t>Tillage Fertility </a:t>
                      </a:r>
                    </a:p>
                    <a:p>
                      <a:r>
                        <a:rPr lang="en-US" sz="2000" dirty="0"/>
                        <a:t>(1984-2005)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6328" marR="16328" marT="8037" marB="80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5.90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6328" marR="16328" marT="8037" marB="80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4.33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16328" marR="16328" marT="8037" marB="803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8579">
                <a:tc>
                  <a:txBody>
                    <a:bodyPr/>
                    <a:lstStyle/>
                    <a:p>
                      <a:r>
                        <a:rPr lang="en-US" sz="2000" u="sng" dirty="0"/>
                        <a:t>Annual Cropping</a:t>
                      </a:r>
                    </a:p>
                    <a:p>
                      <a:pPr algn="l"/>
                      <a:r>
                        <a:rPr lang="en-US" sz="2000" dirty="0"/>
                        <a:t>Wheat – Spring</a:t>
                      </a:r>
                      <a:r>
                        <a:rPr lang="en-US" sz="2000" baseline="0" dirty="0"/>
                        <a:t> Pea LTE</a:t>
                      </a:r>
                    </a:p>
                    <a:p>
                      <a:r>
                        <a:rPr lang="en-US" sz="2000" baseline="0" dirty="0"/>
                        <a:t>(1995-2005)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6328" marR="16328" marT="8037" marB="80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5.14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6328" marR="16328" marT="8037" marB="80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5.15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6328" marR="16328" marT="8037" marB="803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1485900" y="1063229"/>
            <a:ext cx="6172200" cy="857250"/>
          </a:xfrm>
          <a:prstGeom prst="rect">
            <a:avLst/>
          </a:prstGeom>
        </p:spPr>
        <p:txBody>
          <a:bodyPr lIns="68344" tIns="34176" rIns="68344" bIns="34176">
            <a:normAutofit fontScale="97500"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 algn="ctr"/>
            <a:endParaRPr lang="en-US" sz="3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09800" y="176987"/>
            <a:ext cx="503971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latin typeface="+mj-lt"/>
              </a:rPr>
              <a:t>Carbon input Requirements</a:t>
            </a:r>
          </a:p>
        </p:txBody>
      </p:sp>
    </p:spTree>
    <p:extLst>
      <p:ext uri="{BB962C8B-B14F-4D97-AF65-F5344CB8AC3E}">
        <p14:creationId xmlns:p14="http://schemas.microsoft.com/office/powerpoint/2010/main" val="326867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1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0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743898"/>
              </p:ext>
            </p:extLst>
          </p:nvPr>
        </p:nvGraphicFramePr>
        <p:xfrm>
          <a:off x="380998" y="2057400"/>
          <a:ext cx="8534401" cy="3200400"/>
        </p:xfrm>
        <a:graphic>
          <a:graphicData uri="http://schemas.openxmlformats.org/drawingml/2006/table">
            <a:tbl>
              <a:tblPr firstRow="1" firstCol="1" bandRow="1"/>
              <a:tblGrid>
                <a:gridCol w="1437164">
                  <a:extLst>
                    <a:ext uri="{9D8B030D-6E8A-4147-A177-3AD203B41FA5}">
                      <a16:colId xmlns:a16="http://schemas.microsoft.com/office/drawing/2014/main" val="1320862824"/>
                    </a:ext>
                  </a:extLst>
                </a:gridCol>
                <a:gridCol w="1611509">
                  <a:extLst>
                    <a:ext uri="{9D8B030D-6E8A-4147-A177-3AD203B41FA5}">
                      <a16:colId xmlns:a16="http://schemas.microsoft.com/office/drawing/2014/main" val="1651613795"/>
                    </a:ext>
                  </a:extLst>
                </a:gridCol>
                <a:gridCol w="1441877">
                  <a:extLst>
                    <a:ext uri="{9D8B030D-6E8A-4147-A177-3AD203B41FA5}">
                      <a16:colId xmlns:a16="http://schemas.microsoft.com/office/drawing/2014/main" val="964878747"/>
                    </a:ext>
                  </a:extLst>
                </a:gridCol>
                <a:gridCol w="1342925">
                  <a:extLst>
                    <a:ext uri="{9D8B030D-6E8A-4147-A177-3AD203B41FA5}">
                      <a16:colId xmlns:a16="http://schemas.microsoft.com/office/drawing/2014/main" val="3205775342"/>
                    </a:ext>
                  </a:extLst>
                </a:gridCol>
                <a:gridCol w="1350463">
                  <a:extLst>
                    <a:ext uri="{9D8B030D-6E8A-4147-A177-3AD203B41FA5}">
                      <a16:colId xmlns:a16="http://schemas.microsoft.com/office/drawing/2014/main" val="4191482322"/>
                    </a:ext>
                  </a:extLst>
                </a:gridCol>
                <a:gridCol w="1350463">
                  <a:extLst>
                    <a:ext uri="{9D8B030D-6E8A-4147-A177-3AD203B41FA5}">
                      <a16:colId xmlns:a16="http://schemas.microsoft.com/office/drawing/2014/main" val="264125935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Soil Type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(control)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613787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------------------------Wheat grain yield (g pot</a:t>
                      </a:r>
                      <a:r>
                        <a:rPr lang="en-US" sz="20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----------------------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43387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Butterfield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2.81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3.98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4.43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4.67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185308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Carman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1.74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545336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Dawson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2.95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3.57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3.65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6.22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545474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Melville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3.40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1.79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4.18</a:t>
                      </a:r>
                      <a:endParaRPr lang="en-US" sz="200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3.75</a:t>
                      </a:r>
                      <a:endParaRPr lang="en-US" sz="200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2.35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873035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Wolf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3.35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2.90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4.31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5.27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5266800"/>
                  </a:ext>
                </a:extLst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77156" y="622012"/>
            <a:ext cx="866684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Table 3. Effect of biochar on wheat grain yield.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Treatments: 0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lb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 ac</a:t>
            </a:r>
            <a:r>
              <a:rPr kumimoji="0" lang="en-US" altLang="en-US" sz="2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(N</a:t>
            </a:r>
            <a:r>
              <a:rPr kumimoji="0" lang="en-US" altLang="en-US" sz="20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and 80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lb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 ac</a:t>
            </a:r>
            <a:r>
              <a:rPr kumimoji="0" lang="en-US" altLang="en-US" sz="2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(N</a:t>
            </a:r>
            <a:r>
              <a:rPr kumimoji="0" lang="en-US" altLang="en-US" sz="20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80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in combination with biochar rates of 0% (B</a:t>
            </a:r>
            <a:r>
              <a:rPr kumimoji="0" lang="en-US" altLang="en-US" sz="20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0.5% (B</a:t>
            </a:r>
            <a:r>
              <a:rPr kumimoji="0" lang="en-US" altLang="en-US" sz="20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0.5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1.0% (B</a:t>
            </a:r>
            <a:r>
              <a:rPr kumimoji="0" lang="en-US" altLang="en-US" sz="20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1.0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and 2.0% (B</a:t>
            </a:r>
            <a:r>
              <a:rPr kumimoji="0" lang="en-US" altLang="en-US" sz="20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2.0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73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812389"/>
            <a:ext cx="6934201" cy="745629"/>
          </a:xfrm>
        </p:spPr>
        <p:txBody>
          <a:bodyPr>
            <a:normAutofit/>
          </a:bodyPr>
          <a:lstStyle/>
          <a:p>
            <a:r>
              <a:rPr lang="en-US" sz="2025" dirty="0"/>
              <a:t>Soil Organic Carbon and Nitrogen, Crop Residue, Winter Wheat-Summer fallow-LTE, Pendleton, 2010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821553837"/>
              </p:ext>
            </p:extLst>
          </p:nvPr>
        </p:nvGraphicFramePr>
        <p:xfrm>
          <a:off x="533400" y="2209800"/>
          <a:ext cx="7828334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Down Arrow 8"/>
          <p:cNvSpPr/>
          <p:nvPr/>
        </p:nvSpPr>
        <p:spPr>
          <a:xfrm>
            <a:off x="7620000" y="1524000"/>
            <a:ext cx="228600" cy="902208"/>
          </a:xfrm>
          <a:prstGeom prst="downArrow">
            <a:avLst>
              <a:gd name="adj1" fmla="val 34619"/>
              <a:gd name="adj2" fmla="val 500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52400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9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1691"/>
    </mc:Choice>
    <mc:Fallback xmlns="">
      <p:transition spd="slow" advTm="31691"/>
    </mc:Fallback>
  </mc:AlternateContent>
  <p:extLst>
    <p:ext uri="{3A86A75C-4F4B-4683-9AE1-C65F6400EC91}">
      <p14:laserTraceLst xmlns:p14="http://schemas.microsoft.com/office/powerpoint/2010/main">
        <p14:tracePtLst>
          <p14:tracePt t="1207" x="976313" y="5111750"/>
          <p14:tracePt t="1215" x="1450975" y="4803775"/>
          <p14:tracePt t="1218" x="2093913" y="4443413"/>
          <p14:tracePt t="1226" x="2697163" y="4110038"/>
          <p14:tracePt t="1233" x="3325813" y="3775075"/>
          <p14:tracePt t="1242" x="3968750" y="3441700"/>
          <p14:tracePt t="1250" x="4597400" y="3146425"/>
          <p14:tracePt t="1258" x="4970463" y="2967038"/>
          <p14:tracePt t="1275" x="5753100" y="2646363"/>
          <p14:tracePt t="1281" x="6048375" y="2490788"/>
          <p14:tracePt t="1289" x="6216650" y="2401888"/>
          <p14:tracePt t="1297" x="6396038" y="2311400"/>
          <p14:tracePt t="1305" x="6511925" y="2222500"/>
          <p14:tracePt t="1313" x="6613525" y="2170113"/>
          <p14:tracePt t="1321" x="6691313" y="2093913"/>
          <p14:tracePt t="1338" x="6767513" y="2054225"/>
          <p14:tracePt t="1345" x="6767513" y="2041525"/>
          <p14:tracePt t="1353" x="6794500" y="2016125"/>
          <p14:tracePt t="1361" x="6807200" y="2016125"/>
          <p14:tracePt t="1377" x="6819900" y="2003425"/>
          <p14:tracePt t="1386" x="6845300" y="1990725"/>
          <p14:tracePt t="1577" x="6858000" y="2003425"/>
          <p14:tracePt t="1745" x="6858000" y="1990725"/>
          <p14:tracePt t="1769" x="6858000" y="1965325"/>
          <p14:tracePt t="1777" x="6858000" y="1939925"/>
          <p14:tracePt t="1785" x="6858000" y="1925638"/>
          <p14:tracePt t="1801" x="6858000" y="1912938"/>
          <p14:tracePt t="1817" x="6858000" y="1900238"/>
          <p14:tracePt t="1833" x="6858000" y="1887538"/>
          <p14:tracePt t="2033" x="6870700" y="1925638"/>
          <p14:tracePt t="2041" x="6883400" y="1925638"/>
          <p14:tracePt t="2049" x="6896100" y="1965325"/>
          <p14:tracePt t="2057" x="6908800" y="1965325"/>
          <p14:tracePt t="2065" x="6935788" y="2003425"/>
          <p14:tracePt t="2073" x="6948488" y="2028825"/>
          <p14:tracePt t="2081" x="6961188" y="2028825"/>
          <p14:tracePt t="2089" x="6986588" y="2041525"/>
          <p14:tracePt t="2097" x="6999288" y="2066925"/>
          <p14:tracePt t="2105" x="7011988" y="2081213"/>
          <p14:tracePt t="2113" x="7037388" y="2093913"/>
          <p14:tracePt t="2121" x="7062788" y="2119313"/>
          <p14:tracePt t="2129" x="7077075" y="2157413"/>
          <p14:tracePt t="2136" x="7089775" y="2195513"/>
          <p14:tracePt t="2145" x="7127875" y="2222500"/>
          <p14:tracePt t="2153" x="7140575" y="2260600"/>
          <p14:tracePt t="2161" x="7153275" y="2298700"/>
          <p14:tracePt t="2173" x="7178675" y="2336800"/>
          <p14:tracePt t="2177" x="7191375" y="2376488"/>
          <p14:tracePt t="2297" x="7191375" y="2389188"/>
          <p14:tracePt t="2313" x="7191375" y="2414588"/>
          <p14:tracePt t="2346" x="7178675" y="2414588"/>
          <p14:tracePt t="2353" x="7165975" y="2414588"/>
          <p14:tracePt t="2377" x="7153275" y="2427288"/>
          <p14:tracePt t="2475" x="7153275" y="2439988"/>
          <p14:tracePt t="2482" x="7140575" y="2439988"/>
          <p14:tracePt t="2490" x="7140575" y="2452688"/>
          <p14:tracePt t="2506" x="7140575" y="2465388"/>
          <p14:tracePt t="2537" x="7127875" y="2490788"/>
          <p14:tracePt t="2545" x="7127875" y="2505075"/>
          <p14:tracePt t="2554" x="7127875" y="2517775"/>
          <p14:tracePt t="2561" x="7127875" y="2543175"/>
          <p14:tracePt t="2569" x="7127875" y="2555875"/>
          <p14:tracePt t="2577" x="7115175" y="2568575"/>
          <p14:tracePt t="2585" x="7115175" y="2593975"/>
          <p14:tracePt t="2593" x="7102475" y="2619375"/>
          <p14:tracePt t="2601" x="7102475" y="2659063"/>
          <p14:tracePt t="2609" x="7077075" y="2722563"/>
          <p14:tracePt t="2617" x="7077075" y="2813050"/>
          <p14:tracePt t="2625" x="7077075" y="2851150"/>
          <p14:tracePt t="2633" x="7077075" y="2927350"/>
          <p14:tracePt t="2641" x="7062788" y="2967038"/>
          <p14:tracePt t="2649" x="7062788" y="3030538"/>
          <p14:tracePt t="2657" x="7062788" y="3068638"/>
          <p14:tracePt t="2665" x="7062788" y="3095625"/>
          <p14:tracePt t="2673" x="7062788" y="3133725"/>
          <p14:tracePt t="2681" x="7062788" y="3159125"/>
          <p14:tracePt t="2697" x="7062788" y="3171825"/>
          <p14:tracePt t="2705" x="7062788" y="3184525"/>
          <p14:tracePt t="2737" x="7062788" y="3197225"/>
          <p14:tracePt t="2857" x="7077075" y="3209925"/>
          <p14:tracePt t="2926" x="7089775" y="3209925"/>
          <p14:tracePt t="2934" x="7102475" y="3209925"/>
          <p14:tracePt t="2942" x="7127875" y="3209925"/>
          <p14:tracePt t="2949" x="7191375" y="3197225"/>
          <p14:tracePt t="2957" x="7231063" y="3171825"/>
          <p14:tracePt t="2965" x="7307263" y="3108325"/>
          <p14:tracePt t="2973" x="7385050" y="3017838"/>
          <p14:tracePt t="2981" x="7499350" y="2914650"/>
          <p14:tracePt t="2990" x="7640638" y="2813050"/>
          <p14:tracePt t="2998" x="7743825" y="2735263"/>
          <p14:tracePt t="3005" x="7923213" y="2606675"/>
          <p14:tracePt t="3013" x="8039100" y="2490788"/>
          <p14:tracePt t="3022" x="8154988" y="2363788"/>
          <p14:tracePt t="3029" x="8283575" y="2247900"/>
          <p14:tracePt t="3038" x="8386763" y="2144713"/>
          <p14:tracePt t="3045" x="8450263" y="2106613"/>
          <p14:tracePt t="3054" x="8502650" y="2003425"/>
          <p14:tracePt t="3061" x="8515350" y="1978025"/>
          <p14:tracePt t="3069" x="8528050" y="1900238"/>
          <p14:tracePt t="3077" x="8528050" y="1824038"/>
          <p14:tracePt t="3085" x="8528050" y="1784350"/>
          <p14:tracePt t="3093" x="8528050" y="1720850"/>
          <p14:tracePt t="3101" x="8528050" y="1657350"/>
          <p14:tracePt t="3109" x="8528050" y="1617663"/>
          <p14:tracePt t="3118" x="8528050" y="1592263"/>
          <p14:tracePt t="3126" x="8515350" y="1566863"/>
          <p14:tracePt t="3134" x="8488363" y="1528763"/>
          <p14:tracePt t="3144" x="8475663" y="1503363"/>
          <p14:tracePt t="3155" x="8462963" y="1476375"/>
          <p14:tracePt t="3161" x="8437563" y="1450975"/>
          <p14:tracePt t="3169" x="8412163" y="1425575"/>
          <p14:tracePt t="3177" x="8347075" y="1347788"/>
          <p14:tracePt t="3185" x="8334375" y="1335088"/>
          <p14:tracePt t="3193" x="8296275" y="1309688"/>
          <p14:tracePt t="3202" x="8270875" y="1284288"/>
          <p14:tracePt t="3209" x="8245475" y="1258888"/>
          <p14:tracePt t="3217" x="8167688" y="1233488"/>
          <p14:tracePt t="3225" x="8142288" y="1206500"/>
          <p14:tracePt t="3233" x="8104188" y="1181100"/>
          <p14:tracePt t="3241" x="8039100" y="1168400"/>
          <p14:tracePt t="3249" x="8001000" y="1168400"/>
          <p14:tracePt t="3257" x="7962900" y="1155700"/>
          <p14:tracePt t="3265" x="7897813" y="1143000"/>
          <p14:tracePt t="3273" x="7885113" y="1143000"/>
          <p14:tracePt t="3281" x="7834313" y="1143000"/>
          <p14:tracePt t="3291" x="7796213" y="1143000"/>
          <p14:tracePt t="3297" x="7769225" y="1143000"/>
          <p14:tracePt t="3306" x="7743825" y="1143000"/>
          <p14:tracePt t="3313" x="7705725" y="1143000"/>
          <p14:tracePt t="3329" x="7693025" y="1143000"/>
          <p14:tracePt t="3341" x="7667625" y="1143000"/>
          <p14:tracePt t="3345" x="7654925" y="1143000"/>
          <p14:tracePt t="3356" x="7627938" y="1143000"/>
          <p14:tracePt t="3369" x="7602538" y="1143000"/>
          <p14:tracePt t="3377" x="7564438" y="1143000"/>
          <p14:tracePt t="3385" x="7539038" y="1143000"/>
          <p14:tracePt t="3395" x="7513638" y="1143000"/>
          <p14:tracePt t="3403" x="7448550" y="1143000"/>
          <p14:tracePt t="3410" x="7410450" y="1143000"/>
          <p14:tracePt t="3418" x="7385050" y="1143000"/>
          <p14:tracePt t="3426" x="7319963" y="1143000"/>
          <p14:tracePt t="3434" x="7231063" y="1143000"/>
          <p14:tracePt t="3441" x="7140575" y="1143000"/>
          <p14:tracePt t="3449" x="7037388" y="1143000"/>
          <p14:tracePt t="3457" x="6858000" y="1079500"/>
          <p14:tracePt t="3465" x="6691313" y="1052513"/>
          <p14:tracePt t="3473" x="6497638" y="1027113"/>
          <p14:tracePt t="3481" x="6254750" y="1001713"/>
          <p14:tracePt t="3489" x="6061075" y="976313"/>
          <p14:tracePt t="3497" x="5765800" y="976313"/>
          <p14:tracePt t="3504" x="5510213" y="923925"/>
          <p14:tracePt t="3513" x="5303838" y="923925"/>
          <p14:tracePt t="3525" x="5059363" y="923925"/>
          <p14:tracePt t="3530" x="4854575" y="923925"/>
          <p14:tracePt t="3543" x="4662488" y="898525"/>
          <p14:tracePt t="3547" x="4468813" y="898525"/>
          <p14:tracePt t="3553" x="4276725" y="885825"/>
          <p14:tracePt t="3561" x="4110038" y="885825"/>
          <p14:tracePt t="3569" x="3930650" y="885825"/>
          <p14:tracePt t="3577" x="3724275" y="885825"/>
          <p14:tracePt t="3586" x="3492500" y="885825"/>
          <p14:tracePt t="3594" x="3300413" y="911225"/>
          <p14:tracePt t="3602" x="3095625" y="963613"/>
          <p14:tracePt t="3610" x="2901950" y="1014413"/>
          <p14:tracePt t="3618" x="2697163" y="1130300"/>
          <p14:tracePt t="3625" x="2505075" y="1143000"/>
          <p14:tracePt t="3633" x="2324100" y="1233488"/>
          <p14:tracePt t="3641" x="2144713" y="1322388"/>
          <p14:tracePt t="3649" x="2016125" y="1347788"/>
          <p14:tracePt t="3657" x="1836738" y="1463675"/>
          <p14:tracePt t="3665" x="1657350" y="1592263"/>
          <p14:tracePt t="3673" x="1579563" y="1630363"/>
          <p14:tracePt t="3681" x="1438275" y="1758950"/>
          <p14:tracePt t="3688" x="1296988" y="1862138"/>
          <p14:tracePt t="3697" x="1181100" y="1965325"/>
          <p14:tracePt t="3705" x="1079500" y="2066925"/>
          <p14:tracePt t="3713" x="938213" y="2182813"/>
          <p14:tracePt t="3722" x="822325" y="2311400"/>
          <p14:tracePt t="3729" x="744538" y="2389188"/>
          <p14:tracePt t="3739" x="668338" y="2465388"/>
          <p14:tracePt t="3745" x="539750" y="2606675"/>
          <p14:tracePt t="3752" x="461963" y="2697163"/>
          <p14:tracePt t="3761" x="373063" y="2825750"/>
          <p14:tracePt t="3769" x="282575" y="2954338"/>
          <p14:tracePt t="3777" x="244475" y="3068638"/>
          <p14:tracePt t="3785" x="204788" y="3209925"/>
          <p14:tracePt t="3793" x="166688" y="3338513"/>
          <p14:tracePt t="3801" x="153988" y="3429000"/>
          <p14:tracePt t="3809" x="153988" y="3557588"/>
          <p14:tracePt t="3817" x="153988" y="3660775"/>
          <p14:tracePt t="3829" x="153988" y="3789363"/>
          <p14:tracePt t="3841" x="153988" y="3968750"/>
          <p14:tracePt t="3846" x="153988" y="4418013"/>
          <p14:tracePt t="3854" x="166688" y="4584700"/>
          <p14:tracePt t="3863" x="192088" y="4764088"/>
          <p14:tracePt t="3870" x="244475" y="4892675"/>
          <p14:tracePt t="3878" x="333375" y="5073650"/>
          <p14:tracePt t="3885" x="385763" y="5253038"/>
          <p14:tracePt t="3894" x="423863" y="5368925"/>
          <p14:tracePt t="3901" x="527050" y="5483225"/>
          <p14:tracePt t="3910" x="603250" y="5599113"/>
          <p14:tracePt t="3918" x="693738" y="5715000"/>
          <p14:tracePt t="3925" x="796925" y="5818188"/>
          <p14:tracePt t="3934" x="873125" y="5934075"/>
          <p14:tracePt t="3941" x="1001713" y="6061075"/>
          <p14:tracePt t="3949" x="1092200" y="6151563"/>
          <p14:tracePt t="3957" x="1233488" y="6280150"/>
          <p14:tracePt t="3966" x="1374775" y="6383338"/>
          <p14:tracePt t="3973" x="1489075" y="6484938"/>
          <p14:tracePt t="3981" x="1670050" y="6600825"/>
          <p14:tracePt t="3989" x="1849438" y="6716713"/>
          <p14:tracePt t="3997" x="2028825" y="6832600"/>
          <p14:tracePt t="4326" x="6216650" y="6754813"/>
          <p14:tracePt t="4334" x="6343650" y="6678613"/>
          <p14:tracePt t="4343" x="6383338" y="6665913"/>
          <p14:tracePt t="4350" x="6421438" y="6626225"/>
          <p14:tracePt t="4359" x="6446838" y="6600825"/>
          <p14:tracePt t="4365" x="6484938" y="6562725"/>
          <p14:tracePt t="4374" x="6484938" y="6550025"/>
          <p14:tracePt t="4391" x="6484938" y="6537325"/>
          <p14:tracePt t="4407" x="6484938" y="6524625"/>
          <p14:tracePt t="5133" x="6497638" y="6511925"/>
          <p14:tracePt t="5149" x="6511925" y="6497638"/>
          <p14:tracePt t="5197" x="6524625" y="6497638"/>
          <p14:tracePt t="5213" x="6550025" y="6484938"/>
          <p14:tracePt t="5230" x="6562725" y="6484938"/>
          <p14:tracePt t="5239" x="6588125" y="6459538"/>
          <p14:tracePt t="5246" x="6613525" y="6434138"/>
          <p14:tracePt t="5254" x="6638925" y="6408738"/>
          <p14:tracePt t="5262" x="6716713" y="6343650"/>
          <p14:tracePt t="5270" x="6742113" y="6267450"/>
          <p14:tracePt t="5278" x="6794500" y="6176963"/>
          <p14:tracePt t="5286" x="6845300" y="6061075"/>
          <p14:tracePt t="5293" x="6870700" y="5946775"/>
          <p14:tracePt t="5301" x="6961188" y="5830888"/>
          <p14:tracePt t="5309" x="6973888" y="5740400"/>
          <p14:tracePt t="5317" x="6999288" y="5715000"/>
          <p14:tracePt t="5325" x="7037388" y="5676900"/>
          <p14:tracePt t="5333" x="7037388" y="5651500"/>
          <p14:tracePt t="5341" x="7050088" y="5586413"/>
          <p14:tracePt t="5349" x="7062788" y="5548313"/>
          <p14:tracePt t="5357" x="7062788" y="5535613"/>
          <p14:tracePt t="5365" x="7062788" y="5522913"/>
          <p14:tracePt t="5493" x="7037388" y="5535613"/>
          <p14:tracePt t="5509" x="6999288" y="5535613"/>
          <p14:tracePt t="5517" x="6961188" y="5535613"/>
          <p14:tracePt t="5525" x="6948488" y="5535613"/>
          <p14:tracePt t="5581" x="6935788" y="5535613"/>
          <p14:tracePt t="5597" x="6921500" y="5535613"/>
          <p14:tracePt t="5606" x="6921500" y="5522913"/>
          <p14:tracePt t="5617" x="6961188" y="5483225"/>
          <p14:tracePt t="5625" x="7050088" y="5381625"/>
          <p14:tracePt t="5633" x="7140575" y="5265738"/>
          <p14:tracePt t="5643" x="7269163" y="5124450"/>
          <p14:tracePt t="5650" x="7372350" y="5008563"/>
          <p14:tracePt t="5661" x="7461250" y="4829175"/>
          <p14:tracePt t="5667" x="7513638" y="4649788"/>
          <p14:tracePt t="5674" x="7627938" y="4443413"/>
          <p14:tracePt t="5681" x="7718425" y="4211638"/>
          <p14:tracePt t="5691" x="7781925" y="4006850"/>
          <p14:tracePt t="5697" x="7834313" y="3802063"/>
          <p14:tracePt t="5708" x="7872413" y="3595688"/>
          <p14:tracePt t="5714" x="7885113" y="3506788"/>
          <p14:tracePt t="5721" x="7885113" y="3429000"/>
          <p14:tracePt t="5729" x="7897813" y="3403600"/>
          <p14:tracePt t="5737" x="7923213" y="3338513"/>
          <p14:tracePt t="5745" x="7923213" y="3262313"/>
          <p14:tracePt t="5753" x="7923213" y="3249613"/>
          <p14:tracePt t="5761" x="7923213" y="3236913"/>
          <p14:tracePt t="5769" x="7923213" y="3224213"/>
          <p14:tracePt t="5810" x="7923213" y="3209925"/>
          <p14:tracePt t="5825" x="7937500" y="3209925"/>
          <p14:tracePt t="5833" x="7950200" y="3209925"/>
          <p14:tracePt t="5849" x="7962900" y="3209925"/>
          <p14:tracePt t="5857" x="7988300" y="3197225"/>
          <p14:tracePt t="5889" x="8013700" y="3197225"/>
          <p14:tracePt t="5897" x="8039100" y="3184525"/>
          <p14:tracePt t="5906" x="8039100" y="3171825"/>
          <p14:tracePt t="5913" x="8039100" y="3159125"/>
          <p14:tracePt t="5921" x="8051800" y="3146425"/>
          <p14:tracePt t="5929" x="8064500" y="3121025"/>
          <p14:tracePt t="5937" x="8064500" y="3082925"/>
          <p14:tracePt t="5945" x="8091488" y="3005138"/>
          <p14:tracePt t="5953" x="8091488" y="2825750"/>
          <p14:tracePt t="5961" x="8091488" y="2735263"/>
          <p14:tracePt t="5969" x="8091488" y="2659063"/>
          <p14:tracePt t="5977" x="8091488" y="2568575"/>
          <p14:tracePt t="5986" x="8091488" y="2530475"/>
          <p14:tracePt t="5993" x="8091488" y="2465388"/>
          <p14:tracePt t="6001" x="8091488" y="2439988"/>
          <p14:tracePt t="6009" x="8078788" y="2439988"/>
          <p14:tracePt t="6049" x="8078788" y="2427288"/>
          <p14:tracePt t="6065" x="8064500" y="2427288"/>
          <p14:tracePt t="6072" x="8051800" y="2427288"/>
          <p14:tracePt t="6090" x="8013700" y="2452688"/>
          <p14:tracePt t="6097" x="7988300" y="2478088"/>
          <p14:tracePt t="6104" x="7988300" y="2490788"/>
          <p14:tracePt t="6113" x="7962900" y="2505075"/>
          <p14:tracePt t="6121" x="7950200" y="2517775"/>
          <p14:tracePt t="6133" x="7950200" y="2530475"/>
          <p14:tracePt t="6149" x="7937500" y="2530475"/>
          <p14:tracePt t="6369" x="7937500" y="2543175"/>
          <p14:tracePt t="6433" x="7950200" y="2568575"/>
          <p14:tracePt t="6441" x="7950200" y="2593975"/>
          <p14:tracePt t="6449" x="7950200" y="2659063"/>
          <p14:tracePt t="6457" x="7975600" y="2697163"/>
          <p14:tracePt t="6465" x="7975600" y="2709863"/>
          <p14:tracePt t="6722" x="7975600" y="2722563"/>
          <p14:tracePt t="6738" x="7975600" y="2735263"/>
          <p14:tracePt t="6746" x="7975600" y="2760663"/>
          <p14:tracePt t="6754" x="7975600" y="2773363"/>
          <p14:tracePt t="6761" x="7962900" y="2851150"/>
          <p14:tracePt t="6769" x="7950200" y="2876550"/>
          <p14:tracePt t="6777" x="7950200" y="2889250"/>
          <p14:tracePt t="6785" x="7937500" y="2914650"/>
          <p14:tracePt t="6793" x="7910513" y="2941638"/>
          <p14:tracePt t="6801" x="7910513" y="2979738"/>
          <p14:tracePt t="6809" x="7910513" y="2992438"/>
          <p14:tracePt t="6817" x="7910513" y="3005138"/>
          <p14:tracePt t="6825" x="7910513" y="3017838"/>
          <p14:tracePt t="7011" x="7910513" y="3005138"/>
          <p14:tracePt t="7042" x="7910513" y="2979738"/>
          <p14:tracePt t="7075" x="7910513" y="2967038"/>
          <p14:tracePt t="7083" x="7910513" y="2954338"/>
          <p14:tracePt t="7170" x="7937500" y="2927350"/>
          <p14:tracePt t="7425" x="7950200" y="2914650"/>
          <p14:tracePt t="7458" x="7962900" y="2914650"/>
          <p14:tracePt t="7698" x="7962900" y="2901950"/>
          <p14:tracePt t="7777" x="7962900" y="2889250"/>
          <p14:tracePt t="7785" x="7962900" y="2863850"/>
          <p14:tracePt t="14609" x="7950200" y="2863850"/>
          <p14:tracePt t="14625" x="7885113" y="3017838"/>
          <p14:tracePt t="14633" x="7859713" y="3043238"/>
          <p14:tracePt t="14641" x="7821613" y="3068638"/>
          <p14:tracePt t="14649" x="7808913" y="3095625"/>
          <p14:tracePt t="14657" x="7796213" y="3108325"/>
          <p14:tracePt t="14673" x="7796213" y="3121025"/>
          <p14:tracePt t="14689" x="7781925" y="3121025"/>
          <p14:tracePt t="14705" x="7781925" y="3133725"/>
          <p14:tracePt t="14715" x="7781925" y="3146425"/>
          <p14:tracePt t="14721" x="7781925" y="3159125"/>
          <p14:tracePt t="14739" x="7769225" y="3224213"/>
          <p14:tracePt t="14745" x="7756525" y="3287713"/>
          <p14:tracePt t="14753" x="7756525" y="3378200"/>
          <p14:tracePt t="14761" x="7705725" y="3544888"/>
          <p14:tracePt t="14769" x="7693025" y="3724275"/>
          <p14:tracePt t="14777" x="7640638" y="3852863"/>
          <p14:tracePt t="14785" x="7602538" y="4032250"/>
          <p14:tracePt t="14793" x="7589838" y="4160838"/>
          <p14:tracePt t="14801" x="7551738" y="4251325"/>
          <p14:tracePt t="14809" x="7539038" y="4327525"/>
          <p14:tracePt t="14817" x="7526338" y="4352925"/>
          <p14:tracePt t="14825" x="7526338" y="4367213"/>
          <p14:tracePt t="14881" x="7513638" y="4352925"/>
          <p14:tracePt t="14889" x="7499350" y="4352925"/>
          <p14:tracePt t="14961" x="7486650" y="4340225"/>
          <p14:tracePt t="15057" x="7486650" y="4327525"/>
          <p14:tracePt t="15081" x="7486650" y="4314825"/>
          <p14:tracePt t="15089" x="7486650" y="4289425"/>
          <p14:tracePt t="15097" x="7486650" y="4276725"/>
          <p14:tracePt t="15105" x="7486650" y="4264025"/>
          <p14:tracePt t="15121" x="7486650" y="4251325"/>
          <p14:tracePt t="15130" x="7486650" y="4225925"/>
          <p14:tracePt t="15141" x="7486650" y="4211638"/>
          <p14:tracePt t="15149" x="7486650" y="4198938"/>
          <p14:tracePt t="15157" x="7499350" y="4198938"/>
          <p14:tracePt t="15173" x="7499350" y="4186238"/>
          <p14:tracePt t="15181" x="7499350" y="4173538"/>
          <p14:tracePt t="15197" x="7499350" y="4135438"/>
          <p14:tracePt t="15205" x="7486650" y="4135438"/>
          <p14:tracePt t="15290" x="7461250" y="4135438"/>
          <p14:tracePt t="15361" x="7461250" y="4122738"/>
          <p14:tracePt t="15377" x="7461250" y="4097338"/>
          <p14:tracePt t="15385" x="7461250" y="4084638"/>
          <p14:tracePt t="15393" x="7461250" y="4070350"/>
          <p14:tracePt t="15401" x="7461250" y="4057650"/>
          <p14:tracePt t="15408" x="7461250" y="4044950"/>
          <p14:tracePt t="15441" x="7448550" y="4032250"/>
          <p14:tracePt t="15450" x="7448550" y="4019550"/>
          <p14:tracePt t="15458" x="7448550" y="4006850"/>
          <p14:tracePt t="15475" x="7435850" y="4006850"/>
          <p14:tracePt t="15554" x="7435850" y="3994150"/>
          <p14:tracePt t="15569" x="7435850" y="3981450"/>
          <p14:tracePt t="15673" x="7435850" y="3968750"/>
          <p14:tracePt t="15682" x="7435850" y="3956050"/>
          <p14:tracePt t="15690" x="7423150" y="3943350"/>
          <p14:tracePt t="15700" x="7423150" y="3930650"/>
          <p14:tracePt t="15706" x="7423150" y="3916363"/>
          <p14:tracePt t="15717" x="7423150" y="3903663"/>
          <p14:tracePt t="15721" x="7385050" y="3852863"/>
          <p14:tracePt t="15730" x="7359650" y="3827463"/>
          <p14:tracePt t="15738" x="7294563" y="3789363"/>
          <p14:tracePt t="15746" x="7191375" y="3736975"/>
          <p14:tracePt t="15754" x="7102475" y="3711575"/>
          <p14:tracePt t="15762" x="6986588" y="3673475"/>
          <p14:tracePt t="15770" x="6858000" y="3621088"/>
          <p14:tracePt t="15783" x="6716713" y="3595688"/>
          <p14:tracePt t="15790" x="6550025" y="3544888"/>
          <p14:tracePt t="15798" x="6370638" y="3544888"/>
          <p14:tracePt t="15805" x="6242050" y="3506788"/>
          <p14:tracePt t="15815" x="6061075" y="3454400"/>
          <p14:tracePt t="15821" x="5934075" y="3416300"/>
          <p14:tracePt t="15829" x="5765800" y="3390900"/>
          <p14:tracePt t="15837" x="5624513" y="3351213"/>
          <p14:tracePt t="15845" x="5535613" y="3338513"/>
          <p14:tracePt t="15853" x="5316538" y="3313113"/>
          <p14:tracePt t="15861" x="5124450" y="3300413"/>
          <p14:tracePt t="15869" x="4945063" y="3300413"/>
          <p14:tracePt t="15877" x="4829175" y="3287713"/>
          <p14:tracePt t="15885" x="4597400" y="3287713"/>
          <p14:tracePt t="15894" x="4405313" y="3287713"/>
          <p14:tracePt t="15902" x="4186238" y="3287713"/>
          <p14:tracePt t="15910" x="3956050" y="3287713"/>
          <p14:tracePt t="15919" x="3749675" y="3287713"/>
          <p14:tracePt t="15925" x="3506788" y="3287713"/>
          <p14:tracePt t="15935" x="3338513" y="3300413"/>
          <p14:tracePt t="15942" x="3146425" y="3325813"/>
          <p14:tracePt t="15949" x="2954338" y="3325813"/>
          <p14:tracePt t="15957" x="2825750" y="3325813"/>
          <p14:tracePt t="15965" x="2646363" y="3365500"/>
          <p14:tracePt t="15973" x="2478088" y="3365500"/>
          <p14:tracePt t="15981" x="2311400" y="3378200"/>
          <p14:tracePt t="15988" x="2195513" y="3429000"/>
          <p14:tracePt t="15997" x="2054225" y="3479800"/>
          <p14:tracePt t="16005" x="1925638" y="3492500"/>
          <p14:tracePt t="16015" x="1849438" y="3519488"/>
          <p14:tracePt t="16021" x="1784350" y="3570288"/>
          <p14:tracePt t="16029" x="1682750" y="3608388"/>
          <p14:tracePt t="16038" x="1579563" y="3711575"/>
          <p14:tracePt t="16045" x="1566863" y="3736975"/>
          <p14:tracePt t="16053" x="1516063" y="3827463"/>
          <p14:tracePt t="16061" x="1425575" y="3903663"/>
          <p14:tracePt t="16069" x="1387475" y="3943350"/>
          <p14:tracePt t="16077" x="1309688" y="4019550"/>
          <p14:tracePt t="16085" x="1181100" y="4135438"/>
          <p14:tracePt t="16093" x="1143000" y="4173538"/>
          <p14:tracePt t="16101" x="1104900" y="4276725"/>
          <p14:tracePt t="16109" x="1065213" y="4367213"/>
          <p14:tracePt t="16117" x="1039813" y="4456113"/>
          <p14:tracePt t="16125" x="1014413" y="4533900"/>
          <p14:tracePt t="16133" x="976313" y="4662488"/>
          <p14:tracePt t="16141" x="963613" y="4751388"/>
          <p14:tracePt t="16148" x="963613" y="4841875"/>
          <p14:tracePt t="16157" x="963613" y="4905375"/>
          <p14:tracePt t="16165" x="963613" y="4995863"/>
          <p14:tracePt t="16173" x="963613" y="5059363"/>
          <p14:tracePt t="16181" x="963613" y="5175250"/>
          <p14:tracePt t="16189" x="989013" y="5265738"/>
          <p14:tracePt t="16199" x="1039813" y="5354638"/>
          <p14:tracePt t="16205" x="1092200" y="5432425"/>
          <p14:tracePt t="16213" x="1130300" y="5510213"/>
          <p14:tracePt t="16221" x="1168400" y="5548313"/>
          <p14:tracePt t="16229" x="1206500" y="5586413"/>
          <p14:tracePt t="16237" x="1322388" y="5611813"/>
          <p14:tracePt t="16245" x="1438275" y="5702300"/>
          <p14:tracePt t="16253" x="1617663" y="5753100"/>
          <p14:tracePt t="16261" x="1811338" y="5805488"/>
          <p14:tracePt t="16269" x="2003425" y="5894388"/>
          <p14:tracePt t="16276" x="2235200" y="6010275"/>
          <p14:tracePt t="16285" x="2439988" y="6061075"/>
          <p14:tracePt t="16293" x="2632075" y="6113463"/>
          <p14:tracePt t="16301" x="2876550" y="6151563"/>
          <p14:tracePt t="16309" x="3055938" y="6242050"/>
          <p14:tracePt t="16317" x="3249613" y="6280150"/>
          <p14:tracePt t="16329" x="3467100" y="6330950"/>
          <p14:tracePt t="16337" x="3660775" y="6370638"/>
          <p14:tracePt t="16345" x="3827463" y="6383338"/>
          <p14:tracePt t="16353" x="4044950" y="6383338"/>
          <p14:tracePt t="16361" x="4173538" y="6383338"/>
          <p14:tracePt t="16369" x="4276725" y="6383338"/>
          <p14:tracePt t="16377" x="4367213" y="6383338"/>
          <p14:tracePt t="16385" x="4481513" y="6370638"/>
          <p14:tracePt t="16393" x="4597400" y="6330950"/>
          <p14:tracePt t="16401" x="4687888" y="6305550"/>
          <p14:tracePt t="16409" x="4751388" y="6280150"/>
          <p14:tracePt t="16417" x="4867275" y="6229350"/>
          <p14:tracePt t="16425" x="4957763" y="6216650"/>
          <p14:tracePt t="16433" x="5099050" y="6164263"/>
          <p14:tracePt t="16441" x="5124450" y="6164263"/>
          <p14:tracePt t="16449" x="5213350" y="6151563"/>
          <p14:tracePt t="16457" x="5303838" y="6126163"/>
          <p14:tracePt t="16465" x="5432425" y="6113463"/>
          <p14:tracePt t="16473" x="5510213" y="6088063"/>
          <p14:tracePt t="16482" x="5702300" y="6035675"/>
          <p14:tracePt t="16489" x="5818188" y="5984875"/>
          <p14:tracePt t="16498" x="5934075" y="5934075"/>
          <p14:tracePt t="16505" x="6113463" y="5830888"/>
          <p14:tracePt t="16513" x="6305550" y="5740400"/>
          <p14:tracePt t="16521" x="6446838" y="5611813"/>
          <p14:tracePt t="16529" x="6588125" y="5522913"/>
          <p14:tracePt t="16537" x="6767513" y="5381625"/>
          <p14:tracePt t="16545" x="6908800" y="5253038"/>
          <p14:tracePt t="16553" x="7037388" y="5137150"/>
          <p14:tracePt t="16561" x="7077075" y="5046663"/>
          <p14:tracePt t="16569" x="7165975" y="4905375"/>
          <p14:tracePt t="16577" x="7204075" y="4791075"/>
          <p14:tracePt t="16585" x="7231063" y="4662488"/>
          <p14:tracePt t="16593" x="7231063" y="4572000"/>
          <p14:tracePt t="16601" x="7256463" y="4456113"/>
          <p14:tracePt t="16609" x="7256463" y="4352925"/>
          <p14:tracePt t="16617" x="7256463" y="4160838"/>
          <p14:tracePt t="16624" x="7256463" y="4097338"/>
          <p14:tracePt t="16632" x="7243763" y="3916363"/>
          <p14:tracePt t="16640" x="7140575" y="3736975"/>
          <p14:tracePt t="16649" x="7050088" y="3570288"/>
          <p14:tracePt t="16657" x="7011988" y="3454400"/>
          <p14:tracePt t="16665" x="6908800" y="3313113"/>
          <p14:tracePt t="16673" x="6832600" y="3171825"/>
          <p14:tracePt t="16682" x="6794500" y="3108325"/>
          <p14:tracePt t="16689" x="6716713" y="2979738"/>
          <p14:tracePt t="16698" x="6665913" y="2914650"/>
          <p14:tracePt t="16704" x="6626225" y="2838450"/>
          <p14:tracePt t="16712" x="6575425" y="2760663"/>
          <p14:tracePt t="16721" x="6550025" y="2722563"/>
          <p14:tracePt t="16729" x="6484938" y="2684463"/>
          <p14:tracePt t="16737" x="6446838" y="2659063"/>
          <p14:tracePt t="16744" x="6383338" y="2646363"/>
          <p14:tracePt t="16752" x="6292850" y="2593975"/>
          <p14:tracePt t="16761" x="6176963" y="2593975"/>
          <p14:tracePt t="16769" x="6048375" y="2568575"/>
          <p14:tracePt t="16777" x="5934075" y="2568575"/>
          <p14:tracePt t="16785" x="5868988" y="2555875"/>
          <p14:tracePt t="16793" x="5765800" y="2555875"/>
          <p14:tracePt t="16801" x="5676900" y="2555875"/>
          <p14:tracePt t="16809" x="5586413" y="2555875"/>
          <p14:tracePt t="16817" x="5561013" y="2555875"/>
          <p14:tracePt t="16853" x="5561013" y="2568575"/>
          <p14:tracePt t="17021" x="5573713" y="2568575"/>
          <p14:tracePt t="17045" x="5586413" y="2568575"/>
          <p14:tracePt t="17061" x="5599113" y="2555875"/>
          <p14:tracePt t="17214" x="5599113" y="2568575"/>
          <p14:tracePt t="17223" x="5586413" y="2632075"/>
          <p14:tracePt t="17230" x="5586413" y="2825750"/>
          <p14:tracePt t="17240" x="5586413" y="2992438"/>
          <p14:tracePt t="17247" x="5586413" y="3095625"/>
          <p14:tracePt t="17254" x="5611813" y="3287713"/>
          <p14:tracePt t="17262" x="5702300" y="3492500"/>
          <p14:tracePt t="17272" x="5792788" y="3673475"/>
          <p14:tracePt t="17278" x="5894388" y="3789363"/>
          <p14:tracePt t="17289" x="5997575" y="3903663"/>
          <p14:tracePt t="17294" x="6100763" y="4006850"/>
          <p14:tracePt t="17302" x="6126163" y="4032250"/>
          <p14:tracePt t="17309" x="6216650" y="4057650"/>
          <p14:tracePt t="17317" x="6343650" y="4097338"/>
          <p14:tracePt t="17325" x="6524625" y="4097338"/>
          <p14:tracePt t="17333" x="6754813" y="4097338"/>
          <p14:tracePt t="17341" x="6948488" y="4070350"/>
          <p14:tracePt t="17350" x="7359650" y="3903663"/>
          <p14:tracePt t="17357" x="7640638" y="3802063"/>
          <p14:tracePt t="17366" x="7821613" y="3673475"/>
          <p14:tracePt t="17373" x="7962900" y="3557588"/>
          <p14:tracePt t="17383" x="8116888" y="3365500"/>
          <p14:tracePt t="17389" x="8232775" y="3184525"/>
          <p14:tracePt t="17399" x="8321675" y="2992438"/>
          <p14:tracePt t="17406" x="8374063" y="2851150"/>
          <p14:tracePt t="17415" x="8412163" y="2684463"/>
          <p14:tracePt t="17421" x="8424863" y="2543175"/>
          <p14:tracePt t="17429" x="8424863" y="2376488"/>
          <p14:tracePt t="17438" x="8424863" y="2311400"/>
          <p14:tracePt t="17445" x="8424863" y="2208213"/>
          <p14:tracePt t="17453" x="8412163" y="2132013"/>
          <p14:tracePt t="17461" x="8386763" y="2106613"/>
          <p14:tracePt t="17469" x="8386763" y="2093913"/>
          <p14:tracePt t="17497" x="8374063" y="2093913"/>
          <p14:tracePt t="17505" x="8361363" y="2093913"/>
          <p14:tracePt t="17513" x="8347075" y="2093913"/>
          <p14:tracePt t="17521" x="8321675" y="2106613"/>
          <p14:tracePt t="17529" x="8321675" y="2144713"/>
          <p14:tracePt t="17537" x="8270875" y="2247900"/>
          <p14:tracePt t="17545" x="8245475" y="2376488"/>
          <p14:tracePt t="17553" x="8220075" y="2555875"/>
          <p14:tracePt t="17566" x="8220075" y="2659063"/>
          <p14:tracePt t="17573" x="8205788" y="2787650"/>
          <p14:tracePt t="17582" x="8180388" y="2901950"/>
          <p14:tracePt t="17589" x="8180388" y="2914650"/>
          <p14:tracePt t="17601" x="8180388" y="2927350"/>
          <p14:tracePt t="17609" x="8167688" y="2927350"/>
          <p14:tracePt t="17645" x="8167688" y="2941638"/>
          <p14:tracePt t="17661" x="8205788" y="2876550"/>
          <p14:tracePt t="17669" x="8283575" y="2787650"/>
          <p14:tracePt t="17677" x="8334375" y="2671763"/>
          <p14:tracePt t="17685" x="8347075" y="2555875"/>
          <p14:tracePt t="17693" x="8374063" y="2439988"/>
          <p14:tracePt t="17701" x="8399463" y="2336800"/>
          <p14:tracePt t="17709" x="8399463" y="2247900"/>
          <p14:tracePt t="17717" x="8399463" y="2132013"/>
          <p14:tracePt t="17725" x="8399463" y="2119313"/>
          <p14:tracePt t="17734" x="8386763" y="2028825"/>
          <p14:tracePt t="17741" x="8361363" y="1990725"/>
          <p14:tracePt t="17749" x="8308975" y="1925638"/>
          <p14:tracePt t="17757" x="8232775" y="1849438"/>
          <p14:tracePt t="17765" x="8193088" y="1771650"/>
          <p14:tracePt t="17773" x="8154988" y="1733550"/>
          <p14:tracePt t="17781" x="8078788" y="1695450"/>
          <p14:tracePt t="17789" x="7988300" y="1644650"/>
          <p14:tracePt t="17797" x="7910513" y="1630363"/>
          <p14:tracePt t="17805" x="7796213" y="1592263"/>
          <p14:tracePt t="17813" x="7693025" y="1592263"/>
          <p14:tracePt t="17822" x="7654925" y="1592263"/>
          <p14:tracePt t="17829" x="7564438" y="1592263"/>
          <p14:tracePt t="17837" x="7486650" y="1566863"/>
          <p14:tracePt t="17846" x="7448550" y="1566863"/>
          <p14:tracePt t="17853" x="7435850" y="1566863"/>
          <p14:tracePt t="17861" x="7423150" y="1566863"/>
          <p14:tracePt t="17869" x="7410450" y="1566863"/>
          <p14:tracePt t="17901" x="7397750" y="1566863"/>
          <p14:tracePt t="17917" x="7397750" y="1592263"/>
          <p14:tracePt t="17925" x="7397750" y="1604963"/>
          <p14:tracePt t="17933" x="7397750" y="1630363"/>
          <p14:tracePt t="17941" x="7397750" y="1670050"/>
          <p14:tracePt t="17950" x="7397750" y="1708150"/>
          <p14:tracePt t="17957" x="7397750" y="1733550"/>
          <p14:tracePt t="17967" x="7397750" y="1771650"/>
          <p14:tracePt t="17973" x="7397750" y="1811338"/>
          <p14:tracePt t="17997" x="7410450" y="1849438"/>
          <p14:tracePt t="18005" x="7410450" y="1862138"/>
          <p14:tracePt t="18013" x="7435850" y="1862138"/>
          <p14:tracePt t="18021" x="7448550" y="1874838"/>
          <p14:tracePt t="18029" x="7448550" y="1887538"/>
          <p14:tracePt t="18037" x="7473950" y="1900238"/>
          <p14:tracePt t="18045" x="7513638" y="1912938"/>
          <p14:tracePt t="18053" x="7526338" y="1939925"/>
          <p14:tracePt t="18061" x="7551738" y="1978025"/>
          <p14:tracePt t="18069" x="7589838" y="2003425"/>
          <p14:tracePt t="18077" x="7627938" y="2093913"/>
          <p14:tracePt t="18085" x="7667625" y="2182813"/>
          <p14:tracePt t="18093" x="7718425" y="2273300"/>
          <p14:tracePt t="18101" x="7743825" y="2389188"/>
          <p14:tracePt t="18110" x="7769225" y="2478088"/>
          <p14:tracePt t="18118" x="7808913" y="2619375"/>
          <p14:tracePt t="18125" x="7821613" y="2813050"/>
          <p14:tracePt t="18134" x="7859713" y="3017838"/>
          <p14:tracePt t="18141" x="7859713" y="3146425"/>
          <p14:tracePt t="18150" x="7859713" y="3262313"/>
          <p14:tracePt t="18157" x="7859713" y="3351213"/>
          <p14:tracePt t="18166" x="7859713" y="3378200"/>
          <p14:tracePt t="18173" x="7859713" y="3416300"/>
          <p14:tracePt t="18181" x="7859713" y="3429000"/>
          <p14:tracePt t="18270" x="7872413" y="3403600"/>
          <p14:tracePt t="18278" x="7897813" y="3300413"/>
          <p14:tracePt t="18288" x="7897813" y="3287713"/>
          <p14:tracePt t="18293" x="7937500" y="3184525"/>
          <p14:tracePt t="18301" x="7950200" y="3095625"/>
          <p14:tracePt t="18309" x="7950200" y="3005138"/>
          <p14:tracePt t="18317" x="7950200" y="2914650"/>
          <p14:tracePt t="18325" x="7950200" y="2851150"/>
          <p14:tracePt t="18341" x="7950200" y="2760663"/>
          <p14:tracePt t="18351" x="7950200" y="2697163"/>
          <p14:tracePt t="18366" x="7808913" y="2478088"/>
          <p14:tracePt t="18373" x="7718425" y="2439988"/>
          <p14:tracePt t="18383" x="7627938" y="2414588"/>
          <p14:tracePt t="18390" x="7539038" y="2389188"/>
          <p14:tracePt t="18399" x="7499350" y="2376488"/>
          <p14:tracePt t="18406" x="7461250" y="2376488"/>
          <p14:tracePt t="18421" x="7448550" y="2376488"/>
          <p14:tracePt t="18629" x="7448550" y="2389188"/>
          <p14:tracePt t="18645" x="7448550" y="2414588"/>
          <p14:tracePt t="18653" x="7448550" y="2427288"/>
          <p14:tracePt t="18661" x="7448550" y="2452688"/>
          <p14:tracePt t="18669" x="7448550" y="2490788"/>
          <p14:tracePt t="18677" x="7461250" y="2517775"/>
          <p14:tracePt t="18687" x="7461250" y="2543175"/>
          <p14:tracePt t="18694" x="7486650" y="2632075"/>
          <p14:tracePt t="18704" x="7499350" y="2659063"/>
          <p14:tracePt t="18710" x="7526338" y="2735263"/>
          <p14:tracePt t="18722" x="7526338" y="2800350"/>
          <p14:tracePt t="18726" x="7551738" y="2838450"/>
          <p14:tracePt t="18736" x="7564438" y="2901950"/>
          <p14:tracePt t="18751" x="7564438" y="2941638"/>
          <p14:tracePt t="18757" x="7564438" y="2954338"/>
          <p14:tracePt t="18765" x="7577138" y="2992438"/>
          <p14:tracePt t="18773" x="7589838" y="3017838"/>
          <p14:tracePt t="18781" x="7589838" y="3055938"/>
          <p14:tracePt t="18798" x="7589838" y="3095625"/>
          <p14:tracePt t="18805" x="7589838" y="3121025"/>
          <p14:tracePt t="18813" x="7602538" y="3146425"/>
          <p14:tracePt t="18822" x="7602538" y="3159125"/>
          <p14:tracePt t="18830" x="7615238" y="3184525"/>
          <p14:tracePt t="18837" x="7615238" y="3209925"/>
          <p14:tracePt t="18846" x="7627938" y="3249613"/>
          <p14:tracePt t="18857" x="7640638" y="3313113"/>
          <p14:tracePt t="18866" x="7640638" y="3338513"/>
          <p14:tracePt t="18874" x="7667625" y="3429000"/>
          <p14:tracePt t="18882" x="7680325" y="3492500"/>
          <p14:tracePt t="18889" x="7693025" y="3570288"/>
          <p14:tracePt t="18897" x="7705725" y="3608388"/>
          <p14:tracePt t="18905" x="7705725" y="3633788"/>
          <p14:tracePt t="18913" x="7705725" y="3660775"/>
          <p14:tracePt t="18921" x="7705725" y="3686175"/>
          <p14:tracePt t="18929" x="7718425" y="3724275"/>
          <p14:tracePt t="18938" x="7731125" y="3762375"/>
          <p14:tracePt t="18945" x="7743825" y="3789363"/>
          <p14:tracePt t="18953" x="7756525" y="3814763"/>
          <p14:tracePt t="18961" x="7769225" y="3890963"/>
          <p14:tracePt t="18969" x="7781925" y="3981450"/>
          <p14:tracePt t="18977" x="7781925" y="4006850"/>
          <p14:tracePt t="18985" x="7796213" y="4097338"/>
          <p14:tracePt t="18993" x="7808913" y="4160838"/>
          <p14:tracePt t="19002" x="7834313" y="4289425"/>
          <p14:tracePt t="19009" x="7834313" y="4327525"/>
          <p14:tracePt t="19016" x="7834313" y="4392613"/>
          <p14:tracePt t="19025" x="7847013" y="4456113"/>
          <p14:tracePt t="19037" x="7859713" y="4572000"/>
          <p14:tracePt t="19045" x="7859713" y="4662488"/>
          <p14:tracePt t="19053" x="7872413" y="4725988"/>
          <p14:tracePt t="19061" x="7872413" y="4816475"/>
          <p14:tracePt t="19069" x="7910513" y="4892675"/>
          <p14:tracePt t="19077" x="7910513" y="4905375"/>
          <p14:tracePt t="19085" x="7910513" y="4918075"/>
          <p14:tracePt t="19093" x="7910513" y="4932363"/>
          <p14:tracePt t="19163" x="7910513" y="4918075"/>
          <p14:tracePt t="19179" x="7910513" y="4829175"/>
          <p14:tracePt t="19187" x="7910513" y="4700588"/>
          <p14:tracePt t="19194" x="7872413" y="4508500"/>
          <p14:tracePt t="19206" x="7808913" y="4198938"/>
          <p14:tracePt t="19211" x="7796213" y="3956050"/>
          <p14:tracePt t="19219" x="7743825" y="3749675"/>
          <p14:tracePt t="19225" x="7705725" y="3544888"/>
          <p14:tracePt t="19236" x="7693025" y="3441700"/>
          <p14:tracePt t="19241" x="7654925" y="3262313"/>
          <p14:tracePt t="19253" x="7627938" y="3133725"/>
          <p14:tracePt t="19258" x="7602538" y="2954338"/>
          <p14:tracePt t="19265" x="7577138" y="2825750"/>
          <p14:tracePt t="19273" x="7551738" y="2709863"/>
          <p14:tracePt t="19281" x="7539038" y="2606675"/>
          <p14:tracePt t="19289" x="7513638" y="2517775"/>
          <p14:tracePt t="19297" x="7513638" y="2427288"/>
          <p14:tracePt t="19305" x="7499350" y="2389188"/>
          <p14:tracePt t="19313" x="7499350" y="2376488"/>
          <p14:tracePt t="19321" x="7486650" y="2336800"/>
          <p14:tracePt t="19329" x="7486650" y="2311400"/>
          <p14:tracePt t="19353" x="7486650" y="2298700"/>
          <p14:tracePt t="19418" x="7486650" y="2286000"/>
          <p14:tracePt t="19425" x="7486650" y="2273300"/>
          <p14:tracePt t="19529" x="7499350" y="2286000"/>
          <p14:tracePt t="19545" x="7513638" y="2286000"/>
          <p14:tracePt t="19553" x="7526338" y="2298700"/>
          <p14:tracePt t="19561" x="7526338" y="2311400"/>
          <p14:tracePt t="19569" x="7551738" y="2336800"/>
          <p14:tracePt t="19577" x="7564438" y="2349500"/>
          <p14:tracePt t="19585" x="7564438" y="2363788"/>
          <p14:tracePt t="19593" x="7602538" y="2414588"/>
          <p14:tracePt t="19600" x="7627938" y="2452688"/>
          <p14:tracePt t="19609" x="7654925" y="2478088"/>
          <p14:tracePt t="19617" x="7654925" y="2505075"/>
          <p14:tracePt t="19625" x="7680325" y="2517775"/>
          <p14:tracePt t="19634" x="7680325" y="2543175"/>
          <p14:tracePt t="19642" x="7693025" y="2568575"/>
          <p14:tracePt t="19650" x="7718425" y="2632075"/>
          <p14:tracePt t="19658" x="7718425" y="2671763"/>
          <p14:tracePt t="19666" x="7718425" y="2697163"/>
          <p14:tracePt t="19674" x="7731125" y="2735263"/>
          <p14:tracePt t="19682" x="7731125" y="2813050"/>
          <p14:tracePt t="19690" x="7731125" y="2901950"/>
          <p14:tracePt t="19698" x="7731125" y="2967038"/>
          <p14:tracePt t="19705" x="7743825" y="3055938"/>
          <p14:tracePt t="19713" x="7743825" y="3146425"/>
          <p14:tracePt t="19721" x="7769225" y="3224213"/>
          <p14:tracePt t="19729" x="7769225" y="3300413"/>
          <p14:tracePt t="19737" x="7796213" y="3403600"/>
          <p14:tracePt t="19745" x="7796213" y="3479800"/>
          <p14:tracePt t="19753" x="7808913" y="3557588"/>
          <p14:tracePt t="19761" x="7821613" y="3621088"/>
          <p14:tracePt t="19769" x="7821613" y="3660775"/>
          <p14:tracePt t="19777" x="7834313" y="3698875"/>
          <p14:tracePt t="19785" x="7847013" y="3711575"/>
          <p14:tracePt t="19793" x="7847013" y="3749675"/>
          <p14:tracePt t="19801" x="7847013" y="3814763"/>
          <p14:tracePt t="19809" x="7847013" y="3903663"/>
          <p14:tracePt t="19817" x="7847013" y="3994150"/>
          <p14:tracePt t="19825" x="7847013" y="4070350"/>
          <p14:tracePt t="19834" x="7847013" y="4160838"/>
          <p14:tracePt t="19841" x="7847013" y="4225925"/>
          <p14:tracePt t="19854" x="7847013" y="4264025"/>
          <p14:tracePt t="19862" x="7847013" y="4327525"/>
          <p14:tracePt t="19871" x="7847013" y="4392613"/>
          <p14:tracePt t="19877" x="7847013" y="4430713"/>
          <p14:tracePt t="19885" x="7859713" y="4456113"/>
          <p14:tracePt t="19893" x="7859713" y="4481513"/>
          <p14:tracePt t="19901" x="7872413" y="4521200"/>
          <p14:tracePt t="19910" x="7872413" y="4533900"/>
          <p14:tracePt t="19934" x="7885113" y="4559300"/>
          <p14:tracePt t="19949" x="7885113" y="4572000"/>
          <p14:tracePt t="19957" x="7885113" y="4584700"/>
          <p14:tracePt t="19965" x="7885113" y="4597400"/>
          <p14:tracePt t="19973" x="7897813" y="4610100"/>
          <p14:tracePt t="19981" x="7910513" y="4635500"/>
          <p14:tracePt t="20083" x="7910513" y="4622800"/>
          <p14:tracePt t="20089" x="7910513" y="4572000"/>
          <p14:tracePt t="20097" x="7910513" y="4508500"/>
          <p14:tracePt t="20105" x="7910513" y="4327525"/>
          <p14:tracePt t="20113" x="7910513" y="4148138"/>
          <p14:tracePt t="20121" x="7910513" y="3956050"/>
          <p14:tracePt t="20129" x="7910513" y="3736975"/>
          <p14:tracePt t="20137" x="7910513" y="3441700"/>
          <p14:tracePt t="20145" x="7910513" y="3209925"/>
          <p14:tracePt t="20153" x="7910513" y="3005138"/>
          <p14:tracePt t="20161" x="7910513" y="2787650"/>
          <p14:tracePt t="20169" x="7910513" y="2619375"/>
          <p14:tracePt t="20177" x="7910513" y="2490788"/>
          <p14:tracePt t="20188" x="7910513" y="2363788"/>
          <p14:tracePt t="20194" x="7910513" y="2273300"/>
          <p14:tracePt t="20210" x="7910513" y="2170113"/>
          <p14:tracePt t="20220" x="7910513" y="2132013"/>
          <p14:tracePt t="20226" x="7910513" y="2119313"/>
          <p14:tracePt t="20265" x="7923213" y="2119313"/>
          <p14:tracePt t="20281" x="7937500" y="2119313"/>
          <p14:tracePt t="20289" x="7962900" y="2132013"/>
          <p14:tracePt t="20296" x="7975600" y="2260600"/>
          <p14:tracePt t="20305" x="8026400" y="2389188"/>
          <p14:tracePt t="20313" x="8026400" y="2414588"/>
          <p14:tracePt t="20321" x="8026400" y="2478088"/>
          <p14:tracePt t="20329" x="8039100" y="2505075"/>
          <p14:tracePt t="20350" x="8039100" y="2659063"/>
          <p14:tracePt t="20353" x="8064500" y="2747963"/>
          <p14:tracePt t="20365" x="8064500" y="2813050"/>
          <p14:tracePt t="20373" x="8064500" y="2901950"/>
          <p14:tracePt t="20381" x="8064500" y="3005138"/>
          <p14:tracePt t="20389" x="8064500" y="3082925"/>
          <p14:tracePt t="20397" x="8064500" y="3209925"/>
          <p14:tracePt t="20405" x="8064500" y="3338513"/>
          <p14:tracePt t="20413" x="8064500" y="3467100"/>
          <p14:tracePt t="20421" x="8064500" y="3660775"/>
          <p14:tracePt t="20429" x="8051800" y="3827463"/>
          <p14:tracePt t="20437" x="8026400" y="4006850"/>
          <p14:tracePt t="20445" x="8026400" y="4186238"/>
          <p14:tracePt t="20453" x="8013700" y="4327525"/>
          <p14:tracePt t="20461" x="8013700" y="4405313"/>
          <p14:tracePt t="20468" x="8013700" y="4494213"/>
          <p14:tracePt t="20477" x="8013700" y="4559300"/>
          <p14:tracePt t="20485" x="8013700" y="4572000"/>
          <p14:tracePt t="20493" x="8001000" y="4597400"/>
          <p14:tracePt t="20610" x="8001000" y="4572000"/>
          <p14:tracePt t="20634" x="8001000" y="4559300"/>
          <p14:tracePt t="20650" x="8001000" y="4546600"/>
          <p14:tracePt t="20794" x="7988300" y="4546600"/>
          <p14:tracePt t="20874" x="7975600" y="4533900"/>
          <p14:tracePt t="20882" x="7962900" y="4533900"/>
          <p14:tracePt t="20892" x="7962900" y="4521200"/>
          <p14:tracePt t="20899" x="7950200" y="4508500"/>
          <p14:tracePt t="20905" x="7937500" y="4456113"/>
          <p14:tracePt t="20913" x="7923213" y="4443413"/>
          <p14:tracePt t="20921" x="7897813" y="4379913"/>
          <p14:tracePt t="20929" x="7885113" y="4314825"/>
          <p14:tracePt t="20937" x="7885113" y="4289425"/>
          <p14:tracePt t="20945" x="7847013" y="4186238"/>
          <p14:tracePt t="20953" x="7847013" y="4160838"/>
          <p14:tracePt t="20961" x="7796213" y="4057650"/>
          <p14:tracePt t="20970" x="7796213" y="4019550"/>
          <p14:tracePt t="20977" x="7796213" y="3981450"/>
          <p14:tracePt t="20988" x="7781925" y="3956050"/>
          <p14:tracePt t="20993" x="7769225" y="3890963"/>
          <p14:tracePt t="21005" x="7756525" y="3852863"/>
          <p14:tracePt t="21009" x="7756525" y="3827463"/>
          <p14:tracePt t="21019" x="7756525" y="3814763"/>
          <p14:tracePt t="21025" x="7743825" y="3789363"/>
          <p14:tracePt t="21033" x="7743825" y="3762375"/>
          <p14:tracePt t="21041" x="7743825" y="3749675"/>
          <p14:tracePt t="21049" x="7743825" y="3736975"/>
          <p14:tracePt t="21057" x="7743825" y="3711575"/>
          <p14:tracePt t="21065" x="7731125" y="3698875"/>
          <p14:tracePt t="21073" x="7731125" y="3686175"/>
          <p14:tracePt t="21081" x="7731125" y="3673475"/>
          <p14:tracePt t="21091" x="7731125" y="3660775"/>
          <p14:tracePt t="21098" x="7731125" y="3648075"/>
          <p14:tracePt t="21193" x="7731125" y="3633788"/>
          <p14:tracePt t="21211" x="7731125" y="3621088"/>
          <p14:tracePt t="21217" x="7731125" y="3608388"/>
          <p14:tracePt t="21225" x="7731125" y="3595688"/>
          <p14:tracePt t="21233" x="7731125" y="3582988"/>
          <p14:tracePt t="21241" x="7731125" y="3570288"/>
          <p14:tracePt t="21249" x="7731125" y="3544888"/>
          <p14:tracePt t="21257" x="7731125" y="3532188"/>
          <p14:tracePt t="21265" x="7718425" y="3506788"/>
          <p14:tracePt t="21273" x="7718425" y="3492500"/>
          <p14:tracePt t="21281" x="7718425" y="3479800"/>
          <p14:tracePt t="21297" x="7718425" y="3467100"/>
          <p14:tracePt t="21305" x="7705725" y="3441700"/>
          <p14:tracePt t="21371" x="7705725" y="3429000"/>
          <p14:tracePt t="21390" x="7705725" y="3416300"/>
          <p14:tracePt t="22328" x="7705725" y="3441700"/>
          <p14:tracePt t="22342" x="7705725" y="3595688"/>
          <p14:tracePt t="22349" x="7705725" y="3621088"/>
          <p14:tracePt t="22358" x="7705725" y="3724275"/>
          <p14:tracePt t="22365" x="7693025" y="3852863"/>
          <p14:tracePt t="22373" x="7680325" y="3943350"/>
          <p14:tracePt t="22381" x="7640638" y="4044950"/>
          <p14:tracePt t="22389" x="7602538" y="4148138"/>
          <p14:tracePt t="22397" x="7589838" y="4186238"/>
          <p14:tracePt t="22405" x="7564438" y="4276725"/>
          <p14:tracePt t="22413" x="7526338" y="4340225"/>
          <p14:tracePt t="22421" x="7513638" y="4367213"/>
          <p14:tracePt t="22429" x="7513638" y="4379913"/>
          <p14:tracePt t="22437" x="7499350" y="4392613"/>
          <p14:tracePt t="22445" x="7486650" y="4392613"/>
          <p14:tracePt t="22454" x="7486650" y="4405313"/>
          <p14:tracePt t="22461" x="7473950" y="4405313"/>
          <p14:tracePt t="22470" x="7461250" y="4418013"/>
          <p14:tracePt t="22477" x="7435850" y="4418013"/>
          <p14:tracePt t="22487" x="7410450" y="4418013"/>
          <p14:tracePt t="22493" x="7397750" y="4418013"/>
          <p14:tracePt t="22501" x="7385050" y="4418013"/>
          <p14:tracePt t="22517" x="7359650" y="4418013"/>
          <p14:tracePt t="22533" x="7332663" y="4405313"/>
          <p14:tracePt t="22541" x="7319963" y="4392613"/>
          <p14:tracePt t="22549" x="7319963" y="4379913"/>
          <p14:tracePt t="22557" x="7281863" y="4289425"/>
          <p14:tracePt t="22565" x="7269163" y="4225925"/>
          <p14:tracePt t="22573" x="7243763" y="4186238"/>
          <p14:tracePt t="22581" x="7243763" y="4148138"/>
          <p14:tracePt t="22589" x="7243763" y="4135438"/>
          <p14:tracePt t="22597" x="7243763" y="4110038"/>
          <p14:tracePt t="22605" x="7231063" y="4084638"/>
          <p14:tracePt t="22613" x="7218363" y="4084638"/>
          <p14:tracePt t="22621" x="7218363" y="4070350"/>
          <p14:tracePt t="22629" x="7191375" y="4044950"/>
          <p14:tracePt t="22645" x="7178675" y="4032250"/>
          <p14:tracePt t="22661" x="7153275" y="4032250"/>
          <p14:tracePt t="22677" x="7140575" y="4032250"/>
          <p14:tracePt t="22686" x="7127875" y="4032250"/>
          <p14:tracePt t="22693" x="7115175" y="4044950"/>
          <p14:tracePt t="22701" x="7115175" y="4057650"/>
          <p14:tracePt t="22709" x="7102475" y="4070350"/>
          <p14:tracePt t="22717" x="7102475" y="4084638"/>
          <p14:tracePt t="22725" x="7089775" y="4097338"/>
          <p14:tracePt t="22885" x="7102475" y="4084638"/>
          <p14:tracePt t="22919" x="7115175" y="4070350"/>
          <p14:tracePt t="22927" x="7127875" y="4057650"/>
          <p14:tracePt t="23207" x="7140575" y="4044950"/>
          <p14:tracePt t="23215" x="7153275" y="4044950"/>
          <p14:tracePt t="23226" x="7165975" y="4044950"/>
          <p14:tracePt t="23230" x="7178675" y="4032250"/>
          <p14:tracePt t="23242" x="7178675" y="4019550"/>
          <p14:tracePt t="23245" x="7191375" y="4006850"/>
          <p14:tracePt t="23254" x="7191375" y="3994150"/>
          <p14:tracePt t="23261" x="7204075" y="3968750"/>
          <p14:tracePt t="23301" x="7204075" y="3956050"/>
          <p14:tracePt t="23317" x="7218363" y="3943350"/>
          <p14:tracePt t="23325" x="7218363" y="3930650"/>
          <p14:tracePt t="23341" x="7231063" y="3930650"/>
          <p14:tracePt t="23355" x="7243763" y="3916363"/>
          <p14:tracePt t="23357" x="7307263" y="3827463"/>
          <p14:tracePt t="23365" x="7319963" y="3789363"/>
          <p14:tracePt t="23373" x="7359650" y="3724275"/>
          <p14:tracePt t="23381" x="7359650" y="3660775"/>
          <p14:tracePt t="23389" x="7385050" y="3582988"/>
          <p14:tracePt t="23397" x="7385050" y="3544888"/>
          <p14:tracePt t="23405" x="7397750" y="3532188"/>
          <p14:tracePt t="23413" x="7397750" y="3519488"/>
          <p14:tracePt t="23422" x="7423150" y="3492500"/>
          <p14:tracePt t="23437" x="7423150" y="3479800"/>
          <p14:tracePt t="23446" x="7435850" y="3467100"/>
          <p14:tracePt t="23471" x="7448550" y="3454400"/>
          <p14:tracePt t="23477" x="7461250" y="3454400"/>
          <p14:tracePt t="23485" x="7461250" y="3441700"/>
          <p14:tracePt t="23517" x="7473950" y="3429000"/>
          <p14:tracePt t="23525" x="7486650" y="3429000"/>
          <p14:tracePt t="23533" x="7486650" y="3403600"/>
          <p14:tracePt t="23541" x="7499350" y="3390900"/>
          <p14:tracePt t="23549" x="7526338" y="3378200"/>
          <p14:tracePt t="23557" x="7564438" y="3338513"/>
          <p14:tracePt t="23565" x="7589838" y="3300413"/>
          <p14:tracePt t="23573" x="7589838" y="3262313"/>
          <p14:tracePt t="23585" x="7615238" y="3224213"/>
          <p14:tracePt t="23593" x="7640638" y="3197225"/>
          <p14:tracePt t="23601" x="7667625" y="3121025"/>
          <p14:tracePt t="23610" x="7667625" y="3095625"/>
          <p14:tracePt t="23618" x="7680325" y="3055938"/>
          <p14:tracePt t="23626" x="7680325" y="3043238"/>
          <p14:tracePt t="23634" x="7680325" y="3030538"/>
          <p14:tracePt t="23642" x="7680325" y="3005138"/>
          <p14:tracePt t="23662" x="7680325" y="2992438"/>
          <p14:tracePt t="23781" x="7718425" y="3068638"/>
          <p14:tracePt t="23789" x="7756525" y="3184525"/>
          <p14:tracePt t="23797" x="7769225" y="3351213"/>
          <p14:tracePt t="23805" x="7769225" y="3479800"/>
          <p14:tracePt t="23813" x="7769225" y="3660775"/>
          <p14:tracePt t="23822" x="7769225" y="3736975"/>
          <p14:tracePt t="23829" x="7769225" y="3827463"/>
          <p14:tracePt t="23839" x="7769225" y="3916363"/>
          <p14:tracePt t="23846" x="7769225" y="3930650"/>
          <p14:tracePt t="23857" x="7769225" y="3943350"/>
          <p14:tracePt t="23862" x="7769225" y="4006850"/>
          <p14:tracePt t="23870" x="7769225" y="4032250"/>
          <p14:tracePt t="23885" x="7769225" y="4057650"/>
          <p14:tracePt t="23893" x="7756525" y="4084638"/>
          <p14:tracePt t="23901" x="7731125" y="4110038"/>
          <p14:tracePt t="23909" x="7731125" y="4122738"/>
          <p14:tracePt t="23917" x="7718425" y="4135438"/>
          <p14:tracePt t="23925" x="7693025" y="4148138"/>
          <p14:tracePt t="23933" x="7693025" y="4160838"/>
          <p14:tracePt t="23949" x="7680325" y="4173538"/>
          <p14:tracePt t="23989" x="7654925" y="4173538"/>
          <p14:tracePt t="24005" x="7589838" y="4160838"/>
          <p14:tracePt t="24013" x="7577138" y="4135438"/>
          <p14:tracePt t="24020" x="7564438" y="4122738"/>
          <p14:tracePt t="24029" x="7539038" y="4084638"/>
          <p14:tracePt t="24037" x="7526338" y="4070350"/>
          <p14:tracePt t="24045" x="7486650" y="4044950"/>
          <p14:tracePt t="24054" x="7486650" y="4032250"/>
          <p14:tracePt t="24061" x="7448550" y="4006850"/>
          <p14:tracePt t="24069" x="7435850" y="3994150"/>
          <p14:tracePt t="24077" x="7423150" y="3994150"/>
          <p14:tracePt t="24085" x="7397750" y="3981450"/>
          <p14:tracePt t="24101" x="7385050" y="3968750"/>
          <p14:tracePt t="24133" x="7372350" y="3968750"/>
          <p14:tracePt t="24166" x="7359650" y="3968750"/>
          <p14:tracePt t="24190" x="7345363" y="3981450"/>
          <p14:tracePt t="24197" x="7332663" y="3981450"/>
          <p14:tracePt t="24213" x="7332663" y="3994150"/>
          <p14:tracePt t="24278" x="7332663" y="4006850"/>
          <p14:tracePt t="24486" x="7345363" y="4006850"/>
          <p14:tracePt t="24517" x="7359650" y="4006850"/>
          <p14:tracePt t="24550" x="7372350" y="3994150"/>
          <p14:tracePt t="24633" x="7359650" y="3968750"/>
          <p14:tracePt t="24641" x="7359650" y="3956050"/>
          <p14:tracePt t="24650" x="7332663" y="3943350"/>
          <p14:tracePt t="24660" x="7269163" y="3916363"/>
          <p14:tracePt t="24670" x="7231063" y="3916363"/>
          <p14:tracePt t="24677" x="7165975" y="3878263"/>
          <p14:tracePt t="24685" x="7089775" y="3878263"/>
          <p14:tracePt t="24694" x="7062788" y="3852863"/>
          <p14:tracePt t="24701" x="6973888" y="3814763"/>
          <p14:tracePt t="24709" x="6935788" y="3802063"/>
          <p14:tracePt t="24717" x="6896100" y="3775075"/>
          <p14:tracePt t="24725" x="6883400" y="3762375"/>
          <p14:tracePt t="24733" x="6858000" y="3749675"/>
          <p14:tracePt t="24741" x="6819900" y="3749675"/>
          <p14:tracePt t="24757" x="6794500" y="3736975"/>
          <p14:tracePt t="24765" x="6767513" y="3736975"/>
          <p14:tracePt t="24773" x="6767513" y="3724275"/>
          <p14:tracePt t="24781" x="6742113" y="3724275"/>
          <p14:tracePt t="24789" x="6716713" y="3724275"/>
          <p14:tracePt t="24797" x="6704013" y="3724275"/>
          <p14:tracePt t="24805" x="6638925" y="3711575"/>
          <p14:tracePt t="24813" x="6626225" y="3711575"/>
          <p14:tracePt t="24822" x="6537325" y="3711575"/>
          <p14:tracePt t="24829" x="6472238" y="3711575"/>
          <p14:tracePt t="24839" x="6408738" y="3698875"/>
          <p14:tracePt t="24845" x="6292850" y="3698875"/>
          <p14:tracePt t="24853" x="6216650" y="3698875"/>
          <p14:tracePt t="24861" x="6126163" y="3698875"/>
          <p14:tracePt t="24869" x="6035675" y="3698875"/>
          <p14:tracePt t="24877" x="5946775" y="3698875"/>
          <p14:tracePt t="24885" x="5868988" y="3698875"/>
          <p14:tracePt t="24893" x="5792788" y="3698875"/>
          <p14:tracePt t="24901" x="5689600" y="3698875"/>
          <p14:tracePt t="24910" x="5624513" y="3698875"/>
          <p14:tracePt t="24917" x="5535613" y="3698875"/>
          <p14:tracePt t="24927" x="5445125" y="3686175"/>
          <p14:tracePt t="24935" x="5354638" y="3673475"/>
          <p14:tracePt t="24943" x="5291138" y="3660775"/>
          <p14:tracePt t="24949" x="5200650" y="3660775"/>
          <p14:tracePt t="24957" x="5111750" y="3660775"/>
          <p14:tracePt t="24965" x="5021263" y="3660775"/>
          <p14:tracePt t="24973" x="4945063" y="3660775"/>
          <p14:tracePt t="24981" x="4854575" y="3660775"/>
          <p14:tracePt t="24989" x="4764088" y="3621088"/>
          <p14:tracePt t="24997" x="4675188" y="3621088"/>
          <p14:tracePt t="25005" x="4584700" y="3608388"/>
          <p14:tracePt t="25013" x="4494213" y="3608388"/>
          <p14:tracePt t="25021" x="4392613" y="3608388"/>
          <p14:tracePt t="25028" x="4276725" y="3608388"/>
          <p14:tracePt t="25038" x="4186238" y="3582988"/>
          <p14:tracePt t="25044" x="4097338" y="3570288"/>
          <p14:tracePt t="25053" x="4057650" y="3570288"/>
          <p14:tracePt t="25061" x="3981450" y="3570288"/>
          <p14:tracePt t="25069" x="3956050" y="3570288"/>
          <p14:tracePt t="25077" x="3890963" y="3570288"/>
          <p14:tracePt t="25085" x="3827463" y="3570288"/>
          <p14:tracePt t="25093" x="3762375" y="3570288"/>
          <p14:tracePt t="25101" x="3698875" y="3570288"/>
          <p14:tracePt t="25109" x="3633788" y="3570288"/>
          <p14:tracePt t="25117" x="3519488" y="3570288"/>
          <p14:tracePt t="25125" x="3454400" y="3570288"/>
          <p14:tracePt t="25133" x="3351213" y="3570288"/>
          <p14:tracePt t="25141" x="3313113" y="3570288"/>
          <p14:tracePt t="25149" x="3236913" y="3570288"/>
          <p14:tracePt t="25157" x="3121025" y="3595688"/>
          <p14:tracePt t="25165" x="3055938" y="3595688"/>
          <p14:tracePt t="25173" x="2967038" y="3608388"/>
          <p14:tracePt t="25181" x="2889250" y="3633788"/>
          <p14:tracePt t="25189" x="2800350" y="3633788"/>
          <p14:tracePt t="25197" x="2709863" y="3660775"/>
          <p14:tracePt t="25206" x="2632075" y="3660775"/>
          <p14:tracePt t="25213" x="2530475" y="3686175"/>
          <p14:tracePt t="25223" x="2452688" y="3686175"/>
          <p14:tracePt t="25229" x="2363788" y="3698875"/>
          <p14:tracePt t="25239" x="2286000" y="3724275"/>
          <p14:tracePt t="25245" x="2195513" y="3762375"/>
          <p14:tracePt t="25253" x="2106613" y="3762375"/>
          <p14:tracePt t="25261" x="2016125" y="3775075"/>
          <p14:tracePt t="25269" x="1952625" y="3775075"/>
          <p14:tracePt t="25277" x="1874838" y="3827463"/>
          <p14:tracePt t="25285" x="1836738" y="3827463"/>
          <p14:tracePt t="25293" x="1771650" y="3852863"/>
          <p14:tracePt t="25301" x="1733550" y="3865563"/>
          <p14:tracePt t="25309" x="1695450" y="3878263"/>
          <p14:tracePt t="25317" x="1682750" y="3890963"/>
          <p14:tracePt t="25325" x="1657350" y="3916363"/>
          <p14:tracePt t="25333" x="1566863" y="3956050"/>
          <p14:tracePt t="25341" x="1528763" y="3981450"/>
          <p14:tracePt t="25359" x="1476375" y="4032250"/>
          <p14:tracePt t="25366" x="1450975" y="4044950"/>
          <p14:tracePt t="25375" x="1387475" y="4084638"/>
          <p14:tracePt t="25382" x="1362075" y="4097338"/>
          <p14:tracePt t="25393" x="1335088" y="4122738"/>
          <p14:tracePt t="25397" x="1309688" y="4135438"/>
          <p14:tracePt t="25406" x="1309688" y="4148138"/>
          <p14:tracePt t="25413" x="1284288" y="4173538"/>
          <p14:tracePt t="25424" x="1246188" y="4211638"/>
          <p14:tracePt t="25429" x="1246188" y="4225925"/>
          <p14:tracePt t="25439" x="1246188" y="4251325"/>
          <p14:tracePt t="25445" x="1233488" y="4276725"/>
          <p14:tracePt t="25453" x="1220788" y="4302125"/>
          <p14:tracePt t="25461" x="1220788" y="4340225"/>
          <p14:tracePt t="25469" x="1220788" y="4352925"/>
          <p14:tracePt t="25477" x="1220788" y="4379913"/>
          <p14:tracePt t="25485" x="1220788" y="4392613"/>
          <p14:tracePt t="25501" x="1220788" y="4430713"/>
          <p14:tracePt t="25509" x="1220788" y="4443413"/>
          <p14:tracePt t="25517" x="1233488" y="4468813"/>
          <p14:tracePt t="25525" x="1246188" y="4494213"/>
          <p14:tracePt t="25533" x="1284288" y="4533900"/>
          <p14:tracePt t="25541" x="1309688" y="4533900"/>
          <p14:tracePt t="25549" x="1374775" y="4572000"/>
          <p14:tracePt t="25557" x="1438275" y="4584700"/>
          <p14:tracePt t="25565" x="1554163" y="4635500"/>
          <p14:tracePt t="25573" x="1657350" y="4662488"/>
          <p14:tracePt t="25581" x="1784350" y="4662488"/>
          <p14:tracePt t="25589" x="1952625" y="4700588"/>
          <p14:tracePt t="25597" x="2093913" y="4751388"/>
          <p14:tracePt t="25605" x="2286000" y="4791075"/>
          <p14:tracePt t="25613" x="2414588" y="4841875"/>
          <p14:tracePt t="25622" x="2606675" y="4841875"/>
          <p14:tracePt t="25629" x="2787650" y="4867275"/>
          <p14:tracePt t="25637" x="2954338" y="4892675"/>
          <p14:tracePt t="25645" x="3133725" y="4932363"/>
          <p14:tracePt t="25653" x="3236913" y="4945063"/>
          <p14:tracePt t="25661" x="3351213" y="4957763"/>
          <p14:tracePt t="25669" x="3479800" y="4995863"/>
          <p14:tracePt t="25677" x="3595688" y="4995863"/>
          <p14:tracePt t="25685" x="3673475" y="4995863"/>
          <p14:tracePt t="25693" x="3852863" y="5046663"/>
          <p14:tracePt t="25701" x="3981450" y="5059363"/>
          <p14:tracePt t="25709" x="4160838" y="5099050"/>
          <p14:tracePt t="25717" x="4276725" y="5111750"/>
          <p14:tracePt t="25725" x="4443413" y="5149850"/>
          <p14:tracePt t="25734" x="4572000" y="5162550"/>
          <p14:tracePt t="25743" x="4751388" y="5175250"/>
          <p14:tracePt t="25750" x="4879975" y="5175250"/>
          <p14:tracePt t="25759" x="4983163" y="5175250"/>
          <p14:tracePt t="25766" x="5046663" y="5175250"/>
          <p14:tracePt t="25773" x="5137150" y="5175250"/>
          <p14:tracePt t="25781" x="5240338" y="5175250"/>
          <p14:tracePt t="25790" x="5354638" y="5175250"/>
          <p14:tracePt t="25797" x="5445125" y="5175250"/>
          <p14:tracePt t="25806" x="5522913" y="5175250"/>
          <p14:tracePt t="25813" x="5561013" y="5175250"/>
          <p14:tracePt t="25823" x="5637213" y="5175250"/>
          <p14:tracePt t="25829" x="5727700" y="5175250"/>
          <p14:tracePt t="25837" x="5843588" y="5175250"/>
          <p14:tracePt t="25845" x="5907088" y="5175250"/>
          <p14:tracePt t="25853" x="5997575" y="5162550"/>
          <p14:tracePt t="25861" x="6113463" y="5124450"/>
          <p14:tracePt t="25869" x="6202363" y="5111750"/>
          <p14:tracePt t="25877" x="6305550" y="5111750"/>
          <p14:tracePt t="25885" x="6421438" y="5086350"/>
          <p14:tracePt t="25893" x="6511925" y="5086350"/>
          <p14:tracePt t="25901" x="6537325" y="5059363"/>
          <p14:tracePt t="25909" x="6653213" y="5008563"/>
          <p14:tracePt t="25917" x="6742113" y="4995863"/>
          <p14:tracePt t="25925" x="6780213" y="4957763"/>
          <p14:tracePt t="25933" x="6819900" y="4918075"/>
          <p14:tracePt t="25941" x="6908800" y="4841875"/>
          <p14:tracePt t="25949" x="6935788" y="4816475"/>
          <p14:tracePt t="25957" x="7011988" y="4751388"/>
          <p14:tracePt t="25966" x="7050088" y="4675188"/>
          <p14:tracePt t="25975" x="7102475" y="4572000"/>
          <p14:tracePt t="25982" x="7153275" y="4468813"/>
          <p14:tracePt t="25991" x="7165975" y="4392613"/>
          <p14:tracePt t="25998" x="7191375" y="4276725"/>
          <p14:tracePt t="26008" x="7204075" y="4211638"/>
          <p14:tracePt t="26015" x="7204075" y="4173538"/>
          <p14:tracePt t="26026" x="7231063" y="4135438"/>
          <p14:tracePt t="26030" x="7243763" y="4044950"/>
          <p14:tracePt t="26037" x="7281863" y="3943350"/>
          <p14:tracePt t="26045" x="7294563" y="3916363"/>
          <p14:tracePt t="26053" x="7319963" y="3840163"/>
          <p14:tracePt t="26061" x="7319963" y="3827463"/>
          <p14:tracePt t="26069" x="7332663" y="3802063"/>
          <p14:tracePt t="26077" x="7332663" y="3775075"/>
          <p14:tracePt t="26085" x="7345363" y="3762375"/>
          <p14:tracePt t="26093" x="7345363" y="3749675"/>
          <p14:tracePt t="26101" x="7345363" y="3724275"/>
          <p14:tracePt t="26118" x="7372350" y="3660775"/>
          <p14:tracePt t="26126" x="7372350" y="3648075"/>
          <p14:tracePt t="26134" x="7372350" y="3633788"/>
          <p14:tracePt t="26142" x="7372350" y="3608388"/>
          <p14:tracePt t="26157" x="7372350" y="3570288"/>
          <p14:tracePt t="26165" x="7372350" y="3557588"/>
          <p14:tracePt t="26173" x="7319963" y="3479800"/>
          <p14:tracePt t="26182" x="7281863" y="3441700"/>
          <p14:tracePt t="26194" x="7140575" y="3390900"/>
          <p14:tracePt t="26199" x="7024688" y="3313113"/>
          <p14:tracePt t="26210" x="6908800" y="3262313"/>
          <p14:tracePt t="26213" x="6729413" y="3171825"/>
          <p14:tracePt t="26223" x="6537325" y="3082925"/>
          <p14:tracePt t="26229" x="6356350" y="3030538"/>
          <p14:tracePt t="26237" x="6176963" y="2992438"/>
          <p14:tracePt t="26245" x="6048375" y="2954338"/>
          <p14:tracePt t="26253" x="5881688" y="2927350"/>
          <p14:tracePt t="26261" x="5792788" y="2927350"/>
          <p14:tracePt t="26269" x="5702300" y="2914650"/>
          <p14:tracePt t="26277" x="5611813" y="2914650"/>
          <p14:tracePt t="26285" x="5522913" y="2914650"/>
          <p14:tracePt t="26293" x="5407025" y="2941638"/>
          <p14:tracePt t="26301" x="5316538" y="2992438"/>
          <p14:tracePt t="26309" x="5227638" y="3005138"/>
          <p14:tracePt t="26317" x="5111750" y="3043238"/>
          <p14:tracePt t="26325" x="4995863" y="3082925"/>
          <p14:tracePt t="26333" x="4905375" y="3121025"/>
          <p14:tracePt t="26341" x="4791075" y="3171825"/>
          <p14:tracePt t="26349" x="4649788" y="3249613"/>
          <p14:tracePt t="26357" x="4584700" y="3249613"/>
          <p14:tracePt t="26365" x="4468813" y="3300413"/>
          <p14:tracePt t="26373" x="4340225" y="3313113"/>
          <p14:tracePt t="26381" x="4211638" y="3351213"/>
          <p14:tracePt t="26389" x="4032250" y="3390900"/>
          <p14:tracePt t="26397" x="3930650" y="3390900"/>
          <p14:tracePt t="26407" x="3749675" y="3403600"/>
          <p14:tracePt t="26413" x="3621088" y="3403600"/>
          <p14:tracePt t="26421" x="3429000" y="3441700"/>
          <p14:tracePt t="26429" x="3325813" y="3441700"/>
          <p14:tracePt t="26437" x="3197225" y="3441700"/>
          <p14:tracePt t="26445" x="3055938" y="3454400"/>
          <p14:tracePt t="26453" x="2979738" y="3454400"/>
          <p14:tracePt t="26461" x="2838450" y="3492500"/>
          <p14:tracePt t="26469" x="2747963" y="3519488"/>
          <p14:tracePt t="26477" x="2659063" y="3532188"/>
          <p14:tracePt t="26485" x="2555875" y="3532188"/>
          <p14:tracePt t="26493" x="2465388" y="3544888"/>
          <p14:tracePt t="26501" x="2389188" y="3570288"/>
          <p14:tracePt t="26509" x="2298700" y="3582988"/>
          <p14:tracePt t="26517" x="2235200" y="3595688"/>
          <p14:tracePt t="26525" x="2195513" y="3595688"/>
          <p14:tracePt t="26533" x="2170113" y="3621088"/>
          <p14:tracePt t="26541" x="2106613" y="3633788"/>
          <p14:tracePt t="26550" x="2081213" y="3633788"/>
          <p14:tracePt t="26557" x="2003425" y="3660775"/>
          <p14:tracePt t="26565" x="1912938" y="3673475"/>
          <p14:tracePt t="26574" x="1874838" y="3686175"/>
          <p14:tracePt t="26581" x="1798638" y="3711575"/>
          <p14:tracePt t="26591" x="1720850" y="3762375"/>
          <p14:tracePt t="26597" x="1630363" y="3789363"/>
          <p14:tracePt t="26606" x="1554163" y="3802063"/>
          <p14:tracePt t="26613" x="1438275" y="3852863"/>
          <p14:tracePt t="26621" x="1412875" y="3865563"/>
          <p14:tracePt t="26629" x="1374775" y="3890963"/>
          <p14:tracePt t="26637" x="1309688" y="3903663"/>
          <p14:tracePt t="26645" x="1233488" y="3981450"/>
          <p14:tracePt t="26653" x="1206500" y="4006850"/>
          <p14:tracePt t="26661" x="1168400" y="4019550"/>
          <p14:tracePt t="26670" x="1143000" y="4044950"/>
          <p14:tracePt t="26678" x="1143000" y="4057650"/>
          <p14:tracePt t="26686" x="1117600" y="4084638"/>
          <p14:tracePt t="26694" x="1104900" y="4097338"/>
          <p14:tracePt t="26702" x="1092200" y="4160838"/>
          <p14:tracePt t="26710" x="1079500" y="4238625"/>
          <p14:tracePt t="26718" x="1079500" y="4302125"/>
          <p14:tracePt t="26725" x="1079500" y="4367213"/>
          <p14:tracePt t="26734" x="1079500" y="4405313"/>
          <p14:tracePt t="26743" x="1079500" y="4468813"/>
          <p14:tracePt t="26750" x="1079500" y="4559300"/>
          <p14:tracePt t="26757" x="1092200" y="4649788"/>
          <p14:tracePt t="26765" x="1104900" y="4713288"/>
          <p14:tracePt t="26773" x="1143000" y="4791075"/>
          <p14:tracePt t="26781" x="1181100" y="4867275"/>
          <p14:tracePt t="26790" x="1181100" y="4892675"/>
          <p14:tracePt t="26797" x="1206500" y="4918075"/>
          <p14:tracePt t="26807" x="1220788" y="4945063"/>
          <p14:tracePt t="26813" x="1233488" y="4957763"/>
          <p14:tracePt t="26821" x="1258888" y="4970463"/>
          <p14:tracePt t="26829" x="1284288" y="4983163"/>
          <p14:tracePt t="26837" x="1296988" y="4983163"/>
          <p14:tracePt t="26845" x="1362075" y="4983163"/>
          <p14:tracePt t="26853" x="1476375" y="5021263"/>
          <p14:tracePt t="26861" x="1566863" y="5033963"/>
          <p14:tracePt t="26870" x="1682750" y="5033963"/>
          <p14:tracePt t="26878" x="1874838" y="5046663"/>
          <p14:tracePt t="26886" x="2003425" y="5059363"/>
          <p14:tracePt t="26894" x="2132013" y="5059363"/>
          <p14:tracePt t="26901" x="2324100" y="5059363"/>
          <p14:tracePt t="26909" x="2490788" y="5086350"/>
          <p14:tracePt t="26917" x="2684463" y="5099050"/>
          <p14:tracePt t="26925" x="2901950" y="5137150"/>
          <p14:tracePt t="26933" x="3095625" y="5149850"/>
          <p14:tracePt t="26941" x="3224213" y="5175250"/>
          <p14:tracePt t="26949" x="3351213" y="5175250"/>
          <p14:tracePt t="26957" x="3467100" y="5175250"/>
          <p14:tracePt t="26965" x="3570288" y="5175250"/>
          <p14:tracePt t="26974" x="3673475" y="5175250"/>
          <p14:tracePt t="26981" x="3762375" y="5175250"/>
          <p14:tracePt t="26990" x="3878263" y="5149850"/>
          <p14:tracePt t="26997" x="3994150" y="5099050"/>
          <p14:tracePt t="27008" x="4122738" y="5046663"/>
          <p14:tracePt t="27013" x="4302125" y="4945063"/>
          <p14:tracePt t="27021" x="4443413" y="4905375"/>
          <p14:tracePt t="27029" x="4572000" y="4879975"/>
          <p14:tracePt t="27037" x="4751388" y="4841875"/>
          <p14:tracePt t="27045" x="4854575" y="4841875"/>
          <p14:tracePt t="27053" x="4970463" y="4829175"/>
          <p14:tracePt t="27061" x="5099050" y="4829175"/>
          <p14:tracePt t="27069" x="5227638" y="4829175"/>
          <p14:tracePt t="27077" x="5316538" y="4829175"/>
          <p14:tracePt t="27085" x="5419725" y="4829175"/>
          <p14:tracePt t="27093" x="5483225" y="4829175"/>
          <p14:tracePt t="27101" x="5573713" y="4829175"/>
          <p14:tracePt t="27109" x="5651500" y="4791075"/>
          <p14:tracePt t="27117" x="5740400" y="4776788"/>
          <p14:tracePt t="27125" x="5805488" y="4776788"/>
          <p14:tracePt t="27133" x="5868988" y="4764088"/>
          <p14:tracePt t="27141" x="5997575" y="4738688"/>
          <p14:tracePt t="27149" x="6075363" y="4687888"/>
          <p14:tracePt t="27157" x="6189663" y="4662488"/>
          <p14:tracePt t="27165" x="6267450" y="4622800"/>
          <p14:tracePt t="27173" x="6370638" y="4610100"/>
          <p14:tracePt t="27181" x="6484938" y="4584700"/>
          <p14:tracePt t="27190" x="6562725" y="4572000"/>
          <p14:tracePt t="27197" x="6626225" y="4546600"/>
          <p14:tracePt t="27207" x="6716713" y="4533900"/>
          <p14:tracePt t="27214" x="6754813" y="4533900"/>
          <p14:tracePt t="27222" x="6819900" y="4508500"/>
          <p14:tracePt t="27231" x="6845300" y="4494213"/>
          <p14:tracePt t="27246" x="6883400" y="4494213"/>
          <p14:tracePt t="27254" x="6883400" y="4481513"/>
          <p14:tracePt t="27262" x="6921500" y="4456113"/>
          <p14:tracePt t="27270" x="6935788" y="4443413"/>
          <p14:tracePt t="27285" x="6948488" y="4430713"/>
          <p14:tracePt t="27293" x="6973888" y="4405313"/>
          <p14:tracePt t="27309" x="6986588" y="4392613"/>
          <p14:tracePt t="27317" x="7011988" y="4367213"/>
          <p14:tracePt t="27325" x="7037388" y="4340225"/>
          <p14:tracePt t="27341" x="7037388" y="4302125"/>
          <p14:tracePt t="27349" x="7050088" y="4276725"/>
          <p14:tracePt t="27357" x="7062788" y="4264025"/>
          <p14:tracePt t="27365" x="7077075" y="4251325"/>
          <p14:tracePt t="27373" x="7077075" y="4198938"/>
          <p14:tracePt t="27381" x="7077075" y="4173538"/>
          <p14:tracePt t="27397" x="7077075" y="4148138"/>
          <p14:tracePt t="27405" x="7077075" y="4135438"/>
          <p14:tracePt t="28206" x="7062788" y="4135438"/>
          <p14:tracePt t="28317" x="7050088" y="4148138"/>
          <p14:tracePt t="28365" x="7037388" y="4148138"/>
          <p14:tracePt t="28381" x="7024688" y="4148138"/>
          <p14:tracePt t="28389" x="7011988" y="4148138"/>
          <p14:tracePt t="28397" x="6999288" y="4160838"/>
          <p14:tracePt t="28405" x="6986588" y="4160838"/>
          <p14:tracePt t="28413" x="6973888" y="4160838"/>
          <p14:tracePt t="28421" x="6908800" y="4173538"/>
          <p14:tracePt t="28429" x="6819900" y="4173538"/>
          <p14:tracePt t="28437" x="6780213" y="4173538"/>
          <p14:tracePt t="28445" x="6754813" y="4173538"/>
          <p14:tracePt t="28453" x="6729413" y="4173538"/>
          <p14:tracePt t="28461" x="6704013" y="4173538"/>
          <p14:tracePt t="28494" x="6691313" y="4173538"/>
          <p14:tracePt t="28502" x="6678613" y="4186238"/>
          <p14:tracePt t="29349" x="6678613" y="4198938"/>
          <p14:tracePt t="29398" x="6665913" y="4198938"/>
          <p14:tracePt t="29445" x="6653213" y="4198938"/>
          <p14:tracePt t="29501" x="6638925" y="4211638"/>
          <p14:tracePt t="29693" x="6638925" y="4225925"/>
          <p14:tracePt t="29797" x="6626225" y="4238625"/>
          <p14:tracePt t="30499" x="6613525" y="4238625"/>
          <p14:tracePt t="30507" x="6600825" y="4238625"/>
          <p14:tracePt t="30515" x="6446838" y="4238625"/>
          <p14:tracePt t="30534" x="6292850" y="4251325"/>
          <p14:tracePt t="30538" x="6010275" y="4251325"/>
          <p14:tracePt t="30546" x="5483225" y="4251325"/>
          <p14:tracePt t="30553" x="5046663" y="4251325"/>
          <p14:tracePt t="30561" x="4610100" y="4251325"/>
          <p14:tracePt t="30569" x="3994150" y="4276725"/>
          <p14:tracePt t="30577" x="3454400" y="4340225"/>
          <p14:tracePt t="30585" x="2901950" y="4418013"/>
          <p14:tracePt t="30595" x="2709863" y="4468813"/>
          <p14:tracePt t="30601" x="2505075" y="4559300"/>
          <p14:tracePt t="30612" x="2363788" y="4662488"/>
          <p14:tracePt t="30618" x="2182813" y="4791075"/>
          <p14:tracePt t="30628" x="1965325" y="4995863"/>
          <p14:tracePt t="30633" x="1771650" y="5149850"/>
          <p14:tracePt t="30642" x="1489075" y="5432425"/>
          <p14:tracePt t="30649" x="1181100" y="5765800"/>
          <p14:tracePt t="30657" x="1001713" y="5894388"/>
          <p14:tracePt t="30665" x="860425" y="6035675"/>
          <p14:tracePt t="30673" x="719138" y="6151563"/>
          <p14:tracePt t="30681" x="603250" y="6280150"/>
          <p14:tracePt t="30689" x="501650" y="6356350"/>
          <p14:tracePt t="30697" x="474663" y="6396038"/>
          <p14:tracePt t="30705" x="461963" y="6408738"/>
          <p14:tracePt t="30713" x="449263" y="6421438"/>
          <p14:tracePt t="30721" x="436563" y="6434138"/>
          <p14:tracePt t="30729" x="436563" y="6446838"/>
          <p14:tracePt t="30737" x="411163" y="6459538"/>
          <p14:tracePt t="30745" x="411163" y="6472238"/>
          <p14:tracePt t="30753" x="385763" y="6497638"/>
          <p14:tracePt t="30761" x="360363" y="6497638"/>
          <p14:tracePt t="30769" x="346075" y="6511925"/>
          <p14:tracePt t="30778" x="307975" y="6524625"/>
          <p14:tracePt t="30785" x="244475" y="6537325"/>
          <p14:tracePt t="30795" x="153988" y="6575425"/>
          <p14:tracePt t="30801" x="38100" y="65754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37267" y="857251"/>
          <a:ext cx="8873576" cy="5143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0.0 Graph" r:id="rId3" imgW="7454160" imgH="4321440" progId="SigmaPlotGraphicObject.9">
                  <p:embed/>
                </p:oleObj>
              </mc:Choice>
              <mc:Fallback>
                <p:oleObj name="SPW 10.0 Graph" r:id="rId3" imgW="7454160" imgH="4321440" progId="SigmaPlotGraphicObject.9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267" y="857251"/>
                        <a:ext cx="8873576" cy="51434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6000750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7094"/>
    </mc:Choice>
    <mc:Fallback xmlns="">
      <p:transition spd="slow" advTm="27094"/>
    </mc:Fallback>
  </mc:AlternateContent>
  <p:extLst>
    <p:ext uri="{3A86A75C-4F4B-4683-9AE1-C65F6400EC91}">
      <p14:laserTraceLst xmlns:p14="http://schemas.microsoft.com/office/powerpoint/2010/main">
        <p14:tracePtLst>
          <p14:tracePt t="9628" x="282575" y="5676900"/>
          <p14:tracePt t="9636" x="565150" y="5457825"/>
          <p14:tracePt t="9644" x="976313" y="5253038"/>
          <p14:tracePt t="9653" x="1438275" y="5033963"/>
          <p14:tracePt t="9660" x="2106613" y="4725988"/>
          <p14:tracePt t="9668" x="2735263" y="4430713"/>
          <p14:tracePt t="9676" x="3209925" y="4148138"/>
          <p14:tracePt t="9684" x="4097338" y="3749675"/>
          <p14:tracePt t="9692" x="4776788" y="3441700"/>
          <p14:tracePt t="9700" x="5407025" y="3146425"/>
          <p14:tracePt t="9708" x="6330950" y="2787650"/>
          <p14:tracePt t="9716" x="6716713" y="2517775"/>
          <p14:tracePt t="9724" x="7011988" y="2363788"/>
          <p14:tracePt t="9732" x="7269163" y="2208213"/>
          <p14:tracePt t="9740" x="7448550" y="2119313"/>
          <p14:tracePt t="9748" x="7589838" y="2016125"/>
          <p14:tracePt t="9756" x="7680325" y="1978025"/>
          <p14:tracePt t="9764" x="7718425" y="1965325"/>
          <p14:tracePt t="9772" x="7731125" y="1939925"/>
          <p14:tracePt t="9780" x="7756525" y="1912938"/>
          <p14:tracePt t="9796" x="7769225" y="1900238"/>
          <p14:tracePt t="9841" x="7796213" y="1887538"/>
          <p14:tracePt t="9856" x="7821613" y="1887538"/>
          <p14:tracePt t="9864" x="7834313" y="1887538"/>
          <p14:tracePt t="9872" x="7859713" y="1887538"/>
          <p14:tracePt t="9880" x="7962900" y="1887538"/>
          <p14:tracePt t="9890" x="7988300" y="1900238"/>
          <p14:tracePt t="9898" x="8091488" y="1900238"/>
          <p14:tracePt t="9907" x="8129588" y="1912938"/>
          <p14:tracePt t="9913" x="8232775" y="1925638"/>
          <p14:tracePt t="9924" x="8334375" y="1925638"/>
          <p14:tracePt t="9931" x="8412163" y="1939925"/>
          <p14:tracePt t="9940" x="8488363" y="1939925"/>
          <p14:tracePt t="9945" x="8502650" y="1939925"/>
          <p14:tracePt t="9952" x="8528050" y="1939925"/>
          <p14:tracePt t="10000" x="8488363" y="1939925"/>
          <p14:tracePt t="10008" x="8374063" y="1925638"/>
          <p14:tracePt t="10016" x="8205788" y="1912938"/>
          <p14:tracePt t="10024" x="8064500" y="1874838"/>
          <p14:tracePt t="10032" x="7897813" y="1862138"/>
          <p14:tracePt t="10040" x="7796213" y="1862138"/>
          <p14:tracePt t="10048" x="7705725" y="1836738"/>
          <p14:tracePt t="10056" x="7627938" y="1836738"/>
          <p14:tracePt t="10064" x="7615238" y="1836738"/>
          <p14:tracePt t="10072" x="7589838" y="1836738"/>
          <p14:tracePt t="10084" x="7577138" y="1836738"/>
          <p14:tracePt t="10116" x="7564438" y="1836738"/>
          <p14:tracePt t="10124" x="7539038" y="1849438"/>
          <p14:tracePt t="10150" x="7526338" y="1849438"/>
          <p14:tracePt t="10165" x="7513638" y="1849438"/>
          <p14:tracePt t="10174" x="7499350" y="1849438"/>
          <p14:tracePt t="10181" x="7473950" y="1849438"/>
          <p14:tracePt t="10197" x="7448550" y="1849438"/>
          <p14:tracePt t="10205" x="7372350" y="1849438"/>
          <p14:tracePt t="10212" x="7332663" y="1824038"/>
          <p14:tracePt t="10221" x="7269163" y="1811338"/>
          <p14:tracePt t="10229" x="7231063" y="1784350"/>
          <p14:tracePt t="10238" x="7218363" y="1771650"/>
          <p14:tracePt t="10244" x="7204075" y="1771650"/>
          <p14:tracePt t="10252" x="7191375" y="1758950"/>
          <p14:tracePt t="10305" x="7165975" y="1758950"/>
          <p14:tracePt t="10322" x="7127875" y="1758950"/>
          <p14:tracePt t="10329" x="7062788" y="1758950"/>
          <p14:tracePt t="10338" x="6973888" y="1746250"/>
          <p14:tracePt t="10344" x="6908800" y="1746250"/>
          <p14:tracePt t="10352" x="6819900" y="1708150"/>
          <p14:tracePt t="10360" x="6729413" y="1695450"/>
          <p14:tracePt t="10367" x="6613525" y="1670050"/>
          <p14:tracePt t="10376" x="6524625" y="1657350"/>
          <p14:tracePt t="10384" x="6484938" y="1657350"/>
          <p14:tracePt t="10392" x="6396038" y="1617663"/>
          <p14:tracePt t="10400" x="6356350" y="1617663"/>
          <p14:tracePt t="10409" x="6318250" y="1604963"/>
          <p14:tracePt t="10417" x="6280150" y="1592263"/>
          <p14:tracePt t="10425" x="6267450" y="1592263"/>
          <p14:tracePt t="10433" x="6229350" y="1579563"/>
          <p14:tracePt t="10441" x="6216650" y="1579563"/>
          <p14:tracePt t="10449" x="6189663" y="1566863"/>
          <p14:tracePt t="10457" x="6151563" y="1554163"/>
          <p14:tracePt t="10464" x="6138863" y="1554163"/>
          <p14:tracePt t="10480" x="6100763" y="1554163"/>
          <p14:tracePt t="10488" x="6075363" y="1554163"/>
          <p14:tracePt t="10496" x="6035675" y="1541463"/>
          <p14:tracePt t="10504" x="5997575" y="1541463"/>
          <p14:tracePt t="10512" x="5972175" y="1541463"/>
          <p14:tracePt t="10520" x="5907088" y="1541463"/>
          <p14:tracePt t="10529" x="5830888" y="1541463"/>
          <p14:tracePt t="10539" x="5765800" y="1541463"/>
          <p14:tracePt t="10545" x="5664200" y="1541463"/>
          <p14:tracePt t="10554" x="5573713" y="1541463"/>
          <p14:tracePt t="10561" x="5548313" y="1541463"/>
          <p14:tracePt t="10570" x="5470525" y="1541463"/>
          <p14:tracePt t="10577" x="5381625" y="1528763"/>
          <p14:tracePt t="10585" x="5341938" y="1528763"/>
          <p14:tracePt t="10597" x="5278438" y="1528763"/>
          <p14:tracePt t="10606" x="5253038" y="1528763"/>
          <p14:tracePt t="10612" x="5162550" y="1528763"/>
          <p14:tracePt t="10621" x="5137150" y="1528763"/>
          <p14:tracePt t="10628" x="5073650" y="1528763"/>
          <p14:tracePt t="10636" x="5008563" y="1528763"/>
          <p14:tracePt t="10644" x="4932363" y="1528763"/>
          <p14:tracePt t="10652" x="4867275" y="1528763"/>
          <p14:tracePt t="10660" x="4841875" y="1528763"/>
          <p14:tracePt t="10670" x="4776788" y="1528763"/>
          <p14:tracePt t="10678" x="4687888" y="1528763"/>
          <p14:tracePt t="10686" x="4622800" y="1528763"/>
          <p14:tracePt t="10693" x="4533900" y="1528763"/>
          <p14:tracePt t="10702" x="4443413" y="1528763"/>
          <p14:tracePt t="10710" x="4352925" y="1541463"/>
          <p14:tracePt t="10717" x="4264025" y="1541463"/>
          <p14:tracePt t="10724" x="4160838" y="1541463"/>
          <p14:tracePt t="10732" x="4122738" y="1541463"/>
          <p14:tracePt t="10740" x="4057650" y="1541463"/>
          <p14:tracePt t="10748" x="3994150" y="1541463"/>
          <p14:tracePt t="10756" x="3956050" y="1541463"/>
          <p14:tracePt t="10764" x="3930650" y="1541463"/>
          <p14:tracePt t="10772" x="3865563" y="1541463"/>
          <p14:tracePt t="10780" x="3827463" y="1541463"/>
          <p14:tracePt t="10790" x="3789363" y="1541463"/>
          <p14:tracePt t="10797" x="3762375" y="1528763"/>
          <p14:tracePt t="10808" x="3698875" y="1528763"/>
          <p14:tracePt t="10813" x="3673475" y="1516063"/>
          <p14:tracePt t="10822" x="3648075" y="1516063"/>
          <p14:tracePt t="10828" x="3582988" y="1516063"/>
          <p14:tracePt t="10836" x="3557588" y="1516063"/>
          <p14:tracePt t="10844" x="3467100" y="1516063"/>
          <p14:tracePt t="10853" x="3403600" y="1516063"/>
          <p14:tracePt t="10860" x="3313113" y="1516063"/>
          <p14:tracePt t="10869" x="3236913" y="1516063"/>
          <p14:tracePt t="10877" x="3159125" y="1516063"/>
          <p14:tracePt t="10885" x="3095625" y="1516063"/>
          <p14:tracePt t="10893" x="3068638" y="1516063"/>
          <p14:tracePt t="10901" x="2992438" y="1503363"/>
          <p14:tracePt t="10917" x="2979738" y="1503363"/>
          <p14:tracePt t="10924" x="2967038" y="1503363"/>
          <p14:tracePt t="10932" x="2954338" y="1503363"/>
          <p14:tracePt t="10940" x="2927350" y="1503363"/>
          <p14:tracePt t="10948" x="2927350" y="1516063"/>
          <p14:tracePt t="10956" x="2901950" y="1516063"/>
          <p14:tracePt t="10963" x="2876550" y="1516063"/>
          <p14:tracePt t="10980" x="2851150" y="1528763"/>
          <p14:tracePt t="10988" x="2813050" y="1528763"/>
          <p14:tracePt t="10997" x="2800350" y="1541463"/>
          <p14:tracePt t="11005" x="2773363" y="1554163"/>
          <p14:tracePt t="11013" x="2747963" y="1566863"/>
          <p14:tracePt t="11022" x="2671763" y="1579563"/>
          <p14:tracePt t="11029" x="2632075" y="1579563"/>
          <p14:tracePt t="11036" x="2593975" y="1592263"/>
          <p14:tracePt t="11046" x="2581275" y="1592263"/>
          <p14:tracePt t="11052" x="2555875" y="1604963"/>
          <p14:tracePt t="11060" x="2543175" y="1604963"/>
          <p14:tracePt t="11068" x="2530475" y="1604963"/>
          <p14:tracePt t="11076" x="2517775" y="1604963"/>
          <p14:tracePt t="11084" x="2505075" y="1604963"/>
          <p14:tracePt t="11093" x="2478088" y="1617663"/>
          <p14:tracePt t="11101" x="2465388" y="1630363"/>
          <p14:tracePt t="11108" x="2452688" y="1644650"/>
          <p14:tracePt t="11116" x="2439988" y="1644650"/>
          <p14:tracePt t="11124" x="2401888" y="1657350"/>
          <p14:tracePt t="11132" x="2401888" y="1670050"/>
          <p14:tracePt t="11140" x="2376488" y="1682750"/>
          <p14:tracePt t="11148" x="2336800" y="1708150"/>
          <p14:tracePt t="11173" x="2324100" y="1720850"/>
          <p14:tracePt t="11180" x="2298700" y="1746250"/>
          <p14:tracePt t="11205" x="2273300" y="1758950"/>
          <p14:tracePt t="11212" x="2260600" y="1771650"/>
          <p14:tracePt t="11220" x="2260600" y="1784350"/>
          <p14:tracePt t="11228" x="2235200" y="1784350"/>
          <p14:tracePt t="11236" x="2222500" y="1784350"/>
          <p14:tracePt t="11244" x="2222500" y="1798638"/>
          <p14:tracePt t="11252" x="2208213" y="1798638"/>
          <p14:tracePt t="11260" x="2182813" y="1824038"/>
          <p14:tracePt t="11269" x="2170113" y="1836738"/>
          <p14:tracePt t="11276" x="2157413" y="1836738"/>
          <p14:tracePt t="11284" x="2132013" y="1836738"/>
          <p14:tracePt t="11300" x="2119313" y="1849438"/>
          <p14:tracePt t="11309" x="2106613" y="1862138"/>
          <p14:tracePt t="11324" x="2081213" y="1874838"/>
          <p14:tracePt t="11332" x="2066925" y="1874838"/>
          <p14:tracePt t="11340" x="2066925" y="1887538"/>
          <p14:tracePt t="11365" x="2041525" y="1900238"/>
          <p14:tracePt t="11374" x="2016125" y="1912938"/>
          <p14:tracePt t="11396" x="2003425" y="1925638"/>
          <p14:tracePt t="11404" x="1990725" y="1939925"/>
          <p14:tracePt t="11412" x="1978025" y="1965325"/>
          <p14:tracePt t="11421" x="1978025" y="1978025"/>
          <p14:tracePt t="11428" x="1965325" y="2003425"/>
          <p14:tracePt t="11436" x="1952625" y="2016125"/>
          <p14:tracePt t="11444" x="1952625" y="2041525"/>
          <p14:tracePt t="11452" x="1952625" y="2106613"/>
          <p14:tracePt t="11462" x="1952625" y="2132013"/>
          <p14:tracePt t="11469" x="1952625" y="2170113"/>
          <p14:tracePt t="11477" x="1952625" y="2195513"/>
          <p14:tracePt t="11485" x="1939925" y="2222500"/>
          <p14:tracePt t="11493" x="1939925" y="2247900"/>
          <p14:tracePt t="11501" x="1939925" y="2260600"/>
          <p14:tracePt t="11517" x="1939925" y="2273300"/>
          <p14:tracePt t="11525" x="1939925" y="2286000"/>
          <p14:tracePt t="11556" x="1939925" y="2311400"/>
          <p14:tracePt t="11564" x="1939925" y="2324100"/>
          <p14:tracePt t="11588" x="1939925" y="2349500"/>
          <p14:tracePt t="11596" x="1939925" y="2363788"/>
          <p14:tracePt t="11629" x="1939925" y="2376488"/>
          <p14:tracePt t="11637" x="1952625" y="2401888"/>
          <p14:tracePt t="11668" x="1952625" y="2427288"/>
          <p14:tracePt t="11676" x="1952625" y="2439988"/>
          <p14:tracePt t="11700" x="1952625" y="2452688"/>
          <p14:tracePt t="11708" x="1952625" y="2465388"/>
          <p14:tracePt t="11724" x="1952625" y="2478088"/>
          <p14:tracePt t="11748" x="1952625" y="2505075"/>
          <p14:tracePt t="11765" x="1952625" y="2517775"/>
          <p14:tracePt t="11775" x="1965325" y="2543175"/>
          <p14:tracePt t="11797" x="1978025" y="2568575"/>
          <p14:tracePt t="11808" x="1978025" y="2581275"/>
          <p14:tracePt t="11812" x="1990725" y="2593975"/>
          <p14:tracePt t="11820" x="1990725" y="2606675"/>
          <p14:tracePt t="11828" x="1990725" y="2619375"/>
          <p14:tracePt t="11930" x="1990725" y="2632075"/>
          <p14:tracePt t="11945" x="1990725" y="2646363"/>
          <p14:tracePt t="12452" x="1990725" y="2632075"/>
          <p14:tracePt t="12468" x="1965325" y="2619375"/>
          <p14:tracePt t="12476" x="1952625" y="2593975"/>
          <p14:tracePt t="12484" x="1939925" y="2530475"/>
          <p14:tracePt t="12492" x="1912938" y="2490788"/>
          <p14:tracePt t="12500" x="1900238" y="2465388"/>
          <p14:tracePt t="12508" x="1887538" y="2465388"/>
          <p14:tracePt t="12516" x="1862138" y="2439988"/>
          <p14:tracePt t="12524" x="1849438" y="2427288"/>
          <p14:tracePt t="12548" x="1836738" y="2414588"/>
          <p14:tracePt t="12580" x="1824038" y="2414588"/>
          <p14:tracePt t="12612" x="1811338" y="2414588"/>
          <p14:tracePt t="12628" x="1798638" y="2414588"/>
          <p14:tracePt t="12692" x="1798638" y="2427288"/>
          <p14:tracePt t="12708" x="1798638" y="2452688"/>
          <p14:tracePt t="12716" x="1798638" y="2465388"/>
          <p14:tracePt t="12740" x="1811338" y="2505075"/>
          <p14:tracePt t="12748" x="1836738" y="2517775"/>
          <p14:tracePt t="12756" x="1862138" y="2530475"/>
          <p14:tracePt t="12764" x="1900238" y="2555875"/>
          <p14:tracePt t="12772" x="1990725" y="2568575"/>
          <p14:tracePt t="12780" x="2081213" y="2593975"/>
          <p14:tracePt t="12789" x="2195513" y="2606675"/>
          <p14:tracePt t="12796" x="2298700" y="2646363"/>
          <p14:tracePt t="12804" x="2324100" y="2646363"/>
          <p14:tracePt t="12812" x="2389188" y="2646363"/>
          <p14:tracePt t="12820" x="2427288" y="2646363"/>
          <p14:tracePt t="12829" x="2439988" y="2646363"/>
          <p14:tracePt t="12837" x="2478088" y="2646363"/>
          <p14:tracePt t="12845" x="2490788" y="2646363"/>
          <p14:tracePt t="12860" x="2530475" y="2581275"/>
          <p14:tracePt t="12868" x="2555875" y="2517775"/>
          <p14:tracePt t="12876" x="2568575" y="2505075"/>
          <p14:tracePt t="12884" x="2581275" y="2490788"/>
          <p14:tracePt t="12900" x="2593975" y="2478088"/>
          <p14:tracePt t="12909" x="2593975" y="2465388"/>
          <p14:tracePt t="13060" x="2606675" y="2452688"/>
          <p14:tracePt t="13068" x="2619375" y="2452688"/>
          <p14:tracePt t="13078" x="2619375" y="2465388"/>
          <p14:tracePt t="13086" x="2646363" y="2478088"/>
          <p14:tracePt t="13094" x="2684463" y="2478088"/>
          <p14:tracePt t="13102" x="2760663" y="2490788"/>
          <p14:tracePt t="13109" x="2838450" y="2517775"/>
          <p14:tracePt t="13117" x="2967038" y="2517775"/>
          <p14:tracePt t="13125" x="3068638" y="2530475"/>
          <p14:tracePt t="13133" x="3262313" y="2530475"/>
          <p14:tracePt t="13143" x="3378200" y="2530475"/>
          <p14:tracePt t="13149" x="3479800" y="2530475"/>
          <p14:tracePt t="13158" x="3544888" y="2530475"/>
          <p14:tracePt t="13164" x="3648075" y="2505075"/>
          <p14:tracePt t="13173" x="3686175" y="2465388"/>
          <p14:tracePt t="13180" x="3711575" y="2427288"/>
          <p14:tracePt t="13188" x="3736975" y="2389188"/>
          <p14:tracePt t="13196" x="3789363" y="2324100"/>
          <p14:tracePt t="13204" x="3789363" y="2311400"/>
          <p14:tracePt t="13212" x="3789363" y="2298700"/>
          <p14:tracePt t="13220" x="3802063" y="2298700"/>
          <p14:tracePt t="13228" x="3814763" y="2273300"/>
          <p14:tracePt t="13236" x="3814763" y="2247900"/>
          <p14:tracePt t="13252" x="3814763" y="2222500"/>
          <p14:tracePt t="13268" x="3814763" y="2195513"/>
          <p14:tracePt t="13277" x="3814763" y="2182813"/>
          <p14:tracePt t="13285" x="3814763" y="2170113"/>
          <p14:tracePt t="13293" x="3814763" y="2157413"/>
          <p14:tracePt t="13301" x="3814763" y="2132013"/>
          <p14:tracePt t="13308" x="3814763" y="2119313"/>
          <p14:tracePt t="13316" x="3814763" y="2106613"/>
          <p14:tracePt t="13324" x="3802063" y="2081213"/>
          <p14:tracePt t="13332" x="3775075" y="2054225"/>
          <p14:tracePt t="13340" x="3775075" y="2041525"/>
          <p14:tracePt t="13348" x="3762375" y="2016125"/>
          <p14:tracePt t="13357" x="3686175" y="1978025"/>
          <p14:tracePt t="13364" x="3673475" y="1952625"/>
          <p14:tracePt t="13374" x="3633788" y="1939925"/>
          <p14:tracePt t="13380" x="3595688" y="1900238"/>
          <p14:tracePt t="13388" x="3570288" y="1874838"/>
          <p14:tracePt t="13396" x="3544888" y="1836738"/>
          <p14:tracePt t="13404" x="3532188" y="1824038"/>
          <p14:tracePt t="13412" x="3506788" y="1798638"/>
          <p14:tracePt t="13420" x="3467100" y="1771650"/>
          <p14:tracePt t="13428" x="3454400" y="1758950"/>
          <p14:tracePt t="13436" x="3441700" y="1746250"/>
          <p14:tracePt t="13444" x="3429000" y="1733550"/>
          <p14:tracePt t="13452" x="3416300" y="1733550"/>
          <p14:tracePt t="13472" x="3390900" y="1733550"/>
          <p14:tracePt t="13480" x="3351213" y="1733550"/>
          <p14:tracePt t="13488" x="3325813" y="1733550"/>
          <p14:tracePt t="13497" x="3236913" y="1720850"/>
          <p14:tracePt t="13505" x="3171825" y="1720850"/>
          <p14:tracePt t="13513" x="3108325" y="1708150"/>
          <p14:tracePt t="13521" x="3017838" y="1708150"/>
          <p14:tracePt t="13529" x="2927350" y="1708150"/>
          <p14:tracePt t="13537" x="2825750" y="1708150"/>
          <p14:tracePt t="13544" x="2735263" y="1695450"/>
          <p14:tracePt t="13552" x="2646363" y="1695450"/>
          <p14:tracePt t="13560" x="2606675" y="1695450"/>
          <p14:tracePt t="13568" x="2581275" y="1695450"/>
          <p14:tracePt t="13577" x="2543175" y="1695450"/>
          <p14:tracePt t="13585" x="2505075" y="1695450"/>
          <p14:tracePt t="13593" x="2490788" y="1695450"/>
          <p14:tracePt t="13601" x="2465388" y="1695450"/>
          <p14:tracePt t="13609" x="2439988" y="1695450"/>
          <p14:tracePt t="13616" x="2414588" y="1695450"/>
          <p14:tracePt t="13624" x="2336800" y="1720850"/>
          <p14:tracePt t="13632" x="2324100" y="1733550"/>
          <p14:tracePt t="13640" x="2247900" y="1771650"/>
          <p14:tracePt t="13649" x="2222500" y="1798638"/>
          <p14:tracePt t="13658" x="2222500" y="1824038"/>
          <p14:tracePt t="13666" x="2208213" y="1849438"/>
          <p14:tracePt t="13675" x="2182813" y="1874838"/>
          <p14:tracePt t="13681" x="2170113" y="1887538"/>
          <p14:tracePt t="13689" x="2157413" y="1912938"/>
          <p14:tracePt t="13697" x="2132013" y="1939925"/>
          <p14:tracePt t="13705" x="2132013" y="1952625"/>
          <p14:tracePt t="13714" x="2119313" y="1978025"/>
          <p14:tracePt t="13721" x="2119313" y="2003425"/>
          <p14:tracePt t="13736" x="2106613" y="2066925"/>
          <p14:tracePt t="13744" x="2106613" y="2081213"/>
          <p14:tracePt t="13752" x="2106613" y="2093913"/>
          <p14:tracePt t="13760" x="2106613" y="2119313"/>
          <p14:tracePt t="13776" x="2106613" y="2132013"/>
          <p14:tracePt t="13784" x="2119313" y="2157413"/>
          <p14:tracePt t="13794" x="2132013" y="2170113"/>
          <p14:tracePt t="13801" x="2235200" y="2195513"/>
          <p14:tracePt t="13809" x="2414588" y="2235200"/>
          <p14:tracePt t="13817" x="2581275" y="2247900"/>
          <p14:tracePt t="13825" x="2773363" y="2260600"/>
          <p14:tracePt t="13833" x="2901950" y="2260600"/>
          <p14:tracePt t="13842" x="3082925" y="2260600"/>
          <p14:tracePt t="13849" x="3184525" y="2260600"/>
          <p14:tracePt t="13859" x="3224213" y="2260600"/>
          <p14:tracePt t="13875" x="3249613" y="2260600"/>
          <p14:tracePt t="13880" x="3262313" y="2260600"/>
          <p14:tracePt t="13896" x="3262313" y="2247900"/>
          <p14:tracePt t="13913" x="3262313" y="2235200"/>
          <p14:tracePt t="14138" x="3287713" y="2298700"/>
          <p14:tracePt t="14145" x="3300413" y="2311400"/>
          <p14:tracePt t="14152" x="3313113" y="2336800"/>
          <p14:tracePt t="14160" x="3313113" y="2439988"/>
          <p14:tracePt t="14168" x="3325813" y="2606675"/>
          <p14:tracePt t="14177" x="3365500" y="2787650"/>
          <p14:tracePt t="14184" x="3403600" y="2979738"/>
          <p14:tracePt t="14192" x="3416300" y="3209925"/>
          <p14:tracePt t="14200" x="3416300" y="3429000"/>
          <p14:tracePt t="14208" x="3429000" y="3557588"/>
          <p14:tracePt t="14216" x="3441700" y="3648075"/>
          <p14:tracePt t="14224" x="3467100" y="3736975"/>
          <p14:tracePt t="14232" x="3467100" y="3775075"/>
          <p14:tracePt t="14240" x="3467100" y="3802063"/>
          <p14:tracePt t="14248" x="3467100" y="3840163"/>
          <p14:tracePt t="14257" x="3467100" y="3852863"/>
          <p14:tracePt t="14264" x="3467100" y="3865563"/>
          <p14:tracePt t="14272" x="3467100" y="3878263"/>
          <p14:tracePt t="14377" x="3467100" y="3890963"/>
          <p14:tracePt t="14392" x="3441700" y="3916363"/>
          <p14:tracePt t="14400" x="3441700" y="3930650"/>
          <p14:tracePt t="14408" x="3403600" y="3943350"/>
          <p14:tracePt t="14416" x="3390900" y="3943350"/>
          <p14:tracePt t="14424" x="3378200" y="3943350"/>
          <p14:tracePt t="14432" x="3365500" y="3943350"/>
          <p14:tracePt t="14440" x="3351213" y="3943350"/>
          <p14:tracePt t="14449" x="3338513" y="3943350"/>
          <p14:tracePt t="14462" x="3313113" y="3943350"/>
          <p14:tracePt t="14465" x="3275013" y="3930650"/>
          <p14:tracePt t="14473" x="3262313" y="3903663"/>
          <p14:tracePt t="14482" x="3236913" y="3865563"/>
          <p14:tracePt t="14489" x="3197225" y="3802063"/>
          <p14:tracePt t="14497" x="3146425" y="3724275"/>
          <p14:tracePt t="14505" x="3108325" y="3686175"/>
          <p14:tracePt t="14514" x="3082925" y="3648075"/>
          <p14:tracePt t="14521" x="2992438" y="3570288"/>
          <p14:tracePt t="14530" x="2967038" y="3557588"/>
          <p14:tracePt t="14537" x="2941638" y="3532188"/>
          <p14:tracePt t="14544" x="2914650" y="3532188"/>
          <p14:tracePt t="14553" x="2901950" y="3532188"/>
          <p14:tracePt t="14569" x="2889250" y="3532188"/>
          <p14:tracePt t="14577" x="2876550" y="3532188"/>
          <p14:tracePt t="14592" x="2863850" y="3532188"/>
          <p14:tracePt t="14600" x="2851150" y="3532188"/>
          <p14:tracePt t="14608" x="2825750" y="3532188"/>
          <p14:tracePt t="14616" x="2787650" y="3532188"/>
          <p14:tracePt t="14624" x="2709863" y="3532188"/>
          <p14:tracePt t="14632" x="2619375" y="3532188"/>
          <p14:tracePt t="14640" x="2530475" y="3532188"/>
          <p14:tracePt t="14648" x="2465388" y="3532188"/>
          <p14:tracePt t="14657" x="2439988" y="3532188"/>
          <p14:tracePt t="14676" x="2401888" y="3532188"/>
          <p14:tracePt t="14681" x="2376488" y="3532188"/>
          <p14:tracePt t="14697" x="2363788" y="3532188"/>
          <p14:tracePt t="14745" x="2349500" y="3532188"/>
          <p14:tracePt t="14832" x="2336800" y="3532188"/>
          <p14:tracePt t="14841" x="2311400" y="3544888"/>
          <p14:tracePt t="14856" x="2298700" y="3557588"/>
          <p14:tracePt t="14864" x="2286000" y="3570288"/>
          <p14:tracePt t="14872" x="2273300" y="3582988"/>
          <p14:tracePt t="14881" x="2247900" y="3648075"/>
          <p14:tracePt t="14898" x="2222500" y="3686175"/>
          <p14:tracePt t="14905" x="2195513" y="3724275"/>
          <p14:tracePt t="14915" x="2170113" y="3789363"/>
          <p14:tracePt t="14921" x="2157413" y="3878263"/>
          <p14:tracePt t="14929" x="2144713" y="3916363"/>
          <p14:tracePt t="14936" x="2132013" y="3930650"/>
          <p14:tracePt t="14944" x="2119313" y="4019550"/>
          <p14:tracePt t="14952" x="2106613" y="4057650"/>
          <p14:tracePt t="14961" x="2093913" y="4070350"/>
          <p14:tracePt t="14968" x="2093913" y="4135438"/>
          <p14:tracePt t="14977" x="2081213" y="4173538"/>
          <p14:tracePt t="14984" x="2066925" y="4211638"/>
          <p14:tracePt t="14992" x="2066925" y="4225925"/>
          <p14:tracePt t="15000" x="2054225" y="4302125"/>
          <p14:tracePt t="15008" x="2054225" y="4327525"/>
          <p14:tracePt t="15016" x="2054225" y="4367213"/>
          <p14:tracePt t="15024" x="2054225" y="4405313"/>
          <p14:tracePt t="15032" x="2054225" y="4481513"/>
          <p14:tracePt t="15041" x="2054225" y="4572000"/>
          <p14:tracePt t="15048" x="2054225" y="4635500"/>
          <p14:tracePt t="15056" x="2054225" y="4662488"/>
          <p14:tracePt t="15065" x="2054225" y="4725988"/>
          <p14:tracePt t="15073" x="2054225" y="4816475"/>
          <p14:tracePt t="15081" x="2054225" y="4892675"/>
          <p14:tracePt t="15089" x="2066925" y="4892675"/>
          <p14:tracePt t="15097" x="2081213" y="4918075"/>
          <p14:tracePt t="15105" x="2093913" y="4932363"/>
          <p14:tracePt t="15113" x="2093913" y="4945063"/>
          <p14:tracePt t="15121" x="2106613" y="4957763"/>
          <p14:tracePt t="15129" x="2119313" y="4970463"/>
          <p14:tracePt t="15137" x="2144713" y="4983163"/>
          <p14:tracePt t="15145" x="2144713" y="4995863"/>
          <p14:tracePt t="15152" x="2182813" y="5021263"/>
          <p14:tracePt t="15160" x="2222500" y="5033963"/>
          <p14:tracePt t="15169" x="2235200" y="5033963"/>
          <p14:tracePt t="15176" x="2298700" y="5033963"/>
          <p14:tracePt t="15185" x="2363788" y="5033963"/>
          <p14:tracePt t="15192" x="2389188" y="5033963"/>
          <p14:tracePt t="15200" x="2452688" y="5033963"/>
          <p14:tracePt t="15208" x="2490788" y="5033963"/>
          <p14:tracePt t="15216" x="2568575" y="5021263"/>
          <p14:tracePt t="15224" x="2606675" y="4995863"/>
          <p14:tracePt t="15232" x="2684463" y="4932363"/>
          <p14:tracePt t="15241" x="2760663" y="4854575"/>
          <p14:tracePt t="15248" x="2838450" y="4751388"/>
          <p14:tracePt t="15256" x="2941638" y="4649788"/>
          <p14:tracePt t="15264" x="2979738" y="4610100"/>
          <p14:tracePt t="15272" x="3017838" y="4572000"/>
          <p14:tracePt t="15280" x="3055938" y="4508500"/>
          <p14:tracePt t="15288" x="3082925" y="4481513"/>
          <p14:tracePt t="15296" x="3095625" y="4468813"/>
          <p14:tracePt t="15308" x="3108325" y="4443413"/>
          <p14:tracePt t="15316" x="3121025" y="4430713"/>
          <p14:tracePt t="15324" x="3146425" y="4392613"/>
          <p14:tracePt t="15332" x="3159125" y="4379913"/>
          <p14:tracePt t="15341" x="3159125" y="4340225"/>
          <p14:tracePt t="15348" x="3184525" y="4302125"/>
          <p14:tracePt t="15356" x="3184525" y="4276725"/>
          <p14:tracePt t="15364" x="3209925" y="4186238"/>
          <p14:tracePt t="15372" x="3209925" y="4122738"/>
          <p14:tracePt t="15382" x="3236913" y="4032250"/>
          <p14:tracePt t="15389" x="3249613" y="3943350"/>
          <p14:tracePt t="15397" x="3262313" y="3865563"/>
          <p14:tracePt t="15405" x="3262313" y="3840163"/>
          <p14:tracePt t="15413" x="3262313" y="3775075"/>
          <p14:tracePt t="15421" x="3262313" y="3736975"/>
          <p14:tracePt t="15429" x="3262313" y="3673475"/>
          <p14:tracePt t="15436" x="3249613" y="3633788"/>
          <p14:tracePt t="15444" x="3224213" y="3595688"/>
          <p14:tracePt t="15452" x="3184525" y="3557588"/>
          <p14:tracePt t="15461" x="3146425" y="3532188"/>
          <p14:tracePt t="15468" x="3108325" y="3492500"/>
          <p14:tracePt t="15476" x="3082925" y="3479800"/>
          <p14:tracePt t="15484" x="3043238" y="3454400"/>
          <p14:tracePt t="15492" x="2979738" y="3429000"/>
          <p14:tracePt t="15500" x="2941638" y="3416300"/>
          <p14:tracePt t="15508" x="2851150" y="3378200"/>
          <p14:tracePt t="15517" x="2825750" y="3378200"/>
          <p14:tracePt t="15526" x="2800350" y="3365500"/>
          <p14:tracePt t="15532" x="2760663" y="3365500"/>
          <p14:tracePt t="15540" x="2722563" y="3365500"/>
          <p14:tracePt t="15548" x="2697163" y="3365500"/>
          <p14:tracePt t="15556" x="2659063" y="3365500"/>
          <p14:tracePt t="15564" x="2632075" y="3365500"/>
          <p14:tracePt t="15572" x="2606675" y="3390900"/>
          <p14:tracePt t="15580" x="2530475" y="3416300"/>
          <p14:tracePt t="15588" x="2490788" y="3441700"/>
          <p14:tracePt t="15596" x="2465388" y="3479800"/>
          <p14:tracePt t="15604" x="2439988" y="3506788"/>
          <p14:tracePt t="15612" x="2389188" y="3595688"/>
          <p14:tracePt t="15620" x="2349500" y="3660775"/>
          <p14:tracePt t="15628" x="2336800" y="3749675"/>
          <p14:tracePt t="15636" x="2311400" y="3827463"/>
          <p14:tracePt t="15644" x="2286000" y="3956050"/>
          <p14:tracePt t="15652" x="2286000" y="4084638"/>
          <p14:tracePt t="15660" x="2273300" y="4264025"/>
          <p14:tracePt t="15668" x="2273300" y="4392613"/>
          <p14:tracePt t="15676" x="2273300" y="4521200"/>
          <p14:tracePt t="15684" x="2273300" y="4687888"/>
          <p14:tracePt t="15692" x="2273300" y="4803775"/>
          <p14:tracePt t="15700" x="2273300" y="4905375"/>
          <p14:tracePt t="15708" x="2273300" y="5033963"/>
          <p14:tracePt t="15725" x="2273300" y="5227638"/>
          <p14:tracePt t="15732" x="2286000" y="5316538"/>
          <p14:tracePt t="15740" x="2286000" y="5394325"/>
          <p14:tracePt t="15748" x="2298700" y="5457825"/>
          <p14:tracePt t="15756" x="2324100" y="5483225"/>
          <p14:tracePt t="15764" x="2336800" y="5495925"/>
          <p14:tracePt t="15772" x="2363788" y="5510213"/>
          <p14:tracePt t="15780" x="2389188" y="5522913"/>
          <p14:tracePt t="15788" x="2478088" y="5522913"/>
          <p14:tracePt t="15796" x="2581275" y="5522913"/>
          <p14:tracePt t="15804" x="2709863" y="5522913"/>
          <p14:tracePt t="15812" x="2851150" y="5510213"/>
          <p14:tracePt t="15820" x="2941638" y="5419725"/>
          <p14:tracePt t="15828" x="3043238" y="5381625"/>
          <p14:tracePt t="15837" x="3121025" y="5291138"/>
          <p14:tracePt t="15844" x="3146425" y="5278438"/>
          <p14:tracePt t="15852" x="3171825" y="5240338"/>
          <p14:tracePt t="15860" x="3184525" y="5213350"/>
          <p14:tracePt t="15868" x="3184525" y="5200650"/>
          <p14:tracePt t="15884" x="3184525" y="5187950"/>
          <p14:tracePt t="15892" x="3184525" y="5175250"/>
          <p14:tracePt t="15900" x="3184525" y="5162550"/>
          <p14:tracePt t="15908" x="3184525" y="5149850"/>
          <p14:tracePt t="15976" x="3184525" y="5162550"/>
          <p14:tracePt t="15985" x="3184525" y="5200650"/>
          <p14:tracePt t="15995" x="3184525" y="5265738"/>
          <p14:tracePt t="16001" x="3197225" y="5329238"/>
          <p14:tracePt t="16011" x="3197225" y="5368925"/>
          <p14:tracePt t="16017" x="3197225" y="5394325"/>
          <p14:tracePt t="16040" x="3209925" y="5394325"/>
          <p14:tracePt t="16072" x="3236913" y="5394325"/>
          <p14:tracePt t="16080" x="3313113" y="5394325"/>
          <p14:tracePt t="16088" x="3441700" y="5368925"/>
          <p14:tracePt t="16097" x="3621088" y="5329238"/>
          <p14:tracePt t="16105" x="3852863" y="5240338"/>
          <p14:tracePt t="16113" x="4225925" y="5162550"/>
          <p14:tracePt t="16127" x="4622800" y="5033963"/>
          <p14:tracePt t="16132" x="5111750" y="4879975"/>
          <p14:tracePt t="16140" x="5548313" y="4751388"/>
          <p14:tracePt t="16148" x="5959475" y="4597400"/>
          <p14:tracePt t="16156" x="6202363" y="4443413"/>
          <p14:tracePt t="16164" x="6383338" y="4340225"/>
          <p14:tracePt t="16172" x="6575425" y="4186238"/>
          <p14:tracePt t="16180" x="6678613" y="4097338"/>
          <p14:tracePt t="16188" x="6754813" y="3956050"/>
          <p14:tracePt t="16196" x="6845300" y="3749675"/>
          <p14:tracePt t="16204" x="6896100" y="3660775"/>
          <p14:tracePt t="16212" x="6948488" y="3532188"/>
          <p14:tracePt t="16220" x="6948488" y="3351213"/>
          <p14:tracePt t="16228" x="6999288" y="3159125"/>
          <p14:tracePt t="16236" x="6999288" y="3055938"/>
          <p14:tracePt t="16244" x="7037388" y="2863850"/>
          <p14:tracePt t="16252" x="7050088" y="2747963"/>
          <p14:tracePt t="16260" x="7077075" y="2568575"/>
          <p14:tracePt t="16268" x="7102475" y="2505075"/>
          <p14:tracePt t="16276" x="7115175" y="2389188"/>
          <p14:tracePt t="16285" x="7127875" y="2298700"/>
          <p14:tracePt t="16293" x="7140575" y="2195513"/>
          <p14:tracePt t="16301" x="7165975" y="2106613"/>
          <p14:tracePt t="16310" x="7178675" y="2016125"/>
          <p14:tracePt t="16317" x="7204075" y="1874838"/>
          <p14:tracePt t="16326" x="7218363" y="1862138"/>
          <p14:tracePt t="16333" x="7243763" y="1824038"/>
          <p14:tracePt t="16340" x="7269163" y="1784350"/>
          <p14:tracePt t="16348" x="7307263" y="1720850"/>
          <p14:tracePt t="16356" x="7345363" y="1682750"/>
          <p14:tracePt t="16364" x="7385050" y="1644650"/>
          <p14:tracePt t="16372" x="7397750" y="1630363"/>
          <p14:tracePt t="16380" x="7397750" y="1617663"/>
          <p14:tracePt t="16396" x="7410450" y="1617663"/>
          <p14:tracePt t="16424" x="7410450" y="1604963"/>
          <p14:tracePt t="16432" x="7410450" y="1592263"/>
          <p14:tracePt t="16440" x="7423150" y="1579563"/>
          <p14:tracePt t="16465" x="7423150" y="1554163"/>
          <p14:tracePt t="16473" x="7423150" y="1528763"/>
          <p14:tracePt t="16482" x="7423150" y="1516063"/>
          <p14:tracePt t="16489" x="7423150" y="1476375"/>
          <p14:tracePt t="16498" x="7423150" y="1463675"/>
          <p14:tracePt t="16505" x="7423150" y="1438275"/>
          <p14:tracePt t="16521" x="7423150" y="1425575"/>
          <p14:tracePt t="16529" x="7423150" y="1412875"/>
          <p14:tracePt t="16537" x="7410450" y="1400175"/>
          <p14:tracePt t="16545" x="7397750" y="1400175"/>
          <p14:tracePt t="16556" x="7372350" y="1400175"/>
          <p14:tracePt t="16572" x="7345363" y="1387475"/>
          <p14:tracePt t="16580" x="7307263" y="1387475"/>
          <p14:tracePt t="16589" x="7281863" y="1374775"/>
          <p14:tracePt t="16597" x="7191375" y="1347788"/>
          <p14:tracePt t="16604" x="7153275" y="1347788"/>
          <p14:tracePt t="16612" x="7050088" y="1309688"/>
          <p14:tracePt t="16620" x="6986588" y="1296988"/>
          <p14:tracePt t="16629" x="6896100" y="1284288"/>
          <p14:tracePt t="16637" x="6807200" y="1271588"/>
          <p14:tracePt t="16645" x="6742113" y="1258888"/>
          <p14:tracePt t="16653" x="6638925" y="1233488"/>
          <p14:tracePt t="16661" x="6562725" y="1233488"/>
          <p14:tracePt t="16668" x="6524625" y="1233488"/>
          <p14:tracePt t="16676" x="6484938" y="1220788"/>
          <p14:tracePt t="16684" x="6472238" y="1220788"/>
          <p14:tracePt t="16692" x="6459538" y="1220788"/>
          <p14:tracePt t="16700" x="6446838" y="1220788"/>
          <p14:tracePt t="16708" x="6434138" y="1220788"/>
          <p14:tracePt t="16732" x="6408738" y="1220788"/>
          <p14:tracePt t="16748" x="6396038" y="1220788"/>
          <p14:tracePt t="16756" x="6370638" y="1220788"/>
          <p14:tracePt t="16764" x="6343650" y="1220788"/>
          <p14:tracePt t="16772" x="6330950" y="1220788"/>
          <p14:tracePt t="16780" x="6305550" y="1220788"/>
          <p14:tracePt t="16789" x="6267450" y="1220788"/>
          <p14:tracePt t="16797" x="6242050" y="1233488"/>
          <p14:tracePt t="16805" x="6202363" y="1233488"/>
          <p14:tracePt t="16820" x="6189663" y="1233488"/>
          <p14:tracePt t="16828" x="6164263" y="1246188"/>
          <p14:tracePt t="16836" x="6151563" y="1246188"/>
          <p14:tracePt t="16844" x="6113463" y="1258888"/>
          <p14:tracePt t="16853" x="6075363" y="1271588"/>
          <p14:tracePt t="16877" x="6035675" y="1296988"/>
          <p14:tracePt t="16884" x="6022975" y="1309688"/>
          <p14:tracePt t="16892" x="6022975" y="1322388"/>
          <p14:tracePt t="16900" x="6010275" y="1322388"/>
          <p14:tracePt t="16909" x="5997575" y="1335088"/>
          <p14:tracePt t="16916" x="5972175" y="1362075"/>
          <p14:tracePt t="16924" x="5959475" y="1362075"/>
          <p14:tracePt t="16932" x="5934075" y="1387475"/>
          <p14:tracePt t="16940" x="5919788" y="1400175"/>
          <p14:tracePt t="16948" x="5907088" y="1412875"/>
          <p14:tracePt t="16956" x="5894388" y="1412875"/>
          <p14:tracePt t="16964" x="5894388" y="1425575"/>
          <p14:tracePt t="16972" x="5881688" y="1438275"/>
          <p14:tracePt t="16988" x="5856288" y="1463675"/>
          <p14:tracePt t="16997" x="5856288" y="1476375"/>
          <p14:tracePt t="17004" x="5830888" y="1503363"/>
          <p14:tracePt t="17012" x="5818188" y="1516063"/>
          <p14:tracePt t="17020" x="5805488" y="1541463"/>
          <p14:tracePt t="17028" x="5792788" y="1566863"/>
          <p14:tracePt t="17036" x="5765800" y="1604963"/>
          <p14:tracePt t="17044" x="5753100" y="1670050"/>
          <p14:tracePt t="17052" x="5727700" y="1695450"/>
          <p14:tracePt t="17060" x="5702300" y="1771650"/>
          <p14:tracePt t="17068" x="5689600" y="1849438"/>
          <p14:tracePt t="17076" x="5664200" y="1887538"/>
          <p14:tracePt t="17084" x="5637213" y="1952625"/>
          <p14:tracePt t="17092" x="5624513" y="2016125"/>
          <p14:tracePt t="17100" x="5611813" y="2054225"/>
          <p14:tracePt t="17109" x="5586413" y="2119313"/>
          <p14:tracePt t="17116" x="5573713" y="2132013"/>
          <p14:tracePt t="17124" x="5573713" y="2195513"/>
          <p14:tracePt t="17132" x="5573713" y="2222500"/>
          <p14:tracePt t="17140" x="5561013" y="2247900"/>
          <p14:tracePt t="17152" x="5548313" y="2286000"/>
          <p14:tracePt t="17160" x="5535613" y="2311400"/>
          <p14:tracePt t="17168" x="5535613" y="2376488"/>
          <p14:tracePt t="17175" x="5535613" y="2414588"/>
          <p14:tracePt t="17185" x="5522913" y="2452688"/>
          <p14:tracePt t="17195" x="5510213" y="2530475"/>
          <p14:tracePt t="17201" x="5510213" y="2593975"/>
          <p14:tracePt t="17211" x="5510213" y="2632075"/>
          <p14:tracePt t="17217" x="5510213" y="2735263"/>
          <p14:tracePt t="17225" x="5495925" y="2838450"/>
          <p14:tracePt t="17233" x="5495925" y="2914650"/>
          <p14:tracePt t="17241" x="5495925" y="2992438"/>
          <p14:tracePt t="17249" x="5522913" y="3108325"/>
          <p14:tracePt t="17257" x="5535613" y="3171825"/>
          <p14:tracePt t="17265" x="5548313" y="3287713"/>
          <p14:tracePt t="17272" x="5573713" y="3313113"/>
          <p14:tracePt t="17280" x="5599113" y="3378200"/>
          <p14:tracePt t="17288" x="5637213" y="3479800"/>
          <p14:tracePt t="17296" x="5651500" y="3479800"/>
          <p14:tracePt t="17304" x="5689600" y="3544888"/>
          <p14:tracePt t="17312" x="5727700" y="3570288"/>
          <p14:tracePt t="17320" x="5792788" y="3608388"/>
          <p14:tracePt t="17328" x="5830888" y="3621088"/>
          <p14:tracePt t="17336" x="5868988" y="3648075"/>
          <p14:tracePt t="17344" x="5934075" y="3673475"/>
          <p14:tracePt t="17352" x="6022975" y="3686175"/>
          <p14:tracePt t="17360" x="6113463" y="3698875"/>
          <p14:tracePt t="17369" x="6280150" y="3698875"/>
          <p14:tracePt t="17377" x="6396038" y="3724275"/>
          <p14:tracePt t="17384" x="6484938" y="3724275"/>
          <p14:tracePt t="17392" x="6562725" y="3724275"/>
          <p14:tracePt t="17400" x="6638925" y="3724275"/>
          <p14:tracePt t="17408" x="6704013" y="3724275"/>
          <p14:tracePt t="17416" x="6742113" y="3724275"/>
          <p14:tracePt t="17424" x="6754813" y="3711575"/>
          <p14:tracePt t="17432" x="6780213" y="3698875"/>
          <p14:tracePt t="17440" x="6794500" y="3686175"/>
          <p14:tracePt t="17457" x="6807200" y="3673475"/>
          <p14:tracePt t="17465" x="6819900" y="3660775"/>
          <p14:tracePt t="17473" x="6845300" y="3633788"/>
          <p14:tracePt t="17481" x="6858000" y="3608388"/>
          <p14:tracePt t="17489" x="6883400" y="3595688"/>
          <p14:tracePt t="17497" x="6921500" y="3519488"/>
          <p14:tracePt t="17505" x="6961188" y="3479800"/>
          <p14:tracePt t="17513" x="7037388" y="3441700"/>
          <p14:tracePt t="17521" x="7115175" y="3365500"/>
          <p14:tracePt t="17529" x="7153275" y="3325813"/>
          <p14:tracePt t="17536" x="7204075" y="3249613"/>
          <p14:tracePt t="17544" x="7243763" y="3171825"/>
          <p14:tracePt t="17552" x="7281863" y="3133725"/>
          <p14:tracePt t="17560" x="7294563" y="3121025"/>
          <p14:tracePt t="17568" x="7319963" y="3082925"/>
          <p14:tracePt t="17576" x="7332663" y="3017838"/>
          <p14:tracePt t="17584" x="7345363" y="2979738"/>
          <p14:tracePt t="17592" x="7359650" y="2889250"/>
          <p14:tracePt t="17600" x="7397750" y="2825750"/>
          <p14:tracePt t="17608" x="7410450" y="2735263"/>
          <p14:tracePt t="17616" x="7448550" y="2659063"/>
          <p14:tracePt t="17624" x="7448550" y="2568575"/>
          <p14:tracePt t="17632" x="7448550" y="2439988"/>
          <p14:tracePt t="17640" x="7448550" y="2349500"/>
          <p14:tracePt t="17648" x="7448550" y="2273300"/>
          <p14:tracePt t="17659" x="7448550" y="2182813"/>
          <p14:tracePt t="17664" x="7448550" y="2119313"/>
          <p14:tracePt t="17672" x="7448550" y="2041525"/>
          <p14:tracePt t="17680" x="7448550" y="1952625"/>
          <p14:tracePt t="17689" x="7423150" y="1862138"/>
          <p14:tracePt t="17697" x="7385050" y="1798638"/>
          <p14:tracePt t="17705" x="7345363" y="1695450"/>
          <p14:tracePt t="17713" x="7319963" y="1657350"/>
          <p14:tracePt t="17721" x="7269163" y="1592263"/>
          <p14:tracePt t="17729" x="7191375" y="1516063"/>
          <p14:tracePt t="17737" x="7089775" y="1425575"/>
          <p14:tracePt t="17745" x="6999288" y="1374775"/>
          <p14:tracePt t="17752" x="6908800" y="1347788"/>
          <p14:tracePt t="17760" x="6794500" y="1322388"/>
          <p14:tracePt t="17768" x="6678613" y="1296988"/>
          <p14:tracePt t="17777" x="6588125" y="1271588"/>
          <p14:tracePt t="17784" x="6472238" y="1233488"/>
          <p14:tracePt t="17793" x="6408738" y="1206500"/>
          <p14:tracePt t="17800" x="6330950" y="1168400"/>
          <p14:tracePt t="17808" x="6292850" y="1155700"/>
          <p14:tracePt t="17816" x="6254750" y="1130300"/>
          <p14:tracePt t="17824" x="6242050" y="1130300"/>
          <p14:tracePt t="17832" x="6202363" y="1117600"/>
          <p14:tracePt t="17841" x="6164263" y="1117600"/>
          <p14:tracePt t="17849" x="6164263" y="1104900"/>
          <p14:tracePt t="17857" x="6138863" y="1092200"/>
          <p14:tracePt t="17865" x="6075363" y="1092200"/>
          <p14:tracePt t="17872" x="6048375" y="1092200"/>
          <p14:tracePt t="17880" x="6035675" y="1092200"/>
          <p14:tracePt t="17888" x="6010275" y="1092200"/>
          <p14:tracePt t="17896" x="5984875" y="1092200"/>
          <p14:tracePt t="17905" x="5946775" y="1092200"/>
          <p14:tracePt t="17913" x="5919788" y="1104900"/>
          <p14:tracePt t="17921" x="5881688" y="1143000"/>
          <p14:tracePt t="17929" x="5843588" y="1181100"/>
          <p14:tracePt t="17936" x="5818188" y="1220788"/>
          <p14:tracePt t="17944" x="5805488" y="1258888"/>
          <p14:tracePt t="17952" x="5778500" y="1284288"/>
          <p14:tracePt t="17960" x="5765800" y="1309688"/>
          <p14:tracePt t="17968" x="5715000" y="1412875"/>
          <p14:tracePt t="17977" x="5715000" y="1438275"/>
          <p14:tracePt t="17985" x="5702300" y="1450975"/>
          <p14:tracePt t="17996" x="5676900" y="1476375"/>
          <p14:tracePt t="18001" x="5651500" y="1554163"/>
          <p14:tracePt t="18009" x="5637213" y="1566863"/>
          <p14:tracePt t="18017" x="5611813" y="1604963"/>
          <p14:tracePt t="18025" x="5611813" y="1644650"/>
          <p14:tracePt t="18033" x="5599113" y="1670050"/>
          <p14:tracePt t="18041" x="5586413" y="1708150"/>
          <p14:tracePt t="18049" x="5573713" y="1746250"/>
          <p14:tracePt t="18056" x="5573713" y="1784350"/>
          <p14:tracePt t="18064" x="5573713" y="1811338"/>
          <p14:tracePt t="18072" x="5561013" y="1849438"/>
          <p14:tracePt t="18080" x="5561013" y="1912938"/>
          <p14:tracePt t="18088" x="5548313" y="1978025"/>
          <p14:tracePt t="18096" x="5548313" y="2003425"/>
          <p14:tracePt t="18104" x="5548313" y="2041525"/>
          <p14:tracePt t="18114" x="5548313" y="2066925"/>
          <p14:tracePt t="18122" x="5548313" y="2093913"/>
          <p14:tracePt t="18129" x="5548313" y="2132013"/>
          <p14:tracePt t="18136" x="5548313" y="2195513"/>
          <p14:tracePt t="18144" x="5561013" y="2222500"/>
          <p14:tracePt t="18152" x="5586413" y="2286000"/>
          <p14:tracePt t="18160" x="5599113" y="2324100"/>
          <p14:tracePt t="18168" x="5611813" y="2389188"/>
          <p14:tracePt t="18177" x="5637213" y="2414588"/>
          <p14:tracePt t="18184" x="5664200" y="2439988"/>
          <p14:tracePt t="18192" x="5689600" y="2478088"/>
          <p14:tracePt t="18200" x="5727700" y="2517775"/>
          <p14:tracePt t="18208" x="5818188" y="2593975"/>
          <p14:tracePt t="18216" x="5843588" y="2619375"/>
          <p14:tracePt t="18224" x="5934075" y="2697163"/>
          <p14:tracePt t="18232" x="6010275" y="2722563"/>
          <p14:tracePt t="18240" x="6126163" y="2773363"/>
          <p14:tracePt t="18248" x="6202363" y="2851150"/>
          <p14:tracePt t="18256" x="6292850" y="2901950"/>
          <p14:tracePt t="18264" x="6408738" y="2927350"/>
          <p14:tracePt t="18273" x="6550025" y="3030538"/>
          <p14:tracePt t="18280" x="6638925" y="3068638"/>
          <p14:tracePt t="18289" x="6678613" y="3095625"/>
          <p14:tracePt t="18296" x="6794500" y="3133725"/>
          <p14:tracePt t="18305" x="6883400" y="3184525"/>
          <p14:tracePt t="18312" x="6999288" y="3197225"/>
          <p14:tracePt t="18321" x="7089775" y="3224213"/>
          <p14:tracePt t="18328" x="7127875" y="3224213"/>
          <p14:tracePt t="18337" x="7204075" y="3224213"/>
          <p14:tracePt t="18344" x="7269163" y="3224213"/>
          <p14:tracePt t="18353" x="7345363" y="3224213"/>
          <p14:tracePt t="18361" x="7410450" y="3224213"/>
          <p14:tracePt t="18369" x="7435850" y="3224213"/>
          <p14:tracePt t="18378" x="7499350" y="3171825"/>
          <p14:tracePt t="18385" x="7526338" y="3159125"/>
          <p14:tracePt t="18393" x="7564438" y="3133725"/>
          <p14:tracePt t="18400" x="7602538" y="3095625"/>
          <p14:tracePt t="18408" x="7627938" y="3055938"/>
          <p14:tracePt t="18416" x="7654925" y="3030538"/>
          <p14:tracePt t="18424" x="7693025" y="2992438"/>
          <p14:tracePt t="18432" x="7693025" y="2979738"/>
          <p14:tracePt t="18440" x="7718425" y="2941638"/>
          <p14:tracePt t="18449" x="7756525" y="2851150"/>
          <p14:tracePt t="18456" x="7769225" y="2825750"/>
          <p14:tracePt t="18465" x="7796213" y="2747963"/>
          <p14:tracePt t="18472" x="7808913" y="2671763"/>
          <p14:tracePt t="18480" x="7847013" y="2581275"/>
          <p14:tracePt t="18488" x="7847013" y="2490788"/>
          <p14:tracePt t="18497" x="7847013" y="2414588"/>
          <p14:tracePt t="18505" x="7847013" y="2324100"/>
          <p14:tracePt t="18513" x="7847013" y="2260600"/>
          <p14:tracePt t="18521" x="7847013" y="2144713"/>
          <p14:tracePt t="18528" x="7847013" y="2054225"/>
          <p14:tracePt t="18536" x="7847013" y="1990725"/>
          <p14:tracePt t="18544" x="7847013" y="1900238"/>
          <p14:tracePt t="18552" x="7808913" y="1836738"/>
          <p14:tracePt t="18560" x="7731125" y="1746250"/>
          <p14:tracePt t="18568" x="7693025" y="1682750"/>
          <p14:tracePt t="18578" x="7615238" y="1630363"/>
          <p14:tracePt t="18584" x="7577138" y="1604963"/>
          <p14:tracePt t="18592" x="7513638" y="1566863"/>
          <p14:tracePt t="18601" x="7410450" y="1541463"/>
          <p14:tracePt t="18608" x="7345363" y="1503363"/>
          <p14:tracePt t="18616" x="7307263" y="1463675"/>
          <p14:tracePt t="18624" x="7231063" y="1438275"/>
          <p14:tracePt t="18632" x="7204075" y="1425575"/>
          <p14:tracePt t="18640" x="7127875" y="1400175"/>
          <p14:tracePt t="18648" x="7115175" y="1387475"/>
          <p14:tracePt t="18656" x="7037388" y="1362075"/>
          <p14:tracePt t="18664" x="7011988" y="1347788"/>
          <p14:tracePt t="18677" x="6986588" y="1322388"/>
          <p14:tracePt t="18680" x="6948488" y="1322388"/>
          <p14:tracePt t="18688" x="6908800" y="1309688"/>
          <p14:tracePt t="18696" x="6845300" y="1296988"/>
          <p14:tracePt t="18704" x="6807200" y="1296988"/>
          <p14:tracePt t="18712" x="6780213" y="1296988"/>
          <p14:tracePt t="18720" x="6742113" y="1284288"/>
          <p14:tracePt t="18728" x="6716713" y="1284288"/>
          <p14:tracePt t="18736" x="6704013" y="1284288"/>
          <p14:tracePt t="18744" x="6678613" y="1284288"/>
          <p14:tracePt t="18752" x="6653213" y="1284288"/>
          <p14:tracePt t="18760" x="6613525" y="1284288"/>
          <p14:tracePt t="18768" x="6575425" y="1296988"/>
          <p14:tracePt t="18777" x="6537325" y="1309688"/>
          <p14:tracePt t="18784" x="6497638" y="1335088"/>
          <p14:tracePt t="18792" x="6484938" y="1347788"/>
          <p14:tracePt t="18800" x="6446838" y="1374775"/>
          <p14:tracePt t="18809" x="6408738" y="1387475"/>
          <p14:tracePt t="18817" x="6343650" y="1412875"/>
          <p14:tracePt t="18825" x="6330950" y="1425575"/>
          <p14:tracePt t="18833" x="6318250" y="1425575"/>
          <p14:tracePt t="18841" x="6280150" y="1463675"/>
          <p14:tracePt t="18850" x="6202363" y="1489075"/>
          <p14:tracePt t="18856" x="6176963" y="1516063"/>
          <p14:tracePt t="18872" x="6151563" y="1528763"/>
          <p14:tracePt t="18880" x="6113463" y="1554163"/>
          <p14:tracePt t="18888" x="6113463" y="1566863"/>
          <p14:tracePt t="18896" x="6088063" y="1592263"/>
          <p14:tracePt t="18904" x="6075363" y="1604963"/>
          <p14:tracePt t="18912" x="6061075" y="1617663"/>
          <p14:tracePt t="18920" x="6048375" y="1657350"/>
          <p14:tracePt t="18930" x="6035675" y="1695450"/>
          <p14:tracePt t="18937" x="6010275" y="1733550"/>
          <p14:tracePt t="18947" x="5984875" y="1798638"/>
          <p14:tracePt t="18953" x="5946775" y="1887538"/>
          <p14:tracePt t="18963" x="5934075" y="1912938"/>
          <p14:tracePt t="18969" x="5894388" y="1978025"/>
          <p14:tracePt t="18978" x="5894388" y="2016125"/>
          <p14:tracePt t="18986" x="5881688" y="2054225"/>
          <p14:tracePt t="18993" x="5856288" y="2081213"/>
          <p14:tracePt t="19000" x="5843588" y="2144713"/>
          <p14:tracePt t="19008" x="5818188" y="2208213"/>
          <p14:tracePt t="19016" x="5792788" y="2286000"/>
          <p14:tracePt t="19024" x="5792788" y="2324100"/>
          <p14:tracePt t="19032" x="5792788" y="2349500"/>
          <p14:tracePt t="19040" x="5778500" y="2414588"/>
          <p14:tracePt t="19048" x="5778500" y="2505075"/>
          <p14:tracePt t="19056" x="5778500" y="2568575"/>
          <p14:tracePt t="19064" x="5778500" y="2684463"/>
          <p14:tracePt t="19072" x="5778500" y="2773363"/>
          <p14:tracePt t="19080" x="5778500" y="2863850"/>
          <p14:tracePt t="19088" x="5805488" y="2954338"/>
          <p14:tracePt t="19096" x="5830888" y="2992438"/>
          <p14:tracePt t="19104" x="5830888" y="3005138"/>
          <p14:tracePt t="19112" x="5856288" y="3095625"/>
          <p14:tracePt t="19120" x="5881688" y="3108325"/>
          <p14:tracePt t="19128" x="5894388" y="3133725"/>
          <p14:tracePt t="19136" x="5919788" y="3159125"/>
          <p14:tracePt t="19144" x="5919788" y="3184525"/>
          <p14:tracePt t="19152" x="5934075" y="3184525"/>
          <p14:tracePt t="19160" x="5959475" y="3209925"/>
          <p14:tracePt t="19168" x="5972175" y="3224213"/>
          <p14:tracePt t="19176" x="6010275" y="3249613"/>
          <p14:tracePt t="19184" x="6100763" y="3249613"/>
          <p14:tracePt t="19192" x="6202363" y="3262313"/>
          <p14:tracePt t="19200" x="6383338" y="3300413"/>
          <p14:tracePt t="19208" x="6550025" y="3300413"/>
          <p14:tracePt t="19216" x="6742113" y="3313113"/>
          <p14:tracePt t="19225" x="6961188" y="3313113"/>
          <p14:tracePt t="19233" x="7127875" y="3313113"/>
          <p14:tracePt t="19241" x="7345363" y="3275013"/>
          <p14:tracePt t="19249" x="7461250" y="3224213"/>
          <p14:tracePt t="19256" x="7602538" y="3121025"/>
          <p14:tracePt t="19264" x="7718425" y="3005138"/>
          <p14:tracePt t="19272" x="7808913" y="2863850"/>
          <p14:tracePt t="19280" x="7834313" y="2722563"/>
          <p14:tracePt t="19288" x="7885113" y="2619375"/>
          <p14:tracePt t="19296" x="7897813" y="2543175"/>
          <p14:tracePt t="19304" x="7897813" y="2478088"/>
          <p14:tracePt t="19312" x="7897813" y="2376488"/>
          <p14:tracePt t="19320" x="7897813" y="2286000"/>
          <p14:tracePt t="19328" x="7897813" y="2247900"/>
          <p14:tracePt t="19336" x="7897813" y="2182813"/>
          <p14:tracePt t="19347" x="7897813" y="2144713"/>
          <p14:tracePt t="19353" x="7897813" y="2054225"/>
          <p14:tracePt t="19363" x="7808913" y="1925638"/>
          <p14:tracePt t="19369" x="7769225" y="1862138"/>
          <p14:tracePt t="19377" x="7680325" y="1733550"/>
          <p14:tracePt t="19386" x="7602538" y="1604963"/>
          <p14:tracePt t="19393" x="7499350" y="1503363"/>
          <p14:tracePt t="19401" x="7461250" y="1463675"/>
          <p14:tracePt t="19408" x="7423150" y="1425575"/>
          <p14:tracePt t="19417" x="7345363" y="1387475"/>
          <p14:tracePt t="19425" x="7332663" y="1374775"/>
          <p14:tracePt t="19433" x="7319963" y="1362075"/>
          <p14:tracePt t="19440" x="7307263" y="1347788"/>
          <p14:tracePt t="19924" x="7294563" y="1347788"/>
          <p14:tracePt t="19940" x="7294563" y="1362075"/>
          <p14:tracePt t="20120" x="7281863" y="1362075"/>
          <p14:tracePt t="20131" x="7269163" y="1362075"/>
          <p14:tracePt t="20138" x="7243763" y="1362075"/>
          <p14:tracePt t="20148" x="7231063" y="1362075"/>
          <p14:tracePt t="20153" x="7218363" y="1362075"/>
          <p14:tracePt t="20162" x="7204075" y="1362075"/>
          <p14:tracePt t="20170" x="7165975" y="1347788"/>
          <p14:tracePt t="20177" x="7153275" y="1335088"/>
          <p14:tracePt t="20187" x="7127875" y="1335088"/>
          <p14:tracePt t="20194" x="7102475" y="1322388"/>
          <p14:tracePt t="20217" x="7077075" y="1322388"/>
          <p14:tracePt t="20224" x="7062788" y="1322388"/>
          <p14:tracePt t="21050" x="7037388" y="1335088"/>
          <p14:tracePt t="21059" x="7024688" y="1347788"/>
          <p14:tracePt t="21065" x="6999288" y="1412875"/>
          <p14:tracePt t="21073" x="6973888" y="1438275"/>
          <p14:tracePt t="21082" x="6948488" y="1528763"/>
          <p14:tracePt t="21090" x="6896100" y="1657350"/>
          <p14:tracePt t="21099" x="6807200" y="1733550"/>
          <p14:tracePt t="21108" x="6794500" y="1912938"/>
          <p14:tracePt t="21116" x="6742113" y="2093913"/>
          <p14:tracePt t="21121" x="6704013" y="2260600"/>
          <p14:tracePt t="21133" x="6691313" y="2452688"/>
          <p14:tracePt t="21137" x="6638925" y="2646363"/>
          <p14:tracePt t="21145" x="6613525" y="2838450"/>
          <p14:tracePt t="21152" x="6562725" y="3043238"/>
          <p14:tracePt t="21160" x="6562725" y="3209925"/>
          <p14:tracePt t="21168" x="6537325" y="3325813"/>
          <p14:tracePt t="21176" x="6537325" y="3338513"/>
          <p14:tracePt t="21184" x="6537325" y="3351213"/>
          <p14:tracePt t="21192" x="6537325" y="3365500"/>
          <p14:tracePt t="21200" x="6537325" y="3378200"/>
          <p14:tracePt t="21273" x="6524625" y="3390900"/>
          <p14:tracePt t="21321" x="6511925" y="3390900"/>
          <p14:tracePt t="21345" x="6497638" y="3390900"/>
          <p14:tracePt t="21352" x="6484938" y="3390900"/>
          <p14:tracePt t="21417" x="6472238" y="3390900"/>
          <p14:tracePt t="21433" x="6472238" y="3403600"/>
          <p14:tracePt t="21450" x="6459538" y="3403600"/>
          <p14:tracePt t="21457" x="6459538" y="3416300"/>
          <p14:tracePt t="21466" x="6459538" y="3441700"/>
          <p14:tracePt t="21481" x="6459538" y="3467100"/>
          <p14:tracePt t="21489" x="6459538" y="3479800"/>
          <p14:tracePt t="21497" x="6446838" y="3479800"/>
          <p14:tracePt t="21505" x="6446838" y="3492500"/>
          <p14:tracePt t="21514" x="6446838" y="3506788"/>
          <p14:tracePt t="21529" x="6446838" y="3519488"/>
          <p14:tracePt t="21536" x="6446838" y="3532188"/>
          <p14:tracePt t="21544" x="6434138" y="3544888"/>
          <p14:tracePt t="21552" x="6421438" y="3544888"/>
          <p14:tracePt t="21593" x="6408738" y="3544888"/>
          <p14:tracePt t="21640" x="6396038" y="3544888"/>
          <p14:tracePt t="21688" x="6383338" y="3532188"/>
          <p14:tracePt t="21704" x="6383338" y="3519488"/>
          <p14:tracePt t="21736" x="6370638" y="3492500"/>
          <p14:tracePt t="21752" x="6370638" y="3479800"/>
          <p14:tracePt t="21760" x="6356350" y="3454400"/>
          <p14:tracePt t="21769" x="6343650" y="3441700"/>
          <p14:tracePt t="21778" x="6343650" y="3429000"/>
          <p14:tracePt t="21785" x="6330950" y="3416300"/>
          <p14:tracePt t="21793" x="6330950" y="3403600"/>
          <p14:tracePt t="21800" x="6305550" y="3403600"/>
          <p14:tracePt t="21809" x="6280150" y="3403600"/>
          <p14:tracePt t="21816" x="6242050" y="3390900"/>
          <p14:tracePt t="21825" x="6176963" y="3390900"/>
          <p14:tracePt t="21833" x="6100763" y="3378200"/>
          <p14:tracePt t="21840" x="6010275" y="3365500"/>
          <p14:tracePt t="21849" x="5984875" y="3365500"/>
          <p14:tracePt t="21856" x="5919788" y="3365500"/>
          <p14:tracePt t="21864" x="5805488" y="3365500"/>
          <p14:tracePt t="21872" x="5727700" y="3365500"/>
          <p14:tracePt t="21880" x="5651500" y="3365500"/>
          <p14:tracePt t="21888" x="5573713" y="3365500"/>
          <p14:tracePt t="21896" x="5483225" y="3365500"/>
          <p14:tracePt t="21904" x="5457825" y="3365500"/>
          <p14:tracePt t="21913" x="5432425" y="3365500"/>
          <p14:tracePt t="21920" x="5407025" y="3365500"/>
          <p14:tracePt t="21928" x="5381625" y="3365500"/>
          <p14:tracePt t="21936" x="5368925" y="3365500"/>
          <p14:tracePt t="21945" x="5329238" y="3365500"/>
          <p14:tracePt t="21952" x="5316538" y="3378200"/>
          <p14:tracePt t="21964" x="5303838" y="3390900"/>
          <p14:tracePt t="21972" x="5291138" y="3390900"/>
          <p14:tracePt t="21981" x="5265738" y="3403600"/>
          <p14:tracePt t="21989" x="5253038" y="3416300"/>
          <p14:tracePt t="21998" x="5227638" y="3441700"/>
          <p14:tracePt t="22004" x="5213350" y="3441700"/>
          <p14:tracePt t="22013" x="5124450" y="3467100"/>
          <p14:tracePt t="22020" x="5059363" y="3479800"/>
          <p14:tracePt t="22027" x="4918075" y="3492500"/>
          <p14:tracePt t="22036" x="4829175" y="3506788"/>
          <p14:tracePt t="22044" x="4635500" y="3544888"/>
          <p14:tracePt t="22052" x="4533900" y="3544888"/>
          <p14:tracePt t="22060" x="4443413" y="3544888"/>
          <p14:tracePt t="22068" x="4379913" y="3557588"/>
          <p14:tracePt t="22076" x="4367213" y="3582988"/>
          <p14:tracePt t="22084" x="4352925" y="3582988"/>
          <p14:tracePt t="22092" x="4327525" y="3582988"/>
          <p14:tracePt t="22100" x="4314825" y="3582988"/>
          <p14:tracePt t="22108" x="4289425" y="3608388"/>
          <p14:tracePt t="22124" x="4276725" y="3608388"/>
          <p14:tracePt t="22132" x="4264025" y="3608388"/>
          <p14:tracePt t="22140" x="4251325" y="3621088"/>
          <p14:tracePt t="22148" x="4225925" y="3633788"/>
          <p14:tracePt t="22155" x="4198938" y="3633788"/>
          <p14:tracePt t="22164" x="4186238" y="3648075"/>
          <p14:tracePt t="22172" x="4148138" y="3648075"/>
          <p14:tracePt t="22180" x="4122738" y="3648075"/>
          <p14:tracePt t="22188" x="4110038" y="3648075"/>
          <p14:tracePt t="22196" x="4084638" y="3660775"/>
          <p14:tracePt t="22204" x="4070350" y="3673475"/>
          <p14:tracePt t="22220" x="4032250" y="3673475"/>
          <p14:tracePt t="22228" x="4019550" y="3686175"/>
          <p14:tracePt t="22236" x="3994150" y="3686175"/>
          <p14:tracePt t="22244" x="3956050" y="3698875"/>
          <p14:tracePt t="22272" x="3930650" y="3698875"/>
          <p14:tracePt t="22280" x="3903663" y="3698875"/>
          <p14:tracePt t="22296" x="3890963" y="3698875"/>
          <p14:tracePt t="22312" x="3878263" y="3698875"/>
          <p14:tracePt t="22320" x="3852863" y="3698875"/>
          <p14:tracePt t="22328" x="3840163" y="3698875"/>
          <p14:tracePt t="22336" x="3814763" y="3724275"/>
          <p14:tracePt t="22344" x="3789363" y="3736975"/>
          <p14:tracePt t="22352" x="3775075" y="3736975"/>
          <p14:tracePt t="22360" x="3762375" y="3749675"/>
          <p14:tracePt t="22369" x="3724275" y="3775075"/>
          <p14:tracePt t="22376" x="3724275" y="3802063"/>
          <p14:tracePt t="22384" x="3686175" y="3865563"/>
          <p14:tracePt t="22392" x="3648075" y="3943350"/>
          <p14:tracePt t="22400" x="3608388" y="4057650"/>
          <p14:tracePt t="22408" x="3582988" y="4097338"/>
          <p14:tracePt t="22416" x="3582988" y="4122738"/>
          <p14:tracePt t="22424" x="3557588" y="4211638"/>
          <p14:tracePt t="22432" x="3544888" y="4238625"/>
          <p14:tracePt t="22440" x="3506788" y="4314825"/>
          <p14:tracePt t="22448" x="3506788" y="4352925"/>
          <p14:tracePt t="22456" x="3492500" y="4418013"/>
          <p14:tracePt t="22466" x="3467100" y="4508500"/>
          <p14:tracePt t="22473" x="3467100" y="4546600"/>
          <p14:tracePt t="22483" x="3467100" y="4610100"/>
          <p14:tracePt t="22489" x="3467100" y="4635500"/>
          <p14:tracePt t="22500" x="3467100" y="4662488"/>
          <p14:tracePt t="22505" x="3467100" y="4675188"/>
          <p14:tracePt t="22513" x="3467100" y="4687888"/>
          <p14:tracePt t="22528" x="3467100" y="4700588"/>
          <p14:tracePt t="22536" x="3492500" y="4700588"/>
          <p14:tracePt t="22544" x="3532188" y="4700588"/>
          <p14:tracePt t="22552" x="3570288" y="4700588"/>
          <p14:tracePt t="22560" x="3633788" y="4700588"/>
          <p14:tracePt t="22568" x="3724275" y="4675188"/>
          <p14:tracePt t="22576" x="3814763" y="4635500"/>
          <p14:tracePt t="22584" x="3903663" y="4610100"/>
          <p14:tracePt t="22592" x="4006850" y="4559300"/>
          <p14:tracePt t="22600" x="4097338" y="4468813"/>
          <p14:tracePt t="22608" x="4135438" y="4430713"/>
          <p14:tracePt t="22616" x="4264025" y="4251325"/>
          <p14:tracePt t="22624" x="4352925" y="4110038"/>
          <p14:tracePt t="22632" x="4379913" y="4019550"/>
          <p14:tracePt t="22640" x="4430713" y="3878263"/>
          <p14:tracePt t="22648" x="4430713" y="3775075"/>
          <p14:tracePt t="22656" x="4456113" y="3698875"/>
          <p14:tracePt t="22664" x="4456113" y="3660775"/>
          <p14:tracePt t="22672" x="4456113" y="3633788"/>
          <p14:tracePt t="22680" x="4456113" y="3621088"/>
          <p14:tracePt t="22688" x="4456113" y="3608388"/>
          <p14:tracePt t="22697" x="4456113" y="3595688"/>
          <p14:tracePt t="22704" x="4456113" y="3570288"/>
          <p14:tracePt t="22728" x="4456113" y="3544888"/>
          <p14:tracePt t="22737" x="4456113" y="3519488"/>
          <p14:tracePt t="22744" x="4430713" y="3506788"/>
          <p14:tracePt t="22753" x="4418013" y="3492500"/>
          <p14:tracePt t="22761" x="4367213" y="3454400"/>
          <p14:tracePt t="22769" x="4327525" y="3429000"/>
          <p14:tracePt t="22782" x="4238625" y="3429000"/>
          <p14:tracePt t="22789" x="4110038" y="3403600"/>
          <p14:tracePt t="22798" x="3981450" y="3378200"/>
          <p14:tracePt t="22805" x="3865563" y="3365500"/>
          <p14:tracePt t="22813" x="3762375" y="3351213"/>
          <p14:tracePt t="22820" x="3673475" y="3351213"/>
          <p14:tracePt t="22828" x="3544888" y="3351213"/>
          <p14:tracePt t="22836" x="3479800" y="3351213"/>
          <p14:tracePt t="22844" x="3441700" y="3351213"/>
          <p14:tracePt t="22852" x="3378200" y="3365500"/>
          <p14:tracePt t="22860" x="3351213" y="3390900"/>
          <p14:tracePt t="22868" x="3338513" y="3403600"/>
          <p14:tracePt t="22876" x="3300413" y="3479800"/>
          <p14:tracePt t="22884" x="3249613" y="3557588"/>
          <p14:tracePt t="22892" x="3209925" y="3648075"/>
          <p14:tracePt t="22900" x="3159125" y="3724275"/>
          <p14:tracePt t="22908" x="3146425" y="3789363"/>
          <p14:tracePt t="22916" x="3133725" y="3865563"/>
          <p14:tracePt t="22924" x="3095625" y="3968750"/>
          <p14:tracePt t="22932" x="3095625" y="4006850"/>
          <p14:tracePt t="22940" x="3068638" y="4070350"/>
          <p14:tracePt t="22948" x="3055938" y="4110038"/>
          <p14:tracePt t="22956" x="3055938" y="4148138"/>
          <p14:tracePt t="22964" x="3055938" y="4160838"/>
          <p14:tracePt t="22972" x="3030538" y="4238625"/>
          <p14:tracePt t="22981" x="3030538" y="4251325"/>
          <p14:tracePt t="22988" x="3030538" y="4264025"/>
          <p14:tracePt t="22997" x="3030538" y="4289425"/>
          <p14:tracePt t="23004" x="3030538" y="4314825"/>
          <p14:tracePt t="23012" x="3030538" y="4352925"/>
          <p14:tracePt t="23020" x="3030538" y="4392613"/>
          <p14:tracePt t="23028" x="3030538" y="4418013"/>
          <p14:tracePt t="23036" x="3030538" y="4456113"/>
          <p14:tracePt t="23044" x="3043238" y="4494213"/>
          <p14:tracePt t="23052" x="3055938" y="4521200"/>
          <p14:tracePt t="23060" x="3055938" y="4533900"/>
          <p14:tracePt t="23068" x="3068638" y="4610100"/>
          <p14:tracePt t="23076" x="3095625" y="4675188"/>
          <p14:tracePt t="23084" x="3095625" y="4700588"/>
          <p14:tracePt t="23092" x="3095625" y="4713288"/>
          <p14:tracePt t="23100" x="3095625" y="4738688"/>
          <p14:tracePt t="23108" x="3121025" y="4803775"/>
          <p14:tracePt t="23116" x="3121025" y="4829175"/>
          <p14:tracePt t="23124" x="3121025" y="4841875"/>
          <p14:tracePt t="23132" x="3133725" y="4867275"/>
          <p14:tracePt t="23140" x="3146425" y="4892675"/>
          <p14:tracePt t="23149" x="3159125" y="4905375"/>
          <p14:tracePt t="23167" x="3171825" y="4932363"/>
          <p14:tracePt t="23173" x="3197225" y="4970463"/>
          <p14:tracePt t="23181" x="3197225" y="4983163"/>
          <p14:tracePt t="23188" x="3236913" y="5059363"/>
          <p14:tracePt t="23198" x="3275013" y="5099050"/>
          <p14:tracePt t="23204" x="3325813" y="5162550"/>
          <p14:tracePt t="23212" x="3403600" y="5213350"/>
          <p14:tracePt t="23220" x="3467100" y="5253038"/>
          <p14:tracePt t="23228" x="3544888" y="5303838"/>
          <p14:tracePt t="23236" x="3633788" y="5329238"/>
          <p14:tracePt t="23244" x="3736975" y="5354638"/>
          <p14:tracePt t="23252" x="3827463" y="5381625"/>
          <p14:tracePt t="23260" x="3916363" y="5394325"/>
          <p14:tracePt t="23268" x="4006850" y="5407025"/>
          <p14:tracePt t="23276" x="4070350" y="5407025"/>
          <p14:tracePt t="23284" x="4110038" y="5407025"/>
          <p14:tracePt t="23296" x="4173538" y="5407025"/>
          <p14:tracePt t="23304" x="4198938" y="5407025"/>
          <p14:tracePt t="23312" x="4238625" y="5394325"/>
          <p14:tracePt t="23320" x="4276725" y="5368925"/>
          <p14:tracePt t="23328" x="4314825" y="5354638"/>
          <p14:tracePt t="23337" x="4352925" y="5278438"/>
          <p14:tracePt t="23345" x="4405313" y="5187950"/>
          <p14:tracePt t="23353" x="4443413" y="5111750"/>
          <p14:tracePt t="23361" x="4468813" y="5021263"/>
          <p14:tracePt t="23369" x="4494213" y="4945063"/>
          <p14:tracePt t="23377" x="4521200" y="4854575"/>
          <p14:tracePt t="23385" x="4521200" y="4816475"/>
          <p14:tracePt t="23393" x="4533900" y="4791075"/>
          <p14:tracePt t="23400" x="4533900" y="4751388"/>
          <p14:tracePt t="23408" x="4533900" y="4713288"/>
          <p14:tracePt t="23417" x="4533900" y="4687888"/>
          <p14:tracePt t="23425" x="4533900" y="4662488"/>
          <p14:tracePt t="23433" x="4533900" y="4597400"/>
          <p14:tracePt t="23441" x="4533900" y="4572000"/>
          <p14:tracePt t="23449" x="4521200" y="4559300"/>
          <p14:tracePt t="23456" x="4508500" y="4533900"/>
          <p14:tracePt t="23465" x="4494213" y="4521200"/>
          <p14:tracePt t="23483" x="4481513" y="4508500"/>
          <p14:tracePt t="23489" x="4456113" y="4494213"/>
          <p14:tracePt t="23498" x="4430713" y="4481513"/>
          <p14:tracePt t="23504" x="4367213" y="4468813"/>
          <p14:tracePt t="23513" x="4276725" y="4468813"/>
          <p14:tracePt t="23522" x="4160838" y="4443413"/>
          <p14:tracePt t="23529" x="4122738" y="4443413"/>
          <p14:tracePt t="23536" x="4057650" y="4443413"/>
          <p14:tracePt t="23544" x="3994150" y="4443413"/>
          <p14:tracePt t="23552" x="3956050" y="4443413"/>
          <p14:tracePt t="23568" x="3943350" y="4443413"/>
          <p14:tracePt t="23661" x="3930650" y="4456113"/>
          <p14:tracePt t="23940" x="3930650" y="4468813"/>
          <p14:tracePt t="23948" x="3930650" y="4481513"/>
          <p14:tracePt t="24036" x="3930650" y="4494213"/>
          <p14:tracePt t="24350" x="3930650" y="4508500"/>
          <p14:tracePt t="24396" x="3916363" y="4508500"/>
          <p14:tracePt t="24446" x="3903663" y="4521200"/>
          <p14:tracePt t="24478" x="3890963" y="4533900"/>
          <p14:tracePt t="25688" x="3865563" y="4572000"/>
          <p14:tracePt t="25696" x="3827463" y="4675188"/>
          <p14:tracePt t="25704" x="3814763" y="4738688"/>
          <p14:tracePt t="25712" x="3775075" y="4841875"/>
          <p14:tracePt t="25720" x="3749675" y="4970463"/>
          <p14:tracePt t="25728" x="3736975" y="5033963"/>
          <p14:tracePt t="25736" x="3698875" y="5137150"/>
          <p14:tracePt t="25744" x="3686175" y="5240338"/>
          <p14:tracePt t="25752" x="3686175" y="5329238"/>
          <p14:tracePt t="25760" x="3686175" y="5432425"/>
          <p14:tracePt t="25768" x="3686175" y="5548313"/>
          <p14:tracePt t="25776" x="3648075" y="5651500"/>
          <p14:tracePt t="25784" x="3633788" y="5765800"/>
          <p14:tracePt t="25792" x="3621088" y="5881688"/>
          <p14:tracePt t="25800" x="3608388" y="5907088"/>
          <p14:tracePt t="25808" x="3595688" y="6010275"/>
          <p14:tracePt t="25816" x="3544888" y="6126163"/>
          <p14:tracePt t="25824" x="3532188" y="6242050"/>
          <p14:tracePt t="25832" x="3479800" y="6356350"/>
          <p14:tracePt t="25840" x="3441700" y="6484938"/>
          <p14:tracePt t="25848" x="3416300" y="6613525"/>
          <p14:tracePt t="25856" x="3403600" y="6691313"/>
          <p14:tracePt t="25869" x="3365500" y="678021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3292451"/>
              </p:ext>
            </p:extLst>
          </p:nvPr>
        </p:nvGraphicFramePr>
        <p:xfrm>
          <a:off x="1543050" y="1285875"/>
          <a:ext cx="6057900" cy="4925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0.0 Graph" r:id="rId3" imgW="5708520" imgH="4642200" progId="">
                  <p:embed/>
                </p:oleObj>
              </mc:Choice>
              <mc:Fallback>
                <p:oleObj name="SPW 10.0 Graph" r:id="rId3" imgW="5708520" imgH="4642200" progId="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3050" y="1285875"/>
                        <a:ext cx="6057900" cy="49258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52400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8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1234"/>
    </mc:Choice>
    <mc:Fallback xmlns="">
      <p:transition spd="slow" advTm="61234"/>
    </mc:Fallback>
  </mc:AlternateContent>
  <p:extLst>
    <p:ext uri="{3A86A75C-4F4B-4683-9AE1-C65F6400EC91}">
      <p14:laserTraceLst xmlns:p14="http://schemas.microsoft.com/office/powerpoint/2010/main">
        <p14:tracePtLst>
          <p14:tracePt t="659" x="360363" y="6022975"/>
          <p14:tracePt t="667" x="668338" y="5997575"/>
          <p14:tracePt t="674" x="989013" y="5984875"/>
          <p14:tracePt t="681" x="1193800" y="5959475"/>
          <p14:tracePt t="689" x="1387475" y="5959475"/>
          <p14:tracePt t="697" x="1554163" y="5946775"/>
          <p14:tracePt t="705" x="1670050" y="5946775"/>
          <p14:tracePt t="718" x="1784350" y="5894388"/>
          <p14:tracePt t="722" x="1874838" y="5868988"/>
          <p14:tracePt t="729" x="1939925" y="5856288"/>
          <p14:tracePt t="737" x="1978025" y="5818188"/>
          <p14:tracePt t="745" x="2054225" y="5778500"/>
          <p14:tracePt t="754" x="2119313" y="5765800"/>
          <p14:tracePt t="762" x="2260600" y="5689600"/>
          <p14:tracePt t="770" x="2439988" y="5651500"/>
          <p14:tracePt t="778" x="2632075" y="5611813"/>
          <p14:tracePt t="786" x="2876550" y="5561013"/>
          <p14:tracePt t="794" x="3300413" y="5483225"/>
          <p14:tracePt t="802" x="3724275" y="5407025"/>
          <p14:tracePt t="810" x="4160838" y="5278438"/>
          <p14:tracePt t="818" x="4700588" y="5200650"/>
          <p14:tracePt t="826" x="5086350" y="5124450"/>
          <p14:tracePt t="835" x="5407025" y="5099050"/>
          <p14:tracePt t="842" x="5624513" y="5073650"/>
          <p14:tracePt t="850" x="5818188" y="5033963"/>
          <p14:tracePt t="858" x="5907088" y="5021263"/>
          <p14:tracePt t="866" x="5946775" y="4995863"/>
          <p14:tracePt t="875" x="5959475" y="4983163"/>
          <p14:tracePt t="910" x="5972175" y="4970463"/>
          <p14:tracePt t="918" x="5984875" y="4970463"/>
          <p14:tracePt t="926" x="5997575" y="4945063"/>
          <p14:tracePt t="936" x="6010275" y="4932363"/>
          <p14:tracePt t="941" x="6022975" y="4932363"/>
          <p14:tracePt t="949" x="6048375" y="4892675"/>
          <p14:tracePt t="957" x="6061075" y="4879975"/>
          <p14:tracePt t="1914" x="6061075" y="4867275"/>
          <p14:tracePt t="2270" x="6061075" y="4841875"/>
          <p14:tracePt t="2287" x="6061075" y="4816475"/>
          <p14:tracePt t="2294" x="6061075" y="4803775"/>
          <p14:tracePt t="2310" x="6075363" y="4776788"/>
          <p14:tracePt t="2317" x="6075363" y="4764088"/>
          <p14:tracePt t="2341" x="6088063" y="4751388"/>
          <p14:tracePt t="2349" x="6088063" y="4738688"/>
          <p14:tracePt t="2366" x="6088063" y="4725988"/>
          <p14:tracePt t="2373" x="6100763" y="4713288"/>
          <p14:tracePt t="2382" x="6113463" y="4700588"/>
          <p14:tracePt t="2411" x="6126163" y="4675188"/>
          <p14:tracePt t="2419" x="6126163" y="4662488"/>
          <p14:tracePt t="2427" x="6138863" y="4662488"/>
          <p14:tracePt t="2458" x="6151563" y="4635500"/>
          <p14:tracePt t="2466" x="6151563" y="4622800"/>
          <p14:tracePt t="2523" x="6151563" y="4610100"/>
          <p14:tracePt t="2530" x="6151563" y="4597400"/>
          <p14:tracePt t="2546" x="6151563" y="4572000"/>
          <p14:tracePt t="2554" x="6151563" y="4508500"/>
          <p14:tracePt t="2561" x="6151563" y="4468813"/>
          <p14:tracePt t="2569" x="6151563" y="4405313"/>
          <p14:tracePt t="2577" x="6151563" y="4340225"/>
          <p14:tracePt t="2586" x="6151563" y="4238625"/>
          <p14:tracePt t="2593" x="6151563" y="4135438"/>
          <p14:tracePt t="2605" x="6151563" y="3994150"/>
          <p14:tracePt t="2611" x="6151563" y="3890963"/>
          <p14:tracePt t="2618" x="6176963" y="3775075"/>
          <p14:tracePt t="2627" x="6176963" y="3711575"/>
          <p14:tracePt t="2635" x="6189663" y="3608388"/>
          <p14:tracePt t="2643" x="6202363" y="3532188"/>
          <p14:tracePt t="2650" x="6216650" y="3506788"/>
          <p14:tracePt t="2658" x="6216650" y="3492500"/>
          <p14:tracePt t="2666" x="6216650" y="3467100"/>
          <p14:tracePt t="2674" x="6216650" y="3454400"/>
          <p14:tracePt t="2682" x="6216650" y="3429000"/>
          <p14:tracePt t="2690" x="6216650" y="3416300"/>
          <p14:tracePt t="2698" x="6216650" y="3390900"/>
          <p14:tracePt t="2706" x="6216650" y="3378200"/>
          <p14:tracePt t="2714" x="6216650" y="3365500"/>
          <p14:tracePt t="2745" x="6216650" y="3351213"/>
          <p14:tracePt t="2787" x="6216650" y="3338513"/>
          <p14:tracePt t="2803" x="6189663" y="3325813"/>
          <p14:tracePt t="2810" x="6189663" y="3313113"/>
          <p14:tracePt t="2818" x="6176963" y="3300413"/>
          <p14:tracePt t="2826" x="6164263" y="3300413"/>
          <p14:tracePt t="2835" x="6164263" y="3287713"/>
          <p14:tracePt t="2851" x="6164263" y="3275013"/>
          <p14:tracePt t="2859" x="6164263" y="3249613"/>
          <p14:tracePt t="2866" x="6164263" y="3184525"/>
          <p14:tracePt t="2875" x="6151563" y="3108325"/>
          <p14:tracePt t="2889" x="6151563" y="3043238"/>
          <p14:tracePt t="2895" x="6151563" y="2954338"/>
          <p14:tracePt t="2901" x="6151563" y="2889250"/>
          <p14:tracePt t="2910" x="6151563" y="2800350"/>
          <p14:tracePt t="2918" x="6151563" y="2735263"/>
          <p14:tracePt t="2925" x="6151563" y="2709863"/>
          <p14:tracePt t="2933" x="6151563" y="2671763"/>
          <p14:tracePt t="2941" x="6151563" y="2659063"/>
          <p14:tracePt t="2957" x="6151563" y="2646363"/>
          <p14:tracePt t="2965" x="6151563" y="2632075"/>
          <p14:tracePt t="2981" x="6151563" y="2619375"/>
          <p14:tracePt t="3417" x="6138863" y="2619375"/>
          <p14:tracePt t="3433" x="6126163" y="2619375"/>
          <p14:tracePt t="3441" x="6113463" y="2619375"/>
          <p14:tracePt t="3449" x="6075363" y="2619375"/>
          <p14:tracePt t="3457" x="6035675" y="2619375"/>
          <p14:tracePt t="3465" x="6022975" y="2619375"/>
          <p14:tracePt t="3473" x="5984875" y="2619375"/>
          <p14:tracePt t="3481" x="5972175" y="2606675"/>
          <p14:tracePt t="3498" x="5972175" y="2593975"/>
          <p14:tracePt t="3513" x="5959475" y="2593975"/>
          <p14:tracePt t="3521" x="5946775" y="2593975"/>
          <p14:tracePt t="3530" x="5934075" y="2568575"/>
          <p14:tracePt t="3538" x="5919788" y="2555875"/>
          <p14:tracePt t="3547" x="5881688" y="2530475"/>
          <p14:tracePt t="3555" x="5881688" y="2517775"/>
          <p14:tracePt t="3563" x="5868988" y="2517775"/>
          <p14:tracePt t="3586" x="5856288" y="2505075"/>
          <p14:tracePt t="3598" x="5843588" y="2505075"/>
          <p14:tracePt t="3606" x="5830888" y="2505075"/>
          <p14:tracePt t="3613" x="5805488" y="2478088"/>
          <p14:tracePt t="3622" x="5805488" y="2465388"/>
          <p14:tracePt t="3641" x="5792788" y="2465388"/>
          <p14:tracePt t="3650" x="5778500" y="2465388"/>
          <p14:tracePt t="3658" x="5765800" y="2452688"/>
          <p14:tracePt t="3665" x="5740400" y="2439988"/>
          <p14:tracePt t="3673" x="5702300" y="2414588"/>
          <p14:tracePt t="3681" x="5676900" y="2389188"/>
          <p14:tracePt t="3699" x="5651500" y="2363788"/>
          <p14:tracePt t="3707" x="5637213" y="2336800"/>
          <p14:tracePt t="3715" x="5637213" y="2324100"/>
          <p14:tracePt t="3724" x="5611813" y="2298700"/>
          <p14:tracePt t="3730" x="5599113" y="2273300"/>
          <p14:tracePt t="3737" x="5586413" y="2247900"/>
          <p14:tracePt t="3746" x="5573713" y="2247900"/>
          <p14:tracePt t="3754" x="5573713" y="2235200"/>
          <p14:tracePt t="3771" x="5573713" y="2222500"/>
          <p14:tracePt t="3802" x="5561013" y="2208213"/>
          <p14:tracePt t="3809" x="5561013" y="2195513"/>
          <p14:tracePt t="4084" x="5561013" y="2182813"/>
          <p14:tracePt t="4114" x="5561013" y="2170113"/>
          <p14:tracePt t="4533" x="5561013" y="2157413"/>
          <p14:tracePt t="4773" x="5561013" y="2144713"/>
          <p14:tracePt t="4789" x="5561013" y="2157413"/>
          <p14:tracePt t="4797" x="5561013" y="2170113"/>
          <p14:tracePt t="4813" x="5548313" y="2182813"/>
          <p14:tracePt t="4838" x="5548313" y="2195513"/>
          <p14:tracePt t="4869" x="5535613" y="2195513"/>
          <p14:tracePt t="4967" x="5535613" y="2208213"/>
          <p14:tracePt t="4983" x="5548313" y="2208213"/>
          <p14:tracePt t="4990" x="5573713" y="2208213"/>
          <p14:tracePt t="4998" x="5599113" y="2208213"/>
          <p14:tracePt t="5014" x="5624513" y="2182813"/>
          <p14:tracePt t="5021" x="5637213" y="2170113"/>
          <p14:tracePt t="5030" x="5637213" y="2144713"/>
          <p14:tracePt t="5038" x="5651500" y="2132013"/>
          <p14:tracePt t="5045" x="5664200" y="2081213"/>
          <p14:tracePt t="5054" x="5664200" y="1990725"/>
          <p14:tracePt t="5062" x="5664200" y="1874838"/>
          <p14:tracePt t="5069" x="5664200" y="1771650"/>
          <p14:tracePt t="5077" x="5664200" y="1644650"/>
          <p14:tracePt t="5085" x="5664200" y="1516063"/>
          <p14:tracePt t="5094" x="5651500" y="1425575"/>
          <p14:tracePt t="5101" x="5611813" y="1335088"/>
          <p14:tracePt t="5109" x="5573713" y="1258888"/>
          <p14:tracePt t="5118" x="5495925" y="1233488"/>
          <p14:tracePt t="5126" x="5432425" y="1206500"/>
          <p14:tracePt t="5135" x="5329238" y="1181100"/>
          <p14:tracePt t="5142" x="5265738" y="1181100"/>
          <p14:tracePt t="5150" x="5200650" y="1181100"/>
          <p14:tracePt t="5158" x="5111750" y="1181100"/>
          <p14:tracePt t="5167" x="5086350" y="1181100"/>
          <p14:tracePt t="5174" x="4995863" y="1181100"/>
          <p14:tracePt t="5182" x="4970463" y="1193800"/>
          <p14:tracePt t="5190" x="4932363" y="1233488"/>
          <p14:tracePt t="5198" x="4905375" y="1233488"/>
          <p14:tracePt t="5205" x="4841875" y="1271588"/>
          <p14:tracePt t="5213" x="4803775" y="1309688"/>
          <p14:tracePt t="5221" x="4791075" y="1335088"/>
          <p14:tracePt t="5229" x="4764088" y="1362075"/>
          <p14:tracePt t="5239" x="4738688" y="1400175"/>
          <p14:tracePt t="5246" x="4713288" y="1425575"/>
          <p14:tracePt t="5256" x="4700588" y="1503363"/>
          <p14:tracePt t="5263" x="4700588" y="1516063"/>
          <p14:tracePt t="5270" x="4687888" y="1541463"/>
          <p14:tracePt t="5278" x="4675188" y="1604963"/>
          <p14:tracePt t="5285" x="4675188" y="1630363"/>
          <p14:tracePt t="5294" x="4675188" y="1644650"/>
          <p14:tracePt t="5302" x="4662488" y="1708150"/>
          <p14:tracePt t="5310" x="4662488" y="1720850"/>
          <p14:tracePt t="5318" x="4662488" y="1733550"/>
          <p14:tracePt t="5327" x="4662488" y="1771650"/>
          <p14:tracePt t="5334" x="4662488" y="1798638"/>
          <p14:tracePt t="5343" x="4662488" y="1811338"/>
          <p14:tracePt t="5350" x="4662488" y="1849438"/>
          <p14:tracePt t="5357" x="4662488" y="1862138"/>
          <p14:tracePt t="5374" x="4662488" y="1874838"/>
          <p14:tracePt t="5509" x="4662488" y="1912938"/>
          <p14:tracePt t="5525" x="4662488" y="1925638"/>
          <p14:tracePt t="5533" x="4662488" y="1939925"/>
          <p14:tracePt t="5541" x="4662488" y="1965325"/>
          <p14:tracePt t="5549" x="4662488" y="2003425"/>
          <p14:tracePt t="5557" x="4662488" y="2028825"/>
          <p14:tracePt t="5565" x="4662488" y="2066925"/>
          <p14:tracePt t="5573" x="4662488" y="2132013"/>
          <p14:tracePt t="5581" x="4675188" y="2222500"/>
          <p14:tracePt t="5589" x="4675188" y="2336800"/>
          <p14:tracePt t="5597" x="4687888" y="2439988"/>
          <p14:tracePt t="5605" x="4713288" y="2568575"/>
          <p14:tracePt t="5613" x="4725988" y="2709863"/>
          <p14:tracePt t="5621" x="4776788" y="2838450"/>
          <p14:tracePt t="5629" x="4803775" y="2979738"/>
          <p14:tracePt t="5638" x="4829175" y="3068638"/>
          <p14:tracePt t="5645" x="4867275" y="3159125"/>
          <p14:tracePt t="5653" x="4892675" y="3197225"/>
          <p14:tracePt t="5661" x="4905375" y="3209925"/>
          <p14:tracePt t="5669" x="4918075" y="3236913"/>
          <p14:tracePt t="5677" x="4918075" y="3249613"/>
          <p14:tracePt t="5685" x="4918075" y="3262313"/>
          <p14:tracePt t="5701" x="4932363" y="3262313"/>
          <p14:tracePt t="5734" x="4945063" y="3262313"/>
          <p14:tracePt t="5750" x="4957763" y="3262313"/>
          <p14:tracePt t="5782" x="4957763" y="3249613"/>
          <p14:tracePt t="5814" x="4957763" y="3236913"/>
          <p14:tracePt t="5846" x="4957763" y="3224213"/>
          <p14:tracePt t="5853" x="4957763" y="3209925"/>
          <p14:tracePt t="5910" x="4970463" y="3184525"/>
          <p14:tracePt t="5918" x="4970463" y="3171825"/>
          <p14:tracePt t="5974" x="4970463" y="3159125"/>
          <p14:tracePt t="5989" x="4970463" y="3146425"/>
          <p14:tracePt t="6005" x="4983163" y="3121025"/>
          <p14:tracePt t="6013" x="4983163" y="3108325"/>
          <p14:tracePt t="6055" x="4983163" y="3095625"/>
          <p14:tracePt t="6213" x="4983163" y="3082925"/>
          <p14:tracePt t="6655" x="4983163" y="3068638"/>
          <p14:tracePt t="6674" x="4995863" y="3055938"/>
          <p14:tracePt t="6706" x="4995863" y="3043238"/>
          <p14:tracePt t="6723" x="4995863" y="3030538"/>
          <p14:tracePt t="6765" x="4995863" y="3017838"/>
          <p14:tracePt t="6798" x="4995863" y="3005138"/>
          <p14:tracePt t="6863" x="4995863" y="2992438"/>
          <p14:tracePt t="7269" x="4995863" y="3005138"/>
          <p14:tracePt t="7289" x="4995863" y="3017838"/>
          <p14:tracePt t="7406" x="4995863" y="3030538"/>
          <p14:tracePt t="7414" x="4995863" y="3043238"/>
          <p14:tracePt t="9702" x="5008563" y="3043238"/>
          <p14:tracePt t="10006" x="5008563" y="3055938"/>
          <p14:tracePt t="10013" x="5008563" y="3082925"/>
          <p14:tracePt t="10021" x="5008563" y="3095625"/>
          <p14:tracePt t="10029" x="5021263" y="3121025"/>
          <p14:tracePt t="10037" x="5021263" y="3133725"/>
          <p14:tracePt t="10061" x="5033963" y="3133725"/>
          <p14:tracePt t="10093" x="5059363" y="3133725"/>
          <p14:tracePt t="10101" x="5073650" y="3133725"/>
          <p14:tracePt t="10134" x="5099050" y="3133725"/>
          <p14:tracePt t="10142" x="5124450" y="3121025"/>
          <p14:tracePt t="10150" x="5124450" y="3108325"/>
          <p14:tracePt t="10161" x="5162550" y="3082925"/>
          <p14:tracePt t="10167" x="5200650" y="3043238"/>
          <p14:tracePt t="10176" x="5278438" y="2992438"/>
          <p14:tracePt t="10183" x="5341938" y="2967038"/>
          <p14:tracePt t="10191" x="5368925" y="2954338"/>
          <p14:tracePt t="10199" x="5432425" y="2914650"/>
          <p14:tracePt t="10207" x="5457825" y="2889250"/>
          <p14:tracePt t="10214" x="5483225" y="2876550"/>
          <p14:tracePt t="10221" x="5522913" y="2851150"/>
          <p14:tracePt t="10237" x="5586413" y="2813050"/>
          <p14:tracePt t="10245" x="5624513" y="2787650"/>
          <p14:tracePt t="10262" x="5651500" y="2760663"/>
          <p14:tracePt t="10270" x="5676900" y="2735263"/>
          <p14:tracePt t="10278" x="5856288" y="2543175"/>
          <p14:tracePt t="10286" x="5881688" y="2478088"/>
          <p14:tracePt t="10294" x="5934075" y="2363788"/>
          <p14:tracePt t="10302" x="5946775" y="2247900"/>
          <p14:tracePt t="10309" x="5984875" y="2081213"/>
          <p14:tracePt t="10318" x="5984875" y="1939925"/>
          <p14:tracePt t="10326" x="5984875" y="1758950"/>
          <p14:tracePt t="10333" x="5984875" y="1566863"/>
          <p14:tracePt t="10342" x="5894388" y="1438275"/>
          <p14:tracePt t="10349" x="5765800" y="1258888"/>
          <p14:tracePt t="10359" x="5676900" y="1168400"/>
          <p14:tracePt t="10365" x="5495925" y="1039813"/>
          <p14:tracePt t="10374" x="5368925" y="938213"/>
          <p14:tracePt t="10381" x="5240338" y="885825"/>
          <p14:tracePt t="10389" x="5149850" y="873125"/>
          <p14:tracePt t="10397" x="5059363" y="847725"/>
          <p14:tracePt t="10405" x="4995863" y="847725"/>
          <p14:tracePt t="10413" x="4970463" y="847725"/>
          <p14:tracePt t="10998" x="4957763" y="847725"/>
          <p14:tracePt t="11015" x="4945063" y="860425"/>
          <p14:tracePt t="11022" x="4932363" y="873125"/>
          <p14:tracePt t="11029" x="4905375" y="898525"/>
          <p14:tracePt t="11037" x="4905375" y="923925"/>
          <p14:tracePt t="11045" x="4892675" y="963613"/>
          <p14:tracePt t="11053" x="4892675" y="989013"/>
          <p14:tracePt t="11062" x="4879975" y="1079500"/>
          <p14:tracePt t="11070" x="4867275" y="1168400"/>
          <p14:tracePt t="11078" x="4854575" y="1271588"/>
          <p14:tracePt t="11086" x="4854575" y="1362075"/>
          <p14:tracePt t="11093" x="4854575" y="1528763"/>
          <p14:tracePt t="11102" x="4854575" y="1644650"/>
          <p14:tracePt t="11110" x="4854575" y="1836738"/>
          <p14:tracePt t="11118" x="4854575" y="1965325"/>
          <p14:tracePt t="11128" x="4854575" y="2093913"/>
          <p14:tracePt t="11134" x="4854575" y="2195513"/>
          <p14:tracePt t="11144" x="4854575" y="2286000"/>
          <p14:tracePt t="11150" x="4854575" y="2376488"/>
          <p14:tracePt t="11158" x="4854575" y="2389188"/>
          <p14:tracePt t="11166" x="4854575" y="2414588"/>
          <p14:tracePt t="11174" x="4854575" y="2427288"/>
          <p14:tracePt t="12002" x="4867275" y="2414588"/>
          <p14:tracePt t="12012" x="4867275" y="2401888"/>
          <p14:tracePt t="12034" x="4879975" y="2401888"/>
          <p14:tracePt t="12130" x="4892675" y="2389188"/>
          <p14:tracePt t="15174" x="4970463" y="2349500"/>
          <p14:tracePt t="15182" x="4983163" y="2336800"/>
          <p14:tracePt t="15189" x="5727700" y="1220788"/>
          <p14:tracePt t="15197" x="6061075" y="769938"/>
          <p14:tracePt t="15205" x="6370638" y="333375"/>
          <p14:tracePt t="16047" x="7102475" y="423863"/>
          <p14:tracePt t="16053" x="6794500" y="898525"/>
          <p14:tracePt t="16061" x="6588125" y="1309688"/>
          <p14:tracePt t="16069" x="6396038" y="1617663"/>
          <p14:tracePt t="16077" x="6254750" y="1874838"/>
          <p14:tracePt t="16085" x="6202363" y="2003425"/>
          <p14:tracePt t="16093" x="6151563" y="2081213"/>
          <p14:tracePt t="16101" x="6100763" y="2170113"/>
          <p14:tracePt t="16109" x="6075363" y="2247900"/>
          <p14:tracePt t="16117" x="6061075" y="2260600"/>
          <p14:tracePt t="16143" x="6010275" y="2363788"/>
          <p14:tracePt t="16150" x="5984875" y="2389188"/>
          <p14:tracePt t="16158" x="5972175" y="2401888"/>
          <p14:tracePt t="16166" x="5959475" y="2427288"/>
          <p14:tracePt t="16174" x="5946775" y="2439988"/>
          <p14:tracePt t="16181" x="5934075" y="2452688"/>
          <p14:tracePt t="16189" x="5919788" y="2452688"/>
          <p14:tracePt t="16197" x="5919788" y="2465388"/>
          <p14:tracePt t="16427" x="5919788" y="2478088"/>
          <p14:tracePt t="16450" x="5934075" y="2478088"/>
          <p14:tracePt t="16458" x="5946775" y="2478088"/>
          <p14:tracePt t="16466" x="5972175" y="2478088"/>
          <p14:tracePt t="16474" x="6010275" y="2478088"/>
          <p14:tracePt t="16715" x="6022975" y="2478088"/>
          <p14:tracePt t="16746" x="6048375" y="2478088"/>
          <p14:tracePt t="16754" x="6048375" y="2465388"/>
          <p14:tracePt t="16762" x="6061075" y="2465388"/>
          <p14:tracePt t="16770" x="6075363" y="2452688"/>
          <p14:tracePt t="16778" x="6088063" y="2427288"/>
          <p14:tracePt t="16793" x="6088063" y="2414588"/>
          <p14:tracePt t="16826" x="6100763" y="2414588"/>
          <p14:tracePt t="16843" x="6113463" y="2414588"/>
          <p14:tracePt t="16859" x="6126163" y="2414588"/>
          <p14:tracePt t="16867" x="6138863" y="2414588"/>
          <p14:tracePt t="16876" x="6164263" y="2414588"/>
          <p14:tracePt t="16884" x="6189663" y="2414588"/>
          <p14:tracePt t="16891" x="6229350" y="2414588"/>
          <p14:tracePt t="16898" x="6242050" y="2427288"/>
          <p14:tracePt t="16906" x="6267450" y="2439988"/>
          <p14:tracePt t="16915" x="6280150" y="2439988"/>
          <p14:tracePt t="16922" x="6292850" y="2439988"/>
          <p14:tracePt t="16953" x="6305550" y="2439988"/>
          <p14:tracePt t="16969" x="6305550" y="2389188"/>
          <p14:tracePt t="16977" x="6292850" y="2311400"/>
          <p14:tracePt t="16985" x="6267450" y="2286000"/>
          <p14:tracePt t="16993" x="6229350" y="2247900"/>
          <p14:tracePt t="17001" x="6138863" y="2222500"/>
          <p14:tracePt t="17009" x="6048375" y="2222500"/>
          <p14:tracePt t="17017" x="5881688" y="2208213"/>
          <p14:tracePt t="17025" x="5689600" y="2208213"/>
          <p14:tracePt t="17033" x="5394325" y="2208213"/>
          <p14:tracePt t="17041" x="5086350" y="2208213"/>
          <p14:tracePt t="17049" x="4738688" y="2208213"/>
          <p14:tracePt t="17057" x="4521200" y="2208213"/>
          <p14:tracePt t="17067" x="4198938" y="2311400"/>
          <p14:tracePt t="17074" x="3802063" y="2465388"/>
          <p14:tracePt t="17082" x="3519488" y="2593975"/>
          <p14:tracePt t="17090" x="3275013" y="2813050"/>
          <p14:tracePt t="17099" x="3005138" y="3108325"/>
          <p14:tracePt t="17106" x="2863850" y="3287713"/>
          <p14:tracePt t="17119" x="2813050" y="3429000"/>
          <p14:tracePt t="17126" x="2760663" y="3595688"/>
          <p14:tracePt t="17134" x="2722563" y="3673475"/>
          <p14:tracePt t="17142" x="2709863" y="3711575"/>
          <p14:tracePt t="17150" x="2709863" y="3749675"/>
          <p14:tracePt t="17158" x="2709863" y="3762375"/>
          <p14:tracePt t="17178" x="2709863" y="3775075"/>
          <p14:tracePt t="17186" x="2760663" y="3775075"/>
          <p14:tracePt t="17194" x="2800350" y="3775075"/>
          <p14:tracePt t="17201" x="2914650" y="3775075"/>
          <p14:tracePt t="17209" x="3108325" y="3749675"/>
          <p14:tracePt t="17217" x="3479800" y="3686175"/>
          <p14:tracePt t="17225" x="4032250" y="3608388"/>
          <p14:tracePt t="17233" x="4610100" y="3582988"/>
          <p14:tracePt t="17241" x="5213350" y="3403600"/>
          <p14:tracePt t="17249" x="5778500" y="3262313"/>
          <p14:tracePt t="17257" x="6330950" y="3121025"/>
          <p14:tracePt t="17266" x="6613525" y="3017838"/>
          <p14:tracePt t="17276" x="6807200" y="2927350"/>
          <p14:tracePt t="17282" x="6948488" y="2876550"/>
          <p14:tracePt t="17291" x="6986588" y="2851150"/>
          <p14:tracePt t="17306" x="6986588" y="2825750"/>
          <p14:tracePt t="17317" x="6986588" y="2813050"/>
          <p14:tracePt t="23391" x="6986588" y="2863850"/>
          <p14:tracePt t="23399" x="6986588" y="2876550"/>
          <p14:tracePt t="23405" x="6986588" y="2914650"/>
          <p14:tracePt t="23422" x="6986588" y="2941638"/>
          <p14:tracePt t="23430" x="6986588" y="2954338"/>
          <p14:tracePt t="23438" x="6986588" y="2979738"/>
          <p14:tracePt t="23447" x="6986588" y="3005138"/>
          <p14:tracePt t="23456" x="6986588" y="3017838"/>
          <p14:tracePt t="23463" x="6986588" y="3030538"/>
          <p14:tracePt t="23473" x="6973888" y="3043238"/>
          <p14:tracePt t="23478" x="6973888" y="3055938"/>
          <p14:tracePt t="23549" x="6973888" y="3068638"/>
          <p14:tracePt t="23597" x="6986588" y="3068638"/>
          <p14:tracePt t="24547" x="6986588" y="3082925"/>
          <p14:tracePt t="24706" x="6973888" y="3095625"/>
          <p14:tracePt t="24714" x="6961188" y="3095625"/>
          <p14:tracePt t="24722" x="6961188" y="3108325"/>
          <p14:tracePt t="24754" x="6948488" y="3121025"/>
          <p14:tracePt t="25009" x="6935788" y="3133725"/>
          <p14:tracePt t="30118" x="6921500" y="3146425"/>
          <p14:tracePt t="30151" x="6767513" y="3236913"/>
          <p14:tracePt t="30160" x="6754813" y="3249613"/>
          <p14:tracePt t="30167" x="6729413" y="3262313"/>
          <p14:tracePt t="30177" x="6665913" y="3338513"/>
          <p14:tracePt t="30182" x="6638925" y="3365500"/>
          <p14:tracePt t="30190" x="6613525" y="3390900"/>
          <p14:tracePt t="30199" x="6600825" y="3429000"/>
          <p14:tracePt t="30206" x="6600825" y="3441700"/>
          <p14:tracePt t="30222" x="6588125" y="3454400"/>
          <p14:tracePt t="30230" x="6588125" y="3467100"/>
          <p14:tracePt t="30246" x="6588125" y="3479800"/>
          <p14:tracePt t="30254" x="6588125" y="3492500"/>
          <p14:tracePt t="30278" x="6588125" y="3532188"/>
          <p14:tracePt t="30286" x="6588125" y="3544888"/>
          <p14:tracePt t="30310" x="6588125" y="3570288"/>
          <p14:tracePt t="30318" x="6600825" y="3582988"/>
          <p14:tracePt t="30326" x="6626225" y="3582988"/>
          <p14:tracePt t="30333" x="6626225" y="3595688"/>
          <p14:tracePt t="30341" x="6638925" y="3621088"/>
          <p14:tracePt t="30349" x="6638925" y="3633788"/>
          <p14:tracePt t="30357" x="6638925" y="3648075"/>
          <p14:tracePt t="30382" x="6653213" y="3660775"/>
          <p14:tracePt t="30398" x="6665913" y="3673475"/>
          <p14:tracePt t="30606" x="6678613" y="3673475"/>
          <p14:tracePt t="30703" x="6691313" y="3673475"/>
          <p14:tracePt t="30719" x="6704013" y="3686175"/>
          <p14:tracePt t="30734" x="6716713" y="3711575"/>
          <p14:tracePt t="30742" x="6729413" y="3711575"/>
          <p14:tracePt t="30749" x="6729413" y="3724275"/>
          <p14:tracePt t="30758" x="6742113" y="3749675"/>
          <p14:tracePt t="30765" x="6754813" y="3775075"/>
          <p14:tracePt t="30774" x="6754813" y="3789363"/>
          <p14:tracePt t="30781" x="6754813" y="3802063"/>
          <p14:tracePt t="30797" x="6754813" y="3827463"/>
          <p14:tracePt t="30806" x="6754813" y="3840163"/>
          <p14:tracePt t="30847" x="6754813" y="3852863"/>
          <p14:tracePt t="30863" x="6767513" y="3865563"/>
          <p14:tracePt t="30877" x="6780213" y="3865563"/>
          <p14:tracePt t="30886" x="6794500" y="3865563"/>
          <p14:tracePt t="30893" x="6807200" y="3865563"/>
          <p14:tracePt t="30901" x="6870700" y="3865563"/>
          <p14:tracePt t="30909" x="6896100" y="3852863"/>
          <p14:tracePt t="30917" x="6961188" y="3814763"/>
          <p14:tracePt t="30926" x="7037388" y="3775075"/>
          <p14:tracePt t="30934" x="7115175" y="3749675"/>
          <p14:tracePt t="30943" x="7140575" y="3724275"/>
          <p14:tracePt t="30950" x="7218363" y="3686175"/>
          <p14:tracePt t="30960" x="7256463" y="3648075"/>
          <p14:tracePt t="30966" x="7269163" y="3633788"/>
          <p14:tracePt t="30975" x="7307263" y="3595688"/>
          <p14:tracePt t="30982" x="7319963" y="3582988"/>
          <p14:tracePt t="30990" x="7332663" y="3557588"/>
          <p14:tracePt t="30998" x="7359650" y="3519488"/>
          <p14:tracePt t="31006" x="7359650" y="3479800"/>
          <p14:tracePt t="31014" x="7372350" y="3454400"/>
          <p14:tracePt t="31022" x="7397750" y="3416300"/>
          <p14:tracePt t="31029" x="7410450" y="3378200"/>
          <p14:tracePt t="31042" x="7410450" y="3351213"/>
          <p14:tracePt t="31049" x="7423150" y="3338513"/>
          <p14:tracePt t="31058" x="7448550" y="3262313"/>
          <p14:tracePt t="31065" x="7461250" y="3262313"/>
          <p14:tracePt t="31073" x="7486650" y="3224213"/>
          <p14:tracePt t="31081" x="7499350" y="3209925"/>
          <p14:tracePt t="31089" x="7526338" y="3171825"/>
          <p14:tracePt t="31097" x="7539038" y="3159125"/>
          <p14:tracePt t="31105" x="7551738" y="3146425"/>
          <p14:tracePt t="31137" x="7564438" y="3146425"/>
          <p14:tracePt t="31146" x="7577138" y="3146425"/>
          <p14:tracePt t="31154" x="7589838" y="3146425"/>
          <p14:tracePt t="31162" x="7627938" y="3146425"/>
          <p14:tracePt t="31170" x="7654925" y="3146425"/>
          <p14:tracePt t="31178" x="7667625" y="3146425"/>
          <p14:tracePt t="31186" x="7705725" y="3133725"/>
          <p14:tracePt t="31193" x="7731125" y="3133725"/>
          <p14:tracePt t="31201" x="7756525" y="3121025"/>
          <p14:tracePt t="31209" x="7796213" y="3108325"/>
          <p14:tracePt t="31217" x="7821613" y="3095625"/>
          <p14:tracePt t="31225" x="7859713" y="3082925"/>
          <p14:tracePt t="31234" x="7885113" y="3055938"/>
          <p14:tracePt t="31243" x="7897813" y="3055938"/>
          <p14:tracePt t="31250" x="7923213" y="3043238"/>
          <p14:tracePt t="31260" x="7937500" y="3030538"/>
          <p14:tracePt t="31265" x="7962900" y="3005138"/>
          <p14:tracePt t="31273" x="7975600" y="2979738"/>
          <p14:tracePt t="31281" x="8001000" y="2914650"/>
          <p14:tracePt t="31289" x="8013700" y="2800350"/>
          <p14:tracePt t="31297" x="8013700" y="2773363"/>
          <p14:tracePt t="31305" x="8026400" y="2697163"/>
          <p14:tracePt t="31313" x="8026400" y="2671763"/>
          <p14:tracePt t="31321" x="8026400" y="2646363"/>
          <p14:tracePt t="31329" x="8026400" y="2619375"/>
          <p14:tracePt t="31337" x="8026400" y="2581275"/>
          <p14:tracePt t="31345" x="8026400" y="2543175"/>
          <p14:tracePt t="31353" x="8026400" y="2517775"/>
          <p14:tracePt t="31361" x="8001000" y="2505075"/>
          <p14:tracePt t="31369" x="7975600" y="2478088"/>
          <p14:tracePt t="31378" x="7962900" y="2465388"/>
          <p14:tracePt t="31386" x="7937500" y="2452688"/>
          <p14:tracePt t="31393" x="7910513" y="2439988"/>
          <p14:tracePt t="31402" x="7885113" y="2427288"/>
          <p14:tracePt t="31409" x="7859713" y="2414588"/>
          <p14:tracePt t="31418" x="7834313" y="2401888"/>
          <p14:tracePt t="31425" x="7808913" y="2401888"/>
          <p14:tracePt t="31434" x="7781925" y="2376488"/>
          <p14:tracePt t="31442" x="7756525" y="2363788"/>
          <p14:tracePt t="31449" x="7718425" y="2336800"/>
          <p14:tracePt t="31458" x="7680325" y="2324100"/>
          <p14:tracePt t="31465" x="7654925" y="2311400"/>
          <p14:tracePt t="31473" x="7640638" y="2298700"/>
          <p14:tracePt t="31482" x="7627938" y="2286000"/>
          <p14:tracePt t="31490" x="7615238" y="2273300"/>
          <p14:tracePt t="31506" x="7602538" y="2273300"/>
          <p14:tracePt t="31514" x="7589838" y="2273300"/>
          <p14:tracePt t="31534" x="7577138" y="2273300"/>
          <p14:tracePt t="31567" x="7564438" y="2273300"/>
          <p14:tracePt t="31583" x="7551738" y="2273300"/>
          <p14:tracePt t="31591" x="7539038" y="2273300"/>
          <p14:tracePt t="31598" x="7526338" y="2260600"/>
          <p14:tracePt t="31606" x="7473950" y="2260600"/>
          <p14:tracePt t="31613" x="7435850" y="2235200"/>
          <p14:tracePt t="31621" x="7397750" y="2235200"/>
          <p14:tracePt t="31629" x="7397750" y="2222500"/>
          <p14:tracePt t="31637" x="7332663" y="2195513"/>
          <p14:tracePt t="31646" x="7256463" y="2157413"/>
          <p14:tracePt t="31654" x="7218363" y="2132013"/>
          <p14:tracePt t="31662" x="7153275" y="2093913"/>
          <p14:tracePt t="31670" x="7077075" y="2066925"/>
          <p14:tracePt t="31677" x="6999288" y="2016125"/>
          <p14:tracePt t="31685" x="6908800" y="1965325"/>
          <p14:tracePt t="31693" x="6819900" y="1925638"/>
          <p14:tracePt t="31701" x="6742113" y="1874838"/>
          <p14:tracePt t="31709" x="6600825" y="1849438"/>
          <p14:tracePt t="31717" x="6484938" y="1746250"/>
          <p14:tracePt t="31725" x="6396038" y="1733550"/>
          <p14:tracePt t="31734" x="6280150" y="1682750"/>
          <p14:tracePt t="31742" x="6088063" y="1630363"/>
          <p14:tracePt t="31750" x="5972175" y="1592263"/>
          <p14:tracePt t="31758" x="5868988" y="1579563"/>
          <p14:tracePt t="31766" x="5689600" y="1528763"/>
          <p14:tracePt t="31774" x="5651500" y="1528763"/>
          <p14:tracePt t="31782" x="5548313" y="1476375"/>
          <p14:tracePt t="31789" x="5445125" y="1476375"/>
          <p14:tracePt t="31797" x="5354638" y="1463675"/>
          <p14:tracePt t="31805" x="5240338" y="1438275"/>
          <p14:tracePt t="31813" x="5149850" y="1438275"/>
          <p14:tracePt t="31821" x="5059363" y="1400175"/>
          <p14:tracePt t="31830" x="4970463" y="1387475"/>
          <p14:tracePt t="31838" x="4905375" y="1387475"/>
          <p14:tracePt t="31847" x="4803775" y="1387475"/>
          <p14:tracePt t="31854" x="4713288" y="1387475"/>
          <p14:tracePt t="31862" x="4597400" y="1387475"/>
          <p14:tracePt t="31870" x="4494213" y="1387475"/>
          <p14:tracePt t="31879" x="4367213" y="1387475"/>
          <p14:tracePt t="31886" x="4251325" y="1387475"/>
          <p14:tracePt t="31893" x="4122738" y="1387475"/>
          <p14:tracePt t="31902" x="3956050" y="1387475"/>
          <p14:tracePt t="31909" x="3852863" y="1387475"/>
          <p14:tracePt t="31918" x="3814763" y="1387475"/>
          <p14:tracePt t="31925" x="3711575" y="1400175"/>
          <p14:tracePt t="31933" x="3582988" y="1425575"/>
          <p14:tracePt t="31942" x="3519488" y="1425575"/>
          <p14:tracePt t="31950" x="3338513" y="1476375"/>
          <p14:tracePt t="31959" x="3275013" y="1489075"/>
          <p14:tracePt t="31966" x="3133725" y="1516063"/>
          <p14:tracePt t="31975" x="2967038" y="1566863"/>
          <p14:tracePt t="31981" x="2851150" y="1604963"/>
          <p14:tracePt t="31989" x="2722563" y="1644650"/>
          <p14:tracePt t="31997" x="2581275" y="1720850"/>
          <p14:tracePt t="32005" x="2478088" y="1824038"/>
          <p14:tracePt t="32013" x="2439988" y="1862138"/>
          <p14:tracePt t="32021" x="2336800" y="1965325"/>
          <p14:tracePt t="32029" x="2273300" y="1990725"/>
          <p14:tracePt t="32037" x="2170113" y="2093913"/>
          <p14:tracePt t="32045" x="2066925" y="2182813"/>
          <p14:tracePt t="32053" x="1978025" y="2273300"/>
          <p14:tracePt t="32061" x="1925638" y="2349500"/>
          <p14:tracePt t="32069" x="1811338" y="2465388"/>
          <p14:tracePt t="32077" x="1708150" y="2568575"/>
          <p14:tracePt t="32085" x="1617663" y="2671763"/>
          <p14:tracePt t="32093" x="1579563" y="2773363"/>
          <p14:tracePt t="32101" x="1528763" y="2851150"/>
          <p14:tracePt t="32109" x="1516063" y="2927350"/>
          <p14:tracePt t="32117" x="1463675" y="3017838"/>
          <p14:tracePt t="32125" x="1438275" y="3095625"/>
          <p14:tracePt t="32133" x="1362075" y="3209925"/>
          <p14:tracePt t="32141" x="1335088" y="3325813"/>
          <p14:tracePt t="32149" x="1322388" y="3351213"/>
          <p14:tracePt t="32157" x="1309688" y="3441700"/>
          <p14:tracePt t="32166" x="1309688" y="3467100"/>
          <p14:tracePt t="32174" x="1309688" y="3532188"/>
          <p14:tracePt t="32182" x="1309688" y="3608388"/>
          <p14:tracePt t="32190" x="1309688" y="3686175"/>
          <p14:tracePt t="32198" x="1309688" y="3724275"/>
          <p14:tracePt t="32205" x="1309688" y="3789363"/>
          <p14:tracePt t="32213" x="1309688" y="3827463"/>
          <p14:tracePt t="32221" x="1309688" y="3840163"/>
          <p14:tracePt t="32229" x="1309688" y="3878263"/>
          <p14:tracePt t="32237" x="1309688" y="3890963"/>
          <p14:tracePt t="32247" x="1309688" y="3916363"/>
          <p14:tracePt t="32254" x="1335088" y="3943350"/>
          <p14:tracePt t="32262" x="1347788" y="3956050"/>
          <p14:tracePt t="32271" x="1362075" y="3968750"/>
          <p14:tracePt t="32279" x="1400175" y="3994150"/>
          <p14:tracePt t="32286" x="1489075" y="4019550"/>
          <p14:tracePt t="32295" x="1579563" y="4070350"/>
          <p14:tracePt t="32302" x="1670050" y="4097338"/>
          <p14:tracePt t="32310" x="1771650" y="4148138"/>
          <p14:tracePt t="32318" x="1874838" y="4186238"/>
          <p14:tracePt t="32326" x="1978025" y="4225925"/>
          <p14:tracePt t="32333" x="2093913" y="4276725"/>
          <p14:tracePt t="32341" x="2286000" y="4367213"/>
          <p14:tracePt t="32349" x="2401888" y="4405313"/>
          <p14:tracePt t="32357" x="2517775" y="4481513"/>
          <p14:tracePt t="32365" x="2697163" y="4521200"/>
          <p14:tracePt t="32373" x="2787650" y="4572000"/>
          <p14:tracePt t="32381" x="2901950" y="4597400"/>
          <p14:tracePt t="32390" x="3017838" y="4649788"/>
          <p14:tracePt t="32397" x="3121025" y="4649788"/>
          <p14:tracePt t="32405" x="3224213" y="4700588"/>
          <p14:tracePt t="32413" x="3390900" y="4725988"/>
          <p14:tracePt t="32421" x="3454400" y="4738688"/>
          <p14:tracePt t="32429" x="3570288" y="4776788"/>
          <p14:tracePt t="32437" x="3711575" y="4803775"/>
          <p14:tracePt t="32445" x="3814763" y="4829175"/>
          <p14:tracePt t="32453" x="3956050" y="4854575"/>
          <p14:tracePt t="32462" x="4084638" y="4892675"/>
          <p14:tracePt t="32470" x="4198938" y="4905375"/>
          <p14:tracePt t="32478" x="4327525" y="4945063"/>
          <p14:tracePt t="32486" x="4418013" y="4945063"/>
          <p14:tracePt t="32494" x="4521200" y="4957763"/>
          <p14:tracePt t="32502" x="4622800" y="4983163"/>
          <p14:tracePt t="32511" x="4687888" y="4983163"/>
          <p14:tracePt t="32518" x="4776788" y="5021263"/>
          <p14:tracePt t="32526" x="4841875" y="5021263"/>
          <p14:tracePt t="32534" x="4879975" y="5033963"/>
          <p14:tracePt t="32542" x="4905375" y="5033963"/>
          <p14:tracePt t="32551" x="4970463" y="5033963"/>
          <p14:tracePt t="32559" x="4995863" y="5033963"/>
          <p14:tracePt t="32567" x="5033963" y="5046663"/>
          <p14:tracePt t="32575" x="5059363" y="5046663"/>
          <p14:tracePt t="32582" x="5099050" y="5046663"/>
          <p14:tracePt t="32590" x="5137150" y="5046663"/>
          <p14:tracePt t="32602" x="5213350" y="5046663"/>
          <p14:tracePt t="32606" x="5253038" y="5046663"/>
          <p14:tracePt t="32613" x="5316538" y="5046663"/>
          <p14:tracePt t="32621" x="5381625" y="5046663"/>
          <p14:tracePt t="32629" x="5470525" y="5046663"/>
          <p14:tracePt t="32637" x="5535613" y="5046663"/>
          <p14:tracePt t="32645" x="5624513" y="5046663"/>
          <p14:tracePt t="32653" x="5727700" y="5046663"/>
          <p14:tracePt t="32661" x="5765800" y="5046663"/>
          <p14:tracePt t="32669" x="5856288" y="5046663"/>
          <p14:tracePt t="32677" x="5934075" y="5033963"/>
          <p14:tracePt t="32685" x="6022975" y="5008563"/>
          <p14:tracePt t="32693" x="6113463" y="4957763"/>
          <p14:tracePt t="32702" x="6216650" y="4932363"/>
          <p14:tracePt t="32710" x="6280150" y="4879975"/>
          <p14:tracePt t="32717" x="6396038" y="4841875"/>
          <p14:tracePt t="32727" x="6472238" y="4791075"/>
          <p14:tracePt t="32734" x="6613525" y="4687888"/>
          <p14:tracePt t="32742" x="6665913" y="4597400"/>
          <p14:tracePt t="32750" x="6742113" y="4508500"/>
          <p14:tracePt t="32758" x="6832600" y="4468813"/>
          <p14:tracePt t="32766" x="6935788" y="4367213"/>
          <p14:tracePt t="32774" x="7024688" y="4314825"/>
          <p14:tracePt t="32782" x="7062788" y="4276725"/>
          <p14:tracePt t="32790" x="7165975" y="4186238"/>
          <p14:tracePt t="32797" x="7204075" y="4148138"/>
          <p14:tracePt t="32805" x="7243763" y="4070350"/>
          <p14:tracePt t="32813" x="7345363" y="3968750"/>
          <p14:tracePt t="32821" x="7385050" y="3930650"/>
          <p14:tracePt t="32830" x="7435850" y="3852863"/>
          <p14:tracePt t="32838" x="7461250" y="3789363"/>
          <p14:tracePt t="32846" x="7513638" y="3686175"/>
          <p14:tracePt t="32854" x="7551738" y="3621088"/>
          <p14:tracePt t="32862" x="7602538" y="3519488"/>
          <p14:tracePt t="32870" x="7627938" y="3454400"/>
          <p14:tracePt t="32877" x="7680325" y="3351213"/>
          <p14:tracePt t="32885" x="7718425" y="3275013"/>
          <p14:tracePt t="32893" x="7769225" y="3184525"/>
          <p14:tracePt t="32902" x="7796213" y="3095625"/>
          <p14:tracePt t="32910" x="7796213" y="3030538"/>
          <p14:tracePt t="32917" x="7808913" y="2954338"/>
          <p14:tracePt t="32927" x="7834313" y="2863850"/>
          <p14:tracePt t="32933" x="7834313" y="2800350"/>
          <p14:tracePt t="32941" x="7847013" y="2735263"/>
          <p14:tracePt t="32949" x="7847013" y="2659063"/>
          <p14:tracePt t="32957" x="7847013" y="2632075"/>
          <p14:tracePt t="32966" x="7847013" y="2593975"/>
          <p14:tracePt t="32974" x="7847013" y="2530475"/>
          <p14:tracePt t="32982" x="7834313" y="2490788"/>
          <p14:tracePt t="32990" x="7821613" y="2452688"/>
          <p14:tracePt t="32998" x="7796213" y="2439988"/>
          <p14:tracePt t="33006" x="7769225" y="2401888"/>
          <p14:tracePt t="33014" x="7756525" y="2376488"/>
          <p14:tracePt t="33022" x="7731125" y="2311400"/>
          <p14:tracePt t="33030" x="7705725" y="2286000"/>
          <p14:tracePt t="33038" x="7693025" y="2260600"/>
          <p14:tracePt t="33046" x="7667625" y="2222500"/>
          <p14:tracePt t="33054" x="7640638" y="2208213"/>
          <p14:tracePt t="33062" x="7615238" y="2132013"/>
          <p14:tracePt t="33069" x="7577138" y="2106613"/>
          <p14:tracePt t="33077" x="7564438" y="2081213"/>
          <p14:tracePt t="33085" x="7526338" y="2041525"/>
          <p14:tracePt t="33093" x="7448550" y="1965325"/>
          <p14:tracePt t="33101" x="7423150" y="1939925"/>
          <p14:tracePt t="33110" x="7385050" y="1874838"/>
          <p14:tracePt t="33117" x="7359650" y="1849438"/>
          <p14:tracePt t="33125" x="7319963" y="1771650"/>
          <p14:tracePt t="33133" x="7294563" y="1758950"/>
          <p14:tracePt t="33141" x="7256463" y="1720850"/>
          <p14:tracePt t="33149" x="7191375" y="1670050"/>
          <p14:tracePt t="33157" x="7178675" y="1670050"/>
          <p14:tracePt t="33165" x="7140575" y="1644650"/>
          <p14:tracePt t="33173" x="7077075" y="1617663"/>
          <p14:tracePt t="33181" x="7037388" y="1592263"/>
          <p14:tracePt t="33189" x="6973888" y="1554163"/>
          <p14:tracePt t="33197" x="6935788" y="1541463"/>
          <p14:tracePt t="33205" x="6870700" y="1503363"/>
          <p14:tracePt t="33213" x="6832600" y="1476375"/>
          <p14:tracePt t="33221" x="6742113" y="1450975"/>
          <p14:tracePt t="33229" x="6716713" y="1438275"/>
          <p14:tracePt t="33237" x="6678613" y="1425575"/>
          <p14:tracePt t="33245" x="6588125" y="1412875"/>
          <p14:tracePt t="33254" x="6562725" y="1400175"/>
          <p14:tracePt t="33261" x="6472238" y="1387475"/>
          <p14:tracePt t="33270" x="6459538" y="1374775"/>
          <p14:tracePt t="33278" x="6383338" y="1347788"/>
          <p14:tracePt t="33286" x="6356350" y="1347788"/>
          <p14:tracePt t="33295" x="6280150" y="1335088"/>
          <p14:tracePt t="33302" x="6216650" y="1296988"/>
          <p14:tracePt t="33312" x="6189663" y="1296988"/>
          <p14:tracePt t="33318" x="6113463" y="1271588"/>
          <p14:tracePt t="33326" x="6035675" y="1246188"/>
          <p14:tracePt t="33334" x="5946775" y="1233488"/>
          <p14:tracePt t="33342" x="5907088" y="1193800"/>
          <p14:tracePt t="33350" x="5843588" y="1193800"/>
          <p14:tracePt t="33358" x="5753100" y="1168400"/>
          <p14:tracePt t="33366" x="5676900" y="1155700"/>
          <p14:tracePt t="33374" x="5611813" y="1143000"/>
          <p14:tracePt t="33382" x="5495925" y="1104900"/>
          <p14:tracePt t="33390" x="5470525" y="1104900"/>
          <p14:tracePt t="33397" x="5445125" y="1104900"/>
          <p14:tracePt t="33405" x="5341938" y="1079500"/>
          <p14:tracePt t="33413" x="5303838" y="1065213"/>
          <p14:tracePt t="33421" x="5291138" y="1065213"/>
          <p14:tracePt t="33429" x="5253038" y="1052513"/>
          <p14:tracePt t="33437" x="5227638" y="1039813"/>
          <p14:tracePt t="33445" x="5200650" y="1027113"/>
          <p14:tracePt t="33454" x="5187950" y="1027113"/>
          <p14:tracePt t="33462" x="5175250" y="1027113"/>
          <p14:tracePt t="33470" x="5149850" y="1027113"/>
          <p14:tracePt t="33478" x="5111750" y="1027113"/>
          <p14:tracePt t="33486" x="5046663" y="1027113"/>
          <p14:tracePt t="33495" x="5021263" y="1027113"/>
          <p14:tracePt t="33502" x="4932363" y="1027113"/>
          <p14:tracePt t="33512" x="4892675" y="1027113"/>
          <p14:tracePt t="33518" x="4854575" y="1014413"/>
          <p14:tracePt t="33526" x="4776788" y="1014413"/>
          <p14:tracePt t="33533" x="4687888" y="1014413"/>
          <p14:tracePt t="33541" x="4622800" y="1014413"/>
          <p14:tracePt t="33549" x="4559300" y="1014413"/>
          <p14:tracePt t="33557" x="4521200" y="1014413"/>
          <p14:tracePt t="33566" x="4494213" y="1014413"/>
          <p14:tracePt t="33582" x="4430713" y="1027113"/>
          <p14:tracePt t="33590" x="4405313" y="1052513"/>
          <p14:tracePt t="33598" x="4302125" y="1104900"/>
          <p14:tracePt t="33606" x="4276725" y="1117600"/>
          <p14:tracePt t="33614" x="4198938" y="1143000"/>
          <p14:tracePt t="33622" x="4135438" y="1181100"/>
          <p14:tracePt t="33630" x="4057650" y="1220788"/>
          <p14:tracePt t="33638" x="3981450" y="1271588"/>
          <p14:tracePt t="33646" x="3890963" y="1309688"/>
          <p14:tracePt t="33654" x="3814763" y="1362075"/>
          <p14:tracePt t="33662" x="3736975" y="1387475"/>
          <p14:tracePt t="33669" x="3698875" y="1400175"/>
          <p14:tracePt t="33677" x="3633788" y="1438275"/>
          <p14:tracePt t="33686" x="3582988" y="1516063"/>
          <p14:tracePt t="33694" x="3570288" y="1541463"/>
          <p14:tracePt t="33701" x="3519488" y="1604963"/>
          <p14:tracePt t="33710" x="3492500" y="1682750"/>
          <p14:tracePt t="33718" x="3467100" y="1758950"/>
          <p14:tracePt t="33726" x="3416300" y="1836738"/>
          <p14:tracePt t="33734" x="3378200" y="1900238"/>
          <p14:tracePt t="33742" x="3351213" y="1978025"/>
          <p14:tracePt t="33750" x="3325813" y="2016125"/>
          <p14:tracePt t="33758" x="3300413" y="2054225"/>
          <p14:tracePt t="33766" x="3275013" y="2081213"/>
          <p14:tracePt t="33774" x="3262313" y="2093913"/>
          <p14:tracePt t="33783" x="3262313" y="2119313"/>
          <p14:tracePt t="33790" x="3262313" y="2132013"/>
          <p14:tracePt t="33798" x="3249613" y="2144713"/>
          <p14:tracePt t="33806" x="3236913" y="2170113"/>
          <p14:tracePt t="33822" x="3236913" y="2182813"/>
          <p14:tracePt t="33830" x="3236913" y="2208213"/>
          <p14:tracePt t="33854" x="3236913" y="2222500"/>
          <p14:tracePt t="33863" x="3236913" y="2235200"/>
          <p14:tracePt t="33886" x="3236913" y="2247900"/>
          <p14:tracePt t="33894" x="3236913" y="2260600"/>
          <p14:tracePt t="33903" x="3249613" y="2273300"/>
          <p14:tracePt t="33912" x="3249613" y="2286000"/>
          <p14:tracePt t="33919" x="3262313" y="2298700"/>
          <p14:tracePt t="33926" x="3300413" y="2298700"/>
          <p14:tracePt t="33933" x="3365500" y="2311400"/>
          <p14:tracePt t="33942" x="3390900" y="2311400"/>
          <p14:tracePt t="33950" x="3429000" y="2311400"/>
          <p14:tracePt t="33957" x="3492500" y="2311400"/>
          <p14:tracePt t="33965" x="3582988" y="2311400"/>
          <p14:tracePt t="33973" x="3608388" y="2311400"/>
          <p14:tracePt t="33981" x="3698875" y="2311400"/>
          <p14:tracePt t="33990" x="3762375" y="2311400"/>
          <p14:tracePt t="33997" x="3802063" y="2311400"/>
          <p14:tracePt t="34005" x="3827463" y="2311400"/>
          <p14:tracePt t="34015" x="3916363" y="2311400"/>
          <p14:tracePt t="34023" x="3943350" y="2311400"/>
          <p14:tracePt t="34031" x="3981450" y="2311400"/>
          <p14:tracePt t="34039" x="4019550" y="2311400"/>
          <p14:tracePt t="34048" x="4032250" y="2311400"/>
          <p14:tracePt t="34055" x="4057650" y="2311400"/>
          <p14:tracePt t="34066" x="4084638" y="2311400"/>
          <p14:tracePt t="34071" x="4110038" y="2311400"/>
          <p14:tracePt t="34080" x="4122738" y="2311400"/>
          <p14:tracePt t="34085" x="4148138" y="2311400"/>
          <p14:tracePt t="34095" x="4160838" y="2311400"/>
          <p14:tracePt t="34101" x="4173538" y="2311400"/>
          <p14:tracePt t="34109" x="4211638" y="2311400"/>
          <p14:tracePt t="34117" x="4225925" y="2311400"/>
          <p14:tracePt t="34125" x="4238625" y="2311400"/>
          <p14:tracePt t="34133" x="4264025" y="2311400"/>
          <p14:tracePt t="34141" x="4276725" y="2311400"/>
          <p14:tracePt t="34149" x="4327525" y="2324100"/>
          <p14:tracePt t="34157" x="4352925" y="2336800"/>
          <p14:tracePt t="34166" x="4367213" y="2336800"/>
          <p14:tracePt t="34173" x="4430713" y="2336800"/>
          <p14:tracePt t="34182" x="4456113" y="2336800"/>
          <p14:tracePt t="34189" x="4494213" y="2349500"/>
          <p14:tracePt t="34197" x="4533900" y="2349500"/>
          <p14:tracePt t="34205" x="4584700" y="2349500"/>
          <p14:tracePt t="34213" x="4622800" y="2349500"/>
          <p14:tracePt t="34221" x="4700588" y="2349500"/>
          <p14:tracePt t="34229" x="4776788" y="2349500"/>
          <p14:tracePt t="34237" x="4841875" y="2349500"/>
          <p14:tracePt t="34245" x="4905375" y="2349500"/>
          <p14:tracePt t="34253" x="4945063" y="2336800"/>
          <p14:tracePt t="34261" x="5008563" y="2311400"/>
          <p14:tracePt t="34270" x="5086350" y="2273300"/>
          <p14:tracePt t="34279" x="5124450" y="2247900"/>
          <p14:tracePt t="34285" x="5162550" y="2208213"/>
          <p14:tracePt t="34294" x="5187950" y="2132013"/>
          <p14:tracePt t="34301" x="5200650" y="2106613"/>
          <p14:tracePt t="34309" x="5227638" y="2016125"/>
          <p14:tracePt t="34318" x="5227638" y="1952625"/>
          <p14:tracePt t="34326" x="5240338" y="1925638"/>
          <p14:tracePt t="34334" x="5240338" y="1849438"/>
          <p14:tracePt t="34343" x="5240338" y="1784350"/>
          <p14:tracePt t="34351" x="5240338" y="1746250"/>
          <p14:tracePt t="34359" x="5240338" y="1708150"/>
          <p14:tracePt t="34366" x="5240338" y="1682750"/>
          <p14:tracePt t="34374" x="5240338" y="1657350"/>
          <p14:tracePt t="34382" x="5240338" y="1644650"/>
          <p14:tracePt t="34390" x="5240338" y="1630363"/>
          <p14:tracePt t="34397" x="5240338" y="1617663"/>
          <p14:tracePt t="34421" x="5240338" y="1604963"/>
          <p14:tracePt t="34437" x="5227638" y="1604963"/>
          <p14:tracePt t="34454" x="5227638" y="1617663"/>
          <p14:tracePt t="34461" x="5227638" y="1630363"/>
          <p14:tracePt t="34469" x="5227638" y="1644650"/>
          <p14:tracePt t="34477" x="5227638" y="1657350"/>
          <p14:tracePt t="34485" x="5253038" y="1670050"/>
          <p14:tracePt t="34494" x="5265738" y="1682750"/>
          <p14:tracePt t="34509" x="5291138" y="1708150"/>
          <p14:tracePt t="34517" x="5303838" y="1708150"/>
          <p14:tracePt t="34525" x="5316538" y="1708150"/>
          <p14:tracePt t="34534" x="5329238" y="1708150"/>
          <p14:tracePt t="34542" x="5341938" y="1708150"/>
          <p14:tracePt t="34551" x="5368925" y="1708150"/>
          <p14:tracePt t="34558" x="5381625" y="1708150"/>
          <p14:tracePt t="34574" x="5394325" y="1708150"/>
          <p14:tracePt t="34582" x="5419725" y="1708150"/>
          <p14:tracePt t="34614" x="5457825" y="1708150"/>
          <p14:tracePt t="34622" x="5470525" y="1682750"/>
          <p14:tracePt t="34630" x="5483225" y="1670050"/>
          <p14:tracePt t="34638" x="5483225" y="1657350"/>
          <p14:tracePt t="34646" x="5483225" y="1644650"/>
          <p14:tracePt t="34663" x="5483225" y="1630363"/>
          <p14:tracePt t="34670" x="5483225" y="1617663"/>
          <p14:tracePt t="34679" x="5483225" y="1604963"/>
          <p14:tracePt t="34685" x="5483225" y="1592263"/>
          <p14:tracePt t="34693" x="5483225" y="1579563"/>
          <p14:tracePt t="34701" x="5483225" y="1566863"/>
          <p14:tracePt t="34709" x="5457825" y="1541463"/>
          <p14:tracePt t="34718" x="5445125" y="1541463"/>
          <p14:tracePt t="34726" x="5419725" y="1528763"/>
          <p14:tracePt t="34735" x="5341938" y="1503363"/>
          <p14:tracePt t="34742" x="5265738" y="1503363"/>
          <p14:tracePt t="34750" x="5200650" y="1503363"/>
          <p14:tracePt t="34758" x="5099050" y="1503363"/>
          <p14:tracePt t="34766" x="5033963" y="1503363"/>
          <p14:tracePt t="34774" x="4970463" y="1503363"/>
          <p14:tracePt t="34782" x="4892675" y="1503363"/>
          <p14:tracePt t="34790" x="4867275" y="1503363"/>
          <p14:tracePt t="34797" x="4829175" y="1503363"/>
          <p14:tracePt t="34805" x="4791075" y="1516063"/>
          <p14:tracePt t="34813" x="4751388" y="1516063"/>
          <p14:tracePt t="34831" x="4738688" y="1528763"/>
          <p14:tracePt t="34838" x="4713288" y="1541463"/>
          <p14:tracePt t="34846" x="4713288" y="1554163"/>
          <p14:tracePt t="34854" x="4700588" y="1554163"/>
          <p14:tracePt t="34863" x="4675188" y="1579563"/>
          <p14:tracePt t="34870" x="4662488" y="1579563"/>
          <p14:tracePt t="34880" x="4649788" y="1592263"/>
          <p14:tracePt t="34886" x="4635500" y="1604963"/>
          <p14:tracePt t="34894" x="4622800" y="1604963"/>
          <p14:tracePt t="34901" x="4597400" y="1644650"/>
          <p14:tracePt t="34909" x="4584700" y="1657350"/>
          <p14:tracePt t="34918" x="4572000" y="1670050"/>
          <p14:tracePt t="34926" x="4572000" y="1708150"/>
          <p14:tracePt t="34935" x="4559300" y="1733550"/>
          <p14:tracePt t="34942" x="4533900" y="1758950"/>
          <p14:tracePt t="34951" x="4521200" y="1758950"/>
          <p14:tracePt t="34958" x="4494213" y="1798638"/>
          <p14:tracePt t="34968" x="4494213" y="1824038"/>
          <p14:tracePt t="34974" x="4468813" y="1849438"/>
          <p14:tracePt t="34982" x="4456113" y="1874838"/>
          <p14:tracePt t="34989" x="4443413" y="1939925"/>
          <p14:tracePt t="34997" x="4443413" y="2003425"/>
          <p14:tracePt t="35005" x="4418013" y="2081213"/>
          <p14:tracePt t="35013" x="4405313" y="2170113"/>
          <p14:tracePt t="35021" x="4379913" y="2298700"/>
          <p14:tracePt t="35030" x="4367213" y="2389188"/>
          <p14:tracePt t="35037" x="4352925" y="2517775"/>
          <p14:tracePt t="35045" x="4352925" y="2555875"/>
          <p14:tracePt t="35053" x="4340225" y="2659063"/>
          <p14:tracePt t="35062" x="4327525" y="2747963"/>
          <p14:tracePt t="35069" x="4327525" y="2813050"/>
          <p14:tracePt t="35078" x="4327525" y="2901950"/>
          <p14:tracePt t="35086" x="4327525" y="2967038"/>
          <p14:tracePt t="35093" x="4327525" y="3030538"/>
          <p14:tracePt t="35102" x="4340225" y="3055938"/>
          <p14:tracePt t="35110" x="4367213" y="3095625"/>
          <p14:tracePt t="35118" x="4405313" y="3133725"/>
          <p14:tracePt t="35126" x="4443413" y="3146425"/>
          <p14:tracePt t="35133" x="4508500" y="3171825"/>
          <p14:tracePt t="35141" x="4597400" y="3184525"/>
          <p14:tracePt t="35149" x="4725988" y="3184525"/>
          <p14:tracePt t="35157" x="4816475" y="3184525"/>
          <p14:tracePt t="35165" x="4918075" y="3184525"/>
          <p14:tracePt t="35173" x="5033963" y="3184525"/>
          <p14:tracePt t="35181" x="5162550" y="3184525"/>
          <p14:tracePt t="35189" x="5278438" y="3146425"/>
          <p14:tracePt t="35197" x="5419725" y="3043238"/>
          <p14:tracePt t="35205" x="5522913" y="3017838"/>
          <p14:tracePt t="35213" x="5664200" y="2901950"/>
          <p14:tracePt t="35221" x="5805488" y="2800350"/>
          <p14:tracePt t="35229" x="5946775" y="2697163"/>
          <p14:tracePt t="35237" x="6061075" y="2593975"/>
          <p14:tracePt t="35245" x="6189663" y="2478088"/>
          <p14:tracePt t="35253" x="6267450" y="2401888"/>
          <p14:tracePt t="35261" x="6370638" y="2273300"/>
          <p14:tracePt t="35269" x="6408738" y="2182813"/>
          <p14:tracePt t="35278" x="6446838" y="2144713"/>
          <p14:tracePt t="35286" x="6446838" y="2132013"/>
          <p14:tracePt t="35294" x="6472238" y="2106613"/>
          <p14:tracePt t="35302" x="6472238" y="2093913"/>
          <p14:tracePt t="35310" x="6497638" y="2081213"/>
          <p14:tracePt t="35318" x="6497638" y="2041525"/>
          <p14:tracePt t="35326" x="6497638" y="2003425"/>
          <p14:tracePt t="35334" x="6484938" y="1978025"/>
          <p14:tracePt t="35341" x="6459538" y="1939925"/>
          <p14:tracePt t="35349" x="6383338" y="1862138"/>
          <p14:tracePt t="35357" x="6305550" y="1784350"/>
          <p14:tracePt t="35365" x="6229350" y="1708150"/>
          <p14:tracePt t="35374" x="6138863" y="1657350"/>
          <p14:tracePt t="35382" x="6100763" y="1617663"/>
          <p14:tracePt t="35390" x="5997575" y="1503363"/>
          <p14:tracePt t="35398" x="5894388" y="1425575"/>
          <p14:tracePt t="35405" x="5765800" y="1374775"/>
          <p14:tracePt t="35413" x="5676900" y="1347788"/>
          <p14:tracePt t="35421" x="5535613" y="1271588"/>
          <p14:tracePt t="35429" x="5445125" y="1233488"/>
          <p14:tracePt t="35439" x="5329238" y="1233488"/>
          <p14:tracePt t="35447" x="5265738" y="1220788"/>
          <p14:tracePt t="35454" x="5175250" y="1220788"/>
          <p14:tracePt t="35462" x="5111750" y="1220788"/>
          <p14:tracePt t="35470" x="5021263" y="1220788"/>
          <p14:tracePt t="35479" x="4983163" y="1220788"/>
          <p14:tracePt t="35486" x="4970463" y="1220788"/>
          <p14:tracePt t="35494" x="4892675" y="1258888"/>
          <p14:tracePt t="35502" x="4854575" y="1284288"/>
          <p14:tracePt t="35509" x="4791075" y="1322388"/>
          <p14:tracePt t="35517" x="4751388" y="1362075"/>
          <p14:tracePt t="35526" x="4675188" y="1450975"/>
          <p14:tracePt t="35534" x="4635500" y="1476375"/>
          <p14:tracePt t="35541" x="4622800" y="1554163"/>
          <p14:tracePt t="35549" x="4610100" y="1592263"/>
          <p14:tracePt t="35557" x="4597400" y="1670050"/>
          <p14:tracePt t="35565" x="4597400" y="1758950"/>
          <p14:tracePt t="35573" x="4597400" y="1771650"/>
          <p14:tracePt t="35581" x="4597400" y="1811338"/>
          <p14:tracePt t="35595" x="4597400" y="1874838"/>
          <p14:tracePt t="35597" x="4597400" y="1900238"/>
          <p14:tracePt t="35605" x="4675188" y="1965325"/>
          <p14:tracePt t="35613" x="4687888" y="1990725"/>
          <p14:tracePt t="35622" x="4764088" y="2066925"/>
          <p14:tracePt t="35631" x="4829175" y="2081213"/>
          <p14:tracePt t="35639" x="4905375" y="2093913"/>
          <p14:tracePt t="35648" x="5033963" y="2132013"/>
          <p14:tracePt t="35655" x="5175250" y="2157413"/>
          <p14:tracePt t="35664" x="5303838" y="2170113"/>
          <p14:tracePt t="35669" x="5470525" y="2195513"/>
          <p14:tracePt t="35677" x="5664200" y="2222500"/>
          <p14:tracePt t="35685" x="5792788" y="2222500"/>
          <p14:tracePt t="35693" x="5881688" y="2247900"/>
          <p14:tracePt t="35701" x="5997575" y="2260600"/>
          <p14:tracePt t="35709" x="6100763" y="2260600"/>
          <p14:tracePt t="35717" x="6126163" y="2260600"/>
          <p14:tracePt t="35725" x="6164263" y="2260600"/>
          <p14:tracePt t="35733" x="6189663" y="2235200"/>
          <p14:tracePt t="35741" x="6202363" y="2222500"/>
          <p14:tracePt t="35749" x="6229350" y="2208213"/>
          <p14:tracePt t="35757" x="6267450" y="2170113"/>
          <p14:tracePt t="35773" x="6292850" y="2132013"/>
          <p14:tracePt t="35782" x="6318250" y="2041525"/>
          <p14:tracePt t="35790" x="6343650" y="1746250"/>
          <p14:tracePt t="35797" x="6343650" y="1644650"/>
          <p14:tracePt t="35806" x="6343650" y="1528763"/>
          <p14:tracePt t="35814" x="6343650" y="1425575"/>
          <p14:tracePt t="35821" x="6343650" y="1296988"/>
          <p14:tracePt t="35829" x="6305550" y="1155700"/>
          <p14:tracePt t="35838" x="6280150" y="1065213"/>
          <p14:tracePt t="35846" x="6267450" y="1039813"/>
          <p14:tracePt t="35858" x="6216650" y="950913"/>
          <p14:tracePt t="35866" x="6138863" y="873125"/>
          <p14:tracePt t="35873" x="6035675" y="769938"/>
          <p14:tracePt t="35881" x="5997575" y="731838"/>
          <p14:tracePt t="35890" x="5907088" y="655638"/>
          <p14:tracePt t="35897" x="5830888" y="641350"/>
          <p14:tracePt t="35906" x="5765800" y="628650"/>
          <p14:tracePt t="35913" x="5676900" y="590550"/>
          <p14:tracePt t="35923" x="5561013" y="577850"/>
          <p14:tracePt t="35931" x="5470525" y="565150"/>
          <p14:tracePt t="35939" x="5407025" y="565150"/>
          <p14:tracePt t="35946" x="5291138" y="565150"/>
          <p14:tracePt t="35954" x="5213350" y="565150"/>
          <p14:tracePt t="35963" x="5124450" y="565150"/>
          <p14:tracePt t="35970" x="5059363" y="565150"/>
          <p14:tracePt t="35978" x="4945063" y="565150"/>
          <p14:tracePt t="35986" x="4841875" y="577850"/>
          <p14:tracePt t="35994" x="4700588" y="615950"/>
          <p14:tracePt t="36001" x="4533900" y="615950"/>
          <p14:tracePt t="36009" x="4405313" y="641350"/>
          <p14:tracePt t="36017" x="4225925" y="668338"/>
          <p14:tracePt t="36025" x="4135438" y="681038"/>
          <p14:tracePt t="36034" x="4006850" y="693738"/>
          <p14:tracePt t="36042" x="3865563" y="744538"/>
          <p14:tracePt t="36050" x="3775075" y="796925"/>
          <p14:tracePt t="36058" x="3660775" y="822325"/>
          <p14:tracePt t="36066" x="3595688" y="835025"/>
          <p14:tracePt t="36074" x="3492500" y="885825"/>
          <p14:tracePt t="36082" x="3403600" y="938213"/>
          <p14:tracePt t="36089" x="3365500" y="963613"/>
          <p14:tracePt t="36097" x="3351213" y="976313"/>
          <p14:tracePt t="36105" x="3313113" y="1001713"/>
          <p14:tracePt t="36113" x="3275013" y="1027113"/>
          <p14:tracePt t="36122" x="3249613" y="1052513"/>
          <p14:tracePt t="36131" x="3224213" y="1079500"/>
          <p14:tracePt t="36147" x="3197225" y="1155700"/>
          <p14:tracePt t="36154" x="3184525" y="1181100"/>
          <p14:tracePt t="36163" x="3146425" y="1271588"/>
          <p14:tracePt t="36170" x="3121025" y="1284288"/>
          <p14:tracePt t="36178" x="3095625" y="1374775"/>
          <p14:tracePt t="36186" x="3068638" y="1438275"/>
          <p14:tracePt t="36194" x="3068638" y="1450975"/>
          <p14:tracePt t="36203" x="3030538" y="1489075"/>
          <p14:tracePt t="36210" x="3005138" y="1516063"/>
          <p14:tracePt t="36217" x="2941638" y="1630363"/>
          <p14:tracePt t="36225" x="2914650" y="1644650"/>
          <p14:tracePt t="36233" x="2863850" y="1733550"/>
          <p14:tracePt t="36241" x="2863850" y="1771650"/>
          <p14:tracePt t="36250" x="2813050" y="1849438"/>
          <p14:tracePt t="36257" x="2787650" y="1887538"/>
          <p14:tracePt t="36266" x="2747963" y="1965325"/>
          <p14:tracePt t="36273" x="2735263" y="1990725"/>
          <p14:tracePt t="36281" x="2709863" y="2028825"/>
          <p14:tracePt t="36289" x="2709863" y="2093913"/>
          <p14:tracePt t="36297" x="2684463" y="2132013"/>
          <p14:tracePt t="36306" x="2671763" y="2208213"/>
          <p14:tracePt t="36315" x="2671763" y="2286000"/>
          <p14:tracePt t="36322" x="2671763" y="2349500"/>
          <p14:tracePt t="36331" x="2671763" y="2452688"/>
          <p14:tracePt t="36337" x="2671763" y="2568575"/>
          <p14:tracePt t="36346" x="2671763" y="2646363"/>
          <p14:tracePt t="36354" x="2671763" y="2825750"/>
          <p14:tracePt t="36363" x="2697163" y="2927350"/>
          <p14:tracePt t="36369" x="2722563" y="3068638"/>
          <p14:tracePt t="36378" x="2813050" y="3197225"/>
          <p14:tracePt t="36386" x="2863850" y="3275013"/>
          <p14:tracePt t="36394" x="2901950" y="3351213"/>
          <p14:tracePt t="36401" x="2954338" y="3454400"/>
          <p14:tracePt t="36409" x="3005138" y="3544888"/>
          <p14:tracePt t="36418" x="3030538" y="3582988"/>
          <p14:tracePt t="36426" x="3068638" y="3621088"/>
          <p14:tracePt t="36434" x="3171825" y="3660775"/>
          <p14:tracePt t="36443" x="3209925" y="3686175"/>
          <p14:tracePt t="36450" x="3236913" y="3698875"/>
          <p14:tracePt t="36459" x="3313113" y="3724275"/>
          <p14:tracePt t="36467" x="3325813" y="3736975"/>
          <p14:tracePt t="36474" x="3390900" y="3736975"/>
          <p14:tracePt t="36482" x="3479800" y="3749675"/>
          <p14:tracePt t="36489" x="3621088" y="3789363"/>
          <p14:tracePt t="36497" x="3686175" y="3802063"/>
          <p14:tracePt t="36507" x="3814763" y="3840163"/>
          <p14:tracePt t="36515" x="3956050" y="3865563"/>
          <p14:tracePt t="36523" x="4057650" y="3878263"/>
          <p14:tracePt t="36531" x="4148138" y="3878263"/>
          <p14:tracePt t="36537" x="4225925" y="3890963"/>
          <p14:tracePt t="36546" x="4289425" y="3916363"/>
          <p14:tracePt t="36554" x="4352925" y="3916363"/>
          <p14:tracePt t="36561" x="4367213" y="3916363"/>
          <p14:tracePt t="36569" x="4392613" y="3916363"/>
          <p14:tracePt t="36577" x="4418013" y="3916363"/>
          <p14:tracePt t="36596" x="4456113" y="3916363"/>
          <p14:tracePt t="36602" x="4494213" y="3903663"/>
          <p14:tracePt t="36610" x="4559300" y="3890963"/>
          <p14:tracePt t="36618" x="4649788" y="3852863"/>
          <p14:tracePt t="36626" x="4764088" y="3827463"/>
          <p14:tracePt t="36633" x="4879975" y="3814763"/>
          <p14:tracePt t="36641" x="4970463" y="3762375"/>
          <p14:tracePt t="36649" x="5099050" y="3749675"/>
          <p14:tracePt t="36657" x="5227638" y="3711575"/>
          <p14:tracePt t="36665" x="5341938" y="3711575"/>
          <p14:tracePt t="36673" x="5445125" y="3711575"/>
          <p14:tracePt t="36681" x="5561013" y="3711575"/>
          <p14:tracePt t="36691" x="5727700" y="3673475"/>
          <p14:tracePt t="36699" x="5805488" y="3660775"/>
          <p14:tracePt t="36706" x="5894388" y="3633788"/>
          <p14:tracePt t="36715" x="6010275" y="3582988"/>
          <p14:tracePt t="36722" x="6126163" y="3557588"/>
          <p14:tracePt t="36730" x="6189663" y="3519488"/>
          <p14:tracePt t="36738" x="6305550" y="3441700"/>
          <p14:tracePt t="36747" x="6383338" y="3390900"/>
          <p14:tracePt t="36754" x="6484938" y="3351213"/>
          <p14:tracePt t="36762" x="6575425" y="3249613"/>
          <p14:tracePt t="36771" x="6613525" y="3209925"/>
          <p14:tracePt t="36778" x="6691313" y="3133725"/>
          <p14:tracePt t="36786" x="6807200" y="2954338"/>
          <p14:tracePt t="36794" x="6883400" y="2876550"/>
          <p14:tracePt t="36802" x="6908800" y="2773363"/>
          <p14:tracePt t="36810" x="6921500" y="2760663"/>
          <p14:tracePt t="36818" x="6948488" y="2722563"/>
          <p14:tracePt t="36826" x="6948488" y="2709863"/>
          <p14:tracePt t="36843" x="6961188" y="2697163"/>
          <p14:tracePt t="36894" x="6961188" y="2684463"/>
          <p14:tracePt t="37301" x="6961188" y="2671763"/>
          <p14:tracePt t="43967" x="7294563" y="2311400"/>
          <p14:tracePt t="43976" x="7307263" y="2298700"/>
          <p14:tracePt t="44654" x="7307263" y="2286000"/>
          <p14:tracePt t="44669" x="7231063" y="2260600"/>
          <p14:tracePt t="44677" x="7218363" y="2260600"/>
          <p14:tracePt t="44686" x="7191375" y="2260600"/>
          <p14:tracePt t="44695" x="7115175" y="2260600"/>
          <p14:tracePt t="44703" x="7037388" y="2247900"/>
          <p14:tracePt t="44711" x="7011988" y="2247900"/>
          <p14:tracePt t="44719" x="6948488" y="2247900"/>
          <p14:tracePt t="44726" x="6921500" y="2247900"/>
          <p14:tracePt t="44734" x="6908800" y="2247900"/>
          <p14:tracePt t="44742" x="6896100" y="2247900"/>
          <p14:tracePt t="44750" x="6870700" y="2247900"/>
          <p14:tracePt t="44758" x="6858000" y="2247900"/>
          <p14:tracePt t="44782" x="6845300" y="2247900"/>
          <p14:tracePt t="46736" x="6845300" y="2235200"/>
          <p14:tracePt t="46894" x="6845300" y="2247900"/>
          <p14:tracePt t="46901" x="6845300" y="2311400"/>
          <p14:tracePt t="46910" x="6858000" y="2349500"/>
          <p14:tracePt t="46918" x="6858000" y="2389188"/>
          <p14:tracePt t="46925" x="6870700" y="2452688"/>
          <p14:tracePt t="46933" x="6896100" y="2490788"/>
          <p14:tracePt t="46942" x="6896100" y="2505075"/>
          <p14:tracePt t="46950" x="6908800" y="2543175"/>
          <p14:tracePt t="46958" x="6921500" y="2555875"/>
          <p14:tracePt t="46966" x="6935788" y="2568575"/>
          <p14:tracePt t="46974" x="6935788" y="2581275"/>
          <p14:tracePt t="46990" x="6935788" y="2593975"/>
          <p14:tracePt t="46998" x="6948488" y="2606675"/>
          <p14:tracePt t="47006" x="6961188" y="2606675"/>
          <p14:tracePt t="47021" x="6986588" y="2593975"/>
          <p14:tracePt t="47029" x="6999288" y="2581275"/>
          <p14:tracePt t="47038" x="7011988" y="2517775"/>
          <p14:tracePt t="47047" x="7011988" y="2401888"/>
          <p14:tracePt t="47059" x="6999288" y="2273300"/>
          <p14:tracePt t="47063" x="6921500" y="2093913"/>
          <p14:tracePt t="47070" x="6754813" y="1849438"/>
          <p14:tracePt t="47078" x="6472238" y="1592263"/>
          <p14:tracePt t="47086" x="6151563" y="1322388"/>
          <p14:tracePt t="47094" x="5689600" y="1104900"/>
          <p14:tracePt t="47101" x="5278438" y="950913"/>
          <p14:tracePt t="47110" x="4945063" y="885825"/>
          <p14:tracePt t="47125" x="4622800" y="860425"/>
          <p14:tracePt t="47133" x="4302125" y="835025"/>
          <p14:tracePt t="47141" x="3557588" y="885825"/>
          <p14:tracePt t="47149" x="3416300" y="938213"/>
          <p14:tracePt t="47157" x="3338513" y="989013"/>
          <p14:tracePt t="47166" x="3197225" y="1104900"/>
          <p14:tracePt t="47174" x="3159125" y="1193800"/>
          <p14:tracePt t="47182" x="3108325" y="1309688"/>
          <p14:tracePt t="47190" x="3055938" y="1450975"/>
          <p14:tracePt t="47197" x="3055938" y="1489075"/>
          <p14:tracePt t="47205" x="3043238" y="1604963"/>
          <p14:tracePt t="47215" x="3043238" y="1670050"/>
          <p14:tracePt t="47224" x="3030538" y="1708150"/>
          <p14:tracePt t="47231" x="3017838" y="1733550"/>
          <p14:tracePt t="47242" x="2992438" y="1771650"/>
          <p14:tracePt t="47247" x="2979738" y="1784350"/>
          <p14:tracePt t="47255" x="2967038" y="1811338"/>
          <p14:tracePt t="47263" x="2941638" y="1849438"/>
          <p14:tracePt t="47271" x="2914650" y="1862138"/>
          <p14:tracePt t="47279" x="2914650" y="1874838"/>
          <p14:tracePt t="47286" x="2876550" y="1925638"/>
          <p14:tracePt t="47295" x="2838450" y="2003425"/>
          <p14:tracePt t="47302" x="2838450" y="2028825"/>
          <p14:tracePt t="47309" x="2800350" y="2093913"/>
          <p14:tracePt t="47317" x="2787650" y="2182813"/>
          <p14:tracePt t="47325" x="2787650" y="2208213"/>
          <p14:tracePt t="47333" x="2760663" y="2273300"/>
          <p14:tracePt t="47341" x="2760663" y="2311400"/>
          <p14:tracePt t="47349" x="2760663" y="2389188"/>
          <p14:tracePt t="47357" x="2760663" y="2452688"/>
          <p14:tracePt t="47366" x="2760663" y="2555875"/>
          <p14:tracePt t="47374" x="2800350" y="2697163"/>
          <p14:tracePt t="47382" x="2851150" y="2813050"/>
          <p14:tracePt t="47390" x="2954338" y="2992438"/>
          <p14:tracePt t="47397" x="3082925" y="3108325"/>
          <p14:tracePt t="47405" x="3262313" y="3236913"/>
          <p14:tracePt t="47413" x="3467100" y="3365500"/>
          <p14:tracePt t="47421" x="3686175" y="3429000"/>
          <p14:tracePt t="47429" x="4057650" y="3532188"/>
          <p14:tracePt t="47438" x="4481513" y="3608388"/>
          <p14:tracePt t="47445" x="4945063" y="3660775"/>
          <p14:tracePt t="47454" x="5599113" y="3660775"/>
          <p14:tracePt t="47462" x="6113463" y="3660775"/>
          <p14:tracePt t="47470" x="6638925" y="3660775"/>
          <p14:tracePt t="47478" x="7231063" y="3621088"/>
          <p14:tracePt t="47486" x="7577138" y="3506788"/>
          <p14:tracePt t="47494" x="7937500" y="3378200"/>
          <p14:tracePt t="47502" x="8180388" y="3262313"/>
          <p14:tracePt t="47510" x="8361363" y="3133725"/>
          <p14:tracePt t="47518" x="8502650" y="3005138"/>
          <p14:tracePt t="47527" x="8540750" y="2979738"/>
          <p14:tracePt t="47534" x="8566150" y="2901950"/>
          <p14:tracePt t="47542" x="8578850" y="2813050"/>
          <p14:tracePt t="47550" x="8578850" y="2697163"/>
          <p14:tracePt t="47558" x="8604250" y="2568575"/>
          <p14:tracePt t="47565" x="8604250" y="2439988"/>
          <p14:tracePt t="47573" x="8591550" y="2273300"/>
          <p14:tracePt t="47581" x="8540750" y="2132013"/>
          <p14:tracePt t="47589" x="8502650" y="2016125"/>
          <p14:tracePt t="47605" x="8347075" y="1824038"/>
          <p14:tracePt t="47614" x="8270875" y="1784350"/>
          <p14:tracePt t="47621" x="8154988" y="1746250"/>
          <p14:tracePt t="47630" x="8091488" y="1720850"/>
          <p14:tracePt t="47638" x="8051800" y="1695450"/>
          <p14:tracePt t="47645" x="8026400" y="1695450"/>
          <p14:tracePt t="47653" x="7962900" y="1670050"/>
          <p14:tracePt t="47662" x="7950200" y="1670050"/>
          <p14:tracePt t="47685" x="7937500" y="1670050"/>
          <p14:tracePt t="47717" x="7923213" y="1670050"/>
          <p14:tracePt t="47742" x="7910513" y="1670050"/>
          <p14:tracePt t="47751" x="7897813" y="1670050"/>
          <p14:tracePt t="47766" x="7885113" y="1670050"/>
          <p14:tracePt t="47925" x="7872413" y="1670050"/>
          <p14:tracePt t="47942" x="7859713" y="1670050"/>
          <p14:tracePt t="47958" x="7847013" y="1670050"/>
          <p14:tracePt t="47967" x="7834313" y="1670050"/>
          <p14:tracePt t="47974" x="7821613" y="1670050"/>
          <p14:tracePt t="47983" x="7808913" y="1670050"/>
          <p14:tracePt t="47993" x="7796213" y="1670050"/>
          <p14:tracePt t="48008" x="7781925" y="1670050"/>
          <p14:tracePt t="48014" x="7756525" y="1670050"/>
          <p14:tracePt t="48023" x="7731125" y="1670050"/>
          <p14:tracePt t="48030" x="7667625" y="1670050"/>
          <p14:tracePt t="48040" x="7602538" y="1670050"/>
          <p14:tracePt t="48046" x="7499350" y="1670050"/>
          <p14:tracePt t="48054" x="7435850" y="1670050"/>
          <p14:tracePt t="48062" x="7319963" y="1670050"/>
          <p14:tracePt t="48070" x="7243763" y="1670050"/>
          <p14:tracePt t="48078" x="7127875" y="1670050"/>
          <p14:tracePt t="48086" x="7037388" y="1670050"/>
          <p14:tracePt t="48094" x="6948488" y="1657350"/>
          <p14:tracePt t="48101" x="6858000" y="1644650"/>
          <p14:tracePt t="48110" x="6767513" y="1630363"/>
          <p14:tracePt t="48117" x="6754813" y="1630363"/>
          <p14:tracePt t="48125" x="6716713" y="1617663"/>
          <p14:tracePt t="48133" x="6678613" y="1604963"/>
          <p14:tracePt t="48141" x="6613525" y="1604963"/>
          <p14:tracePt t="48149" x="6575425" y="1579563"/>
          <p14:tracePt t="48158" x="6511925" y="1566863"/>
          <p14:tracePt t="48166" x="6408738" y="1566863"/>
          <p14:tracePt t="48174" x="6292850" y="1566863"/>
          <p14:tracePt t="48182" x="6189663" y="1554163"/>
          <p14:tracePt t="48189" x="6010275" y="1528763"/>
          <p14:tracePt t="48198" x="5805488" y="1516063"/>
          <p14:tracePt t="48206" x="5510213" y="1516063"/>
          <p14:tracePt t="48214" x="5291138" y="1516063"/>
          <p14:tracePt t="48222" x="5099050" y="1476375"/>
          <p14:tracePt t="48229" x="4892675" y="1463675"/>
          <p14:tracePt t="48238" x="4700588" y="1463675"/>
          <p14:tracePt t="48246" x="4572000" y="1463675"/>
          <p14:tracePt t="48254" x="4456113" y="1463675"/>
          <p14:tracePt t="48262" x="4340225" y="1476375"/>
          <p14:tracePt t="48269" x="4276725" y="1489075"/>
          <p14:tracePt t="48277" x="4186238" y="1541463"/>
          <p14:tracePt t="48285" x="4084638" y="1579563"/>
          <p14:tracePt t="48293" x="3994150" y="1604963"/>
          <p14:tracePt t="48301" x="3956050" y="1630363"/>
          <p14:tracePt t="48309" x="3890963" y="1657350"/>
          <p14:tracePt t="48317" x="3852863" y="1670050"/>
          <p14:tracePt t="48325" x="3775075" y="1695450"/>
          <p14:tracePt t="48334" x="3736975" y="1708150"/>
          <p14:tracePt t="48342" x="3673475" y="1720850"/>
          <p14:tracePt t="48350" x="3595688" y="1746250"/>
          <p14:tracePt t="48358" x="3492500" y="1746250"/>
          <p14:tracePt t="48366" x="3429000" y="1746250"/>
          <p14:tracePt t="48374" x="3313113" y="1758950"/>
          <p14:tracePt t="48381" x="3224213" y="1758950"/>
          <p14:tracePt t="48389" x="3121025" y="1758950"/>
          <p14:tracePt t="48397" x="3082925" y="1771650"/>
          <p14:tracePt t="48405" x="3055938" y="1771650"/>
          <p14:tracePt t="48413" x="3043238" y="1784350"/>
          <p14:tracePt t="48422" x="3030538" y="1784350"/>
          <p14:tracePt t="48429" x="3017838" y="1784350"/>
          <p14:tracePt t="48503" x="3005138" y="1784350"/>
          <p14:tracePt t="48511" x="2979738" y="1811338"/>
          <p14:tracePt t="48519" x="2967038" y="1811338"/>
          <p14:tracePt t="48528" x="2941638" y="1824038"/>
          <p14:tracePt t="48535" x="2914650" y="1836738"/>
          <p14:tracePt t="48543" x="2901950" y="1849438"/>
          <p14:tracePt t="48554" x="2876550" y="1849438"/>
          <p14:tracePt t="48562" x="2851150" y="1874838"/>
          <p14:tracePt t="48570" x="2838450" y="1887538"/>
          <p14:tracePt t="48577" x="2825750" y="1887538"/>
          <p14:tracePt t="48589" x="2813050" y="1887538"/>
          <p14:tracePt t="48594" x="2787650" y="1900238"/>
          <p14:tracePt t="48601" x="2760663" y="1912938"/>
          <p14:tracePt t="48610" x="2747963" y="1912938"/>
          <p14:tracePt t="48634" x="2722563" y="1939925"/>
          <p14:tracePt t="48641" x="2684463" y="1978025"/>
          <p14:tracePt t="48649" x="2671763" y="1978025"/>
          <p14:tracePt t="48657" x="2659063" y="2003425"/>
          <p14:tracePt t="48665" x="2646363" y="2041525"/>
          <p14:tracePt t="48673" x="2632075" y="2054225"/>
          <p14:tracePt t="48682" x="2632075" y="2066925"/>
          <p14:tracePt t="48690" x="2619375" y="2106613"/>
          <p14:tracePt t="48698" x="2619375" y="2119313"/>
          <p14:tracePt t="48707" x="2619375" y="2144713"/>
          <p14:tracePt t="48714" x="2606675" y="2157413"/>
          <p14:tracePt t="48724" x="2606675" y="2170113"/>
          <p14:tracePt t="48730" x="2606675" y="2195513"/>
          <p14:tracePt t="48746" x="2606675" y="2222500"/>
          <p14:tracePt t="48754" x="2606675" y="2235200"/>
          <p14:tracePt t="48762" x="2606675" y="2247900"/>
          <p14:tracePt t="48770" x="2606675" y="2286000"/>
          <p14:tracePt t="48778" x="2593975" y="2298700"/>
          <p14:tracePt t="48786" x="2593975" y="2311400"/>
          <p14:tracePt t="48794" x="2593975" y="2324100"/>
          <p14:tracePt t="48810" x="2593975" y="2336800"/>
          <p14:tracePt t="48818" x="2593975" y="2349500"/>
          <p14:tracePt t="49029" x="2593975" y="2363788"/>
          <p14:tracePt t="49037" x="2581275" y="2363788"/>
          <p14:tracePt t="49047" x="2581275" y="2376488"/>
          <p14:tracePt t="49302" x="2568575" y="2389188"/>
          <p14:tracePt t="49310" x="2543175" y="2401888"/>
          <p14:tracePt t="49325" x="2530475" y="2401888"/>
          <p14:tracePt t="49334" x="2505075" y="2427288"/>
          <p14:tracePt t="49341" x="2490788" y="2452688"/>
          <p14:tracePt t="49350" x="2478088" y="2465388"/>
          <p14:tracePt t="49359" x="2465388" y="2505075"/>
          <p14:tracePt t="49367" x="2452688" y="2530475"/>
          <p14:tracePt t="49375" x="2439988" y="2555875"/>
          <p14:tracePt t="49382" x="2427288" y="2568575"/>
          <p14:tracePt t="49392" x="2427288" y="2593975"/>
          <p14:tracePt t="49400" x="2427288" y="2659063"/>
          <p14:tracePt t="49408" x="2414588" y="2722563"/>
          <p14:tracePt t="49414" x="2414588" y="2760663"/>
          <p14:tracePt t="49421" x="2414588" y="2800350"/>
          <p14:tracePt t="49429" x="2414588" y="2813050"/>
          <p14:tracePt t="49439" x="2414588" y="2914650"/>
          <p14:tracePt t="49446" x="2414588" y="2941638"/>
          <p14:tracePt t="49454" x="2427288" y="2954338"/>
          <p14:tracePt t="49462" x="2439988" y="2979738"/>
          <p14:tracePt t="49470" x="2465388" y="3017838"/>
          <p14:tracePt t="49478" x="2478088" y="3043238"/>
          <p14:tracePt t="49485" x="2490788" y="3055938"/>
          <p14:tracePt t="49494" x="2517775" y="3082925"/>
          <p14:tracePt t="49502" x="2555875" y="3082925"/>
          <p14:tracePt t="49510" x="2659063" y="3133725"/>
          <p14:tracePt t="49518" x="2722563" y="3133725"/>
          <p14:tracePt t="49525" x="2851150" y="3146425"/>
          <p14:tracePt t="49533" x="3055938" y="3236913"/>
          <p14:tracePt t="49541" x="3224213" y="3249613"/>
          <p14:tracePt t="49549" x="3351213" y="3262313"/>
          <p14:tracePt t="49557" x="3557588" y="3351213"/>
          <p14:tracePt t="49565" x="3749675" y="3390900"/>
          <p14:tracePt t="49574" x="3916363" y="3429000"/>
          <p14:tracePt t="49582" x="4135438" y="3479800"/>
          <p14:tracePt t="49590" x="4314825" y="3492500"/>
          <p14:tracePt t="49597" x="4443413" y="3532188"/>
          <p14:tracePt t="49606" x="4572000" y="3532188"/>
          <p14:tracePt t="49614" x="4687888" y="3532188"/>
          <p14:tracePt t="49621" x="4816475" y="3532188"/>
          <p14:tracePt t="49629" x="5021263" y="3532188"/>
          <p14:tracePt t="49637" x="5187950" y="3532188"/>
          <p14:tracePt t="49647" x="5368925" y="3532188"/>
          <p14:tracePt t="49654" x="5561013" y="3492500"/>
          <p14:tracePt t="49663" x="5740400" y="3403600"/>
          <p14:tracePt t="49670" x="5881688" y="3313113"/>
          <p14:tracePt t="49678" x="6075363" y="3224213"/>
          <p14:tracePt t="49690" x="6280150" y="3121025"/>
          <p14:tracePt t="49698" x="6459538" y="3030538"/>
          <p14:tracePt t="49709" x="6626225" y="2979738"/>
          <p14:tracePt t="49716" x="6807200" y="2927350"/>
          <p14:tracePt t="49723" x="6921500" y="2876550"/>
          <p14:tracePt t="49730" x="6999288" y="2825750"/>
          <p14:tracePt t="49737" x="7011988" y="2825750"/>
          <p14:tracePt t="49746" x="7050088" y="2787650"/>
          <p14:tracePt t="49753" x="7062788" y="2773363"/>
          <p14:tracePt t="49762" x="7089775" y="2735263"/>
          <p14:tracePt t="49769" x="7102475" y="2697163"/>
          <p14:tracePt t="49778" x="7115175" y="2659063"/>
          <p14:tracePt t="49786" x="7127875" y="2568575"/>
          <p14:tracePt t="49793" x="7140575" y="2490788"/>
          <p14:tracePt t="49802" x="7140575" y="2363788"/>
          <p14:tracePt t="49810" x="7140575" y="2235200"/>
          <p14:tracePt t="49817" x="7140575" y="2066925"/>
          <p14:tracePt t="49825" x="7140575" y="1887538"/>
          <p14:tracePt t="49833" x="7140575" y="1720850"/>
          <p14:tracePt t="49841" x="7024688" y="1516063"/>
          <p14:tracePt t="49849" x="6935788" y="1335088"/>
          <p14:tracePt t="49857" x="6858000" y="1220788"/>
          <p14:tracePt t="49865" x="6754813" y="1117600"/>
          <p14:tracePt t="49873" x="6613525" y="1001713"/>
          <p14:tracePt t="49881" x="6472238" y="950913"/>
          <p14:tracePt t="49890" x="6164263" y="885825"/>
          <p14:tracePt t="49897" x="5894388" y="782638"/>
          <p14:tracePt t="49905" x="5483225" y="731838"/>
          <p14:tracePt t="49913" x="4945063" y="681038"/>
          <p14:tracePt t="49922" x="4418013" y="681038"/>
          <p14:tracePt t="49930" x="3878263" y="655638"/>
          <p14:tracePt t="49938" x="3313113" y="628650"/>
          <p14:tracePt t="49946" x="2901950" y="603250"/>
          <p14:tracePt t="49954" x="2593975" y="603250"/>
          <p14:tracePt t="49962" x="2247900" y="603250"/>
          <p14:tracePt t="49970" x="2028825" y="603250"/>
          <p14:tracePt t="49978" x="1836738" y="603250"/>
          <p14:tracePt t="49985" x="1644650" y="655638"/>
          <p14:tracePt t="49993" x="1516063" y="706438"/>
          <p14:tracePt t="50002" x="1335088" y="835025"/>
          <p14:tracePt t="50010" x="1296988" y="873125"/>
          <p14:tracePt t="50019" x="1206500" y="950913"/>
          <p14:tracePt t="50026" x="1104900" y="1130300"/>
          <p14:tracePt t="50034" x="1014413" y="1309688"/>
          <p14:tracePt t="50042" x="1001713" y="1528763"/>
          <p14:tracePt t="50050" x="938213" y="1771650"/>
          <p14:tracePt t="50059" x="923925" y="1965325"/>
          <p14:tracePt t="50066" x="911225" y="2132013"/>
          <p14:tracePt t="50074" x="885825" y="2324100"/>
          <p14:tracePt t="50082" x="885825" y="2505075"/>
          <p14:tracePt t="50090" x="885825" y="2606675"/>
          <p14:tracePt t="50098" x="885825" y="2709863"/>
          <p14:tracePt t="50106" x="911225" y="2851150"/>
          <p14:tracePt t="50114" x="938213" y="2914650"/>
          <p14:tracePt t="50122" x="976313" y="3017838"/>
          <p14:tracePt t="50130" x="1052513" y="3108325"/>
          <p14:tracePt t="50138" x="1130300" y="3184525"/>
          <p14:tracePt t="50146" x="1206500" y="3287713"/>
          <p14:tracePt t="50154" x="1309688" y="3365500"/>
          <p14:tracePt t="50162" x="1387475" y="3403600"/>
          <p14:tracePt t="50169" x="1516063" y="3416300"/>
          <p14:tracePt t="50178" x="1644650" y="3467100"/>
          <p14:tracePt t="50185" x="1784350" y="3519488"/>
          <p14:tracePt t="50193" x="1978025" y="3557588"/>
          <p14:tracePt t="50209" x="2170113" y="3582988"/>
          <p14:tracePt t="50217" x="2389188" y="3621088"/>
          <p14:tracePt t="50225" x="3043238" y="3673475"/>
          <p14:tracePt t="50233" x="3236913" y="3711575"/>
          <p14:tracePt t="50242" x="3570288" y="3749675"/>
          <p14:tracePt t="50249" x="3802063" y="3749675"/>
          <p14:tracePt t="50257" x="4019550" y="3749675"/>
          <p14:tracePt t="50265" x="4340225" y="3749675"/>
          <p14:tracePt t="50273" x="4687888" y="3749675"/>
          <p14:tracePt t="50281" x="4932363" y="3724275"/>
          <p14:tracePt t="50290" x="5265738" y="3686175"/>
          <p14:tracePt t="50297" x="5510213" y="3648075"/>
          <p14:tracePt t="50305" x="5702300" y="3595688"/>
          <p14:tracePt t="50313" x="5907088" y="3506788"/>
          <p14:tracePt t="50325" x="6075363" y="3441700"/>
          <p14:tracePt t="50333" x="6254750" y="3338513"/>
          <p14:tracePt t="50341" x="6434138" y="3209925"/>
          <p14:tracePt t="50349" x="6524625" y="3133725"/>
          <p14:tracePt t="50357" x="6613525" y="3030538"/>
          <p14:tracePt t="50365" x="6691313" y="2992438"/>
          <p14:tracePt t="50373" x="6716713" y="2979738"/>
          <p14:tracePt t="50381" x="6794500" y="2851150"/>
          <p14:tracePt t="50390" x="6807200" y="2747963"/>
          <p14:tracePt t="50397" x="6832600" y="2659063"/>
          <p14:tracePt t="50406" x="6883400" y="2517775"/>
          <p14:tracePt t="50414" x="6896100" y="2505075"/>
          <p14:tracePt t="50422" x="6896100" y="2414588"/>
          <p14:tracePt t="50430" x="6896100" y="2222500"/>
          <p14:tracePt t="50438" x="6896100" y="2041525"/>
          <p14:tracePt t="50446" x="6858000" y="1912938"/>
          <p14:tracePt t="50454" x="6767513" y="1771650"/>
          <p14:tracePt t="50462" x="6653213" y="1657350"/>
          <p14:tracePt t="50469" x="6511925" y="1528763"/>
          <p14:tracePt t="50477" x="6305550" y="1425575"/>
          <p14:tracePt t="50486" x="6022975" y="1284288"/>
          <p14:tracePt t="50493" x="5599113" y="1220788"/>
          <p14:tracePt t="50501" x="5033963" y="1079500"/>
          <p14:tracePt t="50509" x="4725988" y="1052513"/>
          <p14:tracePt t="50518" x="4352925" y="1027113"/>
          <p14:tracePt t="50525" x="3968750" y="1027113"/>
          <p14:tracePt t="50534" x="3660775" y="1027113"/>
          <p14:tracePt t="50541" x="3441700" y="1052513"/>
          <p14:tracePt t="50549" x="3224213" y="1206500"/>
          <p14:tracePt t="50557" x="3017838" y="1412875"/>
          <p14:tracePt t="50566" x="2813050" y="1617663"/>
          <p14:tracePt t="50573" x="2709863" y="1900238"/>
          <p14:tracePt t="50581" x="2646363" y="2157413"/>
          <p14:tracePt t="50591" x="2593975" y="2414588"/>
          <p14:tracePt t="50597" x="2568575" y="2646363"/>
          <p14:tracePt t="50605" x="2555875" y="2813050"/>
          <p14:tracePt t="50613" x="2543175" y="2941638"/>
          <p14:tracePt t="50623" x="2543175" y="3030538"/>
          <p14:tracePt t="50630" x="2530475" y="3121025"/>
          <p14:tracePt t="50638" x="2530475" y="3133725"/>
          <p14:tracePt t="50646" x="2530475" y="3159125"/>
          <p14:tracePt t="50654" x="2530475" y="3197225"/>
          <p14:tracePt t="50662" x="2530475" y="3209925"/>
          <p14:tracePt t="50670" x="2530475" y="3224213"/>
          <p14:tracePt t="50678" x="2530475" y="3249613"/>
          <p14:tracePt t="50686" x="2530475" y="3262313"/>
          <p14:tracePt t="50694" x="2543175" y="3275013"/>
          <p14:tracePt t="50702" x="2581275" y="3300413"/>
          <p14:tracePt t="50709" x="2619375" y="3313113"/>
          <p14:tracePt t="50717" x="2697163" y="3325813"/>
          <p14:tracePt t="50725" x="2773363" y="3338513"/>
          <p14:tracePt t="50734" x="2838450" y="3351213"/>
          <p14:tracePt t="50741" x="2901950" y="3351213"/>
          <p14:tracePt t="50751" x="3043238" y="3403600"/>
          <p14:tracePt t="51545" x="3055938" y="3416300"/>
          <p14:tracePt t="51563" x="3055938" y="3429000"/>
          <p14:tracePt t="52209" x="3043238" y="3441700"/>
          <p14:tracePt t="52273" x="3043238" y="3454400"/>
          <p14:tracePt t="52307" x="3043238" y="3467100"/>
          <p14:tracePt t="52315" x="3043238" y="3479800"/>
          <p14:tracePt t="52847" x="3043238" y="3454400"/>
          <p14:tracePt t="52870" x="3043238" y="3429000"/>
          <p14:tracePt t="53615" x="3055938" y="3416300"/>
          <p14:tracePt t="53757" x="3068638" y="3416300"/>
          <p14:tracePt t="53789" x="3082925" y="3416300"/>
          <p14:tracePt t="53838" x="3095625" y="3403600"/>
          <p14:tracePt t="53910" x="3068638" y="3403600"/>
          <p14:tracePt t="53918" x="3055938" y="3403600"/>
          <p14:tracePt t="53949" x="3043238" y="3403600"/>
          <p14:tracePt t="54358" x="3030538" y="3416300"/>
          <p14:tracePt t="54378" x="3017838" y="3416300"/>
          <p14:tracePt t="54394" x="3017838" y="3429000"/>
          <p14:tracePt t="55475" x="3005138" y="3441700"/>
          <p14:tracePt t="57139" x="3005138" y="3454400"/>
          <p14:tracePt t="57158" x="2760663" y="4211638"/>
          <p14:tracePt t="57165" x="2684463" y="4340225"/>
          <p14:tracePt t="57173" x="2490788" y="4700588"/>
          <p14:tracePt t="57182" x="2336800" y="4995863"/>
          <p14:tracePt t="57190" x="2195513" y="5200650"/>
          <p14:tracePt t="57198" x="2093913" y="5341938"/>
          <p14:tracePt t="57206" x="1990725" y="5483225"/>
          <p14:tracePt t="57214" x="1874838" y="5611813"/>
          <p14:tracePt t="57222" x="1836738" y="5637213"/>
          <p14:tracePt t="57229" x="1798638" y="5664200"/>
          <p14:tracePt t="57239" x="1771650" y="5676900"/>
          <p14:tracePt t="57249" x="1758950" y="5702300"/>
          <p14:tracePt t="57255" x="1733550" y="5715000"/>
          <p14:tracePt t="57263" x="1644650" y="5753100"/>
          <p14:tracePt t="57270" x="1617663" y="5765800"/>
          <p14:tracePt t="57278" x="1592263" y="5792788"/>
          <p14:tracePt t="57286" x="1566863" y="5792788"/>
          <p14:tracePt t="57294" x="1528763" y="5805488"/>
          <p14:tracePt t="57302" x="1503363" y="5830888"/>
          <p14:tracePt t="57310" x="1476375" y="5830888"/>
          <p14:tracePt t="57318" x="1412875" y="5830888"/>
          <p14:tracePt t="57326" x="1347788" y="5830888"/>
          <p14:tracePt t="57333" x="1322388" y="5843588"/>
          <p14:tracePt t="57342" x="1284288" y="5856288"/>
          <p14:tracePt t="57349" x="1271588" y="5856288"/>
          <p14:tracePt t="57358" x="1258888" y="5868988"/>
          <p14:tracePt t="57365" x="1220788" y="5894388"/>
          <p14:tracePt t="57373" x="1155700" y="5894388"/>
          <p14:tracePt t="57381" x="1092200" y="5934075"/>
          <p14:tracePt t="57389" x="1014413" y="5984875"/>
          <p14:tracePt t="57397" x="989013" y="5997575"/>
          <p14:tracePt t="57405" x="950913" y="6010275"/>
          <p14:tracePt t="57414" x="885825" y="6061075"/>
          <p14:tracePt t="57421" x="860425" y="6075363"/>
          <p14:tracePt t="57429" x="782638" y="6113463"/>
          <p14:tracePt t="57437" x="757238" y="6151563"/>
          <p14:tracePt t="57448" x="706438" y="6216650"/>
          <p14:tracePt t="57454" x="681038" y="6254750"/>
          <p14:tracePt t="57464" x="628650" y="6343650"/>
          <p14:tracePt t="57470" x="603250" y="6421438"/>
          <p14:tracePt t="57478" x="590550" y="6459538"/>
          <p14:tracePt t="57486" x="577850" y="6472238"/>
          <p14:tracePt t="57494" x="565150" y="6497638"/>
          <p14:tracePt t="57503" x="565150" y="6524625"/>
          <p14:tracePt t="57510" x="552450" y="6537325"/>
          <p14:tracePt t="57557" x="565150" y="6537325"/>
          <p14:tracePt t="57566" x="577850" y="6524625"/>
          <p14:tracePt t="57574" x="590550" y="6497638"/>
          <p14:tracePt t="57598" x="603250" y="6484938"/>
          <p14:tracePt t="57606" x="603250" y="6472238"/>
          <p14:tracePt t="57613" x="615950" y="6472238"/>
          <p14:tracePt t="57622" x="615950" y="6459538"/>
          <p14:tracePt t="57687" x="628650" y="6459538"/>
          <p14:tracePt t="57735" x="628650" y="6484938"/>
          <p14:tracePt t="57743" x="628650" y="6497638"/>
          <p14:tracePt t="57855" x="628650" y="6472238"/>
          <p14:tracePt t="57863" x="641350" y="6408738"/>
          <p14:tracePt t="57870" x="641350" y="6396038"/>
          <p14:tracePt t="57878" x="655638" y="6356350"/>
          <p14:tracePt t="57886" x="668338" y="6242050"/>
          <p14:tracePt t="57894" x="719138" y="6100763"/>
          <p14:tracePt t="57902" x="769938" y="5972175"/>
          <p14:tracePt t="57910" x="860425" y="5792788"/>
          <p14:tracePt t="57918" x="963613" y="5611813"/>
          <p14:tracePt t="57926" x="1052513" y="5470525"/>
          <p14:tracePt t="57934" x="1155700" y="5329238"/>
          <p14:tracePt t="57941" x="1246188" y="5200650"/>
          <p14:tracePt t="57950" x="1335088" y="5021263"/>
          <p14:tracePt t="57957" x="1425575" y="4816475"/>
          <p14:tracePt t="57967" x="1528763" y="4700588"/>
          <p14:tracePt t="57975" x="1566863" y="4610100"/>
          <p14:tracePt t="57983" x="1657350" y="4468813"/>
          <p14:tracePt t="57989" x="1746250" y="4327525"/>
          <p14:tracePt t="57997" x="1862138" y="4186238"/>
          <p14:tracePt t="58006" x="1978025" y="4044950"/>
          <p14:tracePt t="58013" x="2093913" y="3903663"/>
          <p14:tracePt t="58022" x="2208213" y="3789363"/>
          <p14:tracePt t="58030" x="2311400" y="3673475"/>
          <p14:tracePt t="58038" x="2517775" y="3467100"/>
          <p14:tracePt t="58047" x="2697163" y="3365500"/>
          <p14:tracePt t="58054" x="2863850" y="3275013"/>
          <p14:tracePt t="58062" x="3005138" y="3224213"/>
          <p14:tracePt t="58070" x="3121025" y="3171825"/>
          <p14:tracePt t="58078" x="3236913" y="3146425"/>
          <p14:tracePt t="58107" x="3249613" y="3133725"/>
          <p14:tracePt t="58310" x="3275013" y="3133725"/>
          <p14:tracePt t="58326" x="3300413" y="3121025"/>
          <p14:tracePt t="58334" x="3325813" y="3121025"/>
          <p14:tracePt t="58342" x="3325813" y="3108325"/>
          <p14:tracePt t="58535" x="3338513" y="3095625"/>
          <p14:tracePt t="59640" x="3351213" y="3095625"/>
          <p14:tracePt t="59738" x="3351213" y="3082925"/>
          <p14:tracePt t="59859" x="3351213" y="3121025"/>
          <p14:tracePt t="59868" x="3325813" y="3133725"/>
          <p14:tracePt t="59875" x="3313113" y="3146425"/>
          <p14:tracePt t="59885" x="3300413" y="3159125"/>
          <p14:tracePt t="59890" x="3287713" y="3184525"/>
          <p14:tracePt t="59900" x="3249613" y="3249613"/>
          <p14:tracePt t="59906" x="3209925" y="3287713"/>
          <p14:tracePt t="59916" x="3184525" y="3325813"/>
          <p14:tracePt t="59922" x="3159125" y="3390900"/>
          <p14:tracePt t="59930" x="3121025" y="3467100"/>
          <p14:tracePt t="59938" x="3095625" y="3557588"/>
          <p14:tracePt t="59946" x="3068638" y="3673475"/>
          <p14:tracePt t="59953" x="3043238" y="3775075"/>
          <p14:tracePt t="59961" x="3017838" y="3865563"/>
          <p14:tracePt t="59970" x="3005138" y="3981450"/>
          <p14:tracePt t="59978" x="2967038" y="4057650"/>
          <p14:tracePt t="59987" x="2967038" y="4084638"/>
          <p14:tracePt t="59993" x="2954338" y="4148138"/>
          <p14:tracePt t="60001" x="2954338" y="4173538"/>
          <p14:tracePt t="60009" x="2954338" y="4211638"/>
          <p14:tracePt t="60017" x="2954338" y="4225925"/>
          <p14:tracePt t="60026" x="2941638" y="4251325"/>
          <p14:tracePt t="60034" x="2941638" y="4264025"/>
          <p14:tracePt t="60058" x="2927350" y="4276725"/>
          <p14:tracePt t="60090" x="2914650" y="4289425"/>
          <p14:tracePt t="60125" x="2901950" y="4289425"/>
          <p14:tracePt t="60133" x="2889250" y="4289425"/>
          <p14:tracePt t="60141" x="2876550" y="4289425"/>
          <p14:tracePt t="60158" x="2863850" y="4289425"/>
          <p14:tracePt t="60166" x="2851150" y="4289425"/>
          <p14:tracePt t="60174" x="2760663" y="4314825"/>
          <p14:tracePt t="60184" x="2659063" y="4430713"/>
          <p14:tracePt t="60190" x="2530475" y="4649788"/>
          <p14:tracePt t="60200" x="2401888" y="4829175"/>
          <p14:tracePt t="60206" x="2195513" y="5046663"/>
          <p14:tracePt t="60214" x="2081213" y="5187950"/>
          <p14:tracePt t="60221" x="1849438" y="5445125"/>
          <p14:tracePt t="60229" x="1720850" y="5586413"/>
          <p14:tracePt t="60237" x="1604963" y="5727700"/>
          <p14:tracePt t="60245" x="1450975" y="5907088"/>
          <p14:tracePt t="60253" x="1322388" y="6048375"/>
          <p14:tracePt t="60261" x="1206500" y="6164263"/>
          <p14:tracePt t="60270" x="1065213" y="6305550"/>
          <p14:tracePt t="60277" x="963613" y="6408738"/>
          <p14:tracePt t="60285" x="885825" y="6459538"/>
          <p14:tracePt t="60293" x="822325" y="6497638"/>
          <p14:tracePt t="60301" x="706438" y="6550025"/>
          <p14:tracePt t="60309" x="590550" y="6600825"/>
          <p14:tracePt t="60317" x="411163" y="6638925"/>
          <p14:tracePt t="60325" x="282575" y="6665913"/>
          <p14:tracePt t="60333" x="103188" y="670401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1449989" y="1216368"/>
          <a:ext cx="2618087" cy="2224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5157016" y="1332213"/>
          <a:ext cx="2821022" cy="2150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1432611" y="3521676"/>
          <a:ext cx="2741380" cy="2188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5185460" y="3620351"/>
          <a:ext cx="2923835" cy="2058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589609" y="1303145"/>
            <a:ext cx="830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0-4 inches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47234" y="1303145"/>
            <a:ext cx="830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4-8 inches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89609" y="3620351"/>
            <a:ext cx="1132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8-12 inches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47234" y="3620351"/>
            <a:ext cx="11537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12-24 inches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8379" y="2993798"/>
            <a:ext cx="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Soil pH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62400" y="5790988"/>
            <a:ext cx="1385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Lbs</a:t>
            </a:r>
            <a:r>
              <a:rPr lang="en-US" sz="1600" b="1" dirty="0"/>
              <a:t> N per acre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0" y="381000"/>
            <a:ext cx="2073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Soil Acidity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534" y="228600"/>
            <a:ext cx="571690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8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60473"/>
    </mc:Choice>
    <mc:Fallback xmlns="">
      <p:transition spd="slow" advTm="160473"/>
    </mc:Fallback>
  </mc:AlternateContent>
  <p:extLst>
    <p:ext uri="{3A86A75C-4F4B-4683-9AE1-C65F6400EC91}">
      <p14:laserTraceLst xmlns:p14="http://schemas.microsoft.com/office/powerpoint/2010/main">
        <p14:tracePtLst>
          <p14:tracePt t="1225" x="269875" y="3994150"/>
          <p14:tracePt t="1232" x="436563" y="3698875"/>
          <p14:tracePt t="1241" x="628650" y="3313113"/>
          <p14:tracePt t="1248" x="898525" y="2927350"/>
          <p14:tracePt t="1257" x="1104900" y="2273300"/>
          <p14:tracePt t="1265" x="1425575" y="1746250"/>
          <p14:tracePt t="1273" x="1733550" y="1233488"/>
          <p14:tracePt t="1281" x="2041525" y="757238"/>
          <p14:tracePt t="1289" x="2389188" y="269875"/>
          <p14:tracePt t="23433" x="1425575" y="449263"/>
          <p14:tracePt t="23441" x="1554163" y="731838"/>
          <p14:tracePt t="23449" x="1644650" y="938213"/>
          <p14:tracePt t="23457" x="1733550" y="1155700"/>
          <p14:tracePt t="23467" x="1758950" y="1347788"/>
          <p14:tracePt t="23473" x="1811338" y="1554163"/>
          <p14:tracePt t="23482" x="1824038" y="1682750"/>
          <p14:tracePt t="23489" x="1849438" y="1746250"/>
          <p14:tracePt t="23498" x="1849438" y="1784350"/>
          <p14:tracePt t="23505" x="1862138" y="1824038"/>
          <p14:tracePt t="23513" x="1862138" y="1836738"/>
          <p14:tracePt t="23534" x="1874838" y="1849438"/>
          <p14:tracePt t="23671" x="1874838" y="1836738"/>
          <p14:tracePt t="23680" x="1887538" y="1824038"/>
          <p14:tracePt t="23697" x="1887538" y="1811338"/>
          <p14:tracePt t="23705" x="1900238" y="1798638"/>
          <p14:tracePt t="23841" x="1900238" y="1784350"/>
          <p14:tracePt t="23849" x="1887538" y="1771650"/>
          <p14:tracePt t="23857" x="1874838" y="1758950"/>
          <p14:tracePt t="23865" x="1849438" y="1746250"/>
          <p14:tracePt t="23873" x="1758950" y="1670050"/>
          <p14:tracePt t="23881" x="1720850" y="1630363"/>
          <p14:tracePt t="23889" x="1630363" y="1592263"/>
          <p14:tracePt t="23896" x="1554163" y="1503363"/>
          <p14:tracePt t="23905" x="1450975" y="1387475"/>
          <p14:tracePt t="23914" x="1322388" y="1271588"/>
          <p14:tracePt t="23921" x="1206500" y="1130300"/>
          <p14:tracePt t="23930" x="1092200" y="989013"/>
          <p14:tracePt t="23937" x="950913" y="809625"/>
          <p14:tracePt t="23947" x="822325" y="514350"/>
          <p14:tracePt t="23953" x="668338" y="257175"/>
          <p14:tracePt t="23961" x="514350" y="12700"/>
          <p14:tracePt t="95717" x="3903663" y="295275"/>
          <p14:tracePt t="95725" x="3698875" y="501650"/>
          <p14:tracePt t="95733" x="3570288" y="681038"/>
          <p14:tracePt t="95741" x="3441700" y="898525"/>
          <p14:tracePt t="95749" x="3325813" y="1079500"/>
          <p14:tracePt t="95757" x="3275013" y="1271588"/>
          <p14:tracePt t="95765" x="3262313" y="1374775"/>
          <p14:tracePt t="95773" x="3224213" y="1476375"/>
          <p14:tracePt t="95781" x="3224213" y="1503363"/>
          <p14:tracePt t="95789" x="3224213" y="1528763"/>
          <p14:tracePt t="95797" x="3224213" y="1541463"/>
          <p14:tracePt t="95829" x="3209925" y="1554163"/>
          <p14:tracePt t="95836" x="3197225" y="1566863"/>
          <p14:tracePt t="95873" x="3197225" y="1579563"/>
          <p14:tracePt t="95876" x="3197225" y="1604963"/>
          <p14:tracePt t="95893" x="3197225" y="1644650"/>
          <p14:tracePt t="95901" x="3184525" y="1682750"/>
          <p14:tracePt t="95909" x="3184525" y="1758950"/>
          <p14:tracePt t="95917" x="3184525" y="1824038"/>
          <p14:tracePt t="95925" x="3184525" y="1952625"/>
          <p14:tracePt t="95933" x="3184525" y="2081213"/>
          <p14:tracePt t="95941" x="3184525" y="2208213"/>
          <p14:tracePt t="95949" x="3184525" y="2376488"/>
          <p14:tracePt t="95957" x="3197225" y="2555875"/>
          <p14:tracePt t="95965" x="3249613" y="2722563"/>
          <p14:tracePt t="95973" x="3300413" y="2927350"/>
          <p14:tracePt t="95981" x="3300413" y="3095625"/>
          <p14:tracePt t="95989" x="3351213" y="3275013"/>
          <p14:tracePt t="95997" x="3390900" y="3441700"/>
          <p14:tracePt t="96013" x="3416300" y="3519488"/>
          <p14:tracePt t="96023" x="3441700" y="3595688"/>
          <p14:tracePt t="96029" x="3479800" y="3686175"/>
          <p14:tracePt t="96039" x="3492500" y="3698875"/>
          <p14:tracePt t="96045" x="3492500" y="3724275"/>
          <p14:tracePt t="96057" x="3492500" y="3736975"/>
          <p14:tracePt t="96093" x="3506788" y="3749675"/>
          <p14:tracePt t="96126" x="3519488" y="3749675"/>
          <p14:tracePt t="96142" x="3519488" y="3762375"/>
          <p14:tracePt t="96151" x="3532188" y="3789363"/>
          <p14:tracePt t="96159" x="3544888" y="3802063"/>
          <p14:tracePt t="96166" x="3544888" y="3814763"/>
          <p14:tracePt t="96175" x="3544888" y="3840163"/>
          <p14:tracePt t="96192" x="3544888" y="3852863"/>
          <p14:tracePt t="96198" x="3557588" y="3878263"/>
          <p14:tracePt t="96214" x="3570288" y="3890963"/>
          <p14:tracePt t="96222" x="3582988" y="3903663"/>
          <p14:tracePt t="96239" x="3582988" y="3916363"/>
          <p14:tracePt t="96245" x="3582988" y="3930650"/>
          <p14:tracePt t="96256" x="3582988" y="3943350"/>
          <p14:tracePt t="96261" x="3608388" y="3956050"/>
          <p14:tracePt t="96269" x="3621088" y="3968750"/>
          <p14:tracePt t="96285" x="3621088" y="3994150"/>
          <p14:tracePt t="96293" x="3633788" y="3994150"/>
          <p14:tracePt t="96301" x="3648075" y="4006850"/>
          <p14:tracePt t="96317" x="3660775" y="4019550"/>
          <p14:tracePt t="96429" x="3673475" y="4019550"/>
          <p14:tracePt t="96577" x="3686175" y="4032250"/>
          <p14:tracePt t="96593" x="3686175" y="4057650"/>
          <p14:tracePt t="96604" x="3686175" y="4084638"/>
          <p14:tracePt t="96609" x="3686175" y="4173538"/>
          <p14:tracePt t="96617" x="3686175" y="4198938"/>
          <p14:tracePt t="96625" x="3686175" y="4352925"/>
          <p14:tracePt t="96633" x="3724275" y="4662488"/>
          <p14:tracePt t="96643" x="3775075" y="4918075"/>
          <p14:tracePt t="96650" x="3930650" y="5278438"/>
          <p14:tracePt t="96661" x="3994150" y="5664200"/>
          <p14:tracePt t="96667" x="4122738" y="6010275"/>
          <p14:tracePt t="96679" x="4251325" y="6305550"/>
          <p14:tracePt t="96683" x="4340225" y="6472238"/>
          <p14:tracePt t="96694" x="4392613" y="6653213"/>
          <p14:tracePt t="96699" x="4405313" y="6678613"/>
          <p14:tracePt t="96708" x="4430713" y="6716713"/>
          <p14:tracePt t="96713" x="4443413" y="6742113"/>
          <p14:tracePt t="96723" x="4443413" y="6754813"/>
          <p14:tracePt t="96965" x="4430713" y="6754813"/>
          <p14:tracePt t="96973" x="4405313" y="6754813"/>
          <p14:tracePt t="96981" x="4367213" y="6754813"/>
          <p14:tracePt t="96990" x="4340225" y="6742113"/>
          <p14:tracePt t="96997" x="4276725" y="6716713"/>
          <p14:tracePt t="97005" x="4186238" y="6691313"/>
          <p14:tracePt t="97013" x="4110038" y="6678613"/>
          <p14:tracePt t="97021" x="3994150" y="6638925"/>
          <p14:tracePt t="97029" x="3903663" y="6626225"/>
          <p14:tracePt t="97038" x="3814763" y="6600825"/>
          <p14:tracePt t="97045" x="3724275" y="6600825"/>
          <p14:tracePt t="97053" x="3633788" y="6562725"/>
          <p14:tracePt t="97061" x="3570288" y="6562725"/>
          <p14:tracePt t="97069" x="3479800" y="6550025"/>
          <p14:tracePt t="97077" x="3416300" y="6550025"/>
          <p14:tracePt t="97085" x="3351213" y="6550025"/>
          <p14:tracePt t="97094" x="3287713" y="6550025"/>
          <p14:tracePt t="97102" x="3209925" y="6524625"/>
          <p14:tracePt t="97110" x="3197225" y="6524625"/>
          <p14:tracePt t="97138" x="3171825" y="6511925"/>
          <p14:tracePt t="97146" x="3159125" y="6511925"/>
          <p14:tracePt t="97154" x="3159125" y="6497638"/>
          <p14:tracePt t="97234" x="3159125" y="6484938"/>
          <p14:tracePt t="97243" x="3159125" y="6472238"/>
          <p14:tracePt t="97250" x="3159125" y="6459538"/>
          <p14:tracePt t="98059" x="3171825" y="6459538"/>
          <p14:tracePt t="98067" x="3171825" y="6472238"/>
          <p14:tracePt t="98077" x="3171825" y="6484938"/>
          <p14:tracePt t="98082" x="3171825" y="6497638"/>
          <p14:tracePt t="98092" x="3171825" y="6511925"/>
          <p14:tracePt t="98097" x="3184525" y="6524625"/>
          <p14:tracePt t="98106" x="3184525" y="6537325"/>
          <p14:tracePt t="98123" x="3184525" y="6550025"/>
          <p14:tracePt t="98249" x="3184525" y="6562725"/>
          <p14:tracePt t="98297" x="3197225" y="6562725"/>
          <p14:tracePt t="98538" x="3197225" y="6575425"/>
          <p14:tracePt t="98545" x="3197225" y="6588125"/>
          <p14:tracePt t="98929" x="3209925" y="6600825"/>
          <p14:tracePt t="100974" x="3224213" y="6600825"/>
          <p14:tracePt t="100989" x="3236913" y="6588125"/>
          <p14:tracePt t="101021" x="3236913" y="6575425"/>
          <p14:tracePt t="101037" x="3249613" y="6575425"/>
          <p14:tracePt t="101053" x="3262313" y="6562725"/>
          <p14:tracePt t="102009" x="3275013" y="6550025"/>
          <p14:tracePt t="102025" x="3275013" y="6537325"/>
          <p14:tracePt t="102073" x="3275013" y="6524625"/>
          <p14:tracePt t="102082" x="3275013" y="6511925"/>
          <p14:tracePt t="102158" x="3275013" y="6497638"/>
          <p14:tracePt t="102170" x="3287713" y="6484938"/>
          <p14:tracePt t="102769" x="3300413" y="6484938"/>
          <p14:tracePt t="104253" x="3313113" y="6484938"/>
          <p14:tracePt t="104261" x="3313113" y="6472238"/>
          <p14:tracePt t="104269" x="3313113" y="6459538"/>
          <p14:tracePt t="104285" x="3313113" y="6446838"/>
          <p14:tracePt t="104301" x="3325813" y="6434138"/>
          <p14:tracePt t="104311" x="3325813" y="6421438"/>
          <p14:tracePt t="104333" x="3338513" y="6408738"/>
          <p14:tracePt t="104837" x="3338513" y="6421438"/>
          <p14:tracePt t="104845" x="3338513" y="6434138"/>
          <p14:tracePt t="104853" x="3338513" y="6446838"/>
          <p14:tracePt t="104869" x="3325813" y="6446838"/>
          <p14:tracePt t="104878" x="3325813" y="6459538"/>
          <p14:tracePt t="104918" x="3325813" y="6472238"/>
          <p14:tracePt t="104926" x="3325813" y="6484938"/>
          <p14:tracePt t="104981" x="3313113" y="6497638"/>
          <p14:tracePt t="104997" x="3313113" y="6511925"/>
          <p14:tracePt t="105013" x="3300413" y="6511925"/>
          <p14:tracePt t="105029" x="3287713" y="6524625"/>
          <p14:tracePt t="105061" x="3287713" y="6537325"/>
          <p14:tracePt t="105069" x="3275013" y="6537325"/>
          <p14:tracePt t="105109" x="3262313" y="6550025"/>
          <p14:tracePt t="105222" x="3249613" y="6550025"/>
          <p14:tracePt t="105254" x="3249613" y="6562725"/>
          <p14:tracePt t="105757" x="3236913" y="6562725"/>
          <p14:tracePt t="105821" x="3236913" y="6550025"/>
          <p14:tracePt t="105854" x="3236913" y="6537325"/>
          <p14:tracePt t="106779" x="3236913" y="6524625"/>
          <p14:tracePt t="106809" x="3236913" y="6511925"/>
          <p14:tracePt t="106841" x="3236913" y="6497638"/>
          <p14:tracePt t="106878" x="3236913" y="6484938"/>
          <p14:tracePt t="106985" x="3236913" y="6472238"/>
          <p14:tracePt t="107241" x="3236913" y="6459538"/>
          <p14:tracePt t="108129" x="3224213" y="6459538"/>
          <p14:tracePt t="108427" x="3224213" y="6472238"/>
          <p14:tracePt t="108851" x="3224213" y="6459538"/>
          <p14:tracePt t="108858" x="3224213" y="6446838"/>
          <p14:tracePt t="108868" x="3224213" y="6434138"/>
          <p14:tracePt t="108900" x="3224213" y="6421438"/>
          <p14:tracePt t="109325" x="3224213" y="6434138"/>
          <p14:tracePt t="109346" x="3224213" y="6446838"/>
          <p14:tracePt t="109422" x="3224213" y="6459538"/>
          <p14:tracePt t="109863" x="3224213" y="6446838"/>
          <p14:tracePt t="109870" x="3224213" y="6434138"/>
          <p14:tracePt t="109902" x="3224213" y="6421438"/>
          <p14:tracePt t="111270" x="3224213" y="6343650"/>
          <p14:tracePt t="111286" x="3184525" y="6176963"/>
          <p14:tracePt t="111293" x="3184525" y="6138863"/>
          <p14:tracePt t="111301" x="3184525" y="5894388"/>
          <p14:tracePt t="111309" x="3184525" y="5445125"/>
          <p14:tracePt t="111317" x="3184525" y="4803775"/>
          <p14:tracePt t="111325" x="3184525" y="4186238"/>
          <p14:tracePt t="111333" x="3184525" y="3621088"/>
          <p14:tracePt t="111341" x="3184525" y="3313113"/>
          <p14:tracePt t="111350" x="3184525" y="2967038"/>
          <p14:tracePt t="111357" x="3171825" y="2787650"/>
          <p14:tracePt t="111366" x="3171825" y="2593975"/>
          <p14:tracePt t="111373" x="3171825" y="2465388"/>
          <p14:tracePt t="111381" x="3159125" y="2401888"/>
          <p14:tracePt t="111389" x="3159125" y="2376488"/>
          <p14:tracePt t="111446" x="3146425" y="2376488"/>
          <p14:tracePt t="111478" x="3133725" y="2376488"/>
          <p14:tracePt t="111485" x="3121025" y="2389188"/>
          <p14:tracePt t="111493" x="3108325" y="2414588"/>
          <p14:tracePt t="111501" x="3095625" y="2427288"/>
          <p14:tracePt t="111509" x="3095625" y="2452688"/>
          <p14:tracePt t="111517" x="3068638" y="2478088"/>
          <p14:tracePt t="111526" x="3068638" y="2490788"/>
          <p14:tracePt t="111536" x="3068638" y="2505075"/>
          <p14:tracePt t="111623" x="3068638" y="2568575"/>
          <p14:tracePt t="111630" x="3095625" y="2684463"/>
          <p14:tracePt t="111640" x="3171825" y="2800350"/>
          <p14:tracePt t="111647" x="3236913" y="2992438"/>
          <p14:tracePt t="111657" x="3325813" y="3224213"/>
          <p14:tracePt t="111663" x="3416300" y="3416300"/>
          <p14:tracePt t="111672" x="3467100" y="3633788"/>
          <p14:tracePt t="111677" x="3492500" y="3814763"/>
          <p14:tracePt t="111689" x="3506788" y="3943350"/>
          <p14:tracePt t="111697" x="3506788" y="4006850"/>
          <p14:tracePt t="111705" x="3506788" y="4032250"/>
          <p14:tracePt t="111762" x="3506788" y="4019550"/>
          <p14:tracePt t="111771" x="3519488" y="3968750"/>
          <p14:tracePt t="111777" x="3519488" y="3930650"/>
          <p14:tracePt t="111786" x="3519488" y="3865563"/>
          <p14:tracePt t="111793" x="3519488" y="3840163"/>
          <p14:tracePt t="111801" x="3519488" y="3814763"/>
          <p14:tracePt t="111809" x="3519488" y="3789363"/>
          <p14:tracePt t="111818" x="3519488" y="3775075"/>
          <p14:tracePt t="111929" x="3519488" y="3749675"/>
          <p14:tracePt t="111937" x="3519488" y="3736975"/>
          <p14:tracePt t="111945" x="3506788" y="3698875"/>
          <p14:tracePt t="111954" x="3506788" y="3673475"/>
          <p14:tracePt t="111962" x="3492500" y="3673475"/>
          <p14:tracePt t="111970" x="3492500" y="3633788"/>
          <p14:tracePt t="111978" x="3467100" y="3608388"/>
          <p14:tracePt t="112009" x="3467100" y="3595688"/>
          <p14:tracePt t="112041" x="3467100" y="3582988"/>
          <p14:tracePt t="112057" x="3467100" y="3570288"/>
          <p14:tracePt t="112066" x="3454400" y="3557588"/>
          <p14:tracePt t="112074" x="3454400" y="3544888"/>
          <p14:tracePt t="112082" x="3429000" y="3519488"/>
          <p14:tracePt t="112090" x="3429000" y="3479800"/>
          <p14:tracePt t="112098" x="3429000" y="3454400"/>
          <p14:tracePt t="112106" x="3416300" y="3441700"/>
          <p14:tracePt t="112114" x="3416300" y="3416300"/>
          <p14:tracePt t="112122" x="3416300" y="3403600"/>
          <p14:tracePt t="112130" x="3416300" y="3390900"/>
          <p14:tracePt t="112138" x="3416300" y="3378200"/>
          <p14:tracePt t="112281" x="3403600" y="3378200"/>
          <p14:tracePt t="112313" x="3403600" y="3390900"/>
          <p14:tracePt t="112331" x="3403600" y="3403600"/>
          <p14:tracePt t="112345" x="3403600" y="3416300"/>
          <p14:tracePt t="112367" x="3416300" y="3416300"/>
          <p14:tracePt t="112375" x="3429000" y="3416300"/>
          <p14:tracePt t="112382" x="3441700" y="3416300"/>
          <p14:tracePt t="112391" x="3467100" y="3416300"/>
          <p14:tracePt t="112398" x="3544888" y="3441700"/>
          <p14:tracePt t="112407" x="3570288" y="3441700"/>
          <p14:tracePt t="112422" x="3633788" y="3441700"/>
          <p14:tracePt t="112429" x="3698875" y="3441700"/>
          <p14:tracePt t="112437" x="3711575" y="3454400"/>
          <p14:tracePt t="112445" x="3736975" y="3454400"/>
          <p14:tracePt t="112453" x="3749675" y="3467100"/>
          <p14:tracePt t="112461" x="3762375" y="3467100"/>
          <p14:tracePt t="112469" x="3775075" y="3467100"/>
          <p14:tracePt t="112569" x="3775075" y="3454400"/>
          <p14:tracePt t="112585" x="3775075" y="3441700"/>
          <p14:tracePt t="112977" x="3789363" y="3429000"/>
          <p14:tracePt t="113185" x="3802063" y="3429000"/>
          <p14:tracePt t="113445" x="3814763" y="3416300"/>
          <p14:tracePt t="116050" x="3827463" y="3416300"/>
          <p14:tracePt t="116058" x="3890963" y="3390900"/>
          <p14:tracePt t="116065" x="4006850" y="3209925"/>
          <p14:tracePt t="116073" x="4019550" y="3133725"/>
          <p14:tracePt t="116081" x="4070350" y="3043238"/>
          <p14:tracePt t="116089" x="4097338" y="3005138"/>
          <p14:tracePt t="116097" x="4110038" y="2941638"/>
          <p14:tracePt t="116105" x="4135438" y="2863850"/>
          <p14:tracePt t="116113" x="4135438" y="2851150"/>
          <p14:tracePt t="116121" x="4135438" y="2787650"/>
          <p14:tracePt t="116129" x="4135438" y="2722563"/>
          <p14:tracePt t="116136" x="4135438" y="2646363"/>
          <p14:tracePt t="116146" x="4135438" y="2568575"/>
          <p14:tracePt t="116155" x="4135438" y="2452688"/>
          <p14:tracePt t="116162" x="4135438" y="2363788"/>
          <p14:tracePt t="116172" x="4135438" y="2298700"/>
          <p14:tracePt t="116178" x="4135438" y="2273300"/>
          <p14:tracePt t="116191" x="4135438" y="2182813"/>
          <p14:tracePt t="116193" x="4135438" y="2170113"/>
          <p14:tracePt t="116202" x="4135438" y="2144713"/>
          <p14:tracePt t="116209" x="4135438" y="2119313"/>
          <p14:tracePt t="116217" x="4135438" y="2106613"/>
          <p14:tracePt t="116225" x="4135438" y="2093913"/>
          <p14:tracePt t="116233" x="4135438" y="2081213"/>
          <p14:tracePt t="116289" x="4135438" y="2054225"/>
          <p14:tracePt t="116297" x="4135438" y="2041525"/>
          <p14:tracePt t="116305" x="4135438" y="2028825"/>
          <p14:tracePt t="116313" x="4135438" y="2016125"/>
          <p14:tracePt t="116321" x="4135438" y="2003425"/>
          <p14:tracePt t="116330" x="4135438" y="1965325"/>
          <p14:tracePt t="116339" x="4135438" y="1939925"/>
          <p14:tracePt t="116346" x="4135438" y="1912938"/>
          <p14:tracePt t="116355" x="4122738" y="1849438"/>
          <p14:tracePt t="116361" x="4122738" y="1811338"/>
          <p14:tracePt t="116372" x="4110038" y="1746250"/>
          <p14:tracePt t="116377" x="4084638" y="1670050"/>
          <p14:tracePt t="116391" x="4084638" y="1657350"/>
          <p14:tracePt t="116394" x="4070350" y="1579563"/>
          <p14:tracePt t="116408" x="4057650" y="1566863"/>
          <p14:tracePt t="116411" x="4044950" y="1503363"/>
          <p14:tracePt t="116417" x="4032250" y="1425575"/>
          <p14:tracePt t="116425" x="4019550" y="1362075"/>
          <p14:tracePt t="116433" x="4006850" y="1322388"/>
          <p14:tracePt t="116441" x="3994150" y="1309688"/>
          <p14:tracePt t="116449" x="3968750" y="1296988"/>
          <p14:tracePt t="116457" x="3956050" y="1271588"/>
          <p14:tracePt t="116465" x="3916363" y="1233488"/>
          <p14:tracePt t="116473" x="3903663" y="1220788"/>
          <p14:tracePt t="116481" x="3878263" y="1193800"/>
          <p14:tracePt t="116489" x="3865563" y="1168400"/>
          <p14:tracePt t="116499" x="3852863" y="1143000"/>
          <p14:tracePt t="116507" x="3827463" y="1130300"/>
          <p14:tracePt t="116514" x="3802063" y="1117600"/>
          <p14:tracePt t="116524" x="3775075" y="1079500"/>
          <p14:tracePt t="116530" x="3749675" y="1065213"/>
          <p14:tracePt t="116541" x="3724275" y="1039813"/>
          <p14:tracePt t="116546" x="3686175" y="1027113"/>
          <p14:tracePt t="116557" x="3648075" y="1001713"/>
          <p14:tracePt t="116561" x="3608388" y="976313"/>
          <p14:tracePt t="116571" x="3544888" y="963613"/>
          <p14:tracePt t="116577" x="3506788" y="938213"/>
          <p14:tracePt t="116585" x="3467100" y="911225"/>
          <p14:tracePt t="116593" x="3454400" y="898525"/>
          <p14:tracePt t="116602" x="3416300" y="873125"/>
          <p14:tracePt t="116609" x="3403600" y="860425"/>
          <p14:tracePt t="116618" x="3378200" y="847725"/>
          <p14:tracePt t="116626" x="3351213" y="822325"/>
          <p14:tracePt t="116634" x="3325813" y="822325"/>
          <p14:tracePt t="116642" x="3313113" y="809625"/>
          <p14:tracePt t="116650" x="3275013" y="796925"/>
          <p14:tracePt t="116658" x="3209925" y="782638"/>
          <p14:tracePt t="116666" x="3197225" y="769938"/>
          <p14:tracePt t="116674" x="3171825" y="769938"/>
          <p14:tracePt t="116681" x="3133725" y="769938"/>
          <p14:tracePt t="116689" x="3095625" y="757238"/>
          <p14:tracePt t="116697" x="3030538" y="744538"/>
          <p14:tracePt t="116705" x="2992438" y="731838"/>
          <p14:tracePt t="116713" x="2967038" y="731838"/>
          <p14:tracePt t="116721" x="2901950" y="731838"/>
          <p14:tracePt t="116729" x="2825750" y="719138"/>
          <p14:tracePt t="116737" x="2787650" y="719138"/>
          <p14:tracePt t="116745" x="2773363" y="719138"/>
          <p14:tracePt t="116755" x="2735263" y="719138"/>
          <p14:tracePt t="116761" x="2709863" y="719138"/>
          <p14:tracePt t="116772" x="2671763" y="719138"/>
          <p14:tracePt t="116777" x="2632075" y="706438"/>
          <p14:tracePt t="116785" x="2619375" y="706438"/>
          <p14:tracePt t="116793" x="2593975" y="706438"/>
          <p14:tracePt t="116802" x="2555875" y="706438"/>
          <p14:tracePt t="116809" x="2543175" y="706438"/>
          <p14:tracePt t="116817" x="2517775" y="706438"/>
          <p14:tracePt t="116825" x="2452688" y="706438"/>
          <p14:tracePt t="116833" x="2414588" y="706438"/>
          <p14:tracePt t="116841" x="2401888" y="706438"/>
          <p14:tracePt t="116849" x="2376488" y="706438"/>
          <p14:tracePt t="116857" x="2311400" y="706438"/>
          <p14:tracePt t="116866" x="2247900" y="706438"/>
          <p14:tracePt t="116874" x="2182813" y="706438"/>
          <p14:tracePt t="116882" x="2144713" y="719138"/>
          <p14:tracePt t="116890" x="2054225" y="744538"/>
          <p14:tracePt t="116897" x="1990725" y="757238"/>
          <p14:tracePt t="116905" x="1900238" y="769938"/>
          <p14:tracePt t="116913" x="1836738" y="782638"/>
          <p14:tracePt t="116921" x="1758950" y="796925"/>
          <p14:tracePt t="116929" x="1720850" y="809625"/>
          <p14:tracePt t="116938" x="1695450" y="822325"/>
          <p14:tracePt t="116945" x="1657350" y="847725"/>
          <p14:tracePt t="116954" x="1644650" y="860425"/>
          <p14:tracePt t="116961" x="1592263" y="885825"/>
          <p14:tracePt t="116971" x="1579563" y="885825"/>
          <p14:tracePt t="116977" x="1566863" y="898525"/>
          <p14:tracePt t="116985" x="1489075" y="938213"/>
          <p14:tracePt t="116993" x="1476375" y="963613"/>
          <p14:tracePt t="117001" x="1450975" y="976313"/>
          <p14:tracePt t="117010" x="1425575" y="989013"/>
          <p14:tracePt t="117017" x="1412875" y="1027113"/>
          <p14:tracePt t="117025" x="1387475" y="1052513"/>
          <p14:tracePt t="117033" x="1387475" y="1079500"/>
          <p14:tracePt t="117041" x="1347788" y="1143000"/>
          <p14:tracePt t="117049" x="1347788" y="1168400"/>
          <p14:tracePt t="117057" x="1322388" y="1181100"/>
          <p14:tracePt t="117065" x="1309688" y="1246188"/>
          <p14:tracePt t="117073" x="1284288" y="1284288"/>
          <p14:tracePt t="117081" x="1271588" y="1322388"/>
          <p14:tracePt t="117089" x="1246188" y="1362075"/>
          <p14:tracePt t="117097" x="1233488" y="1400175"/>
          <p14:tracePt t="117105" x="1233488" y="1463675"/>
          <p14:tracePt t="117113" x="1220788" y="1489075"/>
          <p14:tracePt t="117120" x="1206500" y="1554163"/>
          <p14:tracePt t="117129" x="1193800" y="1592263"/>
          <p14:tracePt t="117139" x="1181100" y="1682750"/>
          <p14:tracePt t="117146" x="1181100" y="1758950"/>
          <p14:tracePt t="117155" x="1181100" y="1836738"/>
          <p14:tracePt t="117161" x="1181100" y="1900238"/>
          <p14:tracePt t="117172" x="1181100" y="2028825"/>
          <p14:tracePt t="117177" x="1181100" y="2119313"/>
          <p14:tracePt t="117185" x="1181100" y="2182813"/>
          <p14:tracePt t="117193" x="1181100" y="2260600"/>
          <p14:tracePt t="117201" x="1181100" y="2349500"/>
          <p14:tracePt t="117209" x="1181100" y="2414588"/>
          <p14:tracePt t="117217" x="1181100" y="2505075"/>
          <p14:tracePt t="117225" x="1181100" y="2581275"/>
          <p14:tracePt t="117233" x="1233488" y="2773363"/>
          <p14:tracePt t="117241" x="1258888" y="2813050"/>
          <p14:tracePt t="117249" x="1271588" y="2889250"/>
          <p14:tracePt t="117257" x="1362075" y="2992438"/>
          <p14:tracePt t="117265" x="1400175" y="3030538"/>
          <p14:tracePt t="117273" x="1476375" y="3121025"/>
          <p14:tracePt t="117281" x="1554163" y="3197225"/>
          <p14:tracePt t="117289" x="1592263" y="3236913"/>
          <p14:tracePt t="117297" x="1670050" y="3287713"/>
          <p14:tracePt t="117305" x="1746250" y="3325813"/>
          <p14:tracePt t="117313" x="1824038" y="3378200"/>
          <p14:tracePt t="117321" x="1887538" y="3416300"/>
          <p14:tracePt t="117329" x="1965325" y="3467100"/>
          <p14:tracePt t="117337" x="2066925" y="3519488"/>
          <p14:tracePt t="117345" x="2081213" y="3519488"/>
          <p14:tracePt t="117357" x="2170113" y="3557588"/>
          <p14:tracePt t="117361" x="2260600" y="3570288"/>
          <p14:tracePt t="117370" x="2349500" y="3608388"/>
          <p14:tracePt t="117377" x="2389188" y="3608388"/>
          <p14:tracePt t="117385" x="2452688" y="3621088"/>
          <p14:tracePt t="117394" x="2530475" y="3648075"/>
          <p14:tracePt t="117401" x="2593975" y="3648075"/>
          <p14:tracePt t="117409" x="2606675" y="3648075"/>
          <p14:tracePt t="117424" x="2632075" y="3686175"/>
          <p14:tracePt t="117425" x="2646363" y="3686175"/>
          <p14:tracePt t="117433" x="2671763" y="3698875"/>
          <p14:tracePt t="117441" x="2684463" y="3698875"/>
          <p14:tracePt t="117449" x="2697163" y="3698875"/>
          <p14:tracePt t="117457" x="2709863" y="3711575"/>
          <p14:tracePt t="117465" x="2735263" y="3711575"/>
          <p14:tracePt t="117473" x="2760663" y="3711575"/>
          <p14:tracePt t="117481" x="2787650" y="3711575"/>
          <p14:tracePt t="117489" x="2851150" y="3711575"/>
          <p14:tracePt t="117497" x="2914650" y="3711575"/>
          <p14:tracePt t="117504" x="2992438" y="3711575"/>
          <p14:tracePt t="117513" x="3030538" y="3673475"/>
          <p14:tracePt t="117522" x="3055938" y="3673475"/>
          <p14:tracePt t="117529" x="3184525" y="3648075"/>
          <p14:tracePt t="117538" x="3209925" y="3648075"/>
          <p14:tracePt t="117545" x="3313113" y="3608388"/>
          <p14:tracePt t="117554" x="3351213" y="3608388"/>
          <p14:tracePt t="117561" x="3416300" y="3570288"/>
          <p14:tracePt t="117569" x="3429000" y="3570288"/>
          <p14:tracePt t="117577" x="3454400" y="3570288"/>
          <p14:tracePt t="117585" x="3492500" y="3544888"/>
          <p14:tracePt t="117593" x="3519488" y="3532188"/>
          <p14:tracePt t="117601" x="3557588" y="3492500"/>
          <p14:tracePt t="117609" x="3582988" y="3467100"/>
          <p14:tracePt t="117617" x="3595688" y="3441700"/>
          <p14:tracePt t="117625" x="3621088" y="3429000"/>
          <p14:tracePt t="117633" x="3698875" y="3325813"/>
          <p14:tracePt t="117641" x="3736975" y="3249613"/>
          <p14:tracePt t="117649" x="3762375" y="3209925"/>
          <p14:tracePt t="117657" x="3814763" y="3133725"/>
          <p14:tracePt t="117665" x="3840163" y="3108325"/>
          <p14:tracePt t="117673" x="3878263" y="3030538"/>
          <p14:tracePt t="117681" x="3916363" y="2992438"/>
          <p14:tracePt t="117689" x="3943350" y="2954338"/>
          <p14:tracePt t="117697" x="3943350" y="2941638"/>
          <p14:tracePt t="117706" x="3968750" y="2914650"/>
          <p14:tracePt t="117713" x="3981450" y="2889250"/>
          <p14:tracePt t="117724" x="3994150" y="2863850"/>
          <p14:tracePt t="117729" x="4006850" y="2851150"/>
          <p14:tracePt t="117741" x="4019550" y="2825750"/>
          <p14:tracePt t="117745" x="4019550" y="2800350"/>
          <p14:tracePt t="117757" x="4032250" y="2787650"/>
          <p14:tracePt t="117762" x="4032250" y="2773363"/>
          <p14:tracePt t="117769" x="4044950" y="2735263"/>
          <p14:tracePt t="117777" x="4044950" y="2709863"/>
          <p14:tracePt t="117785" x="4044950" y="2671763"/>
          <p14:tracePt t="117793" x="4057650" y="2632075"/>
          <p14:tracePt t="117801" x="4057650" y="2606675"/>
          <p14:tracePt t="117810" x="4057650" y="2568575"/>
          <p14:tracePt t="117817" x="4070350" y="2530475"/>
          <p14:tracePt t="117826" x="4070350" y="2452688"/>
          <p14:tracePt t="117833" x="4070350" y="2389188"/>
          <p14:tracePt t="117841" x="4070350" y="2324100"/>
          <p14:tracePt t="117849" x="4070350" y="2247900"/>
          <p14:tracePt t="117859" x="4070350" y="2182813"/>
          <p14:tracePt t="117865" x="4070350" y="2081213"/>
          <p14:tracePt t="117873" x="4070350" y="2041525"/>
          <p14:tracePt t="117882" x="4057650" y="2003425"/>
          <p14:tracePt t="117890" x="4006850" y="1925638"/>
          <p14:tracePt t="117897" x="3981450" y="1849438"/>
          <p14:tracePt t="117905" x="3968750" y="1811338"/>
          <p14:tracePt t="117913" x="3956050" y="1784350"/>
          <p14:tracePt t="117922" x="3903663" y="1720850"/>
          <p14:tracePt t="117929" x="3890963" y="1695450"/>
          <p14:tracePt t="117939" x="3852863" y="1657350"/>
          <p14:tracePt t="117945" x="3827463" y="1644650"/>
          <p14:tracePt t="117955" x="3762375" y="1604963"/>
          <p14:tracePt t="117961" x="3686175" y="1566863"/>
          <p14:tracePt t="117969" x="3648075" y="1554163"/>
          <p14:tracePt t="117978" x="3582988" y="1528763"/>
          <p14:tracePt t="117986" x="3506788" y="1476375"/>
          <p14:tracePt t="117994" x="3429000" y="1463675"/>
          <p14:tracePt t="118001" x="3416300" y="1438275"/>
          <p14:tracePt t="118009" x="3390900" y="1425575"/>
          <p14:tracePt t="118017" x="3365500" y="1400175"/>
          <p14:tracePt t="118025" x="3325813" y="1374775"/>
          <p14:tracePt t="118033" x="3313113" y="1347788"/>
          <p14:tracePt t="118041" x="3287713" y="1322388"/>
          <p14:tracePt t="118049" x="3262313" y="1322388"/>
          <p14:tracePt t="118057" x="3224213" y="1296988"/>
          <p14:tracePt t="118065" x="3184525" y="1271588"/>
          <p14:tracePt t="118073" x="3171825" y="1258888"/>
          <p14:tracePt t="118081" x="3133725" y="1220788"/>
          <p14:tracePt t="118089" x="3108325" y="1206500"/>
          <p14:tracePt t="118097" x="3068638" y="1181100"/>
          <p14:tracePt t="118106" x="3005138" y="1168400"/>
          <p14:tracePt t="118113" x="2941638" y="1143000"/>
          <p14:tracePt t="118122" x="2901950" y="1130300"/>
          <p14:tracePt t="118129" x="2838450" y="1104900"/>
          <p14:tracePt t="118143" x="2800350" y="1104900"/>
          <p14:tracePt t="118146" x="2722563" y="1104900"/>
          <p14:tracePt t="118153" x="2646363" y="1092200"/>
          <p14:tracePt t="118161" x="2581275" y="1092200"/>
          <p14:tracePt t="118169" x="2490788" y="1079500"/>
          <p14:tracePt t="118177" x="2401888" y="1079500"/>
          <p14:tracePt t="118186" x="2336800" y="1079500"/>
          <p14:tracePt t="118194" x="2273300" y="1079500"/>
          <p14:tracePt t="118202" x="2208213" y="1079500"/>
          <p14:tracePt t="118209" x="2170113" y="1079500"/>
          <p14:tracePt t="118217" x="2132013" y="1079500"/>
          <p14:tracePt t="118225" x="2106613" y="1079500"/>
          <p14:tracePt t="118233" x="2028825" y="1092200"/>
          <p14:tracePt t="118241" x="1939925" y="1143000"/>
          <p14:tracePt t="118249" x="1900238" y="1143000"/>
          <p14:tracePt t="118257" x="1836738" y="1168400"/>
          <p14:tracePt t="118265" x="1824038" y="1168400"/>
          <p14:tracePt t="118273" x="1771650" y="1193800"/>
          <p14:tracePt t="118281" x="1733550" y="1220788"/>
          <p14:tracePt t="118289" x="1695450" y="1246188"/>
          <p14:tracePt t="118297" x="1682750" y="1258888"/>
          <p14:tracePt t="118305" x="1657350" y="1284288"/>
          <p14:tracePt t="118313" x="1617663" y="1309688"/>
          <p14:tracePt t="118322" x="1604963" y="1322388"/>
          <p14:tracePt t="118329" x="1592263" y="1335088"/>
          <p14:tracePt t="118339" x="1566863" y="1374775"/>
          <p14:tracePt t="118344" x="1554163" y="1400175"/>
          <p14:tracePt t="118353" x="1516063" y="1438275"/>
          <p14:tracePt t="118361" x="1489075" y="1463675"/>
          <p14:tracePt t="118369" x="1463675" y="1541463"/>
          <p14:tracePt t="118377" x="1450975" y="1566863"/>
          <p14:tracePt t="118386" x="1438275" y="1604963"/>
          <p14:tracePt t="118393" x="1425575" y="1630363"/>
          <p14:tracePt t="118402" x="1412875" y="1657350"/>
          <p14:tracePt t="118409" x="1400175" y="1682750"/>
          <p14:tracePt t="118417" x="1400175" y="1720850"/>
          <p14:tracePt t="118425" x="1387475" y="1784350"/>
          <p14:tracePt t="118433" x="1387475" y="1798638"/>
          <p14:tracePt t="118441" x="1387475" y="1836738"/>
          <p14:tracePt t="118449" x="1374775" y="1912938"/>
          <p14:tracePt t="118457" x="1374775" y="1990725"/>
          <p14:tracePt t="118465" x="1374775" y="2054225"/>
          <p14:tracePt t="118474" x="1374775" y="2066925"/>
          <p14:tracePt t="118481" x="1374775" y="2170113"/>
          <p14:tracePt t="118489" x="1374775" y="2235200"/>
          <p14:tracePt t="118497" x="1387475" y="2349500"/>
          <p14:tracePt t="118505" x="1400175" y="2414588"/>
          <p14:tracePt t="118513" x="1450975" y="2530475"/>
          <p14:tracePt t="118523" x="1476375" y="2606675"/>
          <p14:tracePt t="118529" x="1516063" y="2697163"/>
          <p14:tracePt t="118540" x="1592263" y="2800350"/>
          <p14:tracePt t="118545" x="1644650" y="2876550"/>
          <p14:tracePt t="118553" x="1682750" y="2954338"/>
          <p14:tracePt t="118561" x="1708150" y="2979738"/>
          <p14:tracePt t="118569" x="1746250" y="3055938"/>
          <p14:tracePt t="118577" x="1784350" y="3095625"/>
          <p14:tracePt t="118585" x="1811338" y="3095625"/>
          <p14:tracePt t="118593" x="1874838" y="3146425"/>
          <p14:tracePt t="118601" x="1912938" y="3171825"/>
          <p14:tracePt t="118609" x="1952625" y="3184525"/>
          <p14:tracePt t="118617" x="1990725" y="3197225"/>
          <p14:tracePt t="118625" x="2066925" y="3236913"/>
          <p14:tracePt t="118633" x="2106613" y="3249613"/>
          <p14:tracePt t="118641" x="2170113" y="3262313"/>
          <p14:tracePt t="118649" x="2260600" y="3287713"/>
          <p14:tracePt t="118657" x="2336800" y="3313113"/>
          <p14:tracePt t="118665" x="2376488" y="3325813"/>
          <p14:tracePt t="118673" x="2452688" y="3365500"/>
          <p14:tracePt t="118681" x="2517775" y="3365500"/>
          <p14:tracePt t="118689" x="2593975" y="3390900"/>
          <p14:tracePt t="118697" x="2632075" y="3403600"/>
          <p14:tracePt t="118705" x="2709863" y="3416300"/>
          <p14:tracePt t="118713" x="2813050" y="3454400"/>
          <p14:tracePt t="118725" x="2838450" y="3467100"/>
          <p14:tracePt t="118730" x="2927350" y="3492500"/>
          <p14:tracePt t="118742" x="3017838" y="3492500"/>
          <p14:tracePt t="118745" x="3121025" y="3506788"/>
          <p14:tracePt t="118754" x="3209925" y="3506788"/>
          <p14:tracePt t="118762" x="3300413" y="3519488"/>
          <p14:tracePt t="118770" x="3403600" y="3519488"/>
          <p14:tracePt t="118778" x="3492500" y="3519488"/>
          <p14:tracePt t="118786" x="3608388" y="3519488"/>
          <p14:tracePt t="118794" x="3633788" y="3519488"/>
          <p14:tracePt t="118802" x="3698875" y="3519488"/>
          <p14:tracePt t="118810" x="3736975" y="3492500"/>
          <p14:tracePt t="118817" x="3775075" y="3479800"/>
          <p14:tracePt t="118825" x="3814763" y="3467100"/>
          <p14:tracePt t="118833" x="3878263" y="3390900"/>
          <p14:tracePt t="118841" x="3903663" y="3365500"/>
          <p14:tracePt t="118849" x="3930650" y="3300413"/>
          <p14:tracePt t="118858" x="3943350" y="3287713"/>
          <p14:tracePt t="118865" x="3956050" y="3275013"/>
          <p14:tracePt t="118873" x="3956050" y="3262313"/>
          <p14:tracePt t="118881" x="3956050" y="3249613"/>
          <p14:tracePt t="118897" x="3968750" y="3249613"/>
          <p14:tracePt t="118906" x="3968750" y="3236913"/>
          <p14:tracePt t="118913" x="3968750" y="3224213"/>
          <p14:tracePt t="118929" x="3968750" y="3209925"/>
          <p14:tracePt t="126038" x="4006850" y="3275013"/>
          <p14:tracePt t="126045" x="4006850" y="3300413"/>
          <p14:tracePt t="126055" x="4019550" y="3325813"/>
          <p14:tracePt t="126071" x="4032250" y="3378200"/>
          <p14:tracePt t="126082" x="4044950" y="3416300"/>
          <p14:tracePt t="126097" x="4057650" y="3441700"/>
          <p14:tracePt t="126101" x="4057650" y="3454400"/>
          <p14:tracePt t="126637" x="4057650" y="3429000"/>
          <p14:tracePt t="126653" x="4057650" y="3416300"/>
          <p14:tracePt t="126685" x="4057650" y="3403600"/>
          <p14:tracePt t="126957" x="4057650" y="3390900"/>
          <p14:tracePt t="126990" x="4044950" y="3390900"/>
          <p14:tracePt t="126998" x="4032250" y="3390900"/>
          <p14:tracePt t="127014" x="4019550" y="3403600"/>
          <p14:tracePt t="127022" x="4006850" y="3403600"/>
          <p14:tracePt t="127031" x="4006850" y="3416300"/>
          <p14:tracePt t="127037" x="3994150" y="3416300"/>
          <p14:tracePt t="127046" x="3981450" y="3416300"/>
          <p14:tracePt t="127053" x="3968750" y="3416300"/>
          <p14:tracePt t="127310" x="3956050" y="3429000"/>
          <p14:tracePt t="127318" x="3943350" y="3441700"/>
          <p14:tracePt t="127326" x="3943350" y="3454400"/>
          <p14:tracePt t="127334" x="3943350" y="3467100"/>
          <p14:tracePt t="127357" x="3943350" y="3479800"/>
          <p14:tracePt t="127373" x="3930650" y="3492500"/>
          <p14:tracePt t="128793" x="3916363" y="3492500"/>
          <p14:tracePt t="128825" x="3903663" y="3506788"/>
          <p14:tracePt t="128876" x="3903663" y="3519488"/>
          <p14:tracePt t="128907" x="3890963" y="3519488"/>
          <p14:tracePt t="128938" x="3878263" y="3532188"/>
          <p14:tracePt t="128969" x="3865563" y="3544888"/>
          <p14:tracePt t="129003" x="3865563" y="3557588"/>
          <p14:tracePt t="129009" x="3852863" y="3557588"/>
          <p14:tracePt t="129050" x="3840163" y="3570288"/>
          <p14:tracePt t="129065" x="3840163" y="3582988"/>
          <p14:tracePt t="129145" x="3827463" y="3595688"/>
          <p14:tracePt t="129257" x="3802063" y="3621088"/>
          <p14:tracePt t="129273" x="3789363" y="3633788"/>
          <p14:tracePt t="129289" x="3775075" y="3660775"/>
          <p14:tracePt t="129297" x="3775075" y="3673475"/>
          <p14:tracePt t="129305" x="3762375" y="3686175"/>
          <p14:tracePt t="129314" x="3762375" y="3698875"/>
          <p14:tracePt t="129321" x="3762375" y="3724275"/>
          <p14:tracePt t="129331" x="3762375" y="3736975"/>
          <p14:tracePt t="129346" x="3762375" y="3762375"/>
          <p14:tracePt t="129353" x="3749675" y="3775075"/>
          <p14:tracePt t="129369" x="3736975" y="3789363"/>
          <p14:tracePt t="129378" x="3736975" y="3802063"/>
          <p14:tracePt t="129386" x="3736975" y="3814763"/>
          <p14:tracePt t="129393" x="3724275" y="3814763"/>
          <p14:tracePt t="129402" x="3711575" y="3814763"/>
          <p14:tracePt t="129409" x="3698875" y="3814763"/>
          <p14:tracePt t="129417" x="3686175" y="3814763"/>
          <p14:tracePt t="129425" x="3648075" y="3814763"/>
          <p14:tracePt t="129433" x="3621088" y="3814763"/>
          <p14:tracePt t="129441" x="3582988" y="3814763"/>
          <p14:tracePt t="129449" x="3492500" y="3802063"/>
          <p14:tracePt t="129457" x="3390900" y="3775075"/>
          <p14:tracePt t="129465" x="3351213" y="3762375"/>
          <p14:tracePt t="129473" x="3325813" y="3736975"/>
          <p14:tracePt t="129481" x="3287713" y="3711575"/>
          <p14:tracePt t="129489" x="3275013" y="3698875"/>
          <p14:tracePt t="129498" x="3184525" y="3660775"/>
          <p14:tracePt t="129505" x="3146425" y="3648075"/>
          <p14:tracePt t="129514" x="3121025" y="3621088"/>
          <p14:tracePt t="129521" x="3108325" y="3595688"/>
          <p14:tracePt t="129534" x="3082925" y="3595688"/>
          <p14:tracePt t="129538" x="3068638" y="3595688"/>
          <p14:tracePt t="129546" x="3043238" y="3570288"/>
          <p14:tracePt t="129554" x="3030538" y="3557588"/>
          <p14:tracePt t="129562" x="3017838" y="3557588"/>
          <p14:tracePt t="129569" x="3005138" y="3544888"/>
          <p14:tracePt t="129578" x="2967038" y="3544888"/>
          <p14:tracePt t="129587" x="2941638" y="3532188"/>
          <p14:tracePt t="129594" x="2914650" y="3532188"/>
          <p14:tracePt t="129601" x="2851150" y="3532188"/>
          <p14:tracePt t="129610" x="2773363" y="3492500"/>
          <p14:tracePt t="129617" x="2735263" y="3492500"/>
          <p14:tracePt t="129625" x="2697163" y="3492500"/>
          <p14:tracePt t="129633" x="2671763" y="3492500"/>
          <p14:tracePt t="129641" x="2632075" y="3479800"/>
          <p14:tracePt t="129649" x="2619375" y="3479800"/>
          <p14:tracePt t="129657" x="2568575" y="3454400"/>
          <p14:tracePt t="129665" x="2555875" y="3454400"/>
          <p14:tracePt t="129674" x="2543175" y="3454400"/>
          <p14:tracePt t="129690" x="2478088" y="3454400"/>
          <p14:tracePt t="129706" x="2452688" y="3441700"/>
          <p14:tracePt t="129717" x="2414588" y="3441700"/>
          <p14:tracePt t="129722" x="2401888" y="3429000"/>
          <p14:tracePt t="129730" x="2376488" y="3416300"/>
          <p14:tracePt t="129738" x="2349500" y="3403600"/>
          <p14:tracePt t="129745" x="2286000" y="3390900"/>
          <p14:tracePt t="129753" x="2273300" y="3390900"/>
          <p14:tracePt t="129761" x="2222500" y="3390900"/>
          <p14:tracePt t="129769" x="2182813" y="3365500"/>
          <p14:tracePt t="129777" x="2157413" y="3351213"/>
          <p14:tracePt t="129785" x="2144713" y="3351213"/>
          <p14:tracePt t="129794" x="2119313" y="3351213"/>
          <p14:tracePt t="129801" x="2106613" y="3338513"/>
          <p14:tracePt t="129810" x="2093913" y="3338513"/>
          <p14:tracePt t="129929" x="2081213" y="3325813"/>
          <p14:tracePt t="130109" x="2093913" y="3313113"/>
          <p14:tracePt t="130117" x="2106613" y="3300413"/>
          <p14:tracePt t="130125" x="2144713" y="3287713"/>
          <p14:tracePt t="130134" x="2157413" y="3287713"/>
          <p14:tracePt t="130142" x="2208213" y="3287713"/>
          <p14:tracePt t="130151" x="2247900" y="3287713"/>
          <p14:tracePt t="130158" x="2363788" y="3287713"/>
          <p14:tracePt t="130167" x="2439988" y="3287713"/>
          <p14:tracePt t="130174" x="2555875" y="3287713"/>
          <p14:tracePt t="130184" x="2684463" y="3287713"/>
          <p14:tracePt t="130190" x="2787650" y="3287713"/>
          <p14:tracePt t="130201" x="2876550" y="3287713"/>
          <p14:tracePt t="130206" x="2967038" y="3287713"/>
          <p14:tracePt t="130215" x="3030538" y="3287713"/>
          <p14:tracePt t="130221" x="3068638" y="3287713"/>
          <p14:tracePt t="130229" x="3082925" y="3287713"/>
          <p14:tracePt t="130237" x="3095625" y="3287713"/>
          <p14:tracePt t="130265" x="3108325" y="3287713"/>
          <p14:tracePt t="130281" x="3121025" y="3275013"/>
          <p14:tracePt t="130289" x="3133725" y="3275013"/>
          <p14:tracePt t="130298" x="3146425" y="3262313"/>
          <p14:tracePt t="130315" x="3159125" y="3249613"/>
          <p14:tracePt t="130321" x="3184525" y="3236913"/>
          <p14:tracePt t="130329" x="3197225" y="3236913"/>
          <p14:tracePt t="130337" x="3224213" y="3224213"/>
          <p14:tracePt t="130345" x="3236913" y="3224213"/>
          <p14:tracePt t="130353" x="3262313" y="3224213"/>
          <p14:tracePt t="130361" x="3300413" y="3209925"/>
          <p14:tracePt t="130369" x="3325813" y="3197225"/>
          <p14:tracePt t="130377" x="3351213" y="3197225"/>
          <p14:tracePt t="130385" x="3390900" y="3197225"/>
          <p14:tracePt t="130399" x="3429000" y="3197225"/>
          <p14:tracePt t="130401" x="3454400" y="3197225"/>
          <p14:tracePt t="130409" x="3492500" y="3197225"/>
          <p14:tracePt t="130417" x="3557588" y="3197225"/>
          <p14:tracePt t="130425" x="3595688" y="3197225"/>
          <p14:tracePt t="130433" x="3608388" y="3197225"/>
          <p14:tracePt t="130441" x="3648075" y="3197225"/>
          <p14:tracePt t="130449" x="3660775" y="3197225"/>
          <p14:tracePt t="130457" x="3673475" y="3197225"/>
          <p14:tracePt t="130465" x="3686175" y="3197225"/>
          <p14:tracePt t="130489" x="3711575" y="3197225"/>
          <p14:tracePt t="130498" x="3724275" y="3197225"/>
          <p14:tracePt t="130697" x="3736975" y="3197225"/>
          <p14:tracePt t="130713" x="3749675" y="3197225"/>
          <p14:tracePt t="130721" x="3762375" y="3197225"/>
          <p14:tracePt t="130729" x="3775075" y="3209925"/>
          <p14:tracePt t="130737" x="3789363" y="3209925"/>
          <p14:tracePt t="130745" x="3802063" y="3209925"/>
          <p14:tracePt t="130753" x="3814763" y="3209925"/>
          <p14:tracePt t="130761" x="3852863" y="3249613"/>
          <p14:tracePt t="130769" x="3865563" y="3262313"/>
          <p14:tracePt t="130777" x="3865563" y="3275013"/>
          <p14:tracePt t="130785" x="3878263" y="3275013"/>
          <p14:tracePt t="130793" x="3890963" y="3287713"/>
          <p14:tracePt t="130809" x="3890963" y="3300413"/>
          <p14:tracePt t="130817" x="3903663" y="3300413"/>
          <p14:tracePt t="131381" x="3903663" y="3338513"/>
          <p14:tracePt t="131389" x="3903663" y="3351213"/>
          <p14:tracePt t="131402" x="3903663" y="3365500"/>
          <p14:tracePt t="131410" x="3903663" y="3378200"/>
          <p14:tracePt t="131414" x="3903663" y="3390900"/>
          <p14:tracePt t="131421" x="3903663" y="3403600"/>
          <p14:tracePt t="131430" x="3903663" y="3429000"/>
          <p14:tracePt t="131447" x="3903663" y="3441700"/>
          <p14:tracePt t="131623" x="3916363" y="3454400"/>
          <p14:tracePt t="132361" x="3916363" y="3441700"/>
          <p14:tracePt t="132369" x="3903663" y="3441700"/>
          <p14:tracePt t="132377" x="3878263" y="3429000"/>
          <p14:tracePt t="132388" x="3865563" y="3416300"/>
          <p14:tracePt t="132395" x="3840163" y="3403600"/>
          <p14:tracePt t="132403" x="3814763" y="3378200"/>
          <p14:tracePt t="132409" x="3775075" y="3351213"/>
          <p14:tracePt t="132418" x="3736975" y="3338513"/>
          <p14:tracePt t="132425" x="3673475" y="3262313"/>
          <p14:tracePt t="132434" x="3595688" y="3184525"/>
          <p14:tracePt t="132441" x="3492500" y="3108325"/>
          <p14:tracePt t="132450" x="3454400" y="3068638"/>
          <p14:tracePt t="132457" x="3416300" y="2992438"/>
          <p14:tracePt t="132466" x="3313113" y="2851150"/>
          <p14:tracePt t="132473" x="3184525" y="2735263"/>
          <p14:tracePt t="132481" x="3146425" y="2659063"/>
          <p14:tracePt t="132489" x="3068638" y="2581275"/>
          <p14:tracePt t="132497" x="3030538" y="2543175"/>
          <p14:tracePt t="132505" x="2992438" y="2465388"/>
          <p14:tracePt t="132513" x="2992438" y="2452688"/>
          <p14:tracePt t="132529" x="2992438" y="2439988"/>
          <p14:tracePt t="132537" x="2979738" y="2427288"/>
          <p14:tracePt t="132553" x="2967038" y="2414588"/>
          <p14:tracePt t="132586" x="2954338" y="2389188"/>
          <p14:tracePt t="132595" x="2954338" y="2376488"/>
          <p14:tracePt t="132606" x="2941638" y="2376488"/>
          <p14:tracePt t="132611" x="2927350" y="2363788"/>
          <p14:tracePt t="132620" x="2914650" y="2336800"/>
          <p14:tracePt t="132625" x="2901950" y="2324100"/>
          <p14:tracePt t="132636" x="2863850" y="2286000"/>
          <p14:tracePt t="132642" x="2838450" y="2260600"/>
          <p14:tracePt t="132653" x="2760663" y="2157413"/>
          <p14:tracePt t="132657" x="2722563" y="2066925"/>
          <p14:tracePt t="132669" x="2632075" y="1965325"/>
          <p14:tracePt t="132673" x="2593975" y="1874838"/>
          <p14:tracePt t="132681" x="2505075" y="1771650"/>
          <p14:tracePt t="132689" x="2465388" y="1733550"/>
          <p14:tracePt t="132697" x="2427288" y="1657350"/>
          <p14:tracePt t="132705" x="2401888" y="1630363"/>
          <p14:tracePt t="132713" x="2376488" y="1617663"/>
          <p14:tracePt t="132721" x="2376488" y="1604963"/>
          <p14:tracePt t="132854" x="2363788" y="1592263"/>
          <p14:tracePt t="132876" x="2349500" y="1592263"/>
          <p14:tracePt t="132882" x="2336800" y="1592263"/>
          <p14:tracePt t="132889" x="2324100" y="1592263"/>
          <p14:tracePt t="132905" x="2311400" y="1592263"/>
          <p14:tracePt t="133013" x="2298700" y="1604963"/>
          <p14:tracePt t="133029" x="2298700" y="1617663"/>
          <p14:tracePt t="133037" x="2311400" y="1630363"/>
          <p14:tracePt t="133045" x="2336800" y="1657350"/>
          <p14:tracePt t="133053" x="2363788" y="1682750"/>
          <p14:tracePt t="133061" x="2376488" y="1695450"/>
          <p14:tracePt t="133069" x="2389188" y="1708150"/>
          <p14:tracePt t="133077" x="2401888" y="1733550"/>
          <p14:tracePt t="133085" x="2427288" y="1746250"/>
          <p14:tracePt t="133093" x="2439988" y="1758950"/>
          <p14:tracePt t="133101" x="2465388" y="1771650"/>
          <p14:tracePt t="133109" x="2465388" y="1784350"/>
          <p14:tracePt t="133117" x="2490788" y="1798638"/>
          <p14:tracePt t="133125" x="2505075" y="1811338"/>
          <p14:tracePt t="133133" x="2543175" y="1836738"/>
          <p14:tracePt t="133141" x="2568575" y="1849438"/>
          <p14:tracePt t="133153" x="2606675" y="1862138"/>
          <p14:tracePt t="133157" x="2619375" y="1874838"/>
          <p14:tracePt t="133170" x="2632075" y="1887538"/>
          <p14:tracePt t="133174" x="2646363" y="1887538"/>
          <p14:tracePt t="133182" x="2671763" y="1912938"/>
          <p14:tracePt t="133190" x="2684463" y="1912938"/>
          <p14:tracePt t="133206" x="2709863" y="1912938"/>
          <p14:tracePt t="133221" x="2773363" y="1939925"/>
          <p14:tracePt t="133229" x="2787650" y="1952625"/>
          <p14:tracePt t="133237" x="2813050" y="1952625"/>
          <p14:tracePt t="133245" x="2851150" y="1978025"/>
          <p14:tracePt t="133253" x="2889250" y="1990725"/>
          <p14:tracePt t="133261" x="2954338" y="2016125"/>
          <p14:tracePt t="133269" x="3017838" y="2028825"/>
          <p14:tracePt t="133277" x="3095625" y="2054225"/>
          <p14:tracePt t="133285" x="3108325" y="2054225"/>
          <p14:tracePt t="133293" x="3133725" y="2081213"/>
          <p14:tracePt t="133301" x="3197225" y="2093913"/>
          <p14:tracePt t="133309" x="3224213" y="2093913"/>
          <p14:tracePt t="133318" x="3236913" y="2106613"/>
          <p14:tracePt t="133325" x="3236913" y="2119313"/>
          <p14:tracePt t="133336" x="3249613" y="2119313"/>
          <p14:tracePt t="133365" x="3262313" y="2119313"/>
          <p14:tracePt t="133385" x="3275013" y="2119313"/>
          <p14:tracePt t="133393" x="3287713" y="2119313"/>
          <p14:tracePt t="133402" x="3313113" y="2132013"/>
          <p14:tracePt t="133409" x="3325813" y="2132013"/>
          <p14:tracePt t="133418" x="3351213" y="2132013"/>
          <p14:tracePt t="133435" x="3378200" y="2157413"/>
          <p14:tracePt t="133441" x="3416300" y="2170113"/>
          <p14:tracePt t="133452" x="3454400" y="2182813"/>
          <p14:tracePt t="133465" x="3479800" y="2182813"/>
          <p14:tracePt t="133473" x="3492500" y="2182813"/>
          <p14:tracePt t="133481" x="3506788" y="2208213"/>
          <p14:tracePt t="133489" x="3519488" y="2222500"/>
          <p14:tracePt t="133497" x="3532188" y="2222500"/>
          <p14:tracePt t="133521" x="3544888" y="2222500"/>
          <p14:tracePt t="133541" x="3557588" y="2222500"/>
          <p14:tracePt t="133551" x="3557588" y="2235200"/>
          <p14:tracePt t="133557" x="3570288" y="2235200"/>
          <p14:tracePt t="133574" x="3595688" y="2235200"/>
          <p14:tracePt t="133591" x="3608388" y="2235200"/>
          <p14:tracePt t="133598" x="3621088" y="2235200"/>
          <p14:tracePt t="133605" x="3633788" y="2235200"/>
          <p14:tracePt t="133613" x="3648075" y="2235200"/>
          <p14:tracePt t="133621" x="3673475" y="2247900"/>
          <p14:tracePt t="133637" x="3686175" y="2247900"/>
          <p14:tracePt t="133669" x="3698875" y="2247900"/>
          <p14:tracePt t="133733" x="3698875" y="2260600"/>
          <p14:tracePt t="133781" x="3711575" y="2273300"/>
          <p14:tracePt t="133797" x="3724275" y="2286000"/>
          <p14:tracePt t="134586" x="3711575" y="2286000"/>
          <p14:tracePt t="134697" x="3698875" y="2298700"/>
          <p14:tracePt t="134793" x="3686175" y="2298700"/>
          <p14:tracePt t="134801" x="3686175" y="2311400"/>
          <p14:tracePt t="141203" x="3686175" y="2349500"/>
          <p14:tracePt t="141212" x="3686175" y="2363788"/>
          <p14:tracePt t="141220" x="3698875" y="2389188"/>
          <p14:tracePt t="141225" x="3775075" y="2465388"/>
          <p14:tracePt t="141233" x="3852863" y="2543175"/>
          <p14:tracePt t="141242" x="3930650" y="2619375"/>
          <p14:tracePt t="141249" x="4032250" y="2709863"/>
          <p14:tracePt t="141258" x="4148138" y="2760663"/>
          <p14:tracePt t="141265" x="4264025" y="2838450"/>
          <p14:tracePt t="141273" x="4379913" y="2927350"/>
          <p14:tracePt t="141280" x="4584700" y="2967038"/>
          <p14:tracePt t="141289" x="4776788" y="3055938"/>
          <p14:tracePt t="141297" x="4970463" y="3082925"/>
          <p14:tracePt t="141306" x="5162550" y="3108325"/>
          <p14:tracePt t="141313" x="5354638" y="3159125"/>
          <p14:tracePt t="141321" x="5561013" y="3171825"/>
          <p14:tracePt t="141329" x="5727700" y="3197225"/>
          <p14:tracePt t="141337" x="5818188" y="3197225"/>
          <p14:tracePt t="141345" x="5919788" y="3197225"/>
          <p14:tracePt t="141353" x="6048375" y="3184525"/>
          <p14:tracePt t="141361" x="6126163" y="3171825"/>
          <p14:tracePt t="141370" x="6164263" y="3146425"/>
          <p14:tracePt t="141378" x="6229350" y="3121025"/>
          <p14:tracePt t="141386" x="6254750" y="3095625"/>
          <p14:tracePt t="141393" x="6280150" y="3068638"/>
          <p14:tracePt t="141402" x="6292850" y="3043238"/>
          <p14:tracePt t="141410" x="6305550" y="2979738"/>
          <p14:tracePt t="141417" x="6318250" y="2941638"/>
          <p14:tracePt t="141425" x="6330950" y="2863850"/>
          <p14:tracePt t="141433" x="6330950" y="2787650"/>
          <p14:tracePt t="141441" x="6330950" y="2722563"/>
          <p14:tracePt t="141449" x="6330950" y="2632075"/>
          <p14:tracePt t="141457" x="6330950" y="2530475"/>
          <p14:tracePt t="141465" x="6330950" y="2439988"/>
          <p14:tracePt t="141474" x="6330950" y="2376488"/>
          <p14:tracePt t="141481" x="6330950" y="2286000"/>
          <p14:tracePt t="141490" x="6330950" y="2260600"/>
          <p14:tracePt t="141497" x="6330950" y="2170113"/>
          <p14:tracePt t="141514" x="6330950" y="2119313"/>
          <p14:tracePt t="141522" x="6330950" y="2081213"/>
          <p14:tracePt t="141530" x="6318250" y="2066925"/>
          <p14:tracePt t="141538" x="6318250" y="2054225"/>
          <p14:tracePt t="141545" x="6305550" y="2028825"/>
          <p14:tracePt t="141553" x="6292850" y="2028825"/>
          <p14:tracePt t="141569" x="6280150" y="2016125"/>
          <p14:tracePt t="141681" x="6280150" y="2003425"/>
          <p14:tracePt t="141697" x="6267450" y="2003425"/>
          <p14:tracePt t="141713" x="6242050" y="2003425"/>
          <p14:tracePt t="141721" x="6229350" y="2016125"/>
          <p14:tracePt t="141729" x="6189663" y="2041525"/>
          <p14:tracePt t="141737" x="6164263" y="2054225"/>
          <p14:tracePt t="141745" x="6100763" y="2106613"/>
          <p14:tracePt t="141753" x="6010275" y="2132013"/>
          <p14:tracePt t="141761" x="5907088" y="2182813"/>
          <p14:tracePt t="141769" x="5740400" y="2235200"/>
          <p14:tracePt t="141777" x="5624513" y="2260600"/>
          <p14:tracePt t="141785" x="5445125" y="2286000"/>
          <p14:tracePt t="141793" x="5316538" y="2336800"/>
          <p14:tracePt t="141801" x="5253038" y="2336800"/>
          <p14:tracePt t="141809" x="5033963" y="2389188"/>
          <p14:tracePt t="141817" x="4905375" y="2389188"/>
          <p14:tracePt t="141825" x="4725988" y="2427288"/>
          <p14:tracePt t="141833" x="4533900" y="2439988"/>
          <p14:tracePt t="141841" x="4405313" y="2439988"/>
          <p14:tracePt t="141849" x="4276725" y="2439988"/>
          <p14:tracePt t="141857" x="4186238" y="2439988"/>
          <p14:tracePt t="141865" x="4173538" y="2439988"/>
          <p14:tracePt t="141874" x="4135438" y="2439988"/>
          <p14:tracePt t="141881" x="4122738" y="2439988"/>
          <p14:tracePt t="141891" x="4110038" y="2439988"/>
          <p14:tracePt t="141897" x="4097338" y="2439988"/>
          <p14:tracePt t="141905" x="4084638" y="2427288"/>
          <p14:tracePt t="141921" x="4070350" y="2414588"/>
          <p14:tracePt t="141929" x="4057650" y="2389188"/>
          <p14:tracePt t="141937" x="4044950" y="2376488"/>
          <p14:tracePt t="141945" x="4044950" y="2349500"/>
          <p14:tracePt t="141953" x="4019550" y="2324100"/>
          <p14:tracePt t="141961" x="4006850" y="2298700"/>
          <p14:tracePt t="141969" x="3994150" y="2273300"/>
          <p14:tracePt t="141977" x="3968750" y="2235200"/>
          <p14:tracePt t="141994" x="3956050" y="2195513"/>
          <p14:tracePt t="142002" x="3956050" y="2182813"/>
          <p14:tracePt t="142010" x="3943350" y="2182813"/>
          <p14:tracePt t="142018" x="3943350" y="2157413"/>
          <p14:tracePt t="142027" x="3916363" y="2132013"/>
          <p14:tracePt t="142034" x="3890963" y="2132013"/>
          <p14:tracePt t="142044" x="3878263" y="2119313"/>
          <p14:tracePt t="142050" x="3852863" y="2106613"/>
          <p14:tracePt t="142061" x="3814763" y="2106613"/>
          <p14:tracePt t="142066" x="3789363" y="2066925"/>
          <p14:tracePt t="142078" x="3749675" y="2066925"/>
          <p14:tracePt t="142082" x="3711575" y="2066925"/>
          <p14:tracePt t="142091" x="3686175" y="2066925"/>
          <p14:tracePt t="142097" x="3660775" y="2066925"/>
          <p14:tracePt t="142106" x="3621088" y="2066925"/>
          <p14:tracePt t="142122" x="3608388" y="2066925"/>
          <p14:tracePt t="142178" x="3595688" y="2054225"/>
          <p14:tracePt t="142194" x="3595688" y="2016125"/>
          <p14:tracePt t="142202" x="3595688" y="2003425"/>
          <p14:tracePt t="142209" x="3595688" y="1978025"/>
          <p14:tracePt t="142217" x="3595688" y="1939925"/>
          <p14:tracePt t="142225" x="3595688" y="1874838"/>
          <p14:tracePt t="142233" x="3595688" y="1811338"/>
          <p14:tracePt t="142242" x="3582988" y="1746250"/>
          <p14:tracePt t="142249" x="3570288" y="1708150"/>
          <p14:tracePt t="142258" x="3570288" y="1670050"/>
          <p14:tracePt t="142265" x="3570288" y="1644650"/>
          <p14:tracePt t="142275" x="3544888" y="1566863"/>
          <p14:tracePt t="142281" x="3532188" y="1503363"/>
          <p14:tracePt t="142292" x="3519488" y="1438275"/>
          <p14:tracePt t="142297" x="3492500" y="1400175"/>
          <p14:tracePt t="142305" x="3467100" y="1335088"/>
          <p14:tracePt t="142313" x="3441700" y="1309688"/>
          <p14:tracePt t="142321" x="3403600" y="1271588"/>
          <p14:tracePt t="142329" x="3378200" y="1246188"/>
          <p14:tracePt t="142337" x="3313113" y="1206500"/>
          <p14:tracePt t="142345" x="3275013" y="1181100"/>
          <p14:tracePt t="142353" x="3209925" y="1168400"/>
          <p14:tracePt t="142361" x="3133725" y="1143000"/>
          <p14:tracePt t="142369" x="3108325" y="1117600"/>
          <p14:tracePt t="142377" x="3030538" y="1104900"/>
          <p14:tracePt t="142385" x="2967038" y="1092200"/>
          <p14:tracePt t="142393" x="2901950" y="1079500"/>
          <p14:tracePt t="142401" x="2863850" y="1079500"/>
          <p14:tracePt t="142409" x="2787650" y="1065213"/>
          <p14:tracePt t="142417" x="2747963" y="1065213"/>
          <p14:tracePt t="142425" x="2646363" y="1065213"/>
          <p14:tracePt t="142433" x="2606675" y="1065213"/>
          <p14:tracePt t="142441" x="2530475" y="1065213"/>
          <p14:tracePt t="142449" x="2490788" y="1065213"/>
          <p14:tracePt t="142458" x="2465388" y="1065213"/>
          <p14:tracePt t="142465" x="2452688" y="1065213"/>
          <p14:tracePt t="142475" x="2427288" y="1079500"/>
          <p14:tracePt t="142489" x="2401888" y="1092200"/>
          <p14:tracePt t="142497" x="2389188" y="1104900"/>
          <p14:tracePt t="142505" x="2389188" y="1117600"/>
          <p14:tracePt t="142513" x="2376488" y="1155700"/>
          <p14:tracePt t="142521" x="2349500" y="1181100"/>
          <p14:tracePt t="142529" x="2349500" y="1246188"/>
          <p14:tracePt t="142537" x="2349500" y="1322388"/>
          <p14:tracePt t="142545" x="2324100" y="1347788"/>
          <p14:tracePt t="142553" x="2311400" y="1425575"/>
          <p14:tracePt t="142561" x="2311400" y="1489075"/>
          <p14:tracePt t="142569" x="2273300" y="1566863"/>
          <p14:tracePt t="142585" x="2273300" y="1630363"/>
          <p14:tracePt t="142593" x="2273300" y="1657350"/>
          <p14:tracePt t="142601" x="2273300" y="1695450"/>
          <p14:tracePt t="142608" x="2273300" y="1733550"/>
          <p14:tracePt t="142617" x="2273300" y="1758950"/>
          <p14:tracePt t="142625" x="2273300" y="1798638"/>
          <p14:tracePt t="142633" x="2298700" y="1824038"/>
          <p14:tracePt t="142641" x="2324100" y="1849438"/>
          <p14:tracePt t="142649" x="2349500" y="1862138"/>
          <p14:tracePt t="142660" x="2414588" y="1900238"/>
          <p14:tracePt t="142666" x="2478088" y="1900238"/>
          <p14:tracePt t="142677" x="2593975" y="1912938"/>
          <p14:tracePt t="142682" x="2697163" y="1912938"/>
          <p14:tracePt t="142690" x="2825750" y="1912938"/>
          <p14:tracePt t="142698" x="3005138" y="1912938"/>
          <p14:tracePt t="142705" x="3171825" y="1912938"/>
          <p14:tracePt t="142713" x="3300413" y="1912938"/>
          <p14:tracePt t="142721" x="3313113" y="1912938"/>
          <p14:tracePt t="142729" x="3351213" y="1900238"/>
          <p14:tracePt t="142737" x="3378200" y="1874838"/>
          <p14:tracePt t="142745" x="3390900" y="1836738"/>
          <p14:tracePt t="142753" x="3390900" y="1811338"/>
          <p14:tracePt t="142761" x="3390900" y="1708150"/>
          <p14:tracePt t="142769" x="3390900" y="1644650"/>
          <p14:tracePt t="142777" x="3390900" y="1554163"/>
          <p14:tracePt t="142785" x="3390900" y="1516063"/>
          <p14:tracePt t="142793" x="3378200" y="1489075"/>
          <p14:tracePt t="142805" x="3365500" y="1463675"/>
          <p14:tracePt t="142813" x="3351213" y="1438275"/>
          <p14:tracePt t="142821" x="3338513" y="1412875"/>
          <p14:tracePt t="142829" x="3325813" y="1412875"/>
          <p14:tracePt t="142837" x="3313113" y="1412875"/>
          <p14:tracePt t="142865" x="3300413" y="1412875"/>
          <p14:tracePt t="142930" x="3287713" y="1412875"/>
          <p14:tracePt t="142938" x="3275013" y="1412875"/>
          <p14:tracePt t="142945" x="3275013" y="1425575"/>
          <p14:tracePt t="142953" x="3262313" y="1463675"/>
          <p14:tracePt t="142969" x="3249613" y="1528763"/>
          <p14:tracePt t="142977" x="3249613" y="1566863"/>
          <p14:tracePt t="142985" x="3249613" y="1592263"/>
          <p14:tracePt t="142993" x="3249613" y="1682750"/>
          <p14:tracePt t="143001" x="3249613" y="1708150"/>
          <p14:tracePt t="143009" x="3249613" y="1771650"/>
          <p14:tracePt t="143017" x="3325813" y="1912938"/>
          <p14:tracePt t="143025" x="3454400" y="2016125"/>
          <p14:tracePt t="143033" x="3595688" y="2119313"/>
          <p14:tracePt t="143041" x="3789363" y="2208213"/>
          <p14:tracePt t="143050" x="4110038" y="2324100"/>
          <p14:tracePt t="143064" x="4533900" y="2389188"/>
          <p14:tracePt t="143067" x="4867275" y="2465388"/>
          <p14:tracePt t="143077" x="5407025" y="2517775"/>
          <p14:tracePt t="143081" x="5651500" y="2555875"/>
          <p14:tracePt t="143089" x="5830888" y="2555875"/>
          <p14:tracePt t="143097" x="5959475" y="2555875"/>
          <p14:tracePt t="143105" x="6035675" y="2555875"/>
          <p14:tracePt t="143113" x="6075363" y="2530475"/>
          <p14:tracePt t="143121" x="6113463" y="2490788"/>
          <p14:tracePt t="143129" x="6113463" y="2427288"/>
          <p14:tracePt t="143137" x="6113463" y="2336800"/>
          <p14:tracePt t="143145" x="6126163" y="2222500"/>
          <p14:tracePt t="143153" x="6126163" y="2144713"/>
          <p14:tracePt t="143161" x="6126163" y="2066925"/>
          <p14:tracePt t="143169" x="6126163" y="1990725"/>
          <p14:tracePt t="143177" x="6126163" y="1965325"/>
          <p14:tracePt t="143185" x="6126163" y="1925638"/>
          <p14:tracePt t="143194" x="6126163" y="1900238"/>
          <p14:tracePt t="143202" x="6138863" y="1874838"/>
          <p14:tracePt t="143211" x="6164263" y="1849438"/>
          <p14:tracePt t="143217" x="6189663" y="1824038"/>
          <p14:tracePt t="143229" x="6216650" y="1811338"/>
          <p14:tracePt t="143233" x="6242050" y="1784350"/>
          <p14:tracePt t="143246" x="6254750" y="1771650"/>
          <p14:tracePt t="143250" x="6267450" y="1771650"/>
          <p14:tracePt t="143261" x="6280150" y="1758950"/>
          <p14:tracePt t="143266" x="6292850" y="1758950"/>
          <p14:tracePt t="143281" x="6305550" y="1746250"/>
          <p14:tracePt t="143289" x="6318250" y="1733550"/>
          <p14:tracePt t="143297" x="6343650" y="1733550"/>
          <p14:tracePt t="143305" x="6356350" y="1720850"/>
          <p14:tracePt t="143318" x="6370638" y="1720850"/>
          <p14:tracePt t="143327" x="6396038" y="1708150"/>
          <p14:tracePt t="143333" x="6434138" y="1708150"/>
          <p14:tracePt t="143349" x="6472238" y="1708150"/>
          <p14:tracePt t="143366" x="6537325" y="1708150"/>
          <p14:tracePt t="143374" x="6550025" y="1708150"/>
          <p14:tracePt t="143381" x="6588125" y="1708150"/>
          <p14:tracePt t="143389" x="6626225" y="1708150"/>
          <p14:tracePt t="143397" x="6653213" y="1708150"/>
          <p14:tracePt t="143413" x="6691313" y="1708150"/>
          <p14:tracePt t="143429" x="6716713" y="1708150"/>
          <p14:tracePt t="143438" x="6729413" y="1708150"/>
          <p14:tracePt t="143445" x="6754813" y="1708150"/>
          <p14:tracePt t="143453" x="6794500" y="1708150"/>
          <p14:tracePt t="143462" x="6807200" y="1708150"/>
          <p14:tracePt t="143469" x="6819900" y="1708150"/>
          <p14:tracePt t="143478" x="6845300" y="1708150"/>
          <p14:tracePt t="143486" x="6858000" y="1708150"/>
          <p14:tracePt t="143495" x="6883400" y="1708150"/>
          <p14:tracePt t="143501" x="6921500" y="1695450"/>
          <p14:tracePt t="143510" x="6935788" y="1670050"/>
          <p14:tracePt t="143517" x="6948488" y="1657350"/>
          <p14:tracePt t="143527" x="6961188" y="1644650"/>
          <p14:tracePt t="143533" x="6973888" y="1630363"/>
          <p14:tracePt t="143543" x="6973888" y="1604963"/>
          <p14:tracePt t="143549" x="6999288" y="1579563"/>
          <p14:tracePt t="143559" x="6999288" y="1541463"/>
          <p14:tracePt t="143565" x="6999288" y="1528763"/>
          <p14:tracePt t="143573" x="6999288" y="1516063"/>
          <p14:tracePt t="143581" x="6999288" y="1503363"/>
          <p14:tracePt t="143589" x="6999288" y="1476375"/>
          <p14:tracePt t="143597" x="6999288" y="1463675"/>
          <p14:tracePt t="143605" x="6999288" y="1438275"/>
          <p14:tracePt t="143622" x="6986588" y="1400175"/>
          <p14:tracePt t="143630" x="6973888" y="1387475"/>
          <p14:tracePt t="143638" x="6961188" y="1387475"/>
          <p14:tracePt t="143645" x="6935788" y="1387475"/>
          <p14:tracePt t="143654" x="6921500" y="1387475"/>
          <p14:tracePt t="143663" x="6908800" y="1387475"/>
          <p14:tracePt t="143670" x="6883400" y="1362075"/>
          <p14:tracePt t="143677" x="6870700" y="1347788"/>
          <p14:tracePt t="143685" x="6858000" y="1347788"/>
          <p14:tracePt t="143693" x="6845300" y="1347788"/>
          <p14:tracePt t="143701" x="6832600" y="1347788"/>
          <p14:tracePt t="143709" x="6819900" y="1347788"/>
          <p14:tracePt t="143717" x="6807200" y="1347788"/>
          <p14:tracePt t="143726" x="6780213" y="1347788"/>
          <p14:tracePt t="143733" x="6754813" y="1347788"/>
          <p14:tracePt t="143742" x="6716713" y="1347788"/>
          <p14:tracePt t="143749" x="6638925" y="1347788"/>
          <p14:tracePt t="143759" x="6575425" y="1347788"/>
          <p14:tracePt t="143765" x="6484938" y="1347788"/>
          <p14:tracePt t="143773" x="6421438" y="1347788"/>
          <p14:tracePt t="143781" x="6408738" y="1347788"/>
          <p14:tracePt t="143789" x="6343650" y="1347788"/>
          <p14:tracePt t="143797" x="6305550" y="1347788"/>
          <p14:tracePt t="143805" x="6267450" y="1347788"/>
          <p14:tracePt t="143814" x="6254750" y="1374775"/>
          <p14:tracePt t="143822" x="6229350" y="1387475"/>
          <p14:tracePt t="143829" x="6189663" y="1400175"/>
          <p14:tracePt t="143837" x="6176963" y="1400175"/>
          <p14:tracePt t="143845" x="6164263" y="1425575"/>
          <p14:tracePt t="143853" x="6088063" y="1463675"/>
          <p14:tracePt t="143861" x="6088063" y="1476375"/>
          <p14:tracePt t="143869" x="6061075" y="1489075"/>
          <p14:tracePt t="143877" x="6048375" y="1503363"/>
          <p14:tracePt t="143893" x="6035675" y="1528763"/>
          <p14:tracePt t="143901" x="6010275" y="1554163"/>
          <p14:tracePt t="143909" x="5984875" y="1566863"/>
          <p14:tracePt t="143917" x="5984875" y="1579563"/>
          <p14:tracePt t="143926" x="5959475" y="1617663"/>
          <p14:tracePt t="143933" x="5946775" y="1617663"/>
          <p14:tracePt t="143941" x="5946775" y="1630363"/>
          <p14:tracePt t="143949" x="5934075" y="1644650"/>
          <p14:tracePt t="143960" x="5934075" y="1657350"/>
          <p14:tracePt t="143965" x="5934075" y="1682750"/>
          <p14:tracePt t="143981" x="5934075" y="1708150"/>
          <p14:tracePt t="143989" x="5934075" y="1720850"/>
          <p14:tracePt t="144005" x="5934075" y="1746250"/>
          <p14:tracePt t="144013" x="5934075" y="1784350"/>
          <p14:tracePt t="144022" x="5934075" y="1798638"/>
          <p14:tracePt t="144029" x="5934075" y="1811338"/>
          <p14:tracePt t="144037" x="5946775" y="1824038"/>
          <p14:tracePt t="144045" x="5959475" y="1849438"/>
          <p14:tracePt t="144053" x="5959475" y="1874838"/>
          <p14:tracePt t="144061" x="5972175" y="1874838"/>
          <p14:tracePt t="144069" x="5972175" y="1887538"/>
          <p14:tracePt t="144077" x="5984875" y="1900238"/>
          <p14:tracePt t="144157" x="5984875" y="1874838"/>
          <p14:tracePt t="144173" x="5984875" y="1811338"/>
          <p14:tracePt t="144181" x="5959475" y="1798638"/>
          <p14:tracePt t="144189" x="5946775" y="1758950"/>
          <p14:tracePt t="144197" x="5934075" y="1733550"/>
          <p14:tracePt t="144205" x="5894388" y="1708150"/>
          <p14:tracePt t="144213" x="5856288" y="1670050"/>
          <p14:tracePt t="144221" x="5843588" y="1657350"/>
          <p14:tracePt t="144229" x="5818188" y="1630363"/>
          <p14:tracePt t="144245" x="5805488" y="1604963"/>
          <p14:tracePt t="144249" x="5805488" y="1592263"/>
          <p14:tracePt t="144273" x="5792788" y="1579563"/>
          <p14:tracePt t="144549" x="5792788" y="1592263"/>
          <p14:tracePt t="144557" x="5792788" y="1604963"/>
          <p14:tracePt t="144591" x="5792788" y="1630363"/>
          <p14:tracePt t="144600" x="5792788" y="1644650"/>
          <p14:tracePt t="144623" x="5805488" y="1657350"/>
          <p14:tracePt t="144629" x="5805488" y="1670050"/>
          <p14:tracePt t="144637" x="5805488" y="1682750"/>
          <p14:tracePt t="144702" x="5805488" y="1695450"/>
          <p14:tracePt t="144845" x="5805488" y="1682750"/>
          <p14:tracePt t="144853" x="5805488" y="1670050"/>
          <p14:tracePt t="145230" x="5805488" y="1657350"/>
          <p14:tracePt t="145238" x="5805488" y="1644650"/>
          <p14:tracePt t="145245" x="5805488" y="1617663"/>
          <p14:tracePt t="145254" x="5818188" y="1604963"/>
          <p14:tracePt t="145262" x="5830888" y="1592263"/>
          <p14:tracePt t="145269" x="5843588" y="1579563"/>
          <p14:tracePt t="145277" x="5856288" y="1566863"/>
          <p14:tracePt t="145285" x="5868988" y="1554163"/>
          <p14:tracePt t="145295" x="5881688" y="1541463"/>
          <p14:tracePt t="145302" x="5919788" y="1503363"/>
          <p14:tracePt t="145314" x="5946775" y="1489075"/>
          <p14:tracePt t="145317" x="5984875" y="1476375"/>
          <p14:tracePt t="145333" x="5997575" y="1463675"/>
          <p14:tracePt t="145341" x="6010275" y="1463675"/>
          <p14:tracePt t="145502" x="5997575" y="1463675"/>
          <p14:tracePt t="145534" x="5972175" y="1476375"/>
          <p14:tracePt t="145543" x="5959475" y="1489075"/>
          <p14:tracePt t="145552" x="5959475" y="1503363"/>
          <p14:tracePt t="145581" x="5959475" y="1516063"/>
          <p14:tracePt t="145589" x="5959475" y="1528763"/>
          <p14:tracePt t="145597" x="5959475" y="1541463"/>
          <p14:tracePt t="145613" x="5959475" y="1566863"/>
          <p14:tracePt t="145621" x="5959475" y="1579563"/>
          <p14:tracePt t="145629" x="5959475" y="1592263"/>
          <p14:tracePt t="145637" x="5984875" y="1604963"/>
          <p14:tracePt t="145645" x="6010275" y="1644650"/>
          <p14:tracePt t="145653" x="6035675" y="1670050"/>
          <p14:tracePt t="145663" x="6048375" y="1670050"/>
          <p14:tracePt t="145669" x="6088063" y="1682750"/>
          <p14:tracePt t="145679" x="6113463" y="1695450"/>
          <p14:tracePt t="145685" x="6138863" y="1695450"/>
          <p14:tracePt t="145696" x="6164263" y="1695450"/>
          <p14:tracePt t="145702" x="6176963" y="1695450"/>
          <p14:tracePt t="145713" x="6189663" y="1708150"/>
          <p14:tracePt t="145718" x="6202363" y="1720850"/>
          <p14:tracePt t="145726" x="6216650" y="1720850"/>
          <p14:tracePt t="145742" x="6229350" y="1720850"/>
          <p14:tracePt t="145750" x="6242050" y="1720850"/>
          <p14:tracePt t="145758" x="6267450" y="1733550"/>
          <p14:tracePt t="145766" x="6292850" y="1733550"/>
          <p14:tracePt t="145774" x="6330950" y="1758950"/>
          <p14:tracePt t="145781" x="6356350" y="1771650"/>
          <p14:tracePt t="145789" x="6434138" y="1849438"/>
          <p14:tracePt t="145797" x="6472238" y="1887538"/>
          <p14:tracePt t="145805" x="6575425" y="1912938"/>
          <p14:tracePt t="145815" x="6665913" y="1965325"/>
          <p14:tracePt t="145821" x="6780213" y="1990725"/>
          <p14:tracePt t="145829" x="6870700" y="2041525"/>
          <p14:tracePt t="145837" x="7011988" y="2144713"/>
          <p14:tracePt t="145845" x="7102475" y="2195513"/>
          <p14:tracePt t="145853" x="7218363" y="2247900"/>
          <p14:tracePt t="145861" x="7332663" y="2260600"/>
          <p14:tracePt t="145870" x="7423150" y="2336800"/>
          <p14:tracePt t="145880" x="7499350" y="2363788"/>
          <p14:tracePt t="145886" x="7564438" y="2376488"/>
          <p14:tracePt t="145896" x="7602538" y="2389188"/>
          <p14:tracePt t="145902" x="7667625" y="2414588"/>
          <p14:tracePt t="145913" x="7680325" y="2414588"/>
          <p14:tracePt t="145917" x="7693025" y="2414588"/>
          <p14:tracePt t="145957" x="7705725" y="2414588"/>
          <p14:tracePt t="145965" x="7743825" y="2439988"/>
          <p14:tracePt t="145973" x="7743825" y="2452688"/>
          <p14:tracePt t="145981" x="7781925" y="2465388"/>
          <p14:tracePt t="145989" x="7808913" y="2465388"/>
          <p14:tracePt t="145997" x="7885113" y="2478088"/>
          <p14:tracePt t="146005" x="7950200" y="2505075"/>
          <p14:tracePt t="146014" x="7962900" y="2505075"/>
          <p14:tracePt t="146022" x="7988300" y="2517775"/>
          <p14:tracePt t="146031" x="8026400" y="2530475"/>
          <p14:tracePt t="146038" x="8051800" y="2530475"/>
          <p14:tracePt t="146048" x="8064500" y="2530475"/>
          <p14:tracePt t="146054" x="8078788" y="2530475"/>
          <p14:tracePt t="146064" x="8091488" y="2530475"/>
          <p14:tracePt t="146125" x="8091488" y="2543175"/>
          <p14:tracePt t="146142" x="8091488" y="2555875"/>
          <p14:tracePt t="146157" x="8064500" y="2555875"/>
          <p14:tracePt t="146167" x="8026400" y="2555875"/>
          <p14:tracePt t="146175" x="7988300" y="2568575"/>
          <p14:tracePt t="146184" x="7950200" y="2581275"/>
          <p14:tracePt t="146190" x="7872413" y="2581275"/>
          <p14:tracePt t="146200" x="7743825" y="2581275"/>
          <p14:tracePt t="146206" x="7615238" y="2581275"/>
          <p14:tracePt t="146220" x="7448550" y="2581275"/>
          <p14:tracePt t="146223" x="7332663" y="2581275"/>
          <p14:tracePt t="146229" x="7204075" y="2581275"/>
          <p14:tracePt t="146237" x="7037388" y="2568575"/>
          <p14:tracePt t="146245" x="6921500" y="2530475"/>
          <p14:tracePt t="146253" x="6807200" y="2517775"/>
          <p14:tracePt t="146261" x="6691313" y="2465388"/>
          <p14:tracePt t="146269" x="6626225" y="2465388"/>
          <p14:tracePt t="146278" x="6550025" y="2427288"/>
          <p14:tracePt t="146296" x="6537325" y="2414588"/>
          <p14:tracePt t="146301" x="6511925" y="2389188"/>
          <p14:tracePt t="146311" x="6497638" y="2389188"/>
          <p14:tracePt t="146317" x="6459538" y="2363788"/>
          <p14:tracePt t="146325" x="6434138" y="2324100"/>
          <p14:tracePt t="146333" x="6434138" y="2311400"/>
          <p14:tracePt t="146341" x="6396038" y="2286000"/>
          <p14:tracePt t="146349" x="6370638" y="2247900"/>
          <p14:tracePt t="146357" x="6343650" y="2208213"/>
          <p14:tracePt t="146365" x="6318250" y="2182813"/>
          <p14:tracePt t="146373" x="6280150" y="2170113"/>
          <p14:tracePt t="146381" x="6242050" y="2144713"/>
          <p14:tracePt t="146389" x="6202363" y="2119313"/>
          <p14:tracePt t="146399" x="6176963" y="2093913"/>
          <p14:tracePt t="146406" x="6100763" y="2081213"/>
          <p14:tracePt t="146414" x="6075363" y="2054225"/>
          <p14:tracePt t="146423" x="6035675" y="2028825"/>
          <p14:tracePt t="146431" x="6010275" y="2016125"/>
          <p14:tracePt t="146438" x="5984875" y="2003425"/>
          <p14:tracePt t="146448" x="5972175" y="2003425"/>
          <p14:tracePt t="146454" x="5959475" y="2003425"/>
          <p14:tracePt t="146464" x="5946775" y="1990725"/>
          <p14:tracePt t="146510" x="5946775" y="1978025"/>
          <p14:tracePt t="146525" x="5946775" y="1965325"/>
          <p14:tracePt t="146557" x="5946775" y="1952625"/>
          <p14:tracePt t="146573" x="5946775" y="1939925"/>
          <p14:tracePt t="146581" x="5946775" y="1925638"/>
          <p14:tracePt t="146589" x="5946775" y="1900238"/>
          <p14:tracePt t="146605" x="5946775" y="1887538"/>
          <p14:tracePt t="146621" x="5946775" y="1874838"/>
          <p14:tracePt t="146741" x="5959475" y="1874838"/>
          <p14:tracePt t="146749" x="5972175" y="1900238"/>
          <p14:tracePt t="146757" x="6048375" y="1939925"/>
          <p14:tracePt t="146765" x="6138863" y="2016125"/>
          <p14:tracePt t="146773" x="6280150" y="2066925"/>
          <p14:tracePt t="146781" x="6421438" y="2170113"/>
          <p14:tracePt t="146789" x="6562725" y="2260600"/>
          <p14:tracePt t="146798" x="6729413" y="2349500"/>
          <p14:tracePt t="146805" x="6870700" y="2363788"/>
          <p14:tracePt t="146815" x="6999288" y="2414588"/>
          <p14:tracePt t="146822" x="7178675" y="2505075"/>
          <p14:tracePt t="146833" x="7307263" y="2543175"/>
          <p14:tracePt t="146842" x="7448550" y="2568575"/>
          <p14:tracePt t="146850" x="7539038" y="2619375"/>
          <p14:tracePt t="146857" x="7705725" y="2632075"/>
          <p14:tracePt t="146866" x="7821613" y="2671763"/>
          <p14:tracePt t="146873" x="7937500" y="2684463"/>
          <p14:tracePt t="146882" x="7950200" y="2684463"/>
          <p14:tracePt t="146890" x="8051800" y="2697163"/>
          <p14:tracePt t="146897" x="8129588" y="2709863"/>
          <p14:tracePt t="146906" x="8142288" y="2722563"/>
          <p14:tracePt t="146914" x="8180388" y="2722563"/>
          <p14:tracePt t="146921" x="8193088" y="2722563"/>
          <p14:tracePt t="146931" x="8205788" y="2722563"/>
          <p14:tracePt t="146937" x="8220075" y="2722563"/>
          <p14:tracePt t="146945" x="8245475" y="2722563"/>
          <p14:tracePt t="146961" x="8258175" y="2722563"/>
          <p14:tracePt t="146969" x="8270875" y="2722563"/>
          <p14:tracePt t="146985" x="8296275" y="2722563"/>
          <p14:tracePt t="146995" x="8308975" y="2722563"/>
          <p14:tracePt t="147001" x="8321675" y="2722563"/>
          <p14:tracePt t="147009" x="8347075" y="2722563"/>
          <p14:tracePt t="147017" x="8361363" y="2722563"/>
          <p14:tracePt t="147025" x="8374063" y="2722563"/>
          <p14:tracePt t="147033" x="8386763" y="2722563"/>
          <p14:tracePt t="147110" x="8361363" y="2722563"/>
          <p14:tracePt t="147119" x="8334375" y="2722563"/>
          <p14:tracePt t="147127" x="8270875" y="2722563"/>
          <p14:tracePt t="147134" x="8205788" y="2709863"/>
          <p14:tracePt t="147142" x="8091488" y="2671763"/>
          <p14:tracePt t="147150" x="8001000" y="2659063"/>
          <p14:tracePt t="147157" x="7859713" y="2619375"/>
          <p14:tracePt t="147165" x="7731125" y="2619375"/>
          <p14:tracePt t="147173" x="7564438" y="2606675"/>
          <p14:tracePt t="147181" x="7423150" y="2555875"/>
          <p14:tracePt t="147189" x="7319963" y="2517775"/>
          <p14:tracePt t="147197" x="7140575" y="2439988"/>
          <p14:tracePt t="147205" x="7024688" y="2401888"/>
          <p14:tracePt t="147213" x="6935788" y="2349500"/>
          <p14:tracePt t="147221" x="6832600" y="2324100"/>
          <p14:tracePt t="147229" x="6807200" y="2286000"/>
          <p14:tracePt t="147237" x="6767513" y="2247900"/>
          <p14:tracePt t="147245" x="6729413" y="2208213"/>
          <p14:tracePt t="147253" x="6691313" y="2170113"/>
          <p14:tracePt t="147262" x="6665913" y="2144713"/>
          <p14:tracePt t="147269" x="6653213" y="2066925"/>
          <p14:tracePt t="147285" x="6626225" y="2003425"/>
          <p14:tracePt t="147293" x="6600825" y="1990725"/>
          <p14:tracePt t="147301" x="6575425" y="1965325"/>
          <p14:tracePt t="147309" x="6550025" y="1952625"/>
          <p14:tracePt t="147317" x="6524625" y="1939925"/>
          <p14:tracePt t="147325" x="6484938" y="1912938"/>
          <p14:tracePt t="147333" x="6472238" y="1900238"/>
          <p14:tracePt t="147341" x="6396038" y="1887538"/>
          <p14:tracePt t="147349" x="6370638" y="1874838"/>
          <p14:tracePt t="147357" x="6343650" y="1862138"/>
          <p14:tracePt t="147365" x="6280150" y="1862138"/>
          <p14:tracePt t="147373" x="6242050" y="1862138"/>
          <p14:tracePt t="147381" x="6176963" y="1862138"/>
          <p14:tracePt t="147389" x="6113463" y="1862138"/>
          <p14:tracePt t="147397" x="6022975" y="1862138"/>
          <p14:tracePt t="147414" x="5959475" y="1862138"/>
          <p14:tracePt t="147422" x="5919788" y="1862138"/>
          <p14:tracePt t="147474" x="5907088" y="1862138"/>
          <p14:tracePt t="147505" x="5907088" y="1874838"/>
          <p14:tracePt t="147522" x="5946775" y="1887538"/>
          <p14:tracePt t="147530" x="5984875" y="1912938"/>
          <p14:tracePt t="147538" x="6048375" y="1912938"/>
          <p14:tracePt t="147546" x="6138863" y="1925638"/>
          <p14:tracePt t="147553" x="6254750" y="1978025"/>
          <p14:tracePt t="147562" x="6356350" y="2016125"/>
          <p14:tracePt t="147569" x="6497638" y="2041525"/>
          <p14:tracePt t="147579" x="6665913" y="2093913"/>
          <p14:tracePt t="147585" x="6845300" y="2119313"/>
          <p14:tracePt t="147593" x="6961188" y="2222500"/>
          <p14:tracePt t="147601" x="7102475" y="2260600"/>
          <p14:tracePt t="147609" x="7231063" y="2286000"/>
          <p14:tracePt t="147621" x="7359650" y="2311400"/>
          <p14:tracePt t="147629" x="7486650" y="2336800"/>
          <p14:tracePt t="147637" x="7513638" y="2336800"/>
          <p14:tracePt t="147645" x="7615238" y="2376488"/>
          <p14:tracePt t="147653" x="7654925" y="2376488"/>
          <p14:tracePt t="147669" x="7693025" y="2389188"/>
          <p14:tracePt t="147679" x="7731125" y="2401888"/>
          <p14:tracePt t="147695" x="7756525" y="2414588"/>
          <p14:tracePt t="147705" x="7769225" y="2427288"/>
          <p14:tracePt t="147710" x="7781925" y="2439988"/>
          <p14:tracePt t="147721" x="7796213" y="2439988"/>
          <p14:tracePt t="147727" x="7808913" y="2452688"/>
          <p14:tracePt t="147738" x="7808913" y="2465388"/>
          <p14:tracePt t="147751" x="7821613" y="2465388"/>
          <p14:tracePt t="147873" x="7821613" y="2478088"/>
          <p14:tracePt t="147954" x="7821613" y="2490788"/>
          <p14:tracePt t="147986" x="7808913" y="2490788"/>
          <p14:tracePt t="147994" x="7781925" y="2490788"/>
          <p14:tracePt t="148005" x="7756525" y="2490788"/>
          <p14:tracePt t="148011" x="7718425" y="2490788"/>
          <p14:tracePt t="148081" x="7705725" y="2490788"/>
          <p14:tracePt t="152003" x="7564438" y="2773363"/>
          <p14:tracePt t="152009" x="7564438" y="2787650"/>
          <p14:tracePt t="152021" x="7319963" y="3197225"/>
          <p14:tracePt t="152029" x="7294563" y="3236913"/>
          <p14:tracePt t="152037" x="7256463" y="3338513"/>
          <p14:tracePt t="152045" x="7218363" y="3378200"/>
          <p14:tracePt t="152054" x="7165975" y="3454400"/>
          <p14:tracePt t="152061" x="7153275" y="3467100"/>
          <p14:tracePt t="152069" x="7140575" y="3479800"/>
          <p14:tracePt t="152085" x="7127875" y="3479800"/>
          <p14:tracePt t="152101" x="7115175" y="3479800"/>
          <p14:tracePt t="152109" x="7102475" y="3467100"/>
          <p14:tracePt t="152117" x="7077075" y="3454400"/>
          <p14:tracePt t="152127" x="7077075" y="3441700"/>
          <p14:tracePt t="152137" x="7050088" y="3403600"/>
          <p14:tracePt t="152144" x="7011988" y="3338513"/>
          <p14:tracePt t="152155" x="6935788" y="3262313"/>
          <p14:tracePt t="152159" x="6908800" y="3236913"/>
          <p14:tracePt t="152166" x="6807200" y="3197225"/>
          <p14:tracePt t="152173" x="6626225" y="3108325"/>
          <p14:tracePt t="152183" x="6497638" y="3017838"/>
          <p14:tracePt t="152189" x="6305550" y="2979738"/>
          <p14:tracePt t="152200" x="6189663" y="2954338"/>
          <p14:tracePt t="152205" x="5984875" y="2901950"/>
          <p14:tracePt t="152213" x="5907088" y="2901950"/>
          <p14:tracePt t="152221" x="5818188" y="2876550"/>
          <p14:tracePt t="152229" x="5740400" y="2851150"/>
          <p14:tracePt t="152237" x="5651500" y="2851150"/>
          <p14:tracePt t="152245" x="5624513" y="2851150"/>
          <p14:tracePt t="152253" x="5586413" y="2851150"/>
          <p14:tracePt t="152261" x="5548313" y="2851150"/>
          <p14:tracePt t="152269" x="5535613" y="2851150"/>
          <p14:tracePt t="152278" x="5470525" y="2851150"/>
          <p14:tracePt t="152285" x="5368925" y="2889250"/>
          <p14:tracePt t="152293" x="5240338" y="2941638"/>
          <p14:tracePt t="152301" x="5124450" y="3017838"/>
          <p14:tracePt t="152309" x="5008563" y="3068638"/>
          <p14:tracePt t="152317" x="4829175" y="3121025"/>
          <p14:tracePt t="152325" x="4713288" y="3249613"/>
          <p14:tracePt t="152333" x="4610100" y="3287713"/>
          <p14:tracePt t="152341" x="4494213" y="3378200"/>
          <p14:tracePt t="152351" x="4392613" y="3454400"/>
          <p14:tracePt t="152357" x="4302125" y="3506788"/>
          <p14:tracePt t="152367" x="4264025" y="3532188"/>
          <p14:tracePt t="152373" x="4238625" y="3557588"/>
          <p14:tracePt t="152391" x="4225925" y="3557588"/>
          <p14:tracePt t="152399" x="4211638" y="3582988"/>
          <p14:tracePt t="152405" x="4211638" y="3595688"/>
          <p14:tracePt t="152413" x="4211638" y="3608388"/>
          <p14:tracePt t="152421" x="4198938" y="3621088"/>
          <p14:tracePt t="152437" x="4198938" y="3633788"/>
          <p14:tracePt t="152453" x="4186238" y="3648075"/>
          <p14:tracePt t="152461" x="4173538" y="3660775"/>
          <p14:tracePt t="152490" x="4148138" y="3660775"/>
          <p14:tracePt t="152498" x="4135438" y="3660775"/>
          <p14:tracePt t="152506" x="4110038" y="3660775"/>
          <p14:tracePt t="152514" x="4070350" y="3660775"/>
          <p14:tracePt t="152522" x="4006850" y="3660775"/>
          <p14:tracePt t="152533" x="3903663" y="3660775"/>
          <p14:tracePt t="152541" x="3775075" y="3660775"/>
          <p14:tracePt t="152549" x="3648075" y="3648075"/>
          <p14:tracePt t="152557" x="3454400" y="3633788"/>
          <p14:tracePt t="152566" x="3159125" y="3633788"/>
          <p14:tracePt t="152573" x="2927350" y="3633788"/>
          <p14:tracePt t="152583" x="2709863" y="3621088"/>
          <p14:tracePt t="152589" x="2427288" y="3621088"/>
          <p14:tracePt t="152597" x="2247900" y="3621088"/>
          <p14:tracePt t="152605" x="2144713" y="3621088"/>
          <p14:tracePt t="152613" x="2028825" y="3621088"/>
          <p14:tracePt t="152621" x="2003425" y="3621088"/>
          <p14:tracePt t="152629" x="1978025" y="3621088"/>
          <p14:tracePt t="152637" x="1965325" y="3621088"/>
          <p14:tracePt t="152653" x="1925638" y="3633788"/>
          <p14:tracePt t="152661" x="1912938" y="3673475"/>
          <p14:tracePt t="152669" x="1900238" y="3711575"/>
          <p14:tracePt t="152677" x="1887538" y="3775075"/>
          <p14:tracePt t="152685" x="1874838" y="3865563"/>
          <p14:tracePt t="152694" x="1849438" y="3994150"/>
          <p14:tracePt t="152702" x="1811338" y="4070350"/>
          <p14:tracePt t="152710" x="1784350" y="4160838"/>
          <p14:tracePt t="152719" x="1771650" y="4251325"/>
          <p14:tracePt t="152727" x="1758950" y="4276725"/>
          <p14:tracePt t="152735" x="1746250" y="4340225"/>
          <p14:tracePt t="152743" x="1720850" y="4379913"/>
          <p14:tracePt t="152753" x="1720850" y="4392613"/>
          <p14:tracePt t="152758" x="1720850" y="4418013"/>
          <p14:tracePt t="152766" x="1720850" y="4456113"/>
          <p14:tracePt t="152783" x="1720850" y="4494213"/>
          <p14:tracePt t="152789" x="1720850" y="4508500"/>
          <p14:tracePt t="152797" x="1708150" y="4533900"/>
          <p14:tracePt t="152805" x="1695450" y="4546600"/>
          <p14:tracePt t="152821" x="1695450" y="4559300"/>
          <p14:tracePt t="152829" x="1695450" y="4584700"/>
          <p14:tracePt t="152930" x="1695450" y="4610100"/>
          <p14:tracePt t="152937" x="1695450" y="4622800"/>
          <p14:tracePt t="152946" x="1695450" y="4635500"/>
          <p14:tracePt t="152955" x="1695450" y="4649788"/>
          <p14:tracePt t="152962" x="1695450" y="4662488"/>
          <p14:tracePt t="152970" x="1695450" y="4713288"/>
          <p14:tracePt t="152978" x="1695450" y="4738688"/>
          <p14:tracePt t="152985" x="1708150" y="4751388"/>
          <p14:tracePt t="152994" x="1733550" y="4791075"/>
          <p14:tracePt t="153001" x="1784350" y="4879975"/>
          <p14:tracePt t="153009" x="1784350" y="4892675"/>
          <p14:tracePt t="153017" x="1824038" y="4918075"/>
          <p14:tracePt t="153025" x="1849438" y="4957763"/>
          <p14:tracePt t="153033" x="1912938" y="4970463"/>
          <p14:tracePt t="153045" x="1978025" y="4983163"/>
          <p14:tracePt t="153053" x="2016125" y="5008563"/>
          <p14:tracePt t="153061" x="2054225" y="5021263"/>
          <p14:tracePt t="153070" x="2081213" y="5021263"/>
          <p14:tracePt t="153079" x="2119313" y="5033963"/>
          <p14:tracePt t="153085" x="2144713" y="5033963"/>
          <p14:tracePt t="153094" x="2157413" y="5033963"/>
          <p14:tracePt t="153102" x="2195513" y="5033963"/>
          <p14:tracePt t="153110" x="2235200" y="5033963"/>
          <p14:tracePt t="153120" x="2247900" y="5033963"/>
          <p14:tracePt t="153126" x="2273300" y="5021263"/>
          <p14:tracePt t="153136" x="2286000" y="5008563"/>
          <p14:tracePt t="153150" x="2298700" y="5008563"/>
          <p14:tracePt t="153157" x="2311400" y="4995863"/>
          <p14:tracePt t="153166" x="2324100" y="4995863"/>
          <p14:tracePt t="153269" x="2324100" y="4983163"/>
          <p14:tracePt t="153301" x="2336800" y="4983163"/>
          <p14:tracePt t="153317" x="2349500" y="4970463"/>
          <p14:tracePt t="153325" x="2349500" y="4945063"/>
          <p14:tracePt t="153334" x="2363788" y="4945063"/>
          <p14:tracePt t="153350" x="2389188" y="4918075"/>
          <p14:tracePt t="153357" x="2389188" y="4905375"/>
          <p14:tracePt t="153366" x="2401888" y="4905375"/>
          <p14:tracePt t="153373" x="2414588" y="4892675"/>
          <p14:tracePt t="153417" x="2427288" y="4879975"/>
          <p14:tracePt t="153430" x="2427288" y="4867275"/>
          <p14:tracePt t="153438" x="2427288" y="4854575"/>
          <p14:tracePt t="153446" x="2427288" y="4829175"/>
          <p14:tracePt t="153462" x="2427288" y="4791075"/>
          <p14:tracePt t="153478" x="2427288" y="4751388"/>
          <p14:tracePt t="153485" x="2427288" y="4725988"/>
          <p14:tracePt t="153493" x="2414588" y="4713288"/>
          <p14:tracePt t="153501" x="2401888" y="4687888"/>
          <p14:tracePt t="153509" x="2401888" y="4662488"/>
          <p14:tracePt t="153526" x="2389188" y="4622800"/>
          <p14:tracePt t="153542" x="2389188" y="4610100"/>
          <p14:tracePt t="153550" x="2401888" y="4610100"/>
          <p14:tracePt t="153561" x="2401888" y="4597400"/>
          <p14:tracePt t="153569" x="2427288" y="4597400"/>
          <p14:tracePt t="153577" x="2505075" y="4584700"/>
          <p14:tracePt t="153585" x="2619375" y="4584700"/>
          <p14:tracePt t="153593" x="2787650" y="4584700"/>
          <p14:tracePt t="153601" x="3005138" y="4610100"/>
          <p14:tracePt t="153609" x="3325813" y="4610100"/>
          <p14:tracePt t="153617" x="3686175" y="4725988"/>
          <p14:tracePt t="153625" x="4276725" y="4816475"/>
          <p14:tracePt t="153634" x="4932363" y="4841875"/>
          <p14:tracePt t="153641" x="5561013" y="4892675"/>
          <p14:tracePt t="153652" x="6216650" y="4918075"/>
          <p14:tracePt t="153657" x="6653213" y="4918075"/>
          <p14:tracePt t="153668" x="7062788" y="4970463"/>
          <p14:tracePt t="153673" x="7243763" y="4957763"/>
          <p14:tracePt t="153681" x="7281863" y="4932363"/>
          <p14:tracePt t="153689" x="7307263" y="4905375"/>
          <p14:tracePt t="153697" x="7319963" y="4867275"/>
          <p14:tracePt t="153705" x="7345363" y="4791075"/>
          <p14:tracePt t="153713" x="7359650" y="4675188"/>
          <p14:tracePt t="153721" x="7359650" y="4610100"/>
          <p14:tracePt t="153729" x="7359650" y="4533900"/>
          <p14:tracePt t="153737" x="7345363" y="4521200"/>
          <p14:tracePt t="153745" x="7345363" y="4481513"/>
          <p14:tracePt t="153753" x="7345363" y="4456113"/>
          <p14:tracePt t="153761" x="7332663" y="4456113"/>
          <p14:tracePt t="153769" x="7319963" y="4430713"/>
          <p14:tracePt t="153777" x="7319963" y="4418013"/>
          <p14:tracePt t="153793" x="7294563" y="4418013"/>
          <p14:tracePt t="153801" x="7256463" y="4418013"/>
          <p14:tracePt t="153809" x="7165975" y="4418013"/>
          <p14:tracePt t="153817" x="6986588" y="4418013"/>
          <p14:tracePt t="153825" x="6858000" y="4379913"/>
          <p14:tracePt t="153833" x="6626225" y="4367213"/>
          <p14:tracePt t="153841" x="6396038" y="4367213"/>
          <p14:tracePt t="153850" x="6100763" y="4340225"/>
          <p14:tracePt t="153857" x="5702300" y="4340225"/>
          <p14:tracePt t="153870" x="5341938" y="4314825"/>
          <p14:tracePt t="153874" x="5111750" y="4314825"/>
          <p14:tracePt t="153882" x="4776788" y="4314825"/>
          <p14:tracePt t="153890" x="4392613" y="4314825"/>
          <p14:tracePt t="153898" x="4135438" y="4340225"/>
          <p14:tracePt t="153906" x="3930650" y="4367213"/>
          <p14:tracePt t="153914" x="3749675" y="4405313"/>
          <p14:tracePt t="153922" x="3648075" y="4430713"/>
          <p14:tracePt t="153929" x="3570288" y="4443413"/>
          <p14:tracePt t="153937" x="3492500" y="4468813"/>
          <p14:tracePt t="153945" x="3467100" y="4481513"/>
          <p14:tracePt t="153953" x="3454400" y="4481513"/>
          <p14:tracePt t="153961" x="3441700" y="4494213"/>
          <p14:tracePt t="154005" x="3506788" y="4468813"/>
          <p14:tracePt t="154013" x="3608388" y="4456113"/>
          <p14:tracePt t="154021" x="3814763" y="4367213"/>
          <p14:tracePt t="154028" x="4110038" y="4327525"/>
          <p14:tracePt t="154037" x="4572000" y="4251325"/>
          <p14:tracePt t="154045" x="5253038" y="4160838"/>
          <p14:tracePt t="154053" x="6151563" y="3943350"/>
          <p14:tracePt t="154061" x="7153275" y="3943350"/>
          <p14:tracePt t="154069" x="8104188" y="3943350"/>
          <p14:tracePt t="154077" x="8899525" y="3956050"/>
          <p14:tracePt t="154150" x="8104188" y="4057650"/>
          <p14:tracePt t="154157" x="7319963" y="4057650"/>
          <p14:tracePt t="154170" x="6497638" y="4057650"/>
          <p14:tracePt t="154174" x="5843588" y="4057650"/>
          <p14:tracePt t="154182" x="5099050" y="4057650"/>
          <p14:tracePt t="154190" x="4662488" y="4057650"/>
          <p14:tracePt t="154197" x="4340225" y="4097338"/>
          <p14:tracePt t="154205" x="4211638" y="4097338"/>
          <p14:tracePt t="154213" x="4097338" y="4097338"/>
          <p14:tracePt t="154221" x="4084638" y="4110038"/>
          <p14:tracePt t="154261" x="4084638" y="4122738"/>
          <p14:tracePt t="154273" x="4084638" y="4148138"/>
          <p14:tracePt t="154283" x="4110038" y="4160838"/>
          <p14:tracePt t="154290" x="4186238" y="4160838"/>
          <p14:tracePt t="154299" x="4276725" y="4173538"/>
          <p14:tracePt t="154306" x="4352925" y="4186238"/>
          <p14:tracePt t="154314" x="4418013" y="4186238"/>
          <p14:tracePt t="154321" x="4456113" y="4211638"/>
          <p14:tracePt t="154329" x="4468813" y="4225925"/>
          <p14:tracePt t="154337" x="4481513" y="4225925"/>
          <p14:tracePt t="154345" x="4494213" y="4238625"/>
          <p14:tracePt t="155021" x="4494213" y="4251325"/>
          <p14:tracePt t="155167" x="4481513" y="4251325"/>
          <p14:tracePt t="155198" x="4481513" y="4264025"/>
          <p14:tracePt t="155773" x="4468813" y="4276725"/>
          <p14:tracePt t="155789" x="4430713" y="4289425"/>
          <p14:tracePt t="155809" x="4418013" y="4289425"/>
          <p14:tracePt t="155818" x="4405313" y="4289425"/>
          <p14:tracePt t="155825" x="4392613" y="4289425"/>
          <p14:tracePt t="155835" x="4379913" y="4289425"/>
          <p14:tracePt t="155841" x="4367213" y="4289425"/>
          <p14:tracePt t="155849" x="4340225" y="4289425"/>
          <p14:tracePt t="155857" x="4302125" y="4289425"/>
          <p14:tracePt t="155865" x="4238625" y="4289425"/>
          <p14:tracePt t="155873" x="4173538" y="4314825"/>
          <p14:tracePt t="155881" x="4097338" y="4314825"/>
          <p14:tracePt t="155889" x="3930650" y="4314825"/>
          <p14:tracePt t="155897" x="3840163" y="4327525"/>
          <p14:tracePt t="155905" x="3673475" y="4327525"/>
          <p14:tracePt t="155913" x="3557588" y="4327525"/>
          <p14:tracePt t="155921" x="3532188" y="4327525"/>
          <p14:tracePt t="155929" x="3506788" y="4327525"/>
          <p14:tracePt t="155937" x="3492500" y="4314825"/>
          <p14:tracePt t="155962" x="3492500" y="4302125"/>
          <p14:tracePt t="155970" x="3492500" y="4289425"/>
          <p14:tracePt t="155977" x="3492500" y="4264025"/>
          <p14:tracePt t="155987" x="3492500" y="4225925"/>
          <p14:tracePt t="155993" x="3492500" y="4160838"/>
          <p14:tracePt t="156003" x="3519488" y="4084638"/>
          <p14:tracePt t="156009" x="3570288" y="3994150"/>
          <p14:tracePt t="156018" x="3648075" y="3878263"/>
          <p14:tracePt t="156025" x="3698875" y="3762375"/>
          <p14:tracePt t="156033" x="3789363" y="3621088"/>
          <p14:tracePt t="156041" x="3814763" y="3506788"/>
          <p14:tracePt t="156049" x="3916363" y="3313113"/>
          <p14:tracePt t="156057" x="3994150" y="3133725"/>
          <p14:tracePt t="156065" x="4110038" y="2954338"/>
          <p14:tracePt t="156073" x="4160838" y="2760663"/>
          <p14:tracePt t="156081" x="4160838" y="2722563"/>
          <p14:tracePt t="156089" x="4198938" y="2619375"/>
          <p14:tracePt t="156097" x="4225925" y="2530475"/>
          <p14:tracePt t="156105" x="4225925" y="2517775"/>
          <p14:tracePt t="156113" x="4225925" y="2505075"/>
          <p14:tracePt t="156121" x="4251325" y="2478088"/>
          <p14:tracePt t="156145" x="4251325" y="2465388"/>
          <p14:tracePt t="156161" x="4251325" y="2452688"/>
          <p14:tracePt t="156169" x="4211638" y="2452688"/>
          <p14:tracePt t="156177" x="4173538" y="2452688"/>
          <p14:tracePt t="156186" x="4148138" y="2452688"/>
          <p14:tracePt t="156193" x="4110038" y="2427288"/>
          <p14:tracePt t="156202" x="4044950" y="2414588"/>
          <p14:tracePt t="156209" x="4019550" y="2389188"/>
          <p14:tracePt t="156219" x="3903663" y="2363788"/>
          <p14:tracePt t="156225" x="3802063" y="2336800"/>
          <p14:tracePt t="156233" x="3711575" y="2286000"/>
          <p14:tracePt t="156241" x="3570288" y="2235200"/>
          <p14:tracePt t="156249" x="3479800" y="2182813"/>
          <p14:tracePt t="156257" x="3403600" y="2144713"/>
          <p14:tracePt t="156265" x="3325813" y="2093913"/>
          <p14:tracePt t="156281" x="3300413" y="2054225"/>
          <p14:tracePt t="156289" x="3300413" y="2041525"/>
          <p14:tracePt t="156297" x="3287713" y="2016125"/>
          <p14:tracePt t="156305" x="3287713" y="1978025"/>
          <p14:tracePt t="156313" x="3287713" y="1952625"/>
          <p14:tracePt t="156321" x="3287713" y="1912938"/>
          <p14:tracePt t="156329" x="3262313" y="1874838"/>
          <p14:tracePt t="156337" x="3262313" y="1836738"/>
          <p14:tracePt t="156346" x="3249613" y="1811338"/>
          <p14:tracePt t="156354" x="3236913" y="1771650"/>
          <p14:tracePt t="156362" x="3236913" y="1746250"/>
          <p14:tracePt t="156371" x="3236913" y="1682750"/>
          <p14:tracePt t="156377" x="3224213" y="1657350"/>
          <p14:tracePt t="156388" x="3209925" y="1630363"/>
          <p14:tracePt t="156393" x="3197225" y="1617663"/>
          <p14:tracePt t="156406" x="3197225" y="1592263"/>
          <p14:tracePt t="156409" x="3184525" y="1554163"/>
          <p14:tracePt t="156420" x="3159125" y="1528763"/>
          <p14:tracePt t="156425" x="3159125" y="1516063"/>
          <p14:tracePt t="156433" x="3133725" y="1476375"/>
          <p14:tracePt t="156441" x="3095625" y="1438275"/>
          <p14:tracePt t="156450" x="3068638" y="1400175"/>
          <p14:tracePt t="156458" x="2992438" y="1322388"/>
          <p14:tracePt t="156465" x="2927350" y="1296988"/>
          <p14:tracePt t="156473" x="2901950" y="1296988"/>
          <p14:tracePt t="156482" x="2838450" y="1284288"/>
          <p14:tracePt t="156489" x="2800350" y="1271588"/>
          <p14:tracePt t="156498" x="2773363" y="1258888"/>
          <p14:tracePt t="156505" x="2735263" y="1258888"/>
          <p14:tracePt t="156514" x="2722563" y="1258888"/>
          <p14:tracePt t="156522" x="2671763" y="1258888"/>
          <p14:tracePt t="156529" x="2593975" y="1271588"/>
          <p14:tracePt t="156538" x="2530475" y="1309688"/>
          <p14:tracePt t="156545" x="2452688" y="1347788"/>
          <p14:tracePt t="156555" x="2349500" y="1425575"/>
          <p14:tracePt t="156562" x="2247900" y="1516063"/>
          <p14:tracePt t="156571" x="2157413" y="1617663"/>
          <p14:tracePt t="156577" x="2016125" y="1758950"/>
          <p14:tracePt t="156586" x="1912938" y="1849438"/>
          <p14:tracePt t="156593" x="1811338" y="1939925"/>
          <p14:tracePt t="156602" x="1708150" y="2081213"/>
          <p14:tracePt t="156609" x="1604963" y="2208213"/>
          <p14:tracePt t="156617" x="1554163" y="2324100"/>
          <p14:tracePt t="156625" x="1528763" y="2427288"/>
          <p14:tracePt t="156633" x="1516063" y="2517775"/>
          <p14:tracePt t="156641" x="1489075" y="2606675"/>
          <p14:tracePt t="156649" x="1489075" y="2684463"/>
          <p14:tracePt t="156657" x="1489075" y="2760663"/>
          <p14:tracePt t="156665" x="1489075" y="2838450"/>
          <p14:tracePt t="156673" x="1528763" y="2941638"/>
          <p14:tracePt t="156681" x="1604963" y="3017838"/>
          <p14:tracePt t="156689" x="1746250" y="3121025"/>
          <p14:tracePt t="156697" x="1887538" y="3171825"/>
          <p14:tracePt t="156705" x="2119313" y="3287713"/>
          <p14:tracePt t="156713" x="2363788" y="3416300"/>
          <p14:tracePt t="156721" x="2760663" y="3532188"/>
          <p14:tracePt t="156729" x="3209925" y="3724275"/>
          <p14:tracePt t="156737" x="3698875" y="3878263"/>
          <p14:tracePt t="156745" x="4186238" y="4044950"/>
          <p14:tracePt t="156753" x="4854575" y="4135438"/>
          <p14:tracePt t="156761" x="5483225" y="4225925"/>
          <p14:tracePt t="156769" x="5946775" y="4302125"/>
          <p14:tracePt t="156777" x="6497638" y="4379913"/>
          <p14:tracePt t="156786" x="6896100" y="4379913"/>
          <p14:tracePt t="156793" x="7269163" y="4430713"/>
          <p14:tracePt t="156803" x="7654925" y="4430713"/>
          <p14:tracePt t="156809" x="7872413" y="4430713"/>
          <p14:tracePt t="156817" x="8064500" y="4379913"/>
          <p14:tracePt t="156825" x="8245475" y="4289425"/>
          <p14:tracePt t="156833" x="8334375" y="4264025"/>
          <p14:tracePt t="156841" x="8437563" y="4211638"/>
          <p14:tracePt t="156849" x="8502650" y="4173538"/>
          <p14:tracePt t="156857" x="8604250" y="4122738"/>
          <p14:tracePt t="156865" x="8682038" y="4084638"/>
          <p14:tracePt t="156873" x="8707438" y="4057650"/>
          <p14:tracePt t="156881" x="8783638" y="3981450"/>
          <p14:tracePt t="156889" x="8823325" y="3943350"/>
          <p14:tracePt t="156897" x="8861425" y="3903663"/>
          <p14:tracePt t="156905" x="8886825" y="3878263"/>
          <p14:tracePt t="156913" x="8899525" y="3852863"/>
          <p14:tracePt t="156921" x="8964613" y="3775075"/>
          <p14:tracePt t="156929" x="8990013" y="3749675"/>
          <p14:tracePt t="156943" x="9015413" y="3711575"/>
          <p14:tracePt t="156946" x="9040813" y="3633788"/>
          <p14:tracePt t="156956" x="9066213" y="3544888"/>
          <p14:tracePt t="156961" x="9118600" y="3454400"/>
          <p14:tracePt t="156970" x="9131300" y="3416300"/>
          <p14:tracePt t="157051" x="8912225" y="2490788"/>
          <p14:tracePt t="157057" x="8783638" y="2363788"/>
          <p14:tracePt t="157065" x="8604250" y="2273300"/>
          <p14:tracePt t="157073" x="8424863" y="2170113"/>
          <p14:tracePt t="157081" x="8104188" y="2066925"/>
          <p14:tracePt t="157089" x="7859713" y="1939925"/>
          <p14:tracePt t="157097" x="7654925" y="1849438"/>
          <p14:tracePt t="157104" x="7397750" y="1746250"/>
          <p14:tracePt t="157113" x="7037388" y="1630363"/>
          <p14:tracePt t="157121" x="6870700" y="1617663"/>
          <p14:tracePt t="157129" x="6562725" y="1566863"/>
          <p14:tracePt t="157137" x="6356350" y="1541463"/>
          <p14:tracePt t="157145" x="6216650" y="1516063"/>
          <p14:tracePt t="157153" x="6088063" y="1463675"/>
          <p14:tracePt t="157161" x="5894388" y="1450975"/>
          <p14:tracePt t="157169" x="5715000" y="1438275"/>
          <p14:tracePt t="157177" x="5586413" y="1412875"/>
          <p14:tracePt t="157188" x="5394325" y="1412875"/>
          <p14:tracePt t="157193" x="5227638" y="1400175"/>
          <p14:tracePt t="157204" x="5033963" y="1387475"/>
          <p14:tracePt t="157209" x="4905375" y="1387475"/>
          <p14:tracePt t="157217" x="4687888" y="1387475"/>
          <p14:tracePt t="157225" x="4494213" y="1362075"/>
          <p14:tracePt t="157233" x="4289425" y="1362075"/>
          <p14:tracePt t="157241" x="4097338" y="1362075"/>
          <p14:tracePt t="157249" x="3903663" y="1362075"/>
          <p14:tracePt t="157257" x="3711575" y="1362075"/>
          <p14:tracePt t="157265" x="3506788" y="1362075"/>
          <p14:tracePt t="157273" x="3313113" y="1362075"/>
          <p14:tracePt t="157281" x="3121025" y="1362075"/>
          <p14:tracePt t="157290" x="2941638" y="1387475"/>
          <p14:tracePt t="157298" x="2851150" y="1425575"/>
          <p14:tracePt t="157309" x="2760663" y="1450975"/>
          <p14:tracePt t="157315" x="2646363" y="1503363"/>
          <p14:tracePt t="157326" x="2543175" y="1579563"/>
          <p14:tracePt t="157330" x="2427288" y="1682750"/>
          <p14:tracePt t="157344" x="2298700" y="1798638"/>
          <p14:tracePt t="157351" x="2222500" y="1900238"/>
          <p14:tracePt t="157357" x="2119313" y="2081213"/>
          <p14:tracePt t="157365" x="2003425" y="2286000"/>
          <p14:tracePt t="157373" x="1912938" y="2401888"/>
          <p14:tracePt t="157381" x="1836738" y="2517775"/>
          <p14:tracePt t="157389" x="1784350" y="2659063"/>
          <p14:tracePt t="157397" x="1746250" y="2773363"/>
          <p14:tracePt t="157404" x="1733550" y="2876550"/>
          <p14:tracePt t="157413" x="1733550" y="2941638"/>
          <p14:tracePt t="157421" x="1733550" y="3055938"/>
          <p14:tracePt t="157428" x="1733550" y="3146425"/>
          <p14:tracePt t="157440" x="1771650" y="3236913"/>
          <p14:tracePt t="157446" x="1824038" y="3351213"/>
          <p14:tracePt t="157459" x="1862138" y="3429000"/>
          <p14:tracePt t="157462" x="1965325" y="3519488"/>
          <p14:tracePt t="157474" x="2106613" y="3608388"/>
          <p14:tracePt t="157477" x="2298700" y="3698875"/>
          <p14:tracePt t="157488" x="2543175" y="3736975"/>
          <p14:tracePt t="157493" x="2901950" y="3762375"/>
          <p14:tracePt t="157501" x="3429000" y="3762375"/>
          <p14:tracePt t="157509" x="4186238" y="3852863"/>
          <p14:tracePt t="157517" x="5137150" y="3852863"/>
          <p14:tracePt t="157525" x="5972175" y="3852863"/>
          <p14:tracePt t="157533" x="6716713" y="3840163"/>
          <p14:tracePt t="157541" x="7589838" y="3775075"/>
          <p14:tracePt t="157549" x="8361363" y="3621088"/>
          <p14:tracePt t="157557" x="8770938" y="3467100"/>
          <p14:tracePt t="157565" x="9066213" y="3313113"/>
          <p14:tracePt t="157665" x="8964613" y="1925638"/>
          <p14:tracePt t="157674" x="8848725" y="1824038"/>
          <p14:tracePt t="157678" x="8669338" y="1720850"/>
          <p14:tracePt t="157687" x="8528050" y="1670050"/>
          <p14:tracePt t="157693" x="8361363" y="1617663"/>
          <p14:tracePt t="157701" x="8142288" y="1554163"/>
          <p14:tracePt t="157709" x="7937500" y="1503363"/>
          <p14:tracePt t="157717" x="7627938" y="1438275"/>
          <p14:tracePt t="157725" x="7372350" y="1387475"/>
          <p14:tracePt t="157733" x="7178675" y="1387475"/>
          <p14:tracePt t="157742" x="6973888" y="1335088"/>
          <p14:tracePt t="157749" x="6780213" y="1309688"/>
          <p14:tracePt t="157757" x="6653213" y="1309688"/>
          <p14:tracePt t="157765" x="6472238" y="1296988"/>
          <p14:tracePt t="157773" x="6280150" y="1296988"/>
          <p14:tracePt t="157781" x="6176963" y="1296988"/>
          <p14:tracePt t="157789" x="6113463" y="1296988"/>
          <p14:tracePt t="157797" x="5972175" y="1296988"/>
          <p14:tracePt t="157805" x="5907088" y="1309688"/>
          <p14:tracePt t="157813" x="5792788" y="1322388"/>
          <p14:tracePt t="157821" x="5702300" y="1347788"/>
          <p14:tracePt t="157829" x="5611813" y="1374775"/>
          <p14:tracePt t="157837" x="5573713" y="1387475"/>
          <p14:tracePt t="157845" x="5561013" y="1400175"/>
          <p14:tracePt t="157854" x="5548313" y="1400175"/>
          <p14:tracePt t="159317" x="5535613" y="1400175"/>
          <p14:tracePt t="159325" x="5522913" y="1400175"/>
          <p14:tracePt t="159333" x="5368925" y="1400175"/>
          <p14:tracePt t="159341" x="5341938" y="1400175"/>
          <p14:tracePt t="159349" x="5124450" y="1579563"/>
          <p14:tracePt t="159356" x="4751388" y="2066925"/>
          <p14:tracePt t="159364" x="4251325" y="2684463"/>
          <p14:tracePt t="159373" x="3903663" y="3209925"/>
          <p14:tracePt t="159380" x="3608388" y="3608388"/>
          <p14:tracePt t="159389" x="3338513" y="3930650"/>
          <p14:tracePt t="159397" x="3068638" y="4251325"/>
          <p14:tracePt t="159405" x="2735263" y="4559300"/>
          <p14:tracePt t="159422" x="1939925" y="5149850"/>
          <p14:tracePt t="159429" x="1450975" y="5483225"/>
          <p14:tracePt t="159437" x="1181100" y="5715000"/>
          <p14:tracePt t="159445" x="898525" y="5818188"/>
          <p14:tracePt t="159455" x="615950" y="5959475"/>
          <p14:tracePt t="159461" x="423863" y="6010275"/>
          <p14:tracePt t="159469" x="244475" y="6048375"/>
          <p14:tracePt t="159477" x="77788" y="6075363"/>
          <p14:tracePt t="159485" x="38100" y="6075363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15921</TotalTime>
  <Words>3470</Words>
  <Application>Microsoft Office PowerPoint</Application>
  <PresentationFormat>On-screen Show (4:3)</PresentationFormat>
  <Paragraphs>813</Paragraphs>
  <Slides>58</Slides>
  <Notes>50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Calibri</vt:lpstr>
      <vt:lpstr>Times New Roman</vt:lpstr>
      <vt:lpstr>Office Theme</vt:lpstr>
      <vt:lpstr>SPW 10.0 Graph</vt:lpstr>
      <vt:lpstr>SPW 13.0 Graph</vt:lpstr>
      <vt:lpstr>Biochar: A Win-Win for Agriculture, Forestry, and the Environment </vt:lpstr>
      <vt:lpstr>What is Biochar?</vt:lpstr>
      <vt:lpstr>Major Constrains in Dryland Wheat Production in the PNW</vt:lpstr>
      <vt:lpstr>PowerPoint Presentation</vt:lpstr>
      <vt:lpstr>PowerPoint Presentation</vt:lpstr>
      <vt:lpstr>Soil Organic Carbon and Nitrogen, Crop Residue, Winter Wheat-Summer fallow-LTE, Pendleton, 2010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Low pH Effects</vt:lpstr>
      <vt:lpstr>PowerPoint Presentation</vt:lpstr>
      <vt:lpstr>Biochar Benefits-Soil Amendment</vt:lpstr>
      <vt:lpstr>Biochar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Field Studies-Betts Field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Biochar and Wheat Yields</vt:lpstr>
      <vt:lpstr>PowerPoint Presentation</vt:lpstr>
      <vt:lpstr>Biochar and Pea Yields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WSARE Project</vt:lpstr>
      <vt:lpstr>PowerPoint Presentation</vt:lpstr>
      <vt:lpstr>Biochar Solution</vt:lpstr>
      <vt:lpstr>PowerPoint Presentation</vt:lpstr>
      <vt:lpstr>PowerPoint Presentation</vt:lpstr>
      <vt:lpstr>PowerPoint Presentation</vt:lpstr>
      <vt:lpstr>Climate Change Mitigation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Confederated Tribes of the Umatilla Indian Reservati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Ely</dc:creator>
  <cp:lastModifiedBy>Machado, Stephen</cp:lastModifiedBy>
  <cp:revision>246</cp:revision>
  <cp:lastPrinted>2016-05-20T16:38:28Z</cp:lastPrinted>
  <dcterms:created xsi:type="dcterms:W3CDTF">2015-03-10T20:58:03Z</dcterms:created>
  <dcterms:modified xsi:type="dcterms:W3CDTF">2023-03-31T22:31:38Z</dcterms:modified>
</cp:coreProperties>
</file>