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659" r:id="rId2"/>
    <p:sldMasterId id="2147483671" r:id="rId3"/>
  </p:sldMasterIdLst>
  <p:notesMasterIdLst>
    <p:notesMasterId r:id="rId26"/>
  </p:notesMasterIdLst>
  <p:sldIdLst>
    <p:sldId id="347" r:id="rId4"/>
    <p:sldId id="383" r:id="rId5"/>
    <p:sldId id="382" r:id="rId6"/>
    <p:sldId id="379" r:id="rId7"/>
    <p:sldId id="328" r:id="rId8"/>
    <p:sldId id="320" r:id="rId9"/>
    <p:sldId id="386" r:id="rId10"/>
    <p:sldId id="350" r:id="rId11"/>
    <p:sldId id="356" r:id="rId12"/>
    <p:sldId id="349" r:id="rId13"/>
    <p:sldId id="388" r:id="rId14"/>
    <p:sldId id="389" r:id="rId15"/>
    <p:sldId id="390" r:id="rId16"/>
    <p:sldId id="394" r:id="rId17"/>
    <p:sldId id="391" r:id="rId18"/>
    <p:sldId id="393" r:id="rId19"/>
    <p:sldId id="395" r:id="rId20"/>
    <p:sldId id="396" r:id="rId21"/>
    <p:sldId id="397" r:id="rId22"/>
    <p:sldId id="398" r:id="rId23"/>
    <p:sldId id="392" r:id="rId24"/>
    <p:sldId id="387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800000"/>
    <a:srgbClr val="FFFFCC"/>
    <a:srgbClr val="669900"/>
    <a:srgbClr val="D4F49A"/>
    <a:srgbClr val="8BBC00"/>
    <a:srgbClr val="E7C403"/>
    <a:srgbClr val="FF8989"/>
    <a:srgbClr val="B91D21"/>
    <a:srgbClr val="768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83" autoAdjust="0"/>
  </p:normalViewPr>
  <p:slideViewPr>
    <p:cSldViewPr>
      <p:cViewPr varScale="1">
        <p:scale>
          <a:sx n="81" d="100"/>
          <a:sy n="81" d="100"/>
        </p:scale>
        <p:origin x="108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Slebodnik" userId="9a6c6aed979d5ea0" providerId="LiveId" clId="{2340D522-AC3F-45C0-A58C-C2F1186E939E}"/>
    <pc:docChg chg="undo redo custSel addSld delSld modSld sldOrd">
      <pc:chgData name="Katie Slebodnik" userId="9a6c6aed979d5ea0" providerId="LiveId" clId="{2340D522-AC3F-45C0-A58C-C2F1186E939E}" dt="2019-02-20T23:52:00.318" v="5985" actId="20577"/>
      <pc:docMkLst>
        <pc:docMk/>
      </pc:docMkLst>
      <pc:sldChg chg="addSp modSp">
        <pc:chgData name="Katie Slebodnik" userId="9a6c6aed979d5ea0" providerId="LiveId" clId="{2340D522-AC3F-45C0-A58C-C2F1186E939E}" dt="2019-02-18T22:33:31.864" v="5168" actId="1076"/>
        <pc:sldMkLst>
          <pc:docMk/>
          <pc:sldMk cId="3653912532" sldId="347"/>
        </pc:sldMkLst>
        <pc:picChg chg="add mod">
          <ac:chgData name="Katie Slebodnik" userId="9a6c6aed979d5ea0" providerId="LiveId" clId="{2340D522-AC3F-45C0-A58C-C2F1186E939E}" dt="2019-02-18T22:33:26.046" v="5167" actId="1076"/>
          <ac:picMkLst>
            <pc:docMk/>
            <pc:sldMk cId="3653912532" sldId="347"/>
            <ac:picMk id="3" creationId="{0C9EDD6D-6048-41A9-B46D-21944A77996E}"/>
          </ac:picMkLst>
        </pc:picChg>
        <pc:picChg chg="add mod">
          <ac:chgData name="Katie Slebodnik" userId="9a6c6aed979d5ea0" providerId="LiveId" clId="{2340D522-AC3F-45C0-A58C-C2F1186E939E}" dt="2019-02-18T22:33:31.864" v="5168" actId="1076"/>
          <ac:picMkLst>
            <pc:docMk/>
            <pc:sldMk cId="3653912532" sldId="347"/>
            <ac:picMk id="6" creationId="{013C927F-E26E-4F87-8B83-9C68AFE70150}"/>
          </ac:picMkLst>
        </pc:picChg>
      </pc:sldChg>
      <pc:sldChg chg="modSp">
        <pc:chgData name="Katie Slebodnik" userId="9a6c6aed979d5ea0" providerId="LiveId" clId="{2340D522-AC3F-45C0-A58C-C2F1186E939E}" dt="2019-02-20T16:52:41.143" v="5962" actId="6549"/>
        <pc:sldMkLst>
          <pc:docMk/>
          <pc:sldMk cId="971884028" sldId="379"/>
        </pc:sldMkLst>
        <pc:spChg chg="mod">
          <ac:chgData name="Katie Slebodnik" userId="9a6c6aed979d5ea0" providerId="LiveId" clId="{2340D522-AC3F-45C0-A58C-C2F1186E939E}" dt="2019-02-20T16:52:41.143" v="5962" actId="6549"/>
          <ac:spMkLst>
            <pc:docMk/>
            <pc:sldMk cId="971884028" sldId="379"/>
            <ac:spMk id="10" creationId="{00000000-0000-0000-0000-000000000000}"/>
          </ac:spMkLst>
        </pc:spChg>
      </pc:sldChg>
      <pc:sldChg chg="modSp">
        <pc:chgData name="Katie Slebodnik" userId="9a6c6aed979d5ea0" providerId="LiveId" clId="{2340D522-AC3F-45C0-A58C-C2F1186E939E}" dt="2019-02-20T16:51:48.358" v="5949"/>
        <pc:sldMkLst>
          <pc:docMk/>
          <pc:sldMk cId="3481218722" sldId="386"/>
        </pc:sldMkLst>
        <pc:spChg chg="mod">
          <ac:chgData name="Katie Slebodnik" userId="9a6c6aed979d5ea0" providerId="LiveId" clId="{2340D522-AC3F-45C0-A58C-C2F1186E939E}" dt="2019-02-20T16:51:48.358" v="5949"/>
          <ac:spMkLst>
            <pc:docMk/>
            <pc:sldMk cId="3481218722" sldId="386"/>
            <ac:spMk id="3" creationId="{00000000-0000-0000-0000-000000000000}"/>
          </ac:spMkLst>
        </pc:spChg>
      </pc:sldChg>
      <pc:sldChg chg="addSp delSp modSp">
        <pc:chgData name="Katie Slebodnik" userId="9a6c6aed979d5ea0" providerId="LiveId" clId="{2340D522-AC3F-45C0-A58C-C2F1186E939E}" dt="2019-02-20T16:50:48.988" v="5940" actId="1076"/>
        <pc:sldMkLst>
          <pc:docMk/>
          <pc:sldMk cId="1365925901" sldId="387"/>
        </pc:sldMkLst>
        <pc:spChg chg="add del mod">
          <ac:chgData name="Katie Slebodnik" userId="9a6c6aed979d5ea0" providerId="LiveId" clId="{2340D522-AC3F-45C0-A58C-C2F1186E939E}" dt="2019-02-18T22:37:40.207" v="5242" actId="478"/>
          <ac:spMkLst>
            <pc:docMk/>
            <pc:sldMk cId="1365925901" sldId="387"/>
            <ac:spMk id="5" creationId="{53E93C1E-5E3F-4F82-9F94-18D86CE72275}"/>
          </ac:spMkLst>
        </pc:spChg>
        <pc:spChg chg="add mod">
          <ac:chgData name="Katie Slebodnik" userId="9a6c6aed979d5ea0" providerId="LiveId" clId="{2340D522-AC3F-45C0-A58C-C2F1186E939E}" dt="2019-02-18T22:43:14.854" v="5294" actId="1076"/>
          <ac:spMkLst>
            <pc:docMk/>
            <pc:sldMk cId="1365925901" sldId="387"/>
            <ac:spMk id="6" creationId="{654C2B59-C8DE-403C-873F-EDD4513338AE}"/>
          </ac:spMkLst>
        </pc:spChg>
        <pc:spChg chg="mod">
          <ac:chgData name="Katie Slebodnik" userId="9a6c6aed979d5ea0" providerId="LiveId" clId="{2340D522-AC3F-45C0-A58C-C2F1186E939E}" dt="2019-02-18T22:36:24.693" v="5222" actId="1076"/>
          <ac:spMkLst>
            <pc:docMk/>
            <pc:sldMk cId="1365925901" sldId="387"/>
            <ac:spMk id="40" creationId="{00000000-0000-0000-0000-000000000000}"/>
          </ac:spMkLst>
        </pc:spChg>
        <pc:spChg chg="add del mod">
          <ac:chgData name="Katie Slebodnik" userId="9a6c6aed979d5ea0" providerId="LiveId" clId="{2340D522-AC3F-45C0-A58C-C2F1186E939E}" dt="2019-02-12T21:49:15.567" v="23" actId="478"/>
          <ac:spMkLst>
            <pc:docMk/>
            <pc:sldMk cId="1365925901" sldId="387"/>
            <ac:spMk id="45" creationId="{B783B8E8-30CA-46B9-878A-51F85C0267F9}"/>
          </ac:spMkLst>
        </pc:spChg>
        <pc:spChg chg="mod">
          <ac:chgData name="Katie Slebodnik" userId="9a6c6aed979d5ea0" providerId="LiveId" clId="{2340D522-AC3F-45C0-A58C-C2F1186E939E}" dt="2019-02-18T22:36:41.981" v="5227" actId="20577"/>
          <ac:spMkLst>
            <pc:docMk/>
            <pc:sldMk cId="1365925901" sldId="387"/>
            <ac:spMk id="47" creationId="{EE4E5430-FC7F-47E0-86BC-55D2C5BD4B9C}"/>
          </ac:spMkLst>
        </pc:spChg>
        <pc:grpChg chg="del mod">
          <ac:chgData name="Katie Slebodnik" userId="9a6c6aed979d5ea0" providerId="LiveId" clId="{2340D522-AC3F-45C0-A58C-C2F1186E939E}" dt="2019-02-20T16:50:30.526" v="5937" actId="478"/>
          <ac:grpSpMkLst>
            <pc:docMk/>
            <pc:sldMk cId="1365925901" sldId="387"/>
            <ac:grpSpMk id="4" creationId="{00000000-0000-0000-0000-000000000000}"/>
          </ac:grpSpMkLst>
        </pc:grpChg>
        <pc:grpChg chg="mod">
          <ac:chgData name="Katie Slebodnik" userId="9a6c6aed979d5ea0" providerId="LiveId" clId="{2340D522-AC3F-45C0-A58C-C2F1186E939E}" dt="2019-02-20T16:50:45.589" v="5939" actId="1076"/>
          <ac:grpSpMkLst>
            <pc:docMk/>
            <pc:sldMk cId="1365925901" sldId="387"/>
            <ac:grpSpMk id="39" creationId="{00000000-0000-0000-0000-000000000000}"/>
          </ac:grpSpMkLst>
        </pc:grpChg>
        <pc:grpChg chg="add mod">
          <ac:chgData name="Katie Slebodnik" userId="9a6c6aed979d5ea0" providerId="LiveId" clId="{2340D522-AC3F-45C0-A58C-C2F1186E939E}" dt="2019-02-20T16:50:48.988" v="5940" actId="1076"/>
          <ac:grpSpMkLst>
            <pc:docMk/>
            <pc:sldMk cId="1365925901" sldId="387"/>
            <ac:grpSpMk id="46" creationId="{0898AFF0-7D5B-49EF-A6A7-F49F48E4DC3C}"/>
          </ac:grpSpMkLst>
        </pc:grpChg>
        <pc:grpChg chg="add">
          <ac:chgData name="Katie Slebodnik" userId="9a6c6aed979d5ea0" providerId="LiveId" clId="{2340D522-AC3F-45C0-A58C-C2F1186E939E}" dt="2019-02-20T16:50:31.464" v="5938"/>
          <ac:grpSpMkLst>
            <pc:docMk/>
            <pc:sldMk cId="1365925901" sldId="387"/>
            <ac:grpSpMk id="49" creationId="{4AE780ED-BE74-49CC-A5A3-FB26F74DB712}"/>
          </ac:grpSpMkLst>
        </pc:grpChg>
        <pc:picChg chg="del">
          <ac:chgData name="Katie Slebodnik" userId="9a6c6aed979d5ea0" providerId="LiveId" clId="{2340D522-AC3F-45C0-A58C-C2F1186E939E}" dt="2019-02-12T21:50:12.972" v="97" actId="478"/>
          <ac:picMkLst>
            <pc:docMk/>
            <pc:sldMk cId="1365925901" sldId="387"/>
            <ac:picMk id="49" creationId="{C63D6DF6-49AE-44B5-8103-9F9264497210}"/>
          </ac:picMkLst>
        </pc:picChg>
        <pc:picChg chg="mod">
          <ac:chgData name="Katie Slebodnik" userId="9a6c6aed979d5ea0" providerId="LiveId" clId="{2340D522-AC3F-45C0-A58C-C2F1186E939E}" dt="2019-02-18T22:36:48.240" v="5229" actId="1076"/>
          <ac:picMkLst>
            <pc:docMk/>
            <pc:sldMk cId="1365925901" sldId="387"/>
            <ac:picMk id="51" creationId="{E84501BC-8732-42F0-A60D-8FA603FA34C3}"/>
          </ac:picMkLst>
        </pc:picChg>
        <pc:picChg chg="del">
          <ac:chgData name="Katie Slebodnik" userId="9a6c6aed979d5ea0" providerId="LiveId" clId="{2340D522-AC3F-45C0-A58C-C2F1186E939E}" dt="2019-02-14T16:21:55.334" v="4988" actId="478"/>
          <ac:picMkLst>
            <pc:docMk/>
            <pc:sldMk cId="1365925901" sldId="387"/>
            <ac:picMk id="52" creationId="{7DAF69EA-7508-480F-8229-2C5C2B67AD30}"/>
          </ac:picMkLst>
        </pc:picChg>
        <pc:picChg chg="mod">
          <ac:chgData name="Katie Slebodnik" userId="9a6c6aed979d5ea0" providerId="LiveId" clId="{2340D522-AC3F-45C0-A58C-C2F1186E939E}" dt="2019-02-18T22:36:45.446" v="5228" actId="1076"/>
          <ac:picMkLst>
            <pc:docMk/>
            <pc:sldMk cId="1365925901" sldId="387"/>
            <ac:picMk id="53" creationId="{AF1E405E-A15F-4641-A479-DAE341CD0A0A}"/>
          </ac:picMkLst>
        </pc:picChg>
        <pc:cxnChg chg="mod">
          <ac:chgData name="Katie Slebodnik" userId="9a6c6aed979d5ea0" providerId="LiveId" clId="{2340D522-AC3F-45C0-A58C-C2F1186E939E}" dt="2019-02-20T16:50:30.526" v="5937" actId="478"/>
          <ac:cxnSpMkLst>
            <pc:docMk/>
            <pc:sldMk cId="1365925901" sldId="387"/>
            <ac:cxnSpMk id="17" creationId="{00000000-0000-0000-0000-000000000000}"/>
          </ac:cxnSpMkLst>
        </pc:cxnChg>
        <pc:cxnChg chg="mod">
          <ac:chgData name="Katie Slebodnik" userId="9a6c6aed979d5ea0" providerId="LiveId" clId="{2340D522-AC3F-45C0-A58C-C2F1186E939E}" dt="2019-02-20T16:50:30.526" v="5937" actId="478"/>
          <ac:cxnSpMkLst>
            <pc:docMk/>
            <pc:sldMk cId="1365925901" sldId="387"/>
            <ac:cxnSpMk id="18" creationId="{00000000-0000-0000-0000-000000000000}"/>
          </ac:cxnSpMkLst>
        </pc:cxnChg>
      </pc:sldChg>
      <pc:sldChg chg="addSp delSp modSp add modNotesTx">
        <pc:chgData name="Katie Slebodnik" userId="9a6c6aed979d5ea0" providerId="LiveId" clId="{2340D522-AC3F-45C0-A58C-C2F1186E939E}" dt="2019-02-20T15:35:31.547" v="5549" actId="20577"/>
        <pc:sldMkLst>
          <pc:docMk/>
          <pc:sldMk cId="1684866918" sldId="388"/>
        </pc:sldMkLst>
        <pc:spChg chg="mod">
          <ac:chgData name="Katie Slebodnik" userId="9a6c6aed979d5ea0" providerId="LiveId" clId="{2340D522-AC3F-45C0-A58C-C2F1186E939E}" dt="2019-02-12T21:52:23.006" v="170" actId="20577"/>
          <ac:spMkLst>
            <pc:docMk/>
            <pc:sldMk cId="1684866918" sldId="388"/>
            <ac:spMk id="2" creationId="{2BD52656-CA50-4C1E-8704-8578BF0B8410}"/>
          </ac:spMkLst>
        </pc:spChg>
        <pc:spChg chg="mod">
          <ac:chgData name="Katie Slebodnik" userId="9a6c6aed979d5ea0" providerId="LiveId" clId="{2340D522-AC3F-45C0-A58C-C2F1186E939E}" dt="2019-02-12T22:39:09.217" v="658" actId="20577"/>
          <ac:spMkLst>
            <pc:docMk/>
            <pc:sldMk cId="1684866918" sldId="388"/>
            <ac:spMk id="3" creationId="{5B3D9578-8A18-48E7-A980-CD27AA2B4D46}"/>
          </ac:spMkLst>
        </pc:spChg>
        <pc:spChg chg="add mod">
          <ac:chgData name="Katie Slebodnik" userId="9a6c6aed979d5ea0" providerId="LiveId" clId="{2340D522-AC3F-45C0-A58C-C2F1186E939E}" dt="2019-02-12T22:02:58.001" v="393" actId="1076"/>
          <ac:spMkLst>
            <pc:docMk/>
            <pc:sldMk cId="1684866918" sldId="388"/>
            <ac:spMk id="14" creationId="{995BEB80-5D4A-44D6-A568-8A843158C1C1}"/>
          </ac:spMkLst>
        </pc:spChg>
        <pc:grpChg chg="add del mod">
          <ac:chgData name="Katie Slebodnik" userId="9a6c6aed979d5ea0" providerId="LiveId" clId="{2340D522-AC3F-45C0-A58C-C2F1186E939E}" dt="2019-02-12T22:01:26.607" v="355" actId="165"/>
          <ac:grpSpMkLst>
            <pc:docMk/>
            <pc:sldMk cId="1684866918" sldId="388"/>
            <ac:grpSpMk id="11" creationId="{28D5493F-6050-45C7-9555-C2A39BBBC9EA}"/>
          </ac:grpSpMkLst>
        </pc:grpChg>
        <pc:picChg chg="add del mod topLvl">
          <ac:chgData name="Katie Slebodnik" userId="9a6c6aed979d5ea0" providerId="LiveId" clId="{2340D522-AC3F-45C0-A58C-C2F1186E939E}" dt="2019-02-12T22:01:31.031" v="357" actId="478"/>
          <ac:picMkLst>
            <pc:docMk/>
            <pc:sldMk cId="1684866918" sldId="388"/>
            <ac:picMk id="6" creationId="{F91A1096-D33B-49B3-8220-3A883AD27946}"/>
          </ac:picMkLst>
        </pc:picChg>
        <pc:picChg chg="add del mod topLvl">
          <ac:chgData name="Katie Slebodnik" userId="9a6c6aed979d5ea0" providerId="LiveId" clId="{2340D522-AC3F-45C0-A58C-C2F1186E939E}" dt="2019-02-12T22:01:31.031" v="357" actId="478"/>
          <ac:picMkLst>
            <pc:docMk/>
            <pc:sldMk cId="1684866918" sldId="388"/>
            <ac:picMk id="8" creationId="{40E46FD0-EAE9-4C31-98D7-2DD482876E0E}"/>
          </ac:picMkLst>
        </pc:picChg>
        <pc:picChg chg="add del mod topLvl">
          <ac:chgData name="Katie Slebodnik" userId="9a6c6aed979d5ea0" providerId="LiveId" clId="{2340D522-AC3F-45C0-A58C-C2F1186E939E}" dt="2019-02-12T22:01:31.031" v="357" actId="478"/>
          <ac:picMkLst>
            <pc:docMk/>
            <pc:sldMk cId="1684866918" sldId="388"/>
            <ac:picMk id="10" creationId="{7B42C6E9-AB11-49E9-8059-C813D14E6F5B}"/>
          </ac:picMkLst>
        </pc:picChg>
        <pc:picChg chg="add mod">
          <ac:chgData name="Katie Slebodnik" userId="9a6c6aed979d5ea0" providerId="LiveId" clId="{2340D522-AC3F-45C0-A58C-C2F1186E939E}" dt="2019-02-12T22:02:38.683" v="387" actId="1076"/>
          <ac:picMkLst>
            <pc:docMk/>
            <pc:sldMk cId="1684866918" sldId="388"/>
            <ac:picMk id="13" creationId="{C24C1A2C-1054-4B85-8E0C-2C4EFF8102EF}"/>
          </ac:picMkLst>
        </pc:picChg>
      </pc:sldChg>
      <pc:sldChg chg="addSp delSp modSp add modNotesTx">
        <pc:chgData name="Katie Slebodnik" userId="9a6c6aed979d5ea0" providerId="LiveId" clId="{2340D522-AC3F-45C0-A58C-C2F1186E939E}" dt="2019-02-20T15:36:38.738" v="5579" actId="20577"/>
        <pc:sldMkLst>
          <pc:docMk/>
          <pc:sldMk cId="797019939" sldId="389"/>
        </pc:sldMkLst>
        <pc:spChg chg="mod">
          <ac:chgData name="Katie Slebodnik" userId="9a6c6aed979d5ea0" providerId="LiveId" clId="{2340D522-AC3F-45C0-A58C-C2F1186E939E}" dt="2019-02-12T22:03:10.230" v="404" actId="20577"/>
          <ac:spMkLst>
            <pc:docMk/>
            <pc:sldMk cId="797019939" sldId="389"/>
            <ac:spMk id="2" creationId="{9F0F3814-FDDE-4197-96E7-F7F1EBC3B16F}"/>
          </ac:spMkLst>
        </pc:spChg>
        <pc:spChg chg="mod">
          <ac:chgData name="Katie Slebodnik" userId="9a6c6aed979d5ea0" providerId="LiveId" clId="{2340D522-AC3F-45C0-A58C-C2F1186E939E}" dt="2019-02-14T18:25:33.793" v="5149" actId="20577"/>
          <ac:spMkLst>
            <pc:docMk/>
            <pc:sldMk cId="797019939" sldId="389"/>
            <ac:spMk id="3" creationId="{5DE77C6A-F9C9-445D-87DE-710CC4E2B25F}"/>
          </ac:spMkLst>
        </pc:spChg>
        <pc:spChg chg="add mod">
          <ac:chgData name="Katie Slebodnik" userId="9a6c6aed979d5ea0" providerId="LiveId" clId="{2340D522-AC3F-45C0-A58C-C2F1186E939E}" dt="2019-02-12T22:13:37.736" v="535" actId="1076"/>
          <ac:spMkLst>
            <pc:docMk/>
            <pc:sldMk cId="797019939" sldId="389"/>
            <ac:spMk id="7" creationId="{67B17930-697A-41B4-84DF-B7F491FB1C49}"/>
          </ac:spMkLst>
        </pc:spChg>
        <pc:picChg chg="add del">
          <ac:chgData name="Katie Slebodnik" userId="9a6c6aed979d5ea0" providerId="LiveId" clId="{2340D522-AC3F-45C0-A58C-C2F1186E939E}" dt="2019-02-12T22:12:56.085" v="504"/>
          <ac:picMkLst>
            <pc:docMk/>
            <pc:sldMk cId="797019939" sldId="389"/>
            <ac:picMk id="5" creationId="{872BEF8A-AB3B-4380-9FD9-A90D9180B520}"/>
          </ac:picMkLst>
        </pc:picChg>
        <pc:picChg chg="add mod">
          <ac:chgData name="Katie Slebodnik" userId="9a6c6aed979d5ea0" providerId="LiveId" clId="{2340D522-AC3F-45C0-A58C-C2F1186E939E}" dt="2019-02-12T22:15:51.273" v="552" actId="1076"/>
          <ac:picMkLst>
            <pc:docMk/>
            <pc:sldMk cId="797019939" sldId="389"/>
            <ac:picMk id="6" creationId="{290754A5-5712-4B5E-99F3-4F835C6C4029}"/>
          </ac:picMkLst>
        </pc:picChg>
      </pc:sldChg>
      <pc:sldChg chg="addSp delSp modSp add modNotesTx">
        <pc:chgData name="Katie Slebodnik" userId="9a6c6aed979d5ea0" providerId="LiveId" clId="{2340D522-AC3F-45C0-A58C-C2F1186E939E}" dt="2019-02-14T18:25:24.256" v="5148" actId="20577"/>
        <pc:sldMkLst>
          <pc:docMk/>
          <pc:sldMk cId="712957243" sldId="390"/>
        </pc:sldMkLst>
        <pc:spChg chg="mod">
          <ac:chgData name="Katie Slebodnik" userId="9a6c6aed979d5ea0" providerId="LiveId" clId="{2340D522-AC3F-45C0-A58C-C2F1186E939E}" dt="2019-02-12T22:20:56.346" v="639" actId="20577"/>
          <ac:spMkLst>
            <pc:docMk/>
            <pc:sldMk cId="712957243" sldId="390"/>
            <ac:spMk id="2" creationId="{BC2C56C0-5764-4358-A4C3-B8D1F64F1041}"/>
          </ac:spMkLst>
        </pc:spChg>
        <pc:spChg chg="mod">
          <ac:chgData name="Katie Slebodnik" userId="9a6c6aed979d5ea0" providerId="LiveId" clId="{2340D522-AC3F-45C0-A58C-C2F1186E939E}" dt="2019-02-14T18:25:24.256" v="5148" actId="20577"/>
          <ac:spMkLst>
            <pc:docMk/>
            <pc:sldMk cId="712957243" sldId="390"/>
            <ac:spMk id="3" creationId="{D3037ADD-A5DB-4B18-8EF3-BB1D9FD579C5}"/>
          </ac:spMkLst>
        </pc:spChg>
        <pc:spChg chg="add mod">
          <ac:chgData name="Katie Slebodnik" userId="9a6c6aed979d5ea0" providerId="LiveId" clId="{2340D522-AC3F-45C0-A58C-C2F1186E939E}" dt="2019-02-12T23:11:57.068" v="934" actId="1076"/>
          <ac:spMkLst>
            <pc:docMk/>
            <pc:sldMk cId="712957243" sldId="390"/>
            <ac:spMk id="5" creationId="{9CAFD67F-EF30-49AB-9EB2-3CD9A3BC8737}"/>
          </ac:spMkLst>
        </pc:spChg>
        <pc:picChg chg="add del mod">
          <ac:chgData name="Katie Slebodnik" userId="9a6c6aed979d5ea0" providerId="LiveId" clId="{2340D522-AC3F-45C0-A58C-C2F1186E939E}" dt="2019-02-12T23:08:38.706" v="894"/>
          <ac:picMkLst>
            <pc:docMk/>
            <pc:sldMk cId="712957243" sldId="390"/>
            <ac:picMk id="1026" creationId="{0BDA4D36-D8BB-49ED-9AEA-3E2B46899066}"/>
          </ac:picMkLst>
        </pc:picChg>
        <pc:picChg chg="add del mod">
          <ac:chgData name="Katie Slebodnik" userId="9a6c6aed979d5ea0" providerId="LiveId" clId="{2340D522-AC3F-45C0-A58C-C2F1186E939E}" dt="2019-02-12T23:09:38.184" v="910" actId="478"/>
          <ac:picMkLst>
            <pc:docMk/>
            <pc:sldMk cId="712957243" sldId="390"/>
            <ac:picMk id="1028" creationId="{D4FDE094-D271-4D1F-BBC5-DE145A896D18}"/>
          </ac:picMkLst>
        </pc:picChg>
        <pc:picChg chg="add del mod">
          <ac:chgData name="Katie Slebodnik" userId="9a6c6aed979d5ea0" providerId="LiveId" clId="{2340D522-AC3F-45C0-A58C-C2F1186E939E}" dt="2019-02-12T23:11:08.878" v="916"/>
          <ac:picMkLst>
            <pc:docMk/>
            <pc:sldMk cId="712957243" sldId="390"/>
            <ac:picMk id="1030" creationId="{77A11D86-029D-48B3-B1A8-65DCF3009D3D}"/>
          </ac:picMkLst>
        </pc:picChg>
        <pc:picChg chg="add mod">
          <ac:chgData name="Katie Slebodnik" userId="9a6c6aed979d5ea0" providerId="LiveId" clId="{2340D522-AC3F-45C0-A58C-C2F1186E939E}" dt="2019-02-12T23:11:43.866" v="930" actId="1076"/>
          <ac:picMkLst>
            <pc:docMk/>
            <pc:sldMk cId="712957243" sldId="390"/>
            <ac:picMk id="1032" creationId="{DF8880F3-9902-4E6E-9187-623698A8BAFA}"/>
          </ac:picMkLst>
        </pc:picChg>
      </pc:sldChg>
      <pc:sldChg chg="addSp modSp add">
        <pc:chgData name="Katie Slebodnik" userId="9a6c6aed979d5ea0" providerId="LiveId" clId="{2340D522-AC3F-45C0-A58C-C2F1186E939E}" dt="2019-02-14T16:28:51.575" v="5107" actId="20577"/>
        <pc:sldMkLst>
          <pc:docMk/>
          <pc:sldMk cId="4064327202" sldId="391"/>
        </pc:sldMkLst>
        <pc:spChg chg="mod">
          <ac:chgData name="Katie Slebodnik" userId="9a6c6aed979d5ea0" providerId="LiveId" clId="{2340D522-AC3F-45C0-A58C-C2F1186E939E}" dt="2019-02-12T23:12:38.984" v="946" actId="20577"/>
          <ac:spMkLst>
            <pc:docMk/>
            <pc:sldMk cId="4064327202" sldId="391"/>
            <ac:spMk id="2" creationId="{5E26593F-0162-43C0-866F-14E99A9A5D6C}"/>
          </ac:spMkLst>
        </pc:spChg>
        <pc:spChg chg="mod">
          <ac:chgData name="Katie Slebodnik" userId="9a6c6aed979d5ea0" providerId="LiveId" clId="{2340D522-AC3F-45C0-A58C-C2F1186E939E}" dt="2019-02-14T16:28:51.575" v="5107" actId="20577"/>
          <ac:spMkLst>
            <pc:docMk/>
            <pc:sldMk cId="4064327202" sldId="391"/>
            <ac:spMk id="3" creationId="{986F3DA0-9290-4E07-9A53-8EA5E0D86B2D}"/>
          </ac:spMkLst>
        </pc:spChg>
        <pc:spChg chg="add mod">
          <ac:chgData name="Katie Slebodnik" userId="9a6c6aed979d5ea0" providerId="LiveId" clId="{2340D522-AC3F-45C0-A58C-C2F1186E939E}" dt="2019-02-12T23:27:21.742" v="1201" actId="1076"/>
          <ac:spMkLst>
            <pc:docMk/>
            <pc:sldMk cId="4064327202" sldId="391"/>
            <ac:spMk id="7" creationId="{DB7B78B9-5B22-473C-BE3C-B883A809D202}"/>
          </ac:spMkLst>
        </pc:spChg>
        <pc:picChg chg="add mod">
          <ac:chgData name="Katie Slebodnik" userId="9a6c6aed979d5ea0" providerId="LiveId" clId="{2340D522-AC3F-45C0-A58C-C2F1186E939E}" dt="2019-02-12T23:27:11.838" v="1199" actId="1076"/>
          <ac:picMkLst>
            <pc:docMk/>
            <pc:sldMk cId="4064327202" sldId="391"/>
            <ac:picMk id="6" creationId="{CAA87D23-8415-4E20-86D8-672B2B21D0C7}"/>
          </ac:picMkLst>
        </pc:picChg>
      </pc:sldChg>
      <pc:sldChg chg="addSp modSp add">
        <pc:chgData name="Katie Slebodnik" userId="9a6c6aed979d5ea0" providerId="LiveId" clId="{2340D522-AC3F-45C0-A58C-C2F1186E939E}" dt="2019-02-20T23:52:00.318" v="5985" actId="20577"/>
        <pc:sldMkLst>
          <pc:docMk/>
          <pc:sldMk cId="4151033343" sldId="392"/>
        </pc:sldMkLst>
        <pc:spChg chg="mod">
          <ac:chgData name="Katie Slebodnik" userId="9a6c6aed979d5ea0" providerId="LiveId" clId="{2340D522-AC3F-45C0-A58C-C2F1186E939E}" dt="2019-02-12T23:12:51.053" v="963" actId="20577"/>
          <ac:spMkLst>
            <pc:docMk/>
            <pc:sldMk cId="4151033343" sldId="392"/>
            <ac:spMk id="2" creationId="{7D364004-A08E-475A-AB85-47F7C4AB56B3}"/>
          </ac:spMkLst>
        </pc:spChg>
        <pc:spChg chg="mod">
          <ac:chgData name="Katie Slebodnik" userId="9a6c6aed979d5ea0" providerId="LiveId" clId="{2340D522-AC3F-45C0-A58C-C2F1186E939E}" dt="2019-02-20T23:52:00.318" v="5985" actId="20577"/>
          <ac:spMkLst>
            <pc:docMk/>
            <pc:sldMk cId="4151033343" sldId="392"/>
            <ac:spMk id="3" creationId="{EE44F6BD-3B8D-4F29-A232-7243753CD3E7}"/>
          </ac:spMkLst>
        </pc:spChg>
        <pc:picChg chg="add mod modCrop">
          <ac:chgData name="Katie Slebodnik" userId="9a6c6aed979d5ea0" providerId="LiveId" clId="{2340D522-AC3F-45C0-A58C-C2F1186E939E}" dt="2019-02-14T16:24:17.914" v="5050" actId="1076"/>
          <ac:picMkLst>
            <pc:docMk/>
            <pc:sldMk cId="4151033343" sldId="392"/>
            <ac:picMk id="6" creationId="{98664784-5C76-4D6E-93B6-8FB5B83F5817}"/>
          </ac:picMkLst>
        </pc:picChg>
      </pc:sldChg>
      <pc:sldChg chg="addSp delSp modSp add">
        <pc:chgData name="Katie Slebodnik" userId="9a6c6aed979d5ea0" providerId="LiveId" clId="{2340D522-AC3F-45C0-A58C-C2F1186E939E}" dt="2019-02-14T16:29:33.416" v="5142" actId="20577"/>
        <pc:sldMkLst>
          <pc:docMk/>
          <pc:sldMk cId="3798391512" sldId="393"/>
        </pc:sldMkLst>
        <pc:spChg chg="mod">
          <ac:chgData name="Katie Slebodnik" userId="9a6c6aed979d5ea0" providerId="LiveId" clId="{2340D522-AC3F-45C0-A58C-C2F1186E939E}" dt="2019-02-12T23:27:43.040" v="1213" actId="20577"/>
          <ac:spMkLst>
            <pc:docMk/>
            <pc:sldMk cId="3798391512" sldId="393"/>
            <ac:spMk id="2" creationId="{4DFC6DBB-A0ED-462E-A7DB-BAF98510AF26}"/>
          </ac:spMkLst>
        </pc:spChg>
        <pc:spChg chg="mod">
          <ac:chgData name="Katie Slebodnik" userId="9a6c6aed979d5ea0" providerId="LiveId" clId="{2340D522-AC3F-45C0-A58C-C2F1186E939E}" dt="2019-02-14T16:29:33.416" v="5142" actId="20577"/>
          <ac:spMkLst>
            <pc:docMk/>
            <pc:sldMk cId="3798391512" sldId="393"/>
            <ac:spMk id="3" creationId="{F242E0A5-8B06-4921-A30C-5260525B39CB}"/>
          </ac:spMkLst>
        </pc:spChg>
        <pc:spChg chg="add mod">
          <ac:chgData name="Katie Slebodnik" userId="9a6c6aed979d5ea0" providerId="LiveId" clId="{2340D522-AC3F-45C0-A58C-C2F1186E939E}" dt="2019-02-12T23:31:22.485" v="1440" actId="14100"/>
          <ac:spMkLst>
            <pc:docMk/>
            <pc:sldMk cId="3798391512" sldId="393"/>
            <ac:spMk id="5" creationId="{571AD5A3-0AA3-49B4-A7F9-CD2A5978874B}"/>
          </ac:spMkLst>
        </pc:spChg>
        <pc:spChg chg="add del">
          <ac:chgData name="Katie Slebodnik" userId="9a6c6aed979d5ea0" providerId="LiveId" clId="{2340D522-AC3F-45C0-A58C-C2F1186E939E}" dt="2019-02-12T23:31:19.094" v="1439"/>
          <ac:spMkLst>
            <pc:docMk/>
            <pc:sldMk cId="3798391512" sldId="393"/>
            <ac:spMk id="6" creationId="{860DA5DE-F315-48B6-B632-BB08D8D4092B}"/>
          </ac:spMkLst>
        </pc:spChg>
        <pc:spChg chg="add mod">
          <ac:chgData name="Katie Slebodnik" userId="9a6c6aed979d5ea0" providerId="LiveId" clId="{2340D522-AC3F-45C0-A58C-C2F1186E939E}" dt="2019-02-13T16:47:04.881" v="3535" actId="20577"/>
          <ac:spMkLst>
            <pc:docMk/>
            <pc:sldMk cId="3798391512" sldId="393"/>
            <ac:spMk id="7" creationId="{10501EF6-0018-4B72-B4E4-5CDCB76545CD}"/>
          </ac:spMkLst>
        </pc:spChg>
      </pc:sldChg>
      <pc:sldChg chg="modSp add ord modNotesTx">
        <pc:chgData name="Katie Slebodnik" userId="9a6c6aed979d5ea0" providerId="LiveId" clId="{2340D522-AC3F-45C0-A58C-C2F1186E939E}" dt="2019-02-20T15:38:31.721" v="5819" actId="20577"/>
        <pc:sldMkLst>
          <pc:docMk/>
          <pc:sldMk cId="2930735817" sldId="394"/>
        </pc:sldMkLst>
        <pc:spChg chg="mod">
          <ac:chgData name="Katie Slebodnik" userId="9a6c6aed979d5ea0" providerId="LiveId" clId="{2340D522-AC3F-45C0-A58C-C2F1186E939E}" dt="2019-02-13T00:07:26.988" v="3286" actId="20577"/>
          <ac:spMkLst>
            <pc:docMk/>
            <pc:sldMk cId="2930735817" sldId="394"/>
            <ac:spMk id="2" creationId="{9476D572-1B37-4EB1-96F2-78A7FB418C7A}"/>
          </ac:spMkLst>
        </pc:spChg>
        <pc:spChg chg="mod">
          <ac:chgData name="Katie Slebodnik" userId="9a6c6aed979d5ea0" providerId="LiveId" clId="{2340D522-AC3F-45C0-A58C-C2F1186E939E}" dt="2019-02-20T15:22:00.798" v="5458" actId="20577"/>
          <ac:spMkLst>
            <pc:docMk/>
            <pc:sldMk cId="2930735817" sldId="394"/>
            <ac:spMk id="3" creationId="{3172EA91-4DA2-4A91-B08B-39FA8ADE03A6}"/>
          </ac:spMkLst>
        </pc:spChg>
      </pc:sldChg>
      <pc:sldChg chg="addSp delSp modSp add modAnim modNotesTx">
        <pc:chgData name="Katie Slebodnik" userId="9a6c6aed979d5ea0" providerId="LiveId" clId="{2340D522-AC3F-45C0-A58C-C2F1186E939E}" dt="2019-02-14T16:29:11.472" v="5115" actId="5793"/>
        <pc:sldMkLst>
          <pc:docMk/>
          <pc:sldMk cId="658925943" sldId="395"/>
        </pc:sldMkLst>
        <pc:spChg chg="mod">
          <ac:chgData name="Katie Slebodnik" userId="9a6c6aed979d5ea0" providerId="LiveId" clId="{2340D522-AC3F-45C0-A58C-C2F1186E939E}" dt="2019-02-13T00:08:57.559" v="3372" actId="20577"/>
          <ac:spMkLst>
            <pc:docMk/>
            <pc:sldMk cId="658925943" sldId="395"/>
            <ac:spMk id="2" creationId="{09B56548-9D2A-4D15-909B-7FA7E7B344F0}"/>
          </ac:spMkLst>
        </pc:spChg>
        <pc:spChg chg="mod">
          <ac:chgData name="Katie Slebodnik" userId="9a6c6aed979d5ea0" providerId="LiveId" clId="{2340D522-AC3F-45C0-A58C-C2F1186E939E}" dt="2019-02-14T16:29:11.472" v="5115" actId="5793"/>
          <ac:spMkLst>
            <pc:docMk/>
            <pc:sldMk cId="658925943" sldId="395"/>
            <ac:spMk id="3" creationId="{1F137FDF-6333-4A9B-AB50-F927FB6E6802}"/>
          </ac:spMkLst>
        </pc:spChg>
        <pc:picChg chg="add mod">
          <ac:chgData name="Katie Slebodnik" userId="9a6c6aed979d5ea0" providerId="LiveId" clId="{2340D522-AC3F-45C0-A58C-C2F1186E939E}" dt="2019-02-13T17:31:06.907" v="3995" actId="14100"/>
          <ac:picMkLst>
            <pc:docMk/>
            <pc:sldMk cId="658925943" sldId="395"/>
            <ac:picMk id="5" creationId="{2FC720DB-F696-46D3-8649-D5226E0907B8}"/>
          </ac:picMkLst>
        </pc:picChg>
        <pc:picChg chg="add mod">
          <ac:chgData name="Katie Slebodnik" userId="9a6c6aed979d5ea0" providerId="LiveId" clId="{2340D522-AC3F-45C0-A58C-C2F1186E939E}" dt="2019-02-13T17:33:39.522" v="4000" actId="1076"/>
          <ac:picMkLst>
            <pc:docMk/>
            <pc:sldMk cId="658925943" sldId="395"/>
            <ac:picMk id="6" creationId="{B9505F5B-C019-40E3-953A-4B76B05CC50D}"/>
          </ac:picMkLst>
        </pc:picChg>
        <pc:picChg chg="add mod">
          <ac:chgData name="Katie Slebodnik" userId="9a6c6aed979d5ea0" providerId="LiveId" clId="{2340D522-AC3F-45C0-A58C-C2F1186E939E}" dt="2019-02-13T17:34:34.164" v="4006" actId="1076"/>
          <ac:picMkLst>
            <pc:docMk/>
            <pc:sldMk cId="658925943" sldId="395"/>
            <ac:picMk id="7" creationId="{9EC8A016-6585-41BE-A49D-521ED88CD5B4}"/>
          </ac:picMkLst>
        </pc:picChg>
        <pc:picChg chg="add del mod">
          <ac:chgData name="Katie Slebodnik" userId="9a6c6aed979d5ea0" providerId="LiveId" clId="{2340D522-AC3F-45C0-A58C-C2F1186E939E}" dt="2019-02-13T17:36:22.524" v="4012" actId="478"/>
          <ac:picMkLst>
            <pc:docMk/>
            <pc:sldMk cId="658925943" sldId="395"/>
            <ac:picMk id="8" creationId="{9D4AC106-71F8-421E-B198-B314860DD8F4}"/>
          </ac:picMkLst>
        </pc:picChg>
        <pc:picChg chg="add mod">
          <ac:chgData name="Katie Slebodnik" userId="9a6c6aed979d5ea0" providerId="LiveId" clId="{2340D522-AC3F-45C0-A58C-C2F1186E939E}" dt="2019-02-13T17:40:08.978" v="4014" actId="1076"/>
          <ac:picMkLst>
            <pc:docMk/>
            <pc:sldMk cId="658925943" sldId="395"/>
            <ac:picMk id="9" creationId="{8997A65F-3D68-4994-9986-69406E82BA3B}"/>
          </ac:picMkLst>
        </pc:picChg>
        <pc:picChg chg="add mod">
          <ac:chgData name="Katie Slebodnik" userId="9a6c6aed979d5ea0" providerId="LiveId" clId="{2340D522-AC3F-45C0-A58C-C2F1186E939E}" dt="2019-02-13T17:41:14.939" v="4021" actId="1076"/>
          <ac:picMkLst>
            <pc:docMk/>
            <pc:sldMk cId="658925943" sldId="395"/>
            <ac:picMk id="10" creationId="{ECEDB5CD-3860-40F7-943C-3CEBD80822E7}"/>
          </ac:picMkLst>
        </pc:picChg>
      </pc:sldChg>
      <pc:sldChg chg="addSp delSp modSp add modNotesTx">
        <pc:chgData name="Katie Slebodnik" userId="9a6c6aed979d5ea0" providerId="LiveId" clId="{2340D522-AC3F-45C0-A58C-C2F1186E939E}" dt="2019-02-20T15:40:24.450" v="5911" actId="20577"/>
        <pc:sldMkLst>
          <pc:docMk/>
          <pc:sldMk cId="1302500784" sldId="396"/>
        </pc:sldMkLst>
        <pc:spChg chg="mod">
          <ac:chgData name="Katie Slebodnik" userId="9a6c6aed979d5ea0" providerId="LiveId" clId="{2340D522-AC3F-45C0-A58C-C2F1186E939E}" dt="2019-02-13T17:58:39.802" v="4050" actId="20577"/>
          <ac:spMkLst>
            <pc:docMk/>
            <pc:sldMk cId="1302500784" sldId="396"/>
            <ac:spMk id="2" creationId="{4A76DE59-5E2F-4C18-B98F-6007187EDE76}"/>
          </ac:spMkLst>
        </pc:spChg>
        <pc:spChg chg="mod">
          <ac:chgData name="Katie Slebodnik" userId="9a6c6aed979d5ea0" providerId="LiveId" clId="{2340D522-AC3F-45C0-A58C-C2F1186E939E}" dt="2019-02-14T16:26:46.436" v="5053" actId="20577"/>
          <ac:spMkLst>
            <pc:docMk/>
            <pc:sldMk cId="1302500784" sldId="396"/>
            <ac:spMk id="3" creationId="{9C9CE4AE-EC47-4F3D-A74A-84D7DC9CE075}"/>
          </ac:spMkLst>
        </pc:spChg>
        <pc:spChg chg="add mod">
          <ac:chgData name="Katie Slebodnik" userId="9a6c6aed979d5ea0" providerId="LiveId" clId="{2340D522-AC3F-45C0-A58C-C2F1186E939E}" dt="2019-02-14T16:26:52.082" v="5070" actId="20577"/>
          <ac:spMkLst>
            <pc:docMk/>
            <pc:sldMk cId="1302500784" sldId="396"/>
            <ac:spMk id="5" creationId="{C8A5B17B-6D2D-4FD1-A8F6-7199A3BAC48D}"/>
          </ac:spMkLst>
        </pc:spChg>
        <pc:spChg chg="add del mod">
          <ac:chgData name="Katie Slebodnik" userId="9a6c6aed979d5ea0" providerId="LiveId" clId="{2340D522-AC3F-45C0-A58C-C2F1186E939E}" dt="2019-02-13T18:23:24.746" v="4552" actId="478"/>
          <ac:spMkLst>
            <pc:docMk/>
            <pc:sldMk cId="1302500784" sldId="396"/>
            <ac:spMk id="9" creationId="{F4C6DFF0-EAA7-4294-9EA2-56D98B1B9AB2}"/>
          </ac:spMkLst>
        </pc:spChg>
        <pc:spChg chg="add mod">
          <ac:chgData name="Katie Slebodnik" userId="9a6c6aed979d5ea0" providerId="LiveId" clId="{2340D522-AC3F-45C0-A58C-C2F1186E939E}" dt="2019-02-13T18:39:56.639" v="4896" actId="164"/>
          <ac:spMkLst>
            <pc:docMk/>
            <pc:sldMk cId="1302500784" sldId="396"/>
            <ac:spMk id="10" creationId="{3880C603-FE05-490D-820F-651915F47685}"/>
          </ac:spMkLst>
        </pc:spChg>
        <pc:spChg chg="add mod">
          <ac:chgData name="Katie Slebodnik" userId="9a6c6aed979d5ea0" providerId="LiveId" clId="{2340D522-AC3F-45C0-A58C-C2F1186E939E}" dt="2019-02-13T18:39:46.325" v="4895" actId="164"/>
          <ac:spMkLst>
            <pc:docMk/>
            <pc:sldMk cId="1302500784" sldId="396"/>
            <ac:spMk id="11" creationId="{E82A6E94-45F4-4C54-8A53-4547364597FA}"/>
          </ac:spMkLst>
        </pc:spChg>
        <pc:spChg chg="add mod">
          <ac:chgData name="Katie Slebodnik" userId="9a6c6aed979d5ea0" providerId="LiveId" clId="{2340D522-AC3F-45C0-A58C-C2F1186E939E}" dt="2019-02-13T18:42:21.548" v="4974" actId="20577"/>
          <ac:spMkLst>
            <pc:docMk/>
            <pc:sldMk cId="1302500784" sldId="396"/>
            <ac:spMk id="12" creationId="{D4C41A21-8712-41AC-B5C6-4CB7C57FA1A4}"/>
          </ac:spMkLst>
        </pc:spChg>
        <pc:grpChg chg="add mod">
          <ac:chgData name="Katie Slebodnik" userId="9a6c6aed979d5ea0" providerId="LiveId" clId="{2340D522-AC3F-45C0-A58C-C2F1186E939E}" dt="2019-02-13T18:39:59.541" v="4897" actId="1076"/>
          <ac:grpSpMkLst>
            <pc:docMk/>
            <pc:sldMk cId="1302500784" sldId="396"/>
            <ac:grpSpMk id="13" creationId="{5B27A40A-4DBA-4836-AF15-18E41E3E82EC}"/>
          </ac:grpSpMkLst>
        </pc:grpChg>
        <pc:grpChg chg="add mod">
          <ac:chgData name="Katie Slebodnik" userId="9a6c6aed979d5ea0" providerId="LiveId" clId="{2340D522-AC3F-45C0-A58C-C2F1186E939E}" dt="2019-02-13T18:40:06.861" v="4898" actId="1076"/>
          <ac:grpSpMkLst>
            <pc:docMk/>
            <pc:sldMk cId="1302500784" sldId="396"/>
            <ac:grpSpMk id="14" creationId="{CF134C8D-5222-4D07-9731-A54B1BA74683}"/>
          </ac:grpSpMkLst>
        </pc:grpChg>
        <pc:picChg chg="add del mod">
          <ac:chgData name="Katie Slebodnik" userId="9a6c6aed979d5ea0" providerId="LiveId" clId="{2340D522-AC3F-45C0-A58C-C2F1186E939E}" dt="2019-02-13T18:03:29.844" v="4161" actId="478"/>
          <ac:picMkLst>
            <pc:docMk/>
            <pc:sldMk cId="1302500784" sldId="396"/>
            <ac:picMk id="6" creationId="{D5F276F4-81A8-4D15-B8FF-05E3AA362784}"/>
          </ac:picMkLst>
        </pc:picChg>
        <pc:picChg chg="add mod">
          <ac:chgData name="Katie Slebodnik" userId="9a6c6aed979d5ea0" providerId="LiveId" clId="{2340D522-AC3F-45C0-A58C-C2F1186E939E}" dt="2019-02-13T18:39:56.639" v="4896" actId="164"/>
          <ac:picMkLst>
            <pc:docMk/>
            <pc:sldMk cId="1302500784" sldId="396"/>
            <ac:picMk id="7" creationId="{424A01D3-3B16-4057-AAEF-E8049A52E106}"/>
          </ac:picMkLst>
        </pc:picChg>
        <pc:picChg chg="add mod">
          <ac:chgData name="Katie Slebodnik" userId="9a6c6aed979d5ea0" providerId="LiveId" clId="{2340D522-AC3F-45C0-A58C-C2F1186E939E}" dt="2019-02-13T18:39:46.325" v="4895" actId="164"/>
          <ac:picMkLst>
            <pc:docMk/>
            <pc:sldMk cId="1302500784" sldId="396"/>
            <ac:picMk id="8" creationId="{4900E099-C8BB-43E4-8CA6-244B0249AB60}"/>
          </ac:picMkLst>
        </pc:picChg>
      </pc:sldChg>
      <pc:sldChg chg="addSp delSp modSp add">
        <pc:chgData name="Katie Slebodnik" userId="9a6c6aed979d5ea0" providerId="LiveId" clId="{2340D522-AC3F-45C0-A58C-C2F1186E939E}" dt="2019-02-20T15:42:21.266" v="5936" actId="1076"/>
        <pc:sldMkLst>
          <pc:docMk/>
          <pc:sldMk cId="3708740154" sldId="397"/>
        </pc:sldMkLst>
        <pc:spChg chg="mod">
          <ac:chgData name="Katie Slebodnik" userId="9a6c6aed979d5ea0" providerId="LiveId" clId="{2340D522-AC3F-45C0-A58C-C2F1186E939E}" dt="2019-02-19T17:23:58.310" v="5313" actId="20577"/>
          <ac:spMkLst>
            <pc:docMk/>
            <pc:sldMk cId="3708740154" sldId="397"/>
            <ac:spMk id="2" creationId="{77602215-E16C-4E7A-87E7-2C1A10AF108A}"/>
          </ac:spMkLst>
        </pc:spChg>
        <pc:spChg chg="mod">
          <ac:chgData name="Katie Slebodnik" userId="9a6c6aed979d5ea0" providerId="LiveId" clId="{2340D522-AC3F-45C0-A58C-C2F1186E939E}" dt="2019-02-20T15:42:09.070" v="5933" actId="1076"/>
          <ac:spMkLst>
            <pc:docMk/>
            <pc:sldMk cId="3708740154" sldId="397"/>
            <ac:spMk id="3" creationId="{ED8B3EB5-222E-4715-8FC7-954AC1C0F096}"/>
          </ac:spMkLst>
        </pc:spChg>
        <pc:spChg chg="add mod">
          <ac:chgData name="Katie Slebodnik" userId="9a6c6aed979d5ea0" providerId="LiveId" clId="{2340D522-AC3F-45C0-A58C-C2F1186E939E}" dt="2019-02-20T15:42:21.266" v="5936" actId="1076"/>
          <ac:spMkLst>
            <pc:docMk/>
            <pc:sldMk cId="3708740154" sldId="397"/>
            <ac:spMk id="8" creationId="{A0F1A3E4-96B0-4C0D-ACBA-A6418319DD8D}"/>
          </ac:spMkLst>
        </pc:spChg>
        <pc:graphicFrameChg chg="add del mod">
          <ac:chgData name="Katie Slebodnik" userId="9a6c6aed979d5ea0" providerId="LiveId" clId="{2340D522-AC3F-45C0-A58C-C2F1186E939E}" dt="2019-02-20T15:41:02.266" v="5928" actId="478"/>
          <ac:graphicFrameMkLst>
            <pc:docMk/>
            <pc:sldMk cId="3708740154" sldId="397"/>
            <ac:graphicFrameMk id="5" creationId="{F304F0A5-B093-4247-B9D7-B78491935A62}"/>
          </ac:graphicFrameMkLst>
        </pc:graphicFrameChg>
        <pc:picChg chg="add mod">
          <ac:chgData name="Katie Slebodnik" userId="9a6c6aed979d5ea0" providerId="LiveId" clId="{2340D522-AC3F-45C0-A58C-C2F1186E939E}" dt="2019-02-20T15:42:10.882" v="5934" actId="1076"/>
          <ac:picMkLst>
            <pc:docMk/>
            <pc:sldMk cId="3708740154" sldId="397"/>
            <ac:picMk id="7" creationId="{24BD2A03-AB39-4DEB-B6C3-96C946D0B05D}"/>
          </ac:picMkLst>
        </pc:picChg>
      </pc:sldChg>
      <pc:sldChg chg="addSp delSp modSp add delAnim modAnim">
        <pc:chgData name="Katie Slebodnik" userId="9a6c6aed979d5ea0" providerId="LiveId" clId="{2340D522-AC3F-45C0-A58C-C2F1186E939E}" dt="2019-02-20T15:33:41.186" v="5541"/>
        <pc:sldMkLst>
          <pc:docMk/>
          <pc:sldMk cId="2742520827" sldId="398"/>
        </pc:sldMkLst>
        <pc:spChg chg="mod">
          <ac:chgData name="Katie Slebodnik" userId="9a6c6aed979d5ea0" providerId="LiveId" clId="{2340D522-AC3F-45C0-A58C-C2F1186E939E}" dt="2019-02-20T15:24:49.335" v="5476" actId="20577"/>
          <ac:spMkLst>
            <pc:docMk/>
            <pc:sldMk cId="2742520827" sldId="398"/>
            <ac:spMk id="2" creationId="{7EA107B4-60A0-4ECA-80F2-BBD3C88B1DA4}"/>
          </ac:spMkLst>
        </pc:spChg>
        <pc:spChg chg="del">
          <ac:chgData name="Katie Slebodnik" userId="9a6c6aed979d5ea0" providerId="LiveId" clId="{2340D522-AC3F-45C0-A58C-C2F1186E939E}" dt="2019-02-20T15:24:51.519" v="5477" actId="478"/>
          <ac:spMkLst>
            <pc:docMk/>
            <pc:sldMk cId="2742520827" sldId="398"/>
            <ac:spMk id="3" creationId="{34F2DAF5-2D24-41F7-9FCE-4451E3F2B283}"/>
          </ac:spMkLst>
        </pc:spChg>
        <pc:spChg chg="add mod">
          <ac:chgData name="Katie Slebodnik" userId="9a6c6aed979d5ea0" providerId="LiveId" clId="{2340D522-AC3F-45C0-A58C-C2F1186E939E}" dt="2019-02-20T15:26:49.294" v="5497" actId="164"/>
          <ac:spMkLst>
            <pc:docMk/>
            <pc:sldMk cId="2742520827" sldId="398"/>
            <ac:spMk id="6" creationId="{23373C19-6C5B-4FA5-B54A-91E216EE219A}"/>
          </ac:spMkLst>
        </pc:spChg>
        <pc:spChg chg="add mod">
          <ac:chgData name="Katie Slebodnik" userId="9a6c6aed979d5ea0" providerId="LiveId" clId="{2340D522-AC3F-45C0-A58C-C2F1186E939E}" dt="2019-02-20T15:26:49.294" v="5497" actId="164"/>
          <ac:spMkLst>
            <pc:docMk/>
            <pc:sldMk cId="2742520827" sldId="398"/>
            <ac:spMk id="7" creationId="{361EFD8A-D323-4490-829C-82B97F78C49C}"/>
          </ac:spMkLst>
        </pc:spChg>
        <pc:spChg chg="add del mod">
          <ac:chgData name="Katie Slebodnik" userId="9a6c6aed979d5ea0" providerId="LiveId" clId="{2340D522-AC3F-45C0-A58C-C2F1186E939E}" dt="2019-02-20T15:29:45.035" v="5515" actId="478"/>
          <ac:spMkLst>
            <pc:docMk/>
            <pc:sldMk cId="2742520827" sldId="398"/>
            <ac:spMk id="10" creationId="{6EE46F20-EE81-487F-B764-267075FF617E}"/>
          </ac:spMkLst>
        </pc:spChg>
        <pc:spChg chg="add mod">
          <ac:chgData name="Katie Slebodnik" userId="9a6c6aed979d5ea0" providerId="LiveId" clId="{2340D522-AC3F-45C0-A58C-C2F1186E939E}" dt="2019-02-20T15:32:26.033" v="5530" actId="208"/>
          <ac:spMkLst>
            <pc:docMk/>
            <pc:sldMk cId="2742520827" sldId="398"/>
            <ac:spMk id="12" creationId="{DC1630C8-21F6-499E-BF73-FA9C516DD00C}"/>
          </ac:spMkLst>
        </pc:spChg>
        <pc:grpChg chg="add mod">
          <ac:chgData name="Katie Slebodnik" userId="9a6c6aed979d5ea0" providerId="LiveId" clId="{2340D522-AC3F-45C0-A58C-C2F1186E939E}" dt="2019-02-20T15:33:37.852" v="5540" actId="1076"/>
          <ac:grpSpMkLst>
            <pc:docMk/>
            <pc:sldMk cId="2742520827" sldId="398"/>
            <ac:grpSpMk id="8" creationId="{0BD5965F-5B6B-4C08-B63A-9A3AA57A17AB}"/>
          </ac:grpSpMkLst>
        </pc:grpChg>
        <pc:graphicFrameChg chg="add mod">
          <ac:chgData name="Katie Slebodnik" userId="9a6c6aed979d5ea0" providerId="LiveId" clId="{2340D522-AC3F-45C0-A58C-C2F1186E939E}" dt="2019-02-20T15:26:49.294" v="5497" actId="164"/>
          <ac:graphicFrameMkLst>
            <pc:docMk/>
            <pc:sldMk cId="2742520827" sldId="398"/>
            <ac:graphicFrameMk id="5" creationId="{46CE8CE0-A893-4242-BB4B-682FDDC340CC}"/>
          </ac:graphicFrameMkLst>
        </pc:graphicFrameChg>
        <pc:picChg chg="add del mod">
          <ac:chgData name="Katie Slebodnik" userId="9a6c6aed979d5ea0" providerId="LiveId" clId="{2340D522-AC3F-45C0-A58C-C2F1186E939E}" dt="2019-02-20T15:29:41.998" v="5514" actId="478"/>
          <ac:picMkLst>
            <pc:docMk/>
            <pc:sldMk cId="2742520827" sldId="398"/>
            <ac:picMk id="9" creationId="{E9E6498F-BD6F-4DCF-8F64-4A4A1C88E7D6}"/>
          </ac:picMkLst>
        </pc:picChg>
        <pc:picChg chg="add mod ord">
          <ac:chgData name="Katie Slebodnik" userId="9a6c6aed979d5ea0" providerId="LiveId" clId="{2340D522-AC3F-45C0-A58C-C2F1186E939E}" dt="2019-02-20T15:31:02.882" v="5522" actId="167"/>
          <ac:picMkLst>
            <pc:docMk/>
            <pc:sldMk cId="2742520827" sldId="398"/>
            <ac:picMk id="11" creationId="{B5BF1766-B76F-4BB0-B5DB-B69609F16E08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6300F-558D-49C3-AAB3-DB1D3C4D5EEE}" type="datetimeFigureOut">
              <a:rPr lang="en-CA" smtClean="0"/>
              <a:t>2019-02-20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51E07-8756-4B4E-8FF0-84F5E1677A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222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98B67-FA9C-41F3-8FCD-82F94CD4F9C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57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 we need this type of analysis in Utah?</a:t>
            </a:r>
          </a:p>
          <a:p>
            <a:r>
              <a:rPr lang="en-US" dirty="0"/>
              <a:t>In 2012, market value of livestock, poultry, and their products worth $1.2 billion</a:t>
            </a:r>
          </a:p>
          <a:p>
            <a:r>
              <a:rPr lang="en-US" dirty="0"/>
              <a:t>Concern regarding overgrazing of pasturelands since 78% UT ag land = pastureland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Concerns: soil erosion, degrading water quality, nutrient mgmt., and support of native species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51E07-8756-4B4E-8FF0-84F5E1677A31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7739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need to quantify the impact of GHG producing activities is increasing in the state</a:t>
            </a:r>
          </a:p>
          <a:p>
            <a:r>
              <a:rPr lang="en-US" dirty="0"/>
              <a:t>Utah bill HB403 was proposed in 2018</a:t>
            </a:r>
          </a:p>
          <a:p>
            <a:r>
              <a:rPr lang="en-US" dirty="0"/>
              <a:t>Was not finalized in time to pass, indicative of future policy interests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51E07-8756-4B4E-8FF0-84F5E1677A31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4553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Why is this accounting of interest to small and urban farms?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Small farms (&lt;$250,000/year by USDA </a:t>
            </a:r>
            <a:r>
              <a:rPr lang="en-US" dirty="0" err="1"/>
              <a:t>stds</a:t>
            </a:r>
            <a:r>
              <a:rPr lang="en-US" dirty="0"/>
              <a:t>) account for 94% of the total # of farms in Utah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Important to a lot of people!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Small farms have several advantages that cater to this type of modeling and experimental decision making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51E07-8756-4B4E-8FF0-84F5E1677A31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6998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Farms are complex systems of inputs, outputs, recycling, nutrient &amp; animals flows</a:t>
            </a:r>
          </a:p>
          <a:p>
            <a:r>
              <a:rPr lang="en-US" dirty="0"/>
              <a:t>Being able to track all of these can allow you to compare management outcomes &amp; optimize resource base.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51E07-8756-4B4E-8FF0-84F5E1677A31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6952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51E07-8756-4B4E-8FF0-84F5E1677A31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6177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some example results from a demo farm with 120 cows, 98 calves, and 4 bulls on a mixed grazing and cropped operation</a:t>
            </a:r>
          </a:p>
          <a:p>
            <a:r>
              <a:rPr lang="en-US" dirty="0"/>
              <a:t>Starting in the cow/calf operation, moving to the </a:t>
            </a:r>
            <a:r>
              <a:rPr lang="en-US" dirty="0" err="1"/>
              <a:t>backgrouding</a:t>
            </a:r>
            <a:r>
              <a:rPr lang="en-US" dirty="0"/>
              <a:t> feedlot, and entering the finishing feedlot over the course of </a:t>
            </a:r>
            <a:r>
              <a:rPr lang="en-US"/>
              <a:t>16 months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51E07-8756-4B4E-8FF0-84F5E1677A31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5973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Beef farm operation. Only difference is 4,900 acres native grassland to seeded.</a:t>
            </a:r>
          </a:p>
          <a:p>
            <a:r>
              <a:rPr lang="en-US" dirty="0"/>
              <a:t>Red is misleading, we want negative total GHG eq, means sequestration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51E07-8756-4B4E-8FF0-84F5E1677A31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1240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51E07-8756-4B4E-8FF0-84F5E1677A31}" type="slidenum">
              <a:rPr lang="en-CA" smtClean="0">
                <a:solidFill>
                  <a:prstClr val="black"/>
                </a:solidFill>
              </a:rPr>
              <a:pPr/>
              <a:t>22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5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" y="2"/>
            <a:ext cx="9144000" cy="38529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 userDrawn="1"/>
        </p:nvSpPr>
        <p:spPr>
          <a:xfrm>
            <a:off x="3467455" y="853604"/>
            <a:ext cx="5650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rgbClr val="E7C403"/>
                </a:solidFill>
                <a:latin typeface="+mj-lt"/>
              </a:rPr>
              <a:t>…………………………………………………………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344573" y="792412"/>
            <a:ext cx="5585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rgbClr val="669900"/>
                </a:solidFill>
                <a:latin typeface="+mj-lt"/>
              </a:rPr>
              <a:t>………………….…………………………………….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2915817" y="731219"/>
            <a:ext cx="4931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rgbClr val="B91D21"/>
                </a:solidFill>
                <a:latin typeface="+mj-lt"/>
              </a:rPr>
              <a:t>……………………..………………………….</a:t>
            </a:r>
          </a:p>
        </p:txBody>
      </p:sp>
      <p:sp>
        <p:nvSpPr>
          <p:cNvPr id="36" name="Freeform 6183" descr="Leaf RGB"/>
          <p:cNvSpPr>
            <a:spLocks/>
          </p:cNvSpPr>
          <p:nvPr userDrawn="1"/>
        </p:nvSpPr>
        <p:spPr bwMode="auto">
          <a:xfrm flipH="1">
            <a:off x="7659435" y="475562"/>
            <a:ext cx="945015" cy="864096"/>
          </a:xfrm>
          <a:custGeom>
            <a:avLst/>
            <a:gdLst>
              <a:gd name="T0" fmla="*/ 2147483647 w 18324"/>
              <a:gd name="T1" fmla="*/ 2147483647 h 18288"/>
              <a:gd name="T2" fmla="*/ 2147483647 w 18324"/>
              <a:gd name="T3" fmla="*/ 2147483647 h 18288"/>
              <a:gd name="T4" fmla="*/ 2147483647 w 18324"/>
              <a:gd name="T5" fmla="*/ 2147483647 h 18288"/>
              <a:gd name="T6" fmla="*/ 2147483647 w 18324"/>
              <a:gd name="T7" fmla="*/ 2147483647 h 18288"/>
              <a:gd name="T8" fmla="*/ 2147483647 w 18324"/>
              <a:gd name="T9" fmla="*/ 2147483647 h 18288"/>
              <a:gd name="T10" fmla="*/ 2147483647 w 18324"/>
              <a:gd name="T11" fmla="*/ 2147483647 h 18288"/>
              <a:gd name="T12" fmla="*/ 2147483647 w 18324"/>
              <a:gd name="T13" fmla="*/ 2147483647 h 18288"/>
              <a:gd name="T14" fmla="*/ 2147483647 w 18324"/>
              <a:gd name="T15" fmla="*/ 2147483647 h 18288"/>
              <a:gd name="T16" fmla="*/ 2147483647 w 18324"/>
              <a:gd name="T17" fmla="*/ 2147483647 h 18288"/>
              <a:gd name="T18" fmla="*/ 2147483647 w 18324"/>
              <a:gd name="T19" fmla="*/ 2147483647 h 18288"/>
              <a:gd name="T20" fmla="*/ 2147483647 w 18324"/>
              <a:gd name="T21" fmla="*/ 2147483647 h 18288"/>
              <a:gd name="T22" fmla="*/ 2147483647 w 18324"/>
              <a:gd name="T23" fmla="*/ 2147483647 h 18288"/>
              <a:gd name="T24" fmla="*/ 2147483647 w 18324"/>
              <a:gd name="T25" fmla="*/ 2147483647 h 18288"/>
              <a:gd name="T26" fmla="*/ 2147483647 w 18324"/>
              <a:gd name="T27" fmla="*/ 2147483647 h 18288"/>
              <a:gd name="T28" fmla="*/ 2147483647 w 18324"/>
              <a:gd name="T29" fmla="*/ 2147483647 h 18288"/>
              <a:gd name="T30" fmla="*/ 2147483647 w 18324"/>
              <a:gd name="T31" fmla="*/ 2147483647 h 18288"/>
              <a:gd name="T32" fmla="*/ 2147483647 w 18324"/>
              <a:gd name="T33" fmla="*/ 2147483647 h 18288"/>
              <a:gd name="T34" fmla="*/ 2147483647 w 18324"/>
              <a:gd name="T35" fmla="*/ 2147483647 h 18288"/>
              <a:gd name="T36" fmla="*/ 2147483647 w 18324"/>
              <a:gd name="T37" fmla="*/ 2147483647 h 18288"/>
              <a:gd name="T38" fmla="*/ 2147483647 w 18324"/>
              <a:gd name="T39" fmla="*/ 2147483647 h 18288"/>
              <a:gd name="T40" fmla="*/ 2147483647 w 18324"/>
              <a:gd name="T41" fmla="*/ 2147483647 h 18288"/>
              <a:gd name="T42" fmla="*/ 2147483647 w 18324"/>
              <a:gd name="T43" fmla="*/ 2147483647 h 18288"/>
              <a:gd name="T44" fmla="*/ 2147483647 w 18324"/>
              <a:gd name="T45" fmla="*/ 2147483647 h 18288"/>
              <a:gd name="T46" fmla="*/ 2147483647 w 18324"/>
              <a:gd name="T47" fmla="*/ 2147483647 h 18288"/>
              <a:gd name="T48" fmla="*/ 2147483647 w 18324"/>
              <a:gd name="T49" fmla="*/ 2147483647 h 18288"/>
              <a:gd name="T50" fmla="*/ 2147483647 w 18324"/>
              <a:gd name="T51" fmla="*/ 2147483647 h 18288"/>
              <a:gd name="T52" fmla="*/ 2147483647 w 18324"/>
              <a:gd name="T53" fmla="*/ 2147483647 h 18288"/>
              <a:gd name="T54" fmla="*/ 2147483647 w 18324"/>
              <a:gd name="T55" fmla="*/ 2147483647 h 18288"/>
              <a:gd name="T56" fmla="*/ 2147483647 w 18324"/>
              <a:gd name="T57" fmla="*/ 2147483647 h 18288"/>
              <a:gd name="T58" fmla="*/ 2147483647 w 18324"/>
              <a:gd name="T59" fmla="*/ 2147483647 h 18288"/>
              <a:gd name="T60" fmla="*/ 2147483647 w 18324"/>
              <a:gd name="T61" fmla="*/ 2147483647 h 18288"/>
              <a:gd name="T62" fmla="*/ 2147483647 w 18324"/>
              <a:gd name="T63" fmla="*/ 2147483647 h 18288"/>
              <a:gd name="T64" fmla="*/ 2147483647 w 18324"/>
              <a:gd name="T65" fmla="*/ 2147483647 h 18288"/>
              <a:gd name="T66" fmla="*/ 2147483647 w 18324"/>
              <a:gd name="T67" fmla="*/ 2147483647 h 18288"/>
              <a:gd name="T68" fmla="*/ 2147483647 w 18324"/>
              <a:gd name="T69" fmla="*/ 2147483647 h 18288"/>
              <a:gd name="T70" fmla="*/ 2147483647 w 18324"/>
              <a:gd name="T71" fmla="*/ 2147483647 h 18288"/>
              <a:gd name="T72" fmla="*/ 2147483647 w 18324"/>
              <a:gd name="T73" fmla="*/ 2147483647 h 18288"/>
              <a:gd name="T74" fmla="*/ 2147483647 w 18324"/>
              <a:gd name="T75" fmla="*/ 2147483647 h 18288"/>
              <a:gd name="T76" fmla="*/ 2147483647 w 18324"/>
              <a:gd name="T77" fmla="*/ 2147483647 h 18288"/>
              <a:gd name="T78" fmla="*/ 2147483647 w 18324"/>
              <a:gd name="T79" fmla="*/ 2147483647 h 18288"/>
              <a:gd name="T80" fmla="*/ 2147483647 w 18324"/>
              <a:gd name="T81" fmla="*/ 2147483647 h 18288"/>
              <a:gd name="T82" fmla="*/ 2147483647 w 18324"/>
              <a:gd name="T83" fmla="*/ 2147483647 h 18288"/>
              <a:gd name="T84" fmla="*/ 2147483647 w 18324"/>
              <a:gd name="T85" fmla="*/ 2147483647 h 18288"/>
              <a:gd name="T86" fmla="*/ 2147483647 w 18324"/>
              <a:gd name="T87" fmla="*/ 2147483647 h 18288"/>
              <a:gd name="T88" fmla="*/ 2147483647 w 18324"/>
              <a:gd name="T89" fmla="*/ 2147483647 h 18288"/>
              <a:gd name="T90" fmla="*/ 2147483647 w 18324"/>
              <a:gd name="T91" fmla="*/ 2147483647 h 18288"/>
              <a:gd name="T92" fmla="*/ 2147483647 w 18324"/>
              <a:gd name="T93" fmla="*/ 2147483647 h 18288"/>
              <a:gd name="T94" fmla="*/ 2147483647 w 18324"/>
              <a:gd name="T95" fmla="*/ 2147483647 h 18288"/>
              <a:gd name="T96" fmla="*/ 2147483647 w 18324"/>
              <a:gd name="T97" fmla="*/ 2147483647 h 18288"/>
              <a:gd name="T98" fmla="*/ 2147483647 w 18324"/>
              <a:gd name="T99" fmla="*/ 2147483647 h 18288"/>
              <a:gd name="T100" fmla="*/ 2147483647 w 18324"/>
              <a:gd name="T101" fmla="*/ 2147483647 h 18288"/>
              <a:gd name="T102" fmla="*/ 2147483647 w 18324"/>
              <a:gd name="T103" fmla="*/ 2147483647 h 18288"/>
              <a:gd name="T104" fmla="*/ 2147483647 w 18324"/>
              <a:gd name="T105" fmla="*/ 2147483647 h 18288"/>
              <a:gd name="T106" fmla="*/ 2147483647 w 18324"/>
              <a:gd name="T107" fmla="*/ 2147483647 h 18288"/>
              <a:gd name="T108" fmla="*/ 2147483647 w 18324"/>
              <a:gd name="T109" fmla="*/ 2147483647 h 18288"/>
              <a:gd name="T110" fmla="*/ 2147483647 w 18324"/>
              <a:gd name="T111" fmla="*/ 2147483647 h 18288"/>
              <a:gd name="T112" fmla="*/ 2147483647 w 18324"/>
              <a:gd name="T113" fmla="*/ 2147483647 h 18288"/>
              <a:gd name="T114" fmla="*/ 2147483647 w 18324"/>
              <a:gd name="T115" fmla="*/ 2147483647 h 18288"/>
              <a:gd name="T116" fmla="*/ 2147483647 w 18324"/>
              <a:gd name="T117" fmla="*/ 2147483647 h 18288"/>
              <a:gd name="T118" fmla="*/ 2147483647 w 18324"/>
              <a:gd name="T119" fmla="*/ 2147483647 h 18288"/>
              <a:gd name="T120" fmla="*/ 2147483647 w 18324"/>
              <a:gd name="T121" fmla="*/ 2147483647 h 18288"/>
              <a:gd name="T122" fmla="*/ 2147483647 w 18324"/>
              <a:gd name="T123" fmla="*/ 2147483647 h 182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324"/>
              <a:gd name="T187" fmla="*/ 0 h 18288"/>
              <a:gd name="T188" fmla="*/ 18324 w 18324"/>
              <a:gd name="T189" fmla="*/ 18288 h 1828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324" h="18288">
                <a:moveTo>
                  <a:pt x="11759" y="0"/>
                </a:moveTo>
                <a:lnTo>
                  <a:pt x="11767" y="0"/>
                </a:lnTo>
                <a:lnTo>
                  <a:pt x="11777" y="0"/>
                </a:lnTo>
                <a:lnTo>
                  <a:pt x="11785" y="0"/>
                </a:lnTo>
                <a:lnTo>
                  <a:pt x="11794" y="0"/>
                </a:lnTo>
                <a:lnTo>
                  <a:pt x="11794" y="26"/>
                </a:lnTo>
                <a:lnTo>
                  <a:pt x="11793" y="50"/>
                </a:lnTo>
                <a:lnTo>
                  <a:pt x="11788" y="74"/>
                </a:lnTo>
                <a:lnTo>
                  <a:pt x="11782" y="97"/>
                </a:lnTo>
                <a:lnTo>
                  <a:pt x="11774" y="120"/>
                </a:lnTo>
                <a:lnTo>
                  <a:pt x="11765" y="142"/>
                </a:lnTo>
                <a:lnTo>
                  <a:pt x="11754" y="164"/>
                </a:lnTo>
                <a:lnTo>
                  <a:pt x="11741" y="184"/>
                </a:lnTo>
                <a:lnTo>
                  <a:pt x="11726" y="204"/>
                </a:lnTo>
                <a:lnTo>
                  <a:pt x="11711" y="223"/>
                </a:lnTo>
                <a:lnTo>
                  <a:pt x="11694" y="243"/>
                </a:lnTo>
                <a:lnTo>
                  <a:pt x="11677" y="262"/>
                </a:lnTo>
                <a:lnTo>
                  <a:pt x="11640" y="300"/>
                </a:lnTo>
                <a:lnTo>
                  <a:pt x="11600" y="337"/>
                </a:lnTo>
                <a:lnTo>
                  <a:pt x="11560" y="373"/>
                </a:lnTo>
                <a:lnTo>
                  <a:pt x="11520" y="410"/>
                </a:lnTo>
                <a:lnTo>
                  <a:pt x="11501" y="429"/>
                </a:lnTo>
                <a:lnTo>
                  <a:pt x="11481" y="448"/>
                </a:lnTo>
                <a:lnTo>
                  <a:pt x="11463" y="467"/>
                </a:lnTo>
                <a:lnTo>
                  <a:pt x="11444" y="488"/>
                </a:lnTo>
                <a:lnTo>
                  <a:pt x="11427" y="507"/>
                </a:lnTo>
                <a:lnTo>
                  <a:pt x="11411" y="529"/>
                </a:lnTo>
                <a:lnTo>
                  <a:pt x="11396" y="550"/>
                </a:lnTo>
                <a:lnTo>
                  <a:pt x="11383" y="573"/>
                </a:lnTo>
                <a:lnTo>
                  <a:pt x="11371" y="594"/>
                </a:lnTo>
                <a:lnTo>
                  <a:pt x="11361" y="618"/>
                </a:lnTo>
                <a:lnTo>
                  <a:pt x="11352" y="642"/>
                </a:lnTo>
                <a:lnTo>
                  <a:pt x="11345" y="668"/>
                </a:lnTo>
                <a:lnTo>
                  <a:pt x="11345" y="702"/>
                </a:lnTo>
                <a:lnTo>
                  <a:pt x="11345" y="737"/>
                </a:lnTo>
                <a:lnTo>
                  <a:pt x="11345" y="772"/>
                </a:lnTo>
                <a:lnTo>
                  <a:pt x="11345" y="806"/>
                </a:lnTo>
                <a:lnTo>
                  <a:pt x="11345" y="841"/>
                </a:lnTo>
                <a:lnTo>
                  <a:pt x="11345" y="875"/>
                </a:lnTo>
                <a:lnTo>
                  <a:pt x="11345" y="910"/>
                </a:lnTo>
                <a:lnTo>
                  <a:pt x="11345" y="945"/>
                </a:lnTo>
                <a:lnTo>
                  <a:pt x="11337" y="969"/>
                </a:lnTo>
                <a:lnTo>
                  <a:pt x="11329" y="992"/>
                </a:lnTo>
                <a:lnTo>
                  <a:pt x="11319" y="1013"/>
                </a:lnTo>
                <a:lnTo>
                  <a:pt x="11308" y="1035"/>
                </a:lnTo>
                <a:lnTo>
                  <a:pt x="11297" y="1056"/>
                </a:lnTo>
                <a:lnTo>
                  <a:pt x="11285" y="1076"/>
                </a:lnTo>
                <a:lnTo>
                  <a:pt x="11274" y="1096"/>
                </a:lnTo>
                <a:lnTo>
                  <a:pt x="11261" y="1114"/>
                </a:lnTo>
                <a:lnTo>
                  <a:pt x="11236" y="1151"/>
                </a:lnTo>
                <a:lnTo>
                  <a:pt x="11212" y="1186"/>
                </a:lnTo>
                <a:lnTo>
                  <a:pt x="11201" y="1204"/>
                </a:lnTo>
                <a:lnTo>
                  <a:pt x="11190" y="1221"/>
                </a:lnTo>
                <a:lnTo>
                  <a:pt x="11180" y="1238"/>
                </a:lnTo>
                <a:lnTo>
                  <a:pt x="11172" y="1255"/>
                </a:lnTo>
                <a:lnTo>
                  <a:pt x="11167" y="1328"/>
                </a:lnTo>
                <a:lnTo>
                  <a:pt x="11163" y="1402"/>
                </a:lnTo>
                <a:lnTo>
                  <a:pt x="11159" y="1476"/>
                </a:lnTo>
                <a:lnTo>
                  <a:pt x="11155" y="1549"/>
                </a:lnTo>
                <a:lnTo>
                  <a:pt x="11150" y="1623"/>
                </a:lnTo>
                <a:lnTo>
                  <a:pt x="11146" y="1696"/>
                </a:lnTo>
                <a:lnTo>
                  <a:pt x="11141" y="1769"/>
                </a:lnTo>
                <a:lnTo>
                  <a:pt x="11138" y="1843"/>
                </a:lnTo>
                <a:lnTo>
                  <a:pt x="11142" y="1857"/>
                </a:lnTo>
                <a:lnTo>
                  <a:pt x="11148" y="1870"/>
                </a:lnTo>
                <a:lnTo>
                  <a:pt x="11154" y="1883"/>
                </a:lnTo>
                <a:lnTo>
                  <a:pt x="11162" y="1895"/>
                </a:lnTo>
                <a:lnTo>
                  <a:pt x="11168" y="1907"/>
                </a:lnTo>
                <a:lnTo>
                  <a:pt x="11176" y="1917"/>
                </a:lnTo>
                <a:lnTo>
                  <a:pt x="11186" y="1927"/>
                </a:lnTo>
                <a:lnTo>
                  <a:pt x="11195" y="1938"/>
                </a:lnTo>
                <a:lnTo>
                  <a:pt x="11215" y="1956"/>
                </a:lnTo>
                <a:lnTo>
                  <a:pt x="11236" y="1973"/>
                </a:lnTo>
                <a:lnTo>
                  <a:pt x="11258" y="1989"/>
                </a:lnTo>
                <a:lnTo>
                  <a:pt x="11280" y="2005"/>
                </a:lnTo>
                <a:lnTo>
                  <a:pt x="11301" y="2022"/>
                </a:lnTo>
                <a:lnTo>
                  <a:pt x="11323" y="2040"/>
                </a:lnTo>
                <a:lnTo>
                  <a:pt x="11343" y="2059"/>
                </a:lnTo>
                <a:lnTo>
                  <a:pt x="11362" y="2080"/>
                </a:lnTo>
                <a:lnTo>
                  <a:pt x="11371" y="2090"/>
                </a:lnTo>
                <a:lnTo>
                  <a:pt x="11379" y="2101"/>
                </a:lnTo>
                <a:lnTo>
                  <a:pt x="11386" y="2114"/>
                </a:lnTo>
                <a:lnTo>
                  <a:pt x="11393" y="2128"/>
                </a:lnTo>
                <a:lnTo>
                  <a:pt x="11400" y="2141"/>
                </a:lnTo>
                <a:lnTo>
                  <a:pt x="11406" y="2156"/>
                </a:lnTo>
                <a:lnTo>
                  <a:pt x="11410" y="2171"/>
                </a:lnTo>
                <a:lnTo>
                  <a:pt x="11414" y="2188"/>
                </a:lnTo>
                <a:lnTo>
                  <a:pt x="11419" y="2223"/>
                </a:lnTo>
                <a:lnTo>
                  <a:pt x="11423" y="2257"/>
                </a:lnTo>
                <a:lnTo>
                  <a:pt x="11425" y="2293"/>
                </a:lnTo>
                <a:lnTo>
                  <a:pt x="11426" y="2327"/>
                </a:lnTo>
                <a:lnTo>
                  <a:pt x="11425" y="2362"/>
                </a:lnTo>
                <a:lnTo>
                  <a:pt x="11423" y="2398"/>
                </a:lnTo>
                <a:lnTo>
                  <a:pt x="11420" y="2433"/>
                </a:lnTo>
                <a:lnTo>
                  <a:pt x="11417" y="2468"/>
                </a:lnTo>
                <a:lnTo>
                  <a:pt x="11408" y="2535"/>
                </a:lnTo>
                <a:lnTo>
                  <a:pt x="11398" y="2601"/>
                </a:lnTo>
                <a:lnTo>
                  <a:pt x="11387" y="2661"/>
                </a:lnTo>
                <a:lnTo>
                  <a:pt x="11379" y="2717"/>
                </a:lnTo>
                <a:lnTo>
                  <a:pt x="11377" y="2745"/>
                </a:lnTo>
                <a:lnTo>
                  <a:pt x="11376" y="2772"/>
                </a:lnTo>
                <a:lnTo>
                  <a:pt x="11377" y="2800"/>
                </a:lnTo>
                <a:lnTo>
                  <a:pt x="11379" y="2827"/>
                </a:lnTo>
                <a:lnTo>
                  <a:pt x="11384" y="2855"/>
                </a:lnTo>
                <a:lnTo>
                  <a:pt x="11390" y="2882"/>
                </a:lnTo>
                <a:lnTo>
                  <a:pt x="11398" y="2911"/>
                </a:lnTo>
                <a:lnTo>
                  <a:pt x="11406" y="2938"/>
                </a:lnTo>
                <a:lnTo>
                  <a:pt x="11416" y="2966"/>
                </a:lnTo>
                <a:lnTo>
                  <a:pt x="11426" y="2995"/>
                </a:lnTo>
                <a:lnTo>
                  <a:pt x="11439" y="3021"/>
                </a:lnTo>
                <a:lnTo>
                  <a:pt x="11453" y="3048"/>
                </a:lnTo>
                <a:lnTo>
                  <a:pt x="11466" y="3075"/>
                </a:lnTo>
                <a:lnTo>
                  <a:pt x="11481" y="3101"/>
                </a:lnTo>
                <a:lnTo>
                  <a:pt x="11497" y="3127"/>
                </a:lnTo>
                <a:lnTo>
                  <a:pt x="11514" y="3153"/>
                </a:lnTo>
                <a:lnTo>
                  <a:pt x="11532" y="3178"/>
                </a:lnTo>
                <a:lnTo>
                  <a:pt x="11550" y="3201"/>
                </a:lnTo>
                <a:lnTo>
                  <a:pt x="11568" y="3225"/>
                </a:lnTo>
                <a:lnTo>
                  <a:pt x="11586" y="3246"/>
                </a:lnTo>
                <a:lnTo>
                  <a:pt x="11606" y="3268"/>
                </a:lnTo>
                <a:lnTo>
                  <a:pt x="11625" y="3289"/>
                </a:lnTo>
                <a:lnTo>
                  <a:pt x="11645" y="3309"/>
                </a:lnTo>
                <a:lnTo>
                  <a:pt x="11664" y="3328"/>
                </a:lnTo>
                <a:lnTo>
                  <a:pt x="11684" y="3345"/>
                </a:lnTo>
                <a:lnTo>
                  <a:pt x="11704" y="3361"/>
                </a:lnTo>
                <a:lnTo>
                  <a:pt x="11724" y="3377"/>
                </a:lnTo>
                <a:lnTo>
                  <a:pt x="11743" y="3391"/>
                </a:lnTo>
                <a:lnTo>
                  <a:pt x="11762" y="3403"/>
                </a:lnTo>
                <a:lnTo>
                  <a:pt x="11781" y="3414"/>
                </a:lnTo>
                <a:lnTo>
                  <a:pt x="11800" y="3424"/>
                </a:lnTo>
                <a:lnTo>
                  <a:pt x="11817" y="3432"/>
                </a:lnTo>
                <a:lnTo>
                  <a:pt x="11846" y="3443"/>
                </a:lnTo>
                <a:lnTo>
                  <a:pt x="11877" y="3454"/>
                </a:lnTo>
                <a:lnTo>
                  <a:pt x="11909" y="3463"/>
                </a:lnTo>
                <a:lnTo>
                  <a:pt x="11943" y="3472"/>
                </a:lnTo>
                <a:lnTo>
                  <a:pt x="11977" y="3479"/>
                </a:lnTo>
                <a:lnTo>
                  <a:pt x="12013" y="3486"/>
                </a:lnTo>
                <a:lnTo>
                  <a:pt x="12049" y="3492"/>
                </a:lnTo>
                <a:lnTo>
                  <a:pt x="12086" y="3496"/>
                </a:lnTo>
                <a:lnTo>
                  <a:pt x="12124" y="3501"/>
                </a:lnTo>
                <a:lnTo>
                  <a:pt x="12163" y="3503"/>
                </a:lnTo>
                <a:lnTo>
                  <a:pt x="12201" y="3505"/>
                </a:lnTo>
                <a:lnTo>
                  <a:pt x="12240" y="3508"/>
                </a:lnTo>
                <a:lnTo>
                  <a:pt x="12281" y="3509"/>
                </a:lnTo>
                <a:lnTo>
                  <a:pt x="12322" y="3509"/>
                </a:lnTo>
                <a:lnTo>
                  <a:pt x="12362" y="3509"/>
                </a:lnTo>
                <a:lnTo>
                  <a:pt x="12403" y="3508"/>
                </a:lnTo>
                <a:lnTo>
                  <a:pt x="12484" y="3503"/>
                </a:lnTo>
                <a:lnTo>
                  <a:pt x="12567" y="3497"/>
                </a:lnTo>
                <a:lnTo>
                  <a:pt x="12647" y="3490"/>
                </a:lnTo>
                <a:lnTo>
                  <a:pt x="12726" y="3480"/>
                </a:lnTo>
                <a:lnTo>
                  <a:pt x="12803" y="3470"/>
                </a:lnTo>
                <a:lnTo>
                  <a:pt x="12877" y="3458"/>
                </a:lnTo>
                <a:lnTo>
                  <a:pt x="12948" y="3446"/>
                </a:lnTo>
                <a:lnTo>
                  <a:pt x="13015" y="3432"/>
                </a:lnTo>
                <a:lnTo>
                  <a:pt x="13036" y="3426"/>
                </a:lnTo>
                <a:lnTo>
                  <a:pt x="13062" y="3418"/>
                </a:lnTo>
                <a:lnTo>
                  <a:pt x="13087" y="3408"/>
                </a:lnTo>
                <a:lnTo>
                  <a:pt x="13114" y="3398"/>
                </a:lnTo>
                <a:lnTo>
                  <a:pt x="13174" y="3374"/>
                </a:lnTo>
                <a:lnTo>
                  <a:pt x="13235" y="3351"/>
                </a:lnTo>
                <a:lnTo>
                  <a:pt x="13265" y="3342"/>
                </a:lnTo>
                <a:lnTo>
                  <a:pt x="13296" y="3334"/>
                </a:lnTo>
                <a:lnTo>
                  <a:pt x="13312" y="3330"/>
                </a:lnTo>
                <a:lnTo>
                  <a:pt x="13327" y="3328"/>
                </a:lnTo>
                <a:lnTo>
                  <a:pt x="13342" y="3326"/>
                </a:lnTo>
                <a:lnTo>
                  <a:pt x="13357" y="3326"/>
                </a:lnTo>
                <a:lnTo>
                  <a:pt x="13372" y="3324"/>
                </a:lnTo>
                <a:lnTo>
                  <a:pt x="13386" y="3326"/>
                </a:lnTo>
                <a:lnTo>
                  <a:pt x="13399" y="3327"/>
                </a:lnTo>
                <a:lnTo>
                  <a:pt x="13413" y="3330"/>
                </a:lnTo>
                <a:lnTo>
                  <a:pt x="13427" y="3334"/>
                </a:lnTo>
                <a:lnTo>
                  <a:pt x="13440" y="3338"/>
                </a:lnTo>
                <a:lnTo>
                  <a:pt x="13452" y="3344"/>
                </a:lnTo>
                <a:lnTo>
                  <a:pt x="13464" y="3352"/>
                </a:lnTo>
                <a:lnTo>
                  <a:pt x="13448" y="3377"/>
                </a:lnTo>
                <a:lnTo>
                  <a:pt x="13431" y="3402"/>
                </a:lnTo>
                <a:lnTo>
                  <a:pt x="13414" y="3426"/>
                </a:lnTo>
                <a:lnTo>
                  <a:pt x="13396" y="3449"/>
                </a:lnTo>
                <a:lnTo>
                  <a:pt x="13377" y="3472"/>
                </a:lnTo>
                <a:lnTo>
                  <a:pt x="13357" y="3495"/>
                </a:lnTo>
                <a:lnTo>
                  <a:pt x="13336" y="3516"/>
                </a:lnTo>
                <a:lnTo>
                  <a:pt x="13315" y="3537"/>
                </a:lnTo>
                <a:lnTo>
                  <a:pt x="13293" y="3558"/>
                </a:lnTo>
                <a:lnTo>
                  <a:pt x="13271" y="3577"/>
                </a:lnTo>
                <a:lnTo>
                  <a:pt x="13248" y="3598"/>
                </a:lnTo>
                <a:lnTo>
                  <a:pt x="13225" y="3616"/>
                </a:lnTo>
                <a:lnTo>
                  <a:pt x="13178" y="3655"/>
                </a:lnTo>
                <a:lnTo>
                  <a:pt x="13130" y="3692"/>
                </a:lnTo>
                <a:lnTo>
                  <a:pt x="13081" y="3729"/>
                </a:lnTo>
                <a:lnTo>
                  <a:pt x="13033" y="3765"/>
                </a:lnTo>
                <a:lnTo>
                  <a:pt x="12986" y="3803"/>
                </a:lnTo>
                <a:lnTo>
                  <a:pt x="12939" y="3841"/>
                </a:lnTo>
                <a:lnTo>
                  <a:pt x="12916" y="3860"/>
                </a:lnTo>
                <a:lnTo>
                  <a:pt x="12894" y="3880"/>
                </a:lnTo>
                <a:lnTo>
                  <a:pt x="12873" y="3900"/>
                </a:lnTo>
                <a:lnTo>
                  <a:pt x="12851" y="3920"/>
                </a:lnTo>
                <a:lnTo>
                  <a:pt x="12830" y="3942"/>
                </a:lnTo>
                <a:lnTo>
                  <a:pt x="12811" y="3963"/>
                </a:lnTo>
                <a:lnTo>
                  <a:pt x="12791" y="3985"/>
                </a:lnTo>
                <a:lnTo>
                  <a:pt x="12773" y="4008"/>
                </a:lnTo>
                <a:lnTo>
                  <a:pt x="12684" y="4121"/>
                </a:lnTo>
                <a:lnTo>
                  <a:pt x="12595" y="4234"/>
                </a:lnTo>
                <a:lnTo>
                  <a:pt x="12507" y="4346"/>
                </a:lnTo>
                <a:lnTo>
                  <a:pt x="12420" y="4458"/>
                </a:lnTo>
                <a:lnTo>
                  <a:pt x="12332" y="4570"/>
                </a:lnTo>
                <a:lnTo>
                  <a:pt x="12245" y="4683"/>
                </a:lnTo>
                <a:lnTo>
                  <a:pt x="12158" y="4795"/>
                </a:lnTo>
                <a:lnTo>
                  <a:pt x="12072" y="4907"/>
                </a:lnTo>
                <a:lnTo>
                  <a:pt x="11986" y="5020"/>
                </a:lnTo>
                <a:lnTo>
                  <a:pt x="11901" y="5134"/>
                </a:lnTo>
                <a:lnTo>
                  <a:pt x="11817" y="5248"/>
                </a:lnTo>
                <a:lnTo>
                  <a:pt x="11732" y="5364"/>
                </a:lnTo>
                <a:lnTo>
                  <a:pt x="11648" y="5481"/>
                </a:lnTo>
                <a:lnTo>
                  <a:pt x="11566" y="5599"/>
                </a:lnTo>
                <a:lnTo>
                  <a:pt x="11483" y="5718"/>
                </a:lnTo>
                <a:lnTo>
                  <a:pt x="11402" y="5839"/>
                </a:lnTo>
                <a:lnTo>
                  <a:pt x="11385" y="5864"/>
                </a:lnTo>
                <a:lnTo>
                  <a:pt x="11365" y="5889"/>
                </a:lnTo>
                <a:lnTo>
                  <a:pt x="11346" y="5916"/>
                </a:lnTo>
                <a:lnTo>
                  <a:pt x="11325" y="5941"/>
                </a:lnTo>
                <a:lnTo>
                  <a:pt x="11282" y="5993"/>
                </a:lnTo>
                <a:lnTo>
                  <a:pt x="11236" y="6045"/>
                </a:lnTo>
                <a:lnTo>
                  <a:pt x="11190" y="6099"/>
                </a:lnTo>
                <a:lnTo>
                  <a:pt x="11144" y="6154"/>
                </a:lnTo>
                <a:lnTo>
                  <a:pt x="11122" y="6182"/>
                </a:lnTo>
                <a:lnTo>
                  <a:pt x="11099" y="6210"/>
                </a:lnTo>
                <a:lnTo>
                  <a:pt x="11078" y="6240"/>
                </a:lnTo>
                <a:lnTo>
                  <a:pt x="11056" y="6270"/>
                </a:lnTo>
                <a:lnTo>
                  <a:pt x="11037" y="6301"/>
                </a:lnTo>
                <a:lnTo>
                  <a:pt x="11017" y="6332"/>
                </a:lnTo>
                <a:lnTo>
                  <a:pt x="10999" y="6364"/>
                </a:lnTo>
                <a:lnTo>
                  <a:pt x="10982" y="6396"/>
                </a:lnTo>
                <a:lnTo>
                  <a:pt x="10966" y="6429"/>
                </a:lnTo>
                <a:lnTo>
                  <a:pt x="10952" y="6463"/>
                </a:lnTo>
                <a:lnTo>
                  <a:pt x="10939" y="6499"/>
                </a:lnTo>
                <a:lnTo>
                  <a:pt x="10928" y="6535"/>
                </a:lnTo>
                <a:lnTo>
                  <a:pt x="10920" y="6572"/>
                </a:lnTo>
                <a:lnTo>
                  <a:pt x="10912" y="6610"/>
                </a:lnTo>
                <a:lnTo>
                  <a:pt x="10907" y="6650"/>
                </a:lnTo>
                <a:lnTo>
                  <a:pt x="10905" y="6690"/>
                </a:lnTo>
                <a:lnTo>
                  <a:pt x="10904" y="6731"/>
                </a:lnTo>
                <a:lnTo>
                  <a:pt x="10906" y="6775"/>
                </a:lnTo>
                <a:lnTo>
                  <a:pt x="10911" y="6818"/>
                </a:lnTo>
                <a:lnTo>
                  <a:pt x="10919" y="6864"/>
                </a:lnTo>
                <a:lnTo>
                  <a:pt x="10927" y="6866"/>
                </a:lnTo>
                <a:lnTo>
                  <a:pt x="10936" y="6870"/>
                </a:lnTo>
                <a:lnTo>
                  <a:pt x="10944" y="6872"/>
                </a:lnTo>
                <a:lnTo>
                  <a:pt x="10953" y="6875"/>
                </a:lnTo>
                <a:lnTo>
                  <a:pt x="10975" y="6880"/>
                </a:lnTo>
                <a:lnTo>
                  <a:pt x="10999" y="6883"/>
                </a:lnTo>
                <a:lnTo>
                  <a:pt x="11023" y="6885"/>
                </a:lnTo>
                <a:lnTo>
                  <a:pt x="11049" y="6885"/>
                </a:lnTo>
                <a:lnTo>
                  <a:pt x="11076" y="6882"/>
                </a:lnTo>
                <a:lnTo>
                  <a:pt x="11103" y="6878"/>
                </a:lnTo>
                <a:lnTo>
                  <a:pt x="11132" y="6873"/>
                </a:lnTo>
                <a:lnTo>
                  <a:pt x="11160" y="6866"/>
                </a:lnTo>
                <a:lnTo>
                  <a:pt x="11190" y="6858"/>
                </a:lnTo>
                <a:lnTo>
                  <a:pt x="11221" y="6849"/>
                </a:lnTo>
                <a:lnTo>
                  <a:pt x="11251" y="6839"/>
                </a:lnTo>
                <a:lnTo>
                  <a:pt x="11282" y="6827"/>
                </a:lnTo>
                <a:lnTo>
                  <a:pt x="11314" y="6815"/>
                </a:lnTo>
                <a:lnTo>
                  <a:pt x="11345" y="6802"/>
                </a:lnTo>
                <a:lnTo>
                  <a:pt x="11376" y="6788"/>
                </a:lnTo>
                <a:lnTo>
                  <a:pt x="11407" y="6775"/>
                </a:lnTo>
                <a:lnTo>
                  <a:pt x="11469" y="6746"/>
                </a:lnTo>
                <a:lnTo>
                  <a:pt x="11528" y="6716"/>
                </a:lnTo>
                <a:lnTo>
                  <a:pt x="11585" y="6685"/>
                </a:lnTo>
                <a:lnTo>
                  <a:pt x="11639" y="6657"/>
                </a:lnTo>
                <a:lnTo>
                  <a:pt x="11688" y="6629"/>
                </a:lnTo>
                <a:lnTo>
                  <a:pt x="11734" y="6604"/>
                </a:lnTo>
                <a:lnTo>
                  <a:pt x="11773" y="6582"/>
                </a:lnTo>
                <a:lnTo>
                  <a:pt x="11805" y="6564"/>
                </a:lnTo>
                <a:lnTo>
                  <a:pt x="11846" y="6543"/>
                </a:lnTo>
                <a:lnTo>
                  <a:pt x="11889" y="6524"/>
                </a:lnTo>
                <a:lnTo>
                  <a:pt x="11931" y="6507"/>
                </a:lnTo>
                <a:lnTo>
                  <a:pt x="11974" y="6490"/>
                </a:lnTo>
                <a:lnTo>
                  <a:pt x="12061" y="6459"/>
                </a:lnTo>
                <a:lnTo>
                  <a:pt x="12150" y="6430"/>
                </a:lnTo>
                <a:lnTo>
                  <a:pt x="12239" y="6401"/>
                </a:lnTo>
                <a:lnTo>
                  <a:pt x="12329" y="6370"/>
                </a:lnTo>
                <a:lnTo>
                  <a:pt x="12373" y="6354"/>
                </a:lnTo>
                <a:lnTo>
                  <a:pt x="12418" y="6337"/>
                </a:lnTo>
                <a:lnTo>
                  <a:pt x="12463" y="6319"/>
                </a:lnTo>
                <a:lnTo>
                  <a:pt x="12507" y="6299"/>
                </a:lnTo>
                <a:lnTo>
                  <a:pt x="12553" y="6279"/>
                </a:lnTo>
                <a:lnTo>
                  <a:pt x="12598" y="6256"/>
                </a:lnTo>
                <a:lnTo>
                  <a:pt x="12642" y="6234"/>
                </a:lnTo>
                <a:lnTo>
                  <a:pt x="12687" y="6210"/>
                </a:lnTo>
                <a:lnTo>
                  <a:pt x="12732" y="6187"/>
                </a:lnTo>
                <a:lnTo>
                  <a:pt x="12775" y="6162"/>
                </a:lnTo>
                <a:lnTo>
                  <a:pt x="12820" y="6137"/>
                </a:lnTo>
                <a:lnTo>
                  <a:pt x="12863" y="6112"/>
                </a:lnTo>
                <a:lnTo>
                  <a:pt x="12950" y="6059"/>
                </a:lnTo>
                <a:lnTo>
                  <a:pt x="13036" y="6004"/>
                </a:lnTo>
                <a:lnTo>
                  <a:pt x="13121" y="5947"/>
                </a:lnTo>
                <a:lnTo>
                  <a:pt x="13205" y="5888"/>
                </a:lnTo>
                <a:lnTo>
                  <a:pt x="13286" y="5828"/>
                </a:lnTo>
                <a:lnTo>
                  <a:pt x="13366" y="5767"/>
                </a:lnTo>
                <a:lnTo>
                  <a:pt x="13445" y="5704"/>
                </a:lnTo>
                <a:lnTo>
                  <a:pt x="13522" y="5640"/>
                </a:lnTo>
                <a:lnTo>
                  <a:pt x="13598" y="5576"/>
                </a:lnTo>
                <a:lnTo>
                  <a:pt x="13670" y="5510"/>
                </a:lnTo>
                <a:lnTo>
                  <a:pt x="13741" y="5444"/>
                </a:lnTo>
                <a:lnTo>
                  <a:pt x="13809" y="5378"/>
                </a:lnTo>
                <a:lnTo>
                  <a:pt x="13872" y="5315"/>
                </a:lnTo>
                <a:lnTo>
                  <a:pt x="13969" y="5215"/>
                </a:lnTo>
                <a:lnTo>
                  <a:pt x="14026" y="5155"/>
                </a:lnTo>
                <a:lnTo>
                  <a:pt x="14088" y="5094"/>
                </a:lnTo>
                <a:lnTo>
                  <a:pt x="14152" y="5029"/>
                </a:lnTo>
                <a:lnTo>
                  <a:pt x="14217" y="4964"/>
                </a:lnTo>
                <a:lnTo>
                  <a:pt x="14281" y="4902"/>
                </a:lnTo>
                <a:lnTo>
                  <a:pt x="14345" y="4843"/>
                </a:lnTo>
                <a:lnTo>
                  <a:pt x="14405" y="4790"/>
                </a:lnTo>
                <a:lnTo>
                  <a:pt x="14460" y="4743"/>
                </a:lnTo>
                <a:lnTo>
                  <a:pt x="14485" y="4724"/>
                </a:lnTo>
                <a:lnTo>
                  <a:pt x="14509" y="4705"/>
                </a:lnTo>
                <a:lnTo>
                  <a:pt x="14531" y="4691"/>
                </a:lnTo>
                <a:lnTo>
                  <a:pt x="14550" y="4679"/>
                </a:lnTo>
                <a:lnTo>
                  <a:pt x="14568" y="4670"/>
                </a:lnTo>
                <a:lnTo>
                  <a:pt x="14582" y="4664"/>
                </a:lnTo>
                <a:lnTo>
                  <a:pt x="14595" y="4662"/>
                </a:lnTo>
                <a:lnTo>
                  <a:pt x="14604" y="4664"/>
                </a:lnTo>
                <a:lnTo>
                  <a:pt x="14590" y="4711"/>
                </a:lnTo>
                <a:lnTo>
                  <a:pt x="14579" y="4757"/>
                </a:lnTo>
                <a:lnTo>
                  <a:pt x="14570" y="4803"/>
                </a:lnTo>
                <a:lnTo>
                  <a:pt x="14562" y="4849"/>
                </a:lnTo>
                <a:lnTo>
                  <a:pt x="14556" y="4893"/>
                </a:lnTo>
                <a:lnTo>
                  <a:pt x="14552" y="4938"/>
                </a:lnTo>
                <a:lnTo>
                  <a:pt x="14549" y="4983"/>
                </a:lnTo>
                <a:lnTo>
                  <a:pt x="14548" y="5026"/>
                </a:lnTo>
                <a:lnTo>
                  <a:pt x="14549" y="5071"/>
                </a:lnTo>
                <a:lnTo>
                  <a:pt x="14550" y="5114"/>
                </a:lnTo>
                <a:lnTo>
                  <a:pt x="14554" y="5157"/>
                </a:lnTo>
                <a:lnTo>
                  <a:pt x="14557" y="5200"/>
                </a:lnTo>
                <a:lnTo>
                  <a:pt x="14562" y="5242"/>
                </a:lnTo>
                <a:lnTo>
                  <a:pt x="14569" y="5285"/>
                </a:lnTo>
                <a:lnTo>
                  <a:pt x="14576" y="5327"/>
                </a:lnTo>
                <a:lnTo>
                  <a:pt x="14582" y="5368"/>
                </a:lnTo>
                <a:lnTo>
                  <a:pt x="14600" y="5452"/>
                </a:lnTo>
                <a:lnTo>
                  <a:pt x="14619" y="5533"/>
                </a:lnTo>
                <a:lnTo>
                  <a:pt x="14639" y="5615"/>
                </a:lnTo>
                <a:lnTo>
                  <a:pt x="14659" y="5695"/>
                </a:lnTo>
                <a:lnTo>
                  <a:pt x="14680" y="5775"/>
                </a:lnTo>
                <a:lnTo>
                  <a:pt x="14698" y="5854"/>
                </a:lnTo>
                <a:lnTo>
                  <a:pt x="14707" y="5894"/>
                </a:lnTo>
                <a:lnTo>
                  <a:pt x="14715" y="5933"/>
                </a:lnTo>
                <a:lnTo>
                  <a:pt x="14723" y="5972"/>
                </a:lnTo>
                <a:lnTo>
                  <a:pt x="14730" y="6012"/>
                </a:lnTo>
                <a:lnTo>
                  <a:pt x="14722" y="6049"/>
                </a:lnTo>
                <a:lnTo>
                  <a:pt x="14713" y="6086"/>
                </a:lnTo>
                <a:lnTo>
                  <a:pt x="14705" y="6124"/>
                </a:lnTo>
                <a:lnTo>
                  <a:pt x="14696" y="6161"/>
                </a:lnTo>
                <a:lnTo>
                  <a:pt x="14719" y="6172"/>
                </a:lnTo>
                <a:lnTo>
                  <a:pt x="14742" y="6184"/>
                </a:lnTo>
                <a:lnTo>
                  <a:pt x="14766" y="6195"/>
                </a:lnTo>
                <a:lnTo>
                  <a:pt x="14789" y="6208"/>
                </a:lnTo>
                <a:lnTo>
                  <a:pt x="14842" y="6193"/>
                </a:lnTo>
                <a:lnTo>
                  <a:pt x="14910" y="6175"/>
                </a:lnTo>
                <a:lnTo>
                  <a:pt x="14991" y="6153"/>
                </a:lnTo>
                <a:lnTo>
                  <a:pt x="15083" y="6130"/>
                </a:lnTo>
                <a:lnTo>
                  <a:pt x="15183" y="6105"/>
                </a:lnTo>
                <a:lnTo>
                  <a:pt x="15288" y="6080"/>
                </a:lnTo>
                <a:lnTo>
                  <a:pt x="15397" y="6054"/>
                </a:lnTo>
                <a:lnTo>
                  <a:pt x="15507" y="6029"/>
                </a:lnTo>
                <a:lnTo>
                  <a:pt x="15617" y="6006"/>
                </a:lnTo>
                <a:lnTo>
                  <a:pt x="15723" y="5987"/>
                </a:lnTo>
                <a:lnTo>
                  <a:pt x="15774" y="5978"/>
                </a:lnTo>
                <a:lnTo>
                  <a:pt x="15824" y="5970"/>
                </a:lnTo>
                <a:lnTo>
                  <a:pt x="15872" y="5963"/>
                </a:lnTo>
                <a:lnTo>
                  <a:pt x="15917" y="5957"/>
                </a:lnTo>
                <a:lnTo>
                  <a:pt x="15960" y="5952"/>
                </a:lnTo>
                <a:lnTo>
                  <a:pt x="16000" y="5950"/>
                </a:lnTo>
                <a:lnTo>
                  <a:pt x="16038" y="5948"/>
                </a:lnTo>
                <a:lnTo>
                  <a:pt x="16072" y="5948"/>
                </a:lnTo>
                <a:lnTo>
                  <a:pt x="16103" y="5950"/>
                </a:lnTo>
                <a:lnTo>
                  <a:pt x="16130" y="5954"/>
                </a:lnTo>
                <a:lnTo>
                  <a:pt x="16153" y="5958"/>
                </a:lnTo>
                <a:lnTo>
                  <a:pt x="16170" y="5965"/>
                </a:lnTo>
                <a:lnTo>
                  <a:pt x="16170" y="5998"/>
                </a:lnTo>
                <a:lnTo>
                  <a:pt x="16172" y="6029"/>
                </a:lnTo>
                <a:lnTo>
                  <a:pt x="16174" y="6059"/>
                </a:lnTo>
                <a:lnTo>
                  <a:pt x="16178" y="6088"/>
                </a:lnTo>
                <a:lnTo>
                  <a:pt x="16184" y="6114"/>
                </a:lnTo>
                <a:lnTo>
                  <a:pt x="16190" y="6138"/>
                </a:lnTo>
                <a:lnTo>
                  <a:pt x="16197" y="6161"/>
                </a:lnTo>
                <a:lnTo>
                  <a:pt x="16206" y="6183"/>
                </a:lnTo>
                <a:lnTo>
                  <a:pt x="16217" y="6203"/>
                </a:lnTo>
                <a:lnTo>
                  <a:pt x="16228" y="6223"/>
                </a:lnTo>
                <a:lnTo>
                  <a:pt x="16241" y="6240"/>
                </a:lnTo>
                <a:lnTo>
                  <a:pt x="16255" y="6256"/>
                </a:lnTo>
                <a:lnTo>
                  <a:pt x="16269" y="6270"/>
                </a:lnTo>
                <a:lnTo>
                  <a:pt x="16285" y="6283"/>
                </a:lnTo>
                <a:lnTo>
                  <a:pt x="16303" y="6295"/>
                </a:lnTo>
                <a:lnTo>
                  <a:pt x="16321" y="6306"/>
                </a:lnTo>
                <a:lnTo>
                  <a:pt x="16340" y="6315"/>
                </a:lnTo>
                <a:lnTo>
                  <a:pt x="16360" y="6324"/>
                </a:lnTo>
                <a:lnTo>
                  <a:pt x="16382" y="6330"/>
                </a:lnTo>
                <a:lnTo>
                  <a:pt x="16405" y="6336"/>
                </a:lnTo>
                <a:lnTo>
                  <a:pt x="16427" y="6341"/>
                </a:lnTo>
                <a:lnTo>
                  <a:pt x="16452" y="6344"/>
                </a:lnTo>
                <a:lnTo>
                  <a:pt x="16477" y="6346"/>
                </a:lnTo>
                <a:lnTo>
                  <a:pt x="16503" y="6348"/>
                </a:lnTo>
                <a:lnTo>
                  <a:pt x="16531" y="6348"/>
                </a:lnTo>
                <a:lnTo>
                  <a:pt x="16559" y="6348"/>
                </a:lnTo>
                <a:lnTo>
                  <a:pt x="16588" y="6345"/>
                </a:lnTo>
                <a:lnTo>
                  <a:pt x="16618" y="6343"/>
                </a:lnTo>
                <a:lnTo>
                  <a:pt x="16648" y="6338"/>
                </a:lnTo>
                <a:lnTo>
                  <a:pt x="16681" y="6334"/>
                </a:lnTo>
                <a:lnTo>
                  <a:pt x="16713" y="6329"/>
                </a:lnTo>
                <a:lnTo>
                  <a:pt x="16746" y="6322"/>
                </a:lnTo>
                <a:lnTo>
                  <a:pt x="16844" y="6302"/>
                </a:lnTo>
                <a:lnTo>
                  <a:pt x="16942" y="6280"/>
                </a:lnTo>
                <a:lnTo>
                  <a:pt x="17038" y="6256"/>
                </a:lnTo>
                <a:lnTo>
                  <a:pt x="17134" y="6233"/>
                </a:lnTo>
                <a:lnTo>
                  <a:pt x="17229" y="6210"/>
                </a:lnTo>
                <a:lnTo>
                  <a:pt x="17325" y="6188"/>
                </a:lnTo>
                <a:lnTo>
                  <a:pt x="17372" y="6178"/>
                </a:lnTo>
                <a:lnTo>
                  <a:pt x="17420" y="6168"/>
                </a:lnTo>
                <a:lnTo>
                  <a:pt x="17468" y="6159"/>
                </a:lnTo>
                <a:lnTo>
                  <a:pt x="17515" y="6151"/>
                </a:lnTo>
                <a:lnTo>
                  <a:pt x="17564" y="6143"/>
                </a:lnTo>
                <a:lnTo>
                  <a:pt x="17612" y="6136"/>
                </a:lnTo>
                <a:lnTo>
                  <a:pt x="17660" y="6130"/>
                </a:lnTo>
                <a:lnTo>
                  <a:pt x="17709" y="6124"/>
                </a:lnTo>
                <a:lnTo>
                  <a:pt x="17757" y="6121"/>
                </a:lnTo>
                <a:lnTo>
                  <a:pt x="17806" y="6117"/>
                </a:lnTo>
                <a:lnTo>
                  <a:pt x="17856" y="6116"/>
                </a:lnTo>
                <a:lnTo>
                  <a:pt x="17905" y="6116"/>
                </a:lnTo>
                <a:lnTo>
                  <a:pt x="17954" y="6117"/>
                </a:lnTo>
                <a:lnTo>
                  <a:pt x="18004" y="6120"/>
                </a:lnTo>
                <a:lnTo>
                  <a:pt x="18055" y="6124"/>
                </a:lnTo>
                <a:lnTo>
                  <a:pt x="18105" y="6130"/>
                </a:lnTo>
                <a:lnTo>
                  <a:pt x="18157" y="6138"/>
                </a:lnTo>
                <a:lnTo>
                  <a:pt x="18208" y="6148"/>
                </a:lnTo>
                <a:lnTo>
                  <a:pt x="18260" y="6160"/>
                </a:lnTo>
                <a:lnTo>
                  <a:pt x="18313" y="6172"/>
                </a:lnTo>
                <a:lnTo>
                  <a:pt x="18318" y="6184"/>
                </a:lnTo>
                <a:lnTo>
                  <a:pt x="18324" y="6195"/>
                </a:lnTo>
                <a:lnTo>
                  <a:pt x="18315" y="6211"/>
                </a:lnTo>
                <a:lnTo>
                  <a:pt x="18311" y="6218"/>
                </a:lnTo>
                <a:lnTo>
                  <a:pt x="18306" y="6222"/>
                </a:lnTo>
                <a:lnTo>
                  <a:pt x="18290" y="6231"/>
                </a:lnTo>
                <a:lnTo>
                  <a:pt x="18264" y="6239"/>
                </a:lnTo>
                <a:lnTo>
                  <a:pt x="18239" y="6247"/>
                </a:lnTo>
                <a:lnTo>
                  <a:pt x="18214" y="6253"/>
                </a:lnTo>
                <a:lnTo>
                  <a:pt x="18190" y="6258"/>
                </a:lnTo>
                <a:lnTo>
                  <a:pt x="18164" y="6262"/>
                </a:lnTo>
                <a:lnTo>
                  <a:pt x="18138" y="6265"/>
                </a:lnTo>
                <a:lnTo>
                  <a:pt x="18113" y="6269"/>
                </a:lnTo>
                <a:lnTo>
                  <a:pt x="18088" y="6271"/>
                </a:lnTo>
                <a:lnTo>
                  <a:pt x="18037" y="6273"/>
                </a:lnTo>
                <a:lnTo>
                  <a:pt x="17986" y="6273"/>
                </a:lnTo>
                <a:lnTo>
                  <a:pt x="17936" y="6273"/>
                </a:lnTo>
                <a:lnTo>
                  <a:pt x="17885" y="6272"/>
                </a:lnTo>
                <a:lnTo>
                  <a:pt x="17836" y="6272"/>
                </a:lnTo>
                <a:lnTo>
                  <a:pt x="17787" y="6272"/>
                </a:lnTo>
                <a:lnTo>
                  <a:pt x="17763" y="6273"/>
                </a:lnTo>
                <a:lnTo>
                  <a:pt x="17739" y="6274"/>
                </a:lnTo>
                <a:lnTo>
                  <a:pt x="17715" y="6277"/>
                </a:lnTo>
                <a:lnTo>
                  <a:pt x="17692" y="6279"/>
                </a:lnTo>
                <a:lnTo>
                  <a:pt x="17669" y="6282"/>
                </a:lnTo>
                <a:lnTo>
                  <a:pt x="17646" y="6287"/>
                </a:lnTo>
                <a:lnTo>
                  <a:pt x="17624" y="6291"/>
                </a:lnTo>
                <a:lnTo>
                  <a:pt x="17601" y="6297"/>
                </a:lnTo>
                <a:lnTo>
                  <a:pt x="17580" y="6305"/>
                </a:lnTo>
                <a:lnTo>
                  <a:pt x="17559" y="6313"/>
                </a:lnTo>
                <a:lnTo>
                  <a:pt x="17538" y="6324"/>
                </a:lnTo>
                <a:lnTo>
                  <a:pt x="17518" y="6334"/>
                </a:lnTo>
                <a:lnTo>
                  <a:pt x="17510" y="6359"/>
                </a:lnTo>
                <a:lnTo>
                  <a:pt x="17503" y="6381"/>
                </a:lnTo>
                <a:lnTo>
                  <a:pt x="17495" y="6398"/>
                </a:lnTo>
                <a:lnTo>
                  <a:pt x="17488" y="6413"/>
                </a:lnTo>
                <a:lnTo>
                  <a:pt x="17480" y="6425"/>
                </a:lnTo>
                <a:lnTo>
                  <a:pt x="17473" y="6435"/>
                </a:lnTo>
                <a:lnTo>
                  <a:pt x="17464" y="6444"/>
                </a:lnTo>
                <a:lnTo>
                  <a:pt x="17455" y="6451"/>
                </a:lnTo>
                <a:lnTo>
                  <a:pt x="17446" y="6456"/>
                </a:lnTo>
                <a:lnTo>
                  <a:pt x="17434" y="6462"/>
                </a:lnTo>
                <a:lnTo>
                  <a:pt x="17422" y="6467"/>
                </a:lnTo>
                <a:lnTo>
                  <a:pt x="17408" y="6472"/>
                </a:lnTo>
                <a:lnTo>
                  <a:pt x="17375" y="6486"/>
                </a:lnTo>
                <a:lnTo>
                  <a:pt x="17333" y="6507"/>
                </a:lnTo>
                <a:lnTo>
                  <a:pt x="17307" y="6522"/>
                </a:lnTo>
                <a:lnTo>
                  <a:pt x="17277" y="6540"/>
                </a:lnTo>
                <a:lnTo>
                  <a:pt x="17245" y="6563"/>
                </a:lnTo>
                <a:lnTo>
                  <a:pt x="17209" y="6588"/>
                </a:lnTo>
                <a:lnTo>
                  <a:pt x="17171" y="6617"/>
                </a:lnTo>
                <a:lnTo>
                  <a:pt x="17130" y="6649"/>
                </a:lnTo>
                <a:lnTo>
                  <a:pt x="17087" y="6683"/>
                </a:lnTo>
                <a:lnTo>
                  <a:pt x="17042" y="6721"/>
                </a:lnTo>
                <a:lnTo>
                  <a:pt x="16998" y="6760"/>
                </a:lnTo>
                <a:lnTo>
                  <a:pt x="16951" y="6802"/>
                </a:lnTo>
                <a:lnTo>
                  <a:pt x="16904" y="6846"/>
                </a:lnTo>
                <a:lnTo>
                  <a:pt x="16856" y="6890"/>
                </a:lnTo>
                <a:lnTo>
                  <a:pt x="16809" y="6937"/>
                </a:lnTo>
                <a:lnTo>
                  <a:pt x="16761" y="6987"/>
                </a:lnTo>
                <a:lnTo>
                  <a:pt x="16715" y="7036"/>
                </a:lnTo>
                <a:lnTo>
                  <a:pt x="16669" y="7086"/>
                </a:lnTo>
                <a:lnTo>
                  <a:pt x="16624" y="7138"/>
                </a:lnTo>
                <a:lnTo>
                  <a:pt x="16581" y="7189"/>
                </a:lnTo>
                <a:lnTo>
                  <a:pt x="16540" y="7242"/>
                </a:lnTo>
                <a:lnTo>
                  <a:pt x="16501" y="7295"/>
                </a:lnTo>
                <a:lnTo>
                  <a:pt x="16464" y="7347"/>
                </a:lnTo>
                <a:lnTo>
                  <a:pt x="16431" y="7399"/>
                </a:lnTo>
                <a:lnTo>
                  <a:pt x="16400" y="7451"/>
                </a:lnTo>
                <a:lnTo>
                  <a:pt x="16374" y="7502"/>
                </a:lnTo>
                <a:lnTo>
                  <a:pt x="16350" y="7552"/>
                </a:lnTo>
                <a:lnTo>
                  <a:pt x="16331" y="7601"/>
                </a:lnTo>
                <a:lnTo>
                  <a:pt x="16316" y="7651"/>
                </a:lnTo>
                <a:lnTo>
                  <a:pt x="16306" y="7697"/>
                </a:lnTo>
                <a:lnTo>
                  <a:pt x="16301" y="7742"/>
                </a:lnTo>
                <a:lnTo>
                  <a:pt x="16301" y="7786"/>
                </a:lnTo>
                <a:lnTo>
                  <a:pt x="16308" y="7827"/>
                </a:lnTo>
                <a:lnTo>
                  <a:pt x="16320" y="7866"/>
                </a:lnTo>
                <a:lnTo>
                  <a:pt x="16330" y="7889"/>
                </a:lnTo>
                <a:lnTo>
                  <a:pt x="16342" y="7912"/>
                </a:lnTo>
                <a:lnTo>
                  <a:pt x="16354" y="7932"/>
                </a:lnTo>
                <a:lnTo>
                  <a:pt x="16367" y="7953"/>
                </a:lnTo>
                <a:lnTo>
                  <a:pt x="16381" y="7973"/>
                </a:lnTo>
                <a:lnTo>
                  <a:pt x="16395" y="7991"/>
                </a:lnTo>
                <a:lnTo>
                  <a:pt x="16410" y="8009"/>
                </a:lnTo>
                <a:lnTo>
                  <a:pt x="16425" y="8027"/>
                </a:lnTo>
                <a:lnTo>
                  <a:pt x="16456" y="8062"/>
                </a:lnTo>
                <a:lnTo>
                  <a:pt x="16488" y="8095"/>
                </a:lnTo>
                <a:lnTo>
                  <a:pt x="16520" y="8129"/>
                </a:lnTo>
                <a:lnTo>
                  <a:pt x="16550" y="8165"/>
                </a:lnTo>
                <a:lnTo>
                  <a:pt x="16548" y="8176"/>
                </a:lnTo>
                <a:lnTo>
                  <a:pt x="16544" y="8188"/>
                </a:lnTo>
                <a:lnTo>
                  <a:pt x="16542" y="8199"/>
                </a:lnTo>
                <a:lnTo>
                  <a:pt x="16539" y="8211"/>
                </a:lnTo>
                <a:lnTo>
                  <a:pt x="16531" y="8224"/>
                </a:lnTo>
                <a:lnTo>
                  <a:pt x="16523" y="8237"/>
                </a:lnTo>
                <a:lnTo>
                  <a:pt x="16513" y="8250"/>
                </a:lnTo>
                <a:lnTo>
                  <a:pt x="16505" y="8260"/>
                </a:lnTo>
                <a:lnTo>
                  <a:pt x="16495" y="8270"/>
                </a:lnTo>
                <a:lnTo>
                  <a:pt x="16486" y="8279"/>
                </a:lnTo>
                <a:lnTo>
                  <a:pt x="16476" y="8287"/>
                </a:lnTo>
                <a:lnTo>
                  <a:pt x="16464" y="8295"/>
                </a:lnTo>
                <a:lnTo>
                  <a:pt x="16454" y="8302"/>
                </a:lnTo>
                <a:lnTo>
                  <a:pt x="16442" y="8309"/>
                </a:lnTo>
                <a:lnTo>
                  <a:pt x="16431" y="8315"/>
                </a:lnTo>
                <a:lnTo>
                  <a:pt x="16419" y="8321"/>
                </a:lnTo>
                <a:lnTo>
                  <a:pt x="16395" y="8331"/>
                </a:lnTo>
                <a:lnTo>
                  <a:pt x="16369" y="8339"/>
                </a:lnTo>
                <a:lnTo>
                  <a:pt x="16316" y="8355"/>
                </a:lnTo>
                <a:lnTo>
                  <a:pt x="16261" y="8371"/>
                </a:lnTo>
                <a:lnTo>
                  <a:pt x="16233" y="8380"/>
                </a:lnTo>
                <a:lnTo>
                  <a:pt x="16204" y="8392"/>
                </a:lnTo>
                <a:lnTo>
                  <a:pt x="16176" y="8404"/>
                </a:lnTo>
                <a:lnTo>
                  <a:pt x="16147" y="8418"/>
                </a:lnTo>
                <a:lnTo>
                  <a:pt x="16116" y="8453"/>
                </a:lnTo>
                <a:lnTo>
                  <a:pt x="16084" y="8488"/>
                </a:lnTo>
                <a:lnTo>
                  <a:pt x="16052" y="8522"/>
                </a:lnTo>
                <a:lnTo>
                  <a:pt x="16021" y="8557"/>
                </a:lnTo>
                <a:lnTo>
                  <a:pt x="15997" y="8575"/>
                </a:lnTo>
                <a:lnTo>
                  <a:pt x="15972" y="8593"/>
                </a:lnTo>
                <a:lnTo>
                  <a:pt x="15944" y="8612"/>
                </a:lnTo>
                <a:lnTo>
                  <a:pt x="15917" y="8630"/>
                </a:lnTo>
                <a:lnTo>
                  <a:pt x="15857" y="8668"/>
                </a:lnTo>
                <a:lnTo>
                  <a:pt x="15794" y="8705"/>
                </a:lnTo>
                <a:lnTo>
                  <a:pt x="15729" y="8745"/>
                </a:lnTo>
                <a:lnTo>
                  <a:pt x="15661" y="8786"/>
                </a:lnTo>
                <a:lnTo>
                  <a:pt x="15594" y="8826"/>
                </a:lnTo>
                <a:lnTo>
                  <a:pt x="15525" y="8867"/>
                </a:lnTo>
                <a:lnTo>
                  <a:pt x="15459" y="8909"/>
                </a:lnTo>
                <a:lnTo>
                  <a:pt x="15393" y="8953"/>
                </a:lnTo>
                <a:lnTo>
                  <a:pt x="15362" y="8975"/>
                </a:lnTo>
                <a:lnTo>
                  <a:pt x="15331" y="8996"/>
                </a:lnTo>
                <a:lnTo>
                  <a:pt x="15302" y="9018"/>
                </a:lnTo>
                <a:lnTo>
                  <a:pt x="15273" y="9041"/>
                </a:lnTo>
                <a:lnTo>
                  <a:pt x="15247" y="9063"/>
                </a:lnTo>
                <a:lnTo>
                  <a:pt x="15220" y="9086"/>
                </a:lnTo>
                <a:lnTo>
                  <a:pt x="15196" y="9109"/>
                </a:lnTo>
                <a:lnTo>
                  <a:pt x="15173" y="9131"/>
                </a:lnTo>
                <a:lnTo>
                  <a:pt x="15152" y="9154"/>
                </a:lnTo>
                <a:lnTo>
                  <a:pt x="15132" y="9177"/>
                </a:lnTo>
                <a:lnTo>
                  <a:pt x="15115" y="9201"/>
                </a:lnTo>
                <a:lnTo>
                  <a:pt x="15099" y="9224"/>
                </a:lnTo>
                <a:lnTo>
                  <a:pt x="15086" y="9248"/>
                </a:lnTo>
                <a:lnTo>
                  <a:pt x="15075" y="9272"/>
                </a:lnTo>
                <a:lnTo>
                  <a:pt x="15065" y="9296"/>
                </a:lnTo>
                <a:lnTo>
                  <a:pt x="15058" y="9320"/>
                </a:lnTo>
                <a:lnTo>
                  <a:pt x="15051" y="9346"/>
                </a:lnTo>
                <a:lnTo>
                  <a:pt x="15046" y="9371"/>
                </a:lnTo>
                <a:lnTo>
                  <a:pt x="15044" y="9396"/>
                </a:lnTo>
                <a:lnTo>
                  <a:pt x="15043" y="9421"/>
                </a:lnTo>
                <a:lnTo>
                  <a:pt x="15043" y="9446"/>
                </a:lnTo>
                <a:lnTo>
                  <a:pt x="15044" y="9473"/>
                </a:lnTo>
                <a:lnTo>
                  <a:pt x="15046" y="9498"/>
                </a:lnTo>
                <a:lnTo>
                  <a:pt x="15051" y="9523"/>
                </a:lnTo>
                <a:lnTo>
                  <a:pt x="15055" y="9548"/>
                </a:lnTo>
                <a:lnTo>
                  <a:pt x="15062" y="9573"/>
                </a:lnTo>
                <a:lnTo>
                  <a:pt x="15069" y="9597"/>
                </a:lnTo>
                <a:lnTo>
                  <a:pt x="15077" y="9623"/>
                </a:lnTo>
                <a:lnTo>
                  <a:pt x="15086" y="9647"/>
                </a:lnTo>
                <a:lnTo>
                  <a:pt x="15096" y="9671"/>
                </a:lnTo>
                <a:lnTo>
                  <a:pt x="15106" y="9694"/>
                </a:lnTo>
                <a:lnTo>
                  <a:pt x="15117" y="9717"/>
                </a:lnTo>
                <a:lnTo>
                  <a:pt x="15129" y="9739"/>
                </a:lnTo>
                <a:lnTo>
                  <a:pt x="15140" y="9761"/>
                </a:lnTo>
                <a:lnTo>
                  <a:pt x="15153" y="9783"/>
                </a:lnTo>
                <a:lnTo>
                  <a:pt x="15165" y="9804"/>
                </a:lnTo>
                <a:lnTo>
                  <a:pt x="15179" y="9823"/>
                </a:lnTo>
                <a:lnTo>
                  <a:pt x="15192" y="9843"/>
                </a:lnTo>
                <a:lnTo>
                  <a:pt x="15205" y="9861"/>
                </a:lnTo>
                <a:lnTo>
                  <a:pt x="15219" y="9878"/>
                </a:lnTo>
                <a:lnTo>
                  <a:pt x="15246" y="9910"/>
                </a:lnTo>
                <a:lnTo>
                  <a:pt x="15272" y="9939"/>
                </a:lnTo>
                <a:lnTo>
                  <a:pt x="15335" y="10004"/>
                </a:lnTo>
                <a:lnTo>
                  <a:pt x="15398" y="10069"/>
                </a:lnTo>
                <a:lnTo>
                  <a:pt x="15461" y="10136"/>
                </a:lnTo>
                <a:lnTo>
                  <a:pt x="15524" y="10202"/>
                </a:lnTo>
                <a:lnTo>
                  <a:pt x="15556" y="10235"/>
                </a:lnTo>
                <a:lnTo>
                  <a:pt x="15589" y="10267"/>
                </a:lnTo>
                <a:lnTo>
                  <a:pt x="15622" y="10298"/>
                </a:lnTo>
                <a:lnTo>
                  <a:pt x="15656" y="10329"/>
                </a:lnTo>
                <a:lnTo>
                  <a:pt x="15690" y="10359"/>
                </a:lnTo>
                <a:lnTo>
                  <a:pt x="15724" y="10389"/>
                </a:lnTo>
                <a:lnTo>
                  <a:pt x="15760" y="10417"/>
                </a:lnTo>
                <a:lnTo>
                  <a:pt x="15795" y="10445"/>
                </a:lnTo>
                <a:lnTo>
                  <a:pt x="15832" y="10471"/>
                </a:lnTo>
                <a:lnTo>
                  <a:pt x="15870" y="10495"/>
                </a:lnTo>
                <a:lnTo>
                  <a:pt x="15908" y="10519"/>
                </a:lnTo>
                <a:lnTo>
                  <a:pt x="15948" y="10541"/>
                </a:lnTo>
                <a:lnTo>
                  <a:pt x="15988" y="10562"/>
                </a:lnTo>
                <a:lnTo>
                  <a:pt x="16029" y="10580"/>
                </a:lnTo>
                <a:lnTo>
                  <a:pt x="16071" y="10597"/>
                </a:lnTo>
                <a:lnTo>
                  <a:pt x="16116" y="10612"/>
                </a:lnTo>
                <a:lnTo>
                  <a:pt x="16161" y="10626"/>
                </a:lnTo>
                <a:lnTo>
                  <a:pt x="16206" y="10636"/>
                </a:lnTo>
                <a:lnTo>
                  <a:pt x="16255" y="10645"/>
                </a:lnTo>
                <a:lnTo>
                  <a:pt x="16304" y="10652"/>
                </a:lnTo>
                <a:lnTo>
                  <a:pt x="16354" y="10656"/>
                </a:lnTo>
                <a:lnTo>
                  <a:pt x="16407" y="10658"/>
                </a:lnTo>
                <a:lnTo>
                  <a:pt x="16461" y="10657"/>
                </a:lnTo>
                <a:lnTo>
                  <a:pt x="16516" y="10652"/>
                </a:lnTo>
                <a:lnTo>
                  <a:pt x="16516" y="10658"/>
                </a:lnTo>
                <a:lnTo>
                  <a:pt x="16516" y="10664"/>
                </a:lnTo>
                <a:lnTo>
                  <a:pt x="16508" y="10676"/>
                </a:lnTo>
                <a:lnTo>
                  <a:pt x="16498" y="10688"/>
                </a:lnTo>
                <a:lnTo>
                  <a:pt x="16489" y="10699"/>
                </a:lnTo>
                <a:lnTo>
                  <a:pt x="16481" y="10711"/>
                </a:lnTo>
                <a:lnTo>
                  <a:pt x="16427" y="10727"/>
                </a:lnTo>
                <a:lnTo>
                  <a:pt x="16372" y="10739"/>
                </a:lnTo>
                <a:lnTo>
                  <a:pt x="16318" y="10751"/>
                </a:lnTo>
                <a:lnTo>
                  <a:pt x="16261" y="10761"/>
                </a:lnTo>
                <a:lnTo>
                  <a:pt x="16205" y="10768"/>
                </a:lnTo>
                <a:lnTo>
                  <a:pt x="16149" y="10775"/>
                </a:lnTo>
                <a:lnTo>
                  <a:pt x="16093" y="10779"/>
                </a:lnTo>
                <a:lnTo>
                  <a:pt x="16036" y="10782"/>
                </a:lnTo>
                <a:lnTo>
                  <a:pt x="15977" y="10784"/>
                </a:lnTo>
                <a:lnTo>
                  <a:pt x="15920" y="10784"/>
                </a:lnTo>
                <a:lnTo>
                  <a:pt x="15862" y="10784"/>
                </a:lnTo>
                <a:lnTo>
                  <a:pt x="15802" y="10783"/>
                </a:lnTo>
                <a:lnTo>
                  <a:pt x="15684" y="10778"/>
                </a:lnTo>
                <a:lnTo>
                  <a:pt x="15565" y="10771"/>
                </a:lnTo>
                <a:lnTo>
                  <a:pt x="15444" y="10764"/>
                </a:lnTo>
                <a:lnTo>
                  <a:pt x="15322" y="10756"/>
                </a:lnTo>
                <a:lnTo>
                  <a:pt x="15262" y="10754"/>
                </a:lnTo>
                <a:lnTo>
                  <a:pt x="15200" y="10751"/>
                </a:lnTo>
                <a:lnTo>
                  <a:pt x="15139" y="10748"/>
                </a:lnTo>
                <a:lnTo>
                  <a:pt x="15077" y="10747"/>
                </a:lnTo>
                <a:lnTo>
                  <a:pt x="15015" y="10747"/>
                </a:lnTo>
                <a:lnTo>
                  <a:pt x="14954" y="10747"/>
                </a:lnTo>
                <a:lnTo>
                  <a:pt x="14892" y="10749"/>
                </a:lnTo>
                <a:lnTo>
                  <a:pt x="14830" y="10752"/>
                </a:lnTo>
                <a:lnTo>
                  <a:pt x="14768" y="10756"/>
                </a:lnTo>
                <a:lnTo>
                  <a:pt x="14705" y="10762"/>
                </a:lnTo>
                <a:lnTo>
                  <a:pt x="14643" y="10770"/>
                </a:lnTo>
                <a:lnTo>
                  <a:pt x="14581" y="10779"/>
                </a:lnTo>
                <a:lnTo>
                  <a:pt x="14439" y="10803"/>
                </a:lnTo>
                <a:lnTo>
                  <a:pt x="14296" y="10826"/>
                </a:lnTo>
                <a:lnTo>
                  <a:pt x="14152" y="10850"/>
                </a:lnTo>
                <a:lnTo>
                  <a:pt x="14006" y="10874"/>
                </a:lnTo>
                <a:lnTo>
                  <a:pt x="13860" y="10900"/>
                </a:lnTo>
                <a:lnTo>
                  <a:pt x="13713" y="10924"/>
                </a:lnTo>
                <a:lnTo>
                  <a:pt x="13564" y="10949"/>
                </a:lnTo>
                <a:lnTo>
                  <a:pt x="13417" y="10974"/>
                </a:lnTo>
                <a:lnTo>
                  <a:pt x="13268" y="10999"/>
                </a:lnTo>
                <a:lnTo>
                  <a:pt x="13119" y="11025"/>
                </a:lnTo>
                <a:lnTo>
                  <a:pt x="12970" y="11051"/>
                </a:lnTo>
                <a:lnTo>
                  <a:pt x="12822" y="11077"/>
                </a:lnTo>
                <a:lnTo>
                  <a:pt x="12673" y="11103"/>
                </a:lnTo>
                <a:lnTo>
                  <a:pt x="12526" y="11130"/>
                </a:lnTo>
                <a:lnTo>
                  <a:pt x="12378" y="11156"/>
                </a:lnTo>
                <a:lnTo>
                  <a:pt x="12231" y="11182"/>
                </a:lnTo>
                <a:lnTo>
                  <a:pt x="12210" y="11186"/>
                </a:lnTo>
                <a:lnTo>
                  <a:pt x="12189" y="11187"/>
                </a:lnTo>
                <a:lnTo>
                  <a:pt x="12168" y="11188"/>
                </a:lnTo>
                <a:lnTo>
                  <a:pt x="12149" y="11188"/>
                </a:lnTo>
                <a:lnTo>
                  <a:pt x="12112" y="11185"/>
                </a:lnTo>
                <a:lnTo>
                  <a:pt x="12076" y="11179"/>
                </a:lnTo>
                <a:lnTo>
                  <a:pt x="12040" y="11173"/>
                </a:lnTo>
                <a:lnTo>
                  <a:pt x="12005" y="11170"/>
                </a:lnTo>
                <a:lnTo>
                  <a:pt x="11987" y="11169"/>
                </a:lnTo>
                <a:lnTo>
                  <a:pt x="11969" y="11167"/>
                </a:lnTo>
                <a:lnTo>
                  <a:pt x="11951" y="11169"/>
                </a:lnTo>
                <a:lnTo>
                  <a:pt x="11932" y="11171"/>
                </a:lnTo>
                <a:lnTo>
                  <a:pt x="11897" y="11177"/>
                </a:lnTo>
                <a:lnTo>
                  <a:pt x="11860" y="11185"/>
                </a:lnTo>
                <a:lnTo>
                  <a:pt x="11821" y="11195"/>
                </a:lnTo>
                <a:lnTo>
                  <a:pt x="11780" y="11206"/>
                </a:lnTo>
                <a:lnTo>
                  <a:pt x="11738" y="11219"/>
                </a:lnTo>
                <a:lnTo>
                  <a:pt x="11693" y="11234"/>
                </a:lnTo>
                <a:lnTo>
                  <a:pt x="11648" y="11251"/>
                </a:lnTo>
                <a:lnTo>
                  <a:pt x="11603" y="11269"/>
                </a:lnTo>
                <a:lnTo>
                  <a:pt x="11556" y="11289"/>
                </a:lnTo>
                <a:lnTo>
                  <a:pt x="11507" y="11309"/>
                </a:lnTo>
                <a:lnTo>
                  <a:pt x="11461" y="11332"/>
                </a:lnTo>
                <a:lnTo>
                  <a:pt x="11412" y="11355"/>
                </a:lnTo>
                <a:lnTo>
                  <a:pt x="11364" y="11380"/>
                </a:lnTo>
                <a:lnTo>
                  <a:pt x="11317" y="11406"/>
                </a:lnTo>
                <a:lnTo>
                  <a:pt x="11270" y="11433"/>
                </a:lnTo>
                <a:lnTo>
                  <a:pt x="11225" y="11461"/>
                </a:lnTo>
                <a:lnTo>
                  <a:pt x="11179" y="11489"/>
                </a:lnTo>
                <a:lnTo>
                  <a:pt x="11135" y="11519"/>
                </a:lnTo>
                <a:lnTo>
                  <a:pt x="11093" y="11550"/>
                </a:lnTo>
                <a:lnTo>
                  <a:pt x="11052" y="11581"/>
                </a:lnTo>
                <a:lnTo>
                  <a:pt x="11013" y="11613"/>
                </a:lnTo>
                <a:lnTo>
                  <a:pt x="10976" y="11646"/>
                </a:lnTo>
                <a:lnTo>
                  <a:pt x="10942" y="11678"/>
                </a:lnTo>
                <a:lnTo>
                  <a:pt x="10910" y="11713"/>
                </a:lnTo>
                <a:lnTo>
                  <a:pt x="10880" y="11746"/>
                </a:lnTo>
                <a:lnTo>
                  <a:pt x="10854" y="11780"/>
                </a:lnTo>
                <a:lnTo>
                  <a:pt x="10829" y="11814"/>
                </a:lnTo>
                <a:lnTo>
                  <a:pt x="10810" y="11849"/>
                </a:lnTo>
                <a:lnTo>
                  <a:pt x="10794" y="11884"/>
                </a:lnTo>
                <a:lnTo>
                  <a:pt x="10781" y="11919"/>
                </a:lnTo>
                <a:lnTo>
                  <a:pt x="10773" y="11954"/>
                </a:lnTo>
                <a:lnTo>
                  <a:pt x="10769" y="11989"/>
                </a:lnTo>
                <a:lnTo>
                  <a:pt x="10770" y="12005"/>
                </a:lnTo>
                <a:lnTo>
                  <a:pt x="10777" y="12034"/>
                </a:lnTo>
                <a:lnTo>
                  <a:pt x="10786" y="12076"/>
                </a:lnTo>
                <a:lnTo>
                  <a:pt x="10799" y="12128"/>
                </a:lnTo>
                <a:lnTo>
                  <a:pt x="10813" y="12189"/>
                </a:lnTo>
                <a:lnTo>
                  <a:pt x="10831" y="12257"/>
                </a:lnTo>
                <a:lnTo>
                  <a:pt x="10850" y="12329"/>
                </a:lnTo>
                <a:lnTo>
                  <a:pt x="10870" y="12403"/>
                </a:lnTo>
                <a:lnTo>
                  <a:pt x="10889" y="12478"/>
                </a:lnTo>
                <a:lnTo>
                  <a:pt x="10910" y="12551"/>
                </a:lnTo>
                <a:lnTo>
                  <a:pt x="10929" y="12621"/>
                </a:lnTo>
                <a:lnTo>
                  <a:pt x="10947" y="12686"/>
                </a:lnTo>
                <a:lnTo>
                  <a:pt x="10963" y="12743"/>
                </a:lnTo>
                <a:lnTo>
                  <a:pt x="10978" y="12791"/>
                </a:lnTo>
                <a:lnTo>
                  <a:pt x="10990" y="12828"/>
                </a:lnTo>
                <a:lnTo>
                  <a:pt x="10999" y="12852"/>
                </a:lnTo>
                <a:lnTo>
                  <a:pt x="11017" y="12879"/>
                </a:lnTo>
                <a:lnTo>
                  <a:pt x="11037" y="12907"/>
                </a:lnTo>
                <a:lnTo>
                  <a:pt x="11055" y="12934"/>
                </a:lnTo>
                <a:lnTo>
                  <a:pt x="11073" y="12962"/>
                </a:lnTo>
                <a:lnTo>
                  <a:pt x="11093" y="12989"/>
                </a:lnTo>
                <a:lnTo>
                  <a:pt x="11111" y="13017"/>
                </a:lnTo>
                <a:lnTo>
                  <a:pt x="11130" y="13043"/>
                </a:lnTo>
                <a:lnTo>
                  <a:pt x="11149" y="13071"/>
                </a:lnTo>
                <a:lnTo>
                  <a:pt x="11164" y="13106"/>
                </a:lnTo>
                <a:lnTo>
                  <a:pt x="11176" y="13143"/>
                </a:lnTo>
                <a:lnTo>
                  <a:pt x="11188" y="13181"/>
                </a:lnTo>
                <a:lnTo>
                  <a:pt x="11198" y="13220"/>
                </a:lnTo>
                <a:lnTo>
                  <a:pt x="11207" y="13260"/>
                </a:lnTo>
                <a:lnTo>
                  <a:pt x="11217" y="13300"/>
                </a:lnTo>
                <a:lnTo>
                  <a:pt x="11223" y="13341"/>
                </a:lnTo>
                <a:lnTo>
                  <a:pt x="11231" y="13383"/>
                </a:lnTo>
                <a:lnTo>
                  <a:pt x="11246" y="13467"/>
                </a:lnTo>
                <a:lnTo>
                  <a:pt x="11264" y="13549"/>
                </a:lnTo>
                <a:lnTo>
                  <a:pt x="11273" y="13589"/>
                </a:lnTo>
                <a:lnTo>
                  <a:pt x="11284" y="13630"/>
                </a:lnTo>
                <a:lnTo>
                  <a:pt x="11296" y="13667"/>
                </a:lnTo>
                <a:lnTo>
                  <a:pt x="11310" y="13704"/>
                </a:lnTo>
                <a:lnTo>
                  <a:pt x="11340" y="13776"/>
                </a:lnTo>
                <a:lnTo>
                  <a:pt x="11372" y="13848"/>
                </a:lnTo>
                <a:lnTo>
                  <a:pt x="11406" y="13919"/>
                </a:lnTo>
                <a:lnTo>
                  <a:pt x="11440" y="13991"/>
                </a:lnTo>
                <a:lnTo>
                  <a:pt x="11474" y="14064"/>
                </a:lnTo>
                <a:lnTo>
                  <a:pt x="11510" y="14137"/>
                </a:lnTo>
                <a:lnTo>
                  <a:pt x="11545" y="14209"/>
                </a:lnTo>
                <a:lnTo>
                  <a:pt x="11580" y="14282"/>
                </a:lnTo>
                <a:lnTo>
                  <a:pt x="11614" y="14357"/>
                </a:lnTo>
                <a:lnTo>
                  <a:pt x="11647" y="14431"/>
                </a:lnTo>
                <a:lnTo>
                  <a:pt x="11678" y="14506"/>
                </a:lnTo>
                <a:lnTo>
                  <a:pt x="11709" y="14581"/>
                </a:lnTo>
                <a:lnTo>
                  <a:pt x="11723" y="14619"/>
                </a:lnTo>
                <a:lnTo>
                  <a:pt x="11737" y="14657"/>
                </a:lnTo>
                <a:lnTo>
                  <a:pt x="11750" y="14696"/>
                </a:lnTo>
                <a:lnTo>
                  <a:pt x="11762" y="14735"/>
                </a:lnTo>
                <a:lnTo>
                  <a:pt x="11774" y="14774"/>
                </a:lnTo>
                <a:lnTo>
                  <a:pt x="11786" y="14812"/>
                </a:lnTo>
                <a:lnTo>
                  <a:pt x="11796" y="14851"/>
                </a:lnTo>
                <a:lnTo>
                  <a:pt x="11805" y="14890"/>
                </a:lnTo>
                <a:lnTo>
                  <a:pt x="11800" y="14890"/>
                </a:lnTo>
                <a:lnTo>
                  <a:pt x="11794" y="14890"/>
                </a:lnTo>
                <a:lnTo>
                  <a:pt x="11788" y="14879"/>
                </a:lnTo>
                <a:lnTo>
                  <a:pt x="11782" y="14867"/>
                </a:lnTo>
                <a:lnTo>
                  <a:pt x="11755" y="14834"/>
                </a:lnTo>
                <a:lnTo>
                  <a:pt x="11727" y="14801"/>
                </a:lnTo>
                <a:lnTo>
                  <a:pt x="11700" y="14768"/>
                </a:lnTo>
                <a:lnTo>
                  <a:pt x="11672" y="14736"/>
                </a:lnTo>
                <a:lnTo>
                  <a:pt x="11645" y="14703"/>
                </a:lnTo>
                <a:lnTo>
                  <a:pt x="11619" y="14669"/>
                </a:lnTo>
                <a:lnTo>
                  <a:pt x="11591" y="14636"/>
                </a:lnTo>
                <a:lnTo>
                  <a:pt x="11564" y="14603"/>
                </a:lnTo>
                <a:lnTo>
                  <a:pt x="11504" y="14559"/>
                </a:lnTo>
                <a:lnTo>
                  <a:pt x="11443" y="14515"/>
                </a:lnTo>
                <a:lnTo>
                  <a:pt x="11384" y="14471"/>
                </a:lnTo>
                <a:lnTo>
                  <a:pt x="11324" y="14428"/>
                </a:lnTo>
                <a:lnTo>
                  <a:pt x="11265" y="14383"/>
                </a:lnTo>
                <a:lnTo>
                  <a:pt x="11205" y="14340"/>
                </a:lnTo>
                <a:lnTo>
                  <a:pt x="11146" y="14295"/>
                </a:lnTo>
                <a:lnTo>
                  <a:pt x="11085" y="14251"/>
                </a:lnTo>
                <a:lnTo>
                  <a:pt x="11025" y="14208"/>
                </a:lnTo>
                <a:lnTo>
                  <a:pt x="10966" y="14163"/>
                </a:lnTo>
                <a:lnTo>
                  <a:pt x="10906" y="14120"/>
                </a:lnTo>
                <a:lnTo>
                  <a:pt x="10847" y="14076"/>
                </a:lnTo>
                <a:lnTo>
                  <a:pt x="10787" y="14031"/>
                </a:lnTo>
                <a:lnTo>
                  <a:pt x="10726" y="13988"/>
                </a:lnTo>
                <a:lnTo>
                  <a:pt x="10667" y="13944"/>
                </a:lnTo>
                <a:lnTo>
                  <a:pt x="10607" y="13900"/>
                </a:lnTo>
                <a:lnTo>
                  <a:pt x="10533" y="13863"/>
                </a:lnTo>
                <a:lnTo>
                  <a:pt x="10458" y="13827"/>
                </a:lnTo>
                <a:lnTo>
                  <a:pt x="10383" y="13790"/>
                </a:lnTo>
                <a:lnTo>
                  <a:pt x="10308" y="13756"/>
                </a:lnTo>
                <a:lnTo>
                  <a:pt x="10233" y="13721"/>
                </a:lnTo>
                <a:lnTo>
                  <a:pt x="10157" y="13688"/>
                </a:lnTo>
                <a:lnTo>
                  <a:pt x="10082" y="13655"/>
                </a:lnTo>
                <a:lnTo>
                  <a:pt x="10006" y="13623"/>
                </a:lnTo>
                <a:lnTo>
                  <a:pt x="9854" y="13559"/>
                </a:lnTo>
                <a:lnTo>
                  <a:pt x="9703" y="13497"/>
                </a:lnTo>
                <a:lnTo>
                  <a:pt x="9550" y="13435"/>
                </a:lnTo>
                <a:lnTo>
                  <a:pt x="9399" y="13373"/>
                </a:lnTo>
                <a:lnTo>
                  <a:pt x="9248" y="13311"/>
                </a:lnTo>
                <a:lnTo>
                  <a:pt x="9098" y="13248"/>
                </a:lnTo>
                <a:lnTo>
                  <a:pt x="9022" y="13216"/>
                </a:lnTo>
                <a:lnTo>
                  <a:pt x="8948" y="13183"/>
                </a:lnTo>
                <a:lnTo>
                  <a:pt x="8875" y="13150"/>
                </a:lnTo>
                <a:lnTo>
                  <a:pt x="8800" y="13117"/>
                </a:lnTo>
                <a:lnTo>
                  <a:pt x="8727" y="13082"/>
                </a:lnTo>
                <a:lnTo>
                  <a:pt x="8654" y="13047"/>
                </a:lnTo>
                <a:lnTo>
                  <a:pt x="8580" y="13011"/>
                </a:lnTo>
                <a:lnTo>
                  <a:pt x="8508" y="12975"/>
                </a:lnTo>
                <a:lnTo>
                  <a:pt x="8436" y="12937"/>
                </a:lnTo>
                <a:lnTo>
                  <a:pt x="8365" y="12898"/>
                </a:lnTo>
                <a:lnTo>
                  <a:pt x="8294" y="12859"/>
                </a:lnTo>
                <a:lnTo>
                  <a:pt x="8223" y="12818"/>
                </a:lnTo>
                <a:lnTo>
                  <a:pt x="8175" y="12780"/>
                </a:lnTo>
                <a:lnTo>
                  <a:pt x="8126" y="12743"/>
                </a:lnTo>
                <a:lnTo>
                  <a:pt x="8076" y="12705"/>
                </a:lnTo>
                <a:lnTo>
                  <a:pt x="8027" y="12668"/>
                </a:lnTo>
                <a:lnTo>
                  <a:pt x="7979" y="12631"/>
                </a:lnTo>
                <a:lnTo>
                  <a:pt x="7930" y="12593"/>
                </a:lnTo>
                <a:lnTo>
                  <a:pt x="7880" y="12555"/>
                </a:lnTo>
                <a:lnTo>
                  <a:pt x="7831" y="12519"/>
                </a:lnTo>
                <a:lnTo>
                  <a:pt x="7812" y="12507"/>
                </a:lnTo>
                <a:lnTo>
                  <a:pt x="7791" y="12497"/>
                </a:lnTo>
                <a:lnTo>
                  <a:pt x="7769" y="12488"/>
                </a:lnTo>
                <a:lnTo>
                  <a:pt x="7749" y="12480"/>
                </a:lnTo>
                <a:lnTo>
                  <a:pt x="7727" y="12472"/>
                </a:lnTo>
                <a:lnTo>
                  <a:pt x="7704" y="12466"/>
                </a:lnTo>
                <a:lnTo>
                  <a:pt x="7682" y="12460"/>
                </a:lnTo>
                <a:lnTo>
                  <a:pt x="7659" y="12456"/>
                </a:lnTo>
                <a:lnTo>
                  <a:pt x="7612" y="12449"/>
                </a:lnTo>
                <a:lnTo>
                  <a:pt x="7566" y="12444"/>
                </a:lnTo>
                <a:lnTo>
                  <a:pt x="7517" y="12440"/>
                </a:lnTo>
                <a:lnTo>
                  <a:pt x="7470" y="12437"/>
                </a:lnTo>
                <a:lnTo>
                  <a:pt x="7422" y="12435"/>
                </a:lnTo>
                <a:lnTo>
                  <a:pt x="7374" y="12433"/>
                </a:lnTo>
                <a:lnTo>
                  <a:pt x="7327" y="12429"/>
                </a:lnTo>
                <a:lnTo>
                  <a:pt x="7280" y="12425"/>
                </a:lnTo>
                <a:lnTo>
                  <a:pt x="7257" y="12421"/>
                </a:lnTo>
                <a:lnTo>
                  <a:pt x="7235" y="12418"/>
                </a:lnTo>
                <a:lnTo>
                  <a:pt x="7213" y="12413"/>
                </a:lnTo>
                <a:lnTo>
                  <a:pt x="7190" y="12409"/>
                </a:lnTo>
                <a:lnTo>
                  <a:pt x="7168" y="12403"/>
                </a:lnTo>
                <a:lnTo>
                  <a:pt x="7148" y="12396"/>
                </a:lnTo>
                <a:lnTo>
                  <a:pt x="7127" y="12388"/>
                </a:lnTo>
                <a:lnTo>
                  <a:pt x="7106" y="12380"/>
                </a:lnTo>
                <a:lnTo>
                  <a:pt x="7070" y="12362"/>
                </a:lnTo>
                <a:lnTo>
                  <a:pt x="7034" y="12340"/>
                </a:lnTo>
                <a:lnTo>
                  <a:pt x="6999" y="12316"/>
                </a:lnTo>
                <a:lnTo>
                  <a:pt x="6965" y="12289"/>
                </a:lnTo>
                <a:lnTo>
                  <a:pt x="6932" y="12259"/>
                </a:lnTo>
                <a:lnTo>
                  <a:pt x="6899" y="12227"/>
                </a:lnTo>
                <a:lnTo>
                  <a:pt x="6868" y="12192"/>
                </a:lnTo>
                <a:lnTo>
                  <a:pt x="6838" y="12155"/>
                </a:lnTo>
                <a:lnTo>
                  <a:pt x="6809" y="12116"/>
                </a:lnTo>
                <a:lnTo>
                  <a:pt x="6780" y="12076"/>
                </a:lnTo>
                <a:lnTo>
                  <a:pt x="6754" y="12032"/>
                </a:lnTo>
                <a:lnTo>
                  <a:pt x="6727" y="11987"/>
                </a:lnTo>
                <a:lnTo>
                  <a:pt x="6702" y="11942"/>
                </a:lnTo>
                <a:lnTo>
                  <a:pt x="6679" y="11895"/>
                </a:lnTo>
                <a:lnTo>
                  <a:pt x="6656" y="11845"/>
                </a:lnTo>
                <a:lnTo>
                  <a:pt x="6636" y="11795"/>
                </a:lnTo>
                <a:lnTo>
                  <a:pt x="6616" y="11745"/>
                </a:lnTo>
                <a:lnTo>
                  <a:pt x="6598" y="11693"/>
                </a:lnTo>
                <a:lnTo>
                  <a:pt x="6581" y="11640"/>
                </a:lnTo>
                <a:lnTo>
                  <a:pt x="6565" y="11587"/>
                </a:lnTo>
                <a:lnTo>
                  <a:pt x="6551" y="11533"/>
                </a:lnTo>
                <a:lnTo>
                  <a:pt x="6538" y="11479"/>
                </a:lnTo>
                <a:lnTo>
                  <a:pt x="6528" y="11425"/>
                </a:lnTo>
                <a:lnTo>
                  <a:pt x="6519" y="11371"/>
                </a:lnTo>
                <a:lnTo>
                  <a:pt x="6511" y="11316"/>
                </a:lnTo>
                <a:lnTo>
                  <a:pt x="6505" y="11263"/>
                </a:lnTo>
                <a:lnTo>
                  <a:pt x="6500" y="11210"/>
                </a:lnTo>
                <a:lnTo>
                  <a:pt x="6498" y="11156"/>
                </a:lnTo>
                <a:lnTo>
                  <a:pt x="6498" y="11104"/>
                </a:lnTo>
                <a:lnTo>
                  <a:pt x="6499" y="11053"/>
                </a:lnTo>
                <a:lnTo>
                  <a:pt x="6503" y="11001"/>
                </a:lnTo>
                <a:lnTo>
                  <a:pt x="6507" y="10952"/>
                </a:lnTo>
                <a:lnTo>
                  <a:pt x="6492" y="10937"/>
                </a:lnTo>
                <a:lnTo>
                  <a:pt x="6479" y="10924"/>
                </a:lnTo>
                <a:lnTo>
                  <a:pt x="6464" y="10909"/>
                </a:lnTo>
                <a:lnTo>
                  <a:pt x="6450" y="10895"/>
                </a:lnTo>
                <a:lnTo>
                  <a:pt x="6441" y="10901"/>
                </a:lnTo>
                <a:lnTo>
                  <a:pt x="6433" y="10906"/>
                </a:lnTo>
                <a:lnTo>
                  <a:pt x="6424" y="10912"/>
                </a:lnTo>
                <a:lnTo>
                  <a:pt x="6416" y="10918"/>
                </a:lnTo>
                <a:lnTo>
                  <a:pt x="6404" y="10977"/>
                </a:lnTo>
                <a:lnTo>
                  <a:pt x="6393" y="11037"/>
                </a:lnTo>
                <a:lnTo>
                  <a:pt x="6378" y="11099"/>
                </a:lnTo>
                <a:lnTo>
                  <a:pt x="6362" y="11161"/>
                </a:lnTo>
                <a:lnTo>
                  <a:pt x="6345" y="11222"/>
                </a:lnTo>
                <a:lnTo>
                  <a:pt x="6325" y="11285"/>
                </a:lnTo>
                <a:lnTo>
                  <a:pt x="6305" y="11348"/>
                </a:lnTo>
                <a:lnTo>
                  <a:pt x="6282" y="11411"/>
                </a:lnTo>
                <a:lnTo>
                  <a:pt x="6259" y="11476"/>
                </a:lnTo>
                <a:lnTo>
                  <a:pt x="6235" y="11540"/>
                </a:lnTo>
                <a:lnTo>
                  <a:pt x="6208" y="11604"/>
                </a:lnTo>
                <a:lnTo>
                  <a:pt x="6182" y="11668"/>
                </a:lnTo>
                <a:lnTo>
                  <a:pt x="6155" y="11732"/>
                </a:lnTo>
                <a:lnTo>
                  <a:pt x="6126" y="11796"/>
                </a:lnTo>
                <a:lnTo>
                  <a:pt x="6097" y="11860"/>
                </a:lnTo>
                <a:lnTo>
                  <a:pt x="6069" y="11924"/>
                </a:lnTo>
                <a:lnTo>
                  <a:pt x="6008" y="12050"/>
                </a:lnTo>
                <a:lnTo>
                  <a:pt x="5947" y="12176"/>
                </a:lnTo>
                <a:lnTo>
                  <a:pt x="5887" y="12299"/>
                </a:lnTo>
                <a:lnTo>
                  <a:pt x="5826" y="12419"/>
                </a:lnTo>
                <a:lnTo>
                  <a:pt x="5767" y="12537"/>
                </a:lnTo>
                <a:lnTo>
                  <a:pt x="5711" y="12650"/>
                </a:lnTo>
                <a:lnTo>
                  <a:pt x="5658" y="12759"/>
                </a:lnTo>
                <a:lnTo>
                  <a:pt x="5609" y="12863"/>
                </a:lnTo>
                <a:lnTo>
                  <a:pt x="5525" y="13048"/>
                </a:lnTo>
                <a:lnTo>
                  <a:pt x="5440" y="13231"/>
                </a:lnTo>
                <a:lnTo>
                  <a:pt x="5355" y="13415"/>
                </a:lnTo>
                <a:lnTo>
                  <a:pt x="5270" y="13599"/>
                </a:lnTo>
                <a:lnTo>
                  <a:pt x="5185" y="13783"/>
                </a:lnTo>
                <a:lnTo>
                  <a:pt x="5100" y="13967"/>
                </a:lnTo>
                <a:lnTo>
                  <a:pt x="5015" y="14153"/>
                </a:lnTo>
                <a:lnTo>
                  <a:pt x="4931" y="14338"/>
                </a:lnTo>
                <a:lnTo>
                  <a:pt x="4847" y="14524"/>
                </a:lnTo>
                <a:lnTo>
                  <a:pt x="4763" y="14711"/>
                </a:lnTo>
                <a:lnTo>
                  <a:pt x="4679" y="14898"/>
                </a:lnTo>
                <a:lnTo>
                  <a:pt x="4597" y="15086"/>
                </a:lnTo>
                <a:lnTo>
                  <a:pt x="4515" y="15275"/>
                </a:lnTo>
                <a:lnTo>
                  <a:pt x="4433" y="15464"/>
                </a:lnTo>
                <a:lnTo>
                  <a:pt x="4353" y="15655"/>
                </a:lnTo>
                <a:lnTo>
                  <a:pt x="4273" y="15847"/>
                </a:lnTo>
                <a:lnTo>
                  <a:pt x="4236" y="15935"/>
                </a:lnTo>
                <a:lnTo>
                  <a:pt x="4201" y="16023"/>
                </a:lnTo>
                <a:lnTo>
                  <a:pt x="4166" y="16112"/>
                </a:lnTo>
                <a:lnTo>
                  <a:pt x="4131" y="16202"/>
                </a:lnTo>
                <a:lnTo>
                  <a:pt x="4098" y="16292"/>
                </a:lnTo>
                <a:lnTo>
                  <a:pt x="4063" y="16382"/>
                </a:lnTo>
                <a:lnTo>
                  <a:pt x="4030" y="16473"/>
                </a:lnTo>
                <a:lnTo>
                  <a:pt x="3998" y="16565"/>
                </a:lnTo>
                <a:lnTo>
                  <a:pt x="3966" y="16656"/>
                </a:lnTo>
                <a:lnTo>
                  <a:pt x="3934" y="16749"/>
                </a:lnTo>
                <a:lnTo>
                  <a:pt x="3903" y="16842"/>
                </a:lnTo>
                <a:lnTo>
                  <a:pt x="3872" y="16934"/>
                </a:lnTo>
                <a:lnTo>
                  <a:pt x="3842" y="17027"/>
                </a:lnTo>
                <a:lnTo>
                  <a:pt x="3813" y="17121"/>
                </a:lnTo>
                <a:lnTo>
                  <a:pt x="3783" y="17215"/>
                </a:lnTo>
                <a:lnTo>
                  <a:pt x="3754" y="17309"/>
                </a:lnTo>
                <a:lnTo>
                  <a:pt x="3744" y="17347"/>
                </a:lnTo>
                <a:lnTo>
                  <a:pt x="3734" y="17382"/>
                </a:lnTo>
                <a:lnTo>
                  <a:pt x="3725" y="17419"/>
                </a:lnTo>
                <a:lnTo>
                  <a:pt x="3717" y="17453"/>
                </a:lnTo>
                <a:lnTo>
                  <a:pt x="3703" y="17521"/>
                </a:lnTo>
                <a:lnTo>
                  <a:pt x="3691" y="17585"/>
                </a:lnTo>
                <a:lnTo>
                  <a:pt x="3681" y="17647"/>
                </a:lnTo>
                <a:lnTo>
                  <a:pt x="3672" y="17706"/>
                </a:lnTo>
                <a:lnTo>
                  <a:pt x="3663" y="17765"/>
                </a:lnTo>
                <a:lnTo>
                  <a:pt x="3653" y="17821"/>
                </a:lnTo>
                <a:lnTo>
                  <a:pt x="3643" y="17876"/>
                </a:lnTo>
                <a:lnTo>
                  <a:pt x="3630" y="17931"/>
                </a:lnTo>
                <a:lnTo>
                  <a:pt x="3624" y="17957"/>
                </a:lnTo>
                <a:lnTo>
                  <a:pt x="3616" y="17985"/>
                </a:lnTo>
                <a:lnTo>
                  <a:pt x="3606" y="18011"/>
                </a:lnTo>
                <a:lnTo>
                  <a:pt x="3597" y="18037"/>
                </a:lnTo>
                <a:lnTo>
                  <a:pt x="3587" y="18064"/>
                </a:lnTo>
                <a:lnTo>
                  <a:pt x="3575" y="18091"/>
                </a:lnTo>
                <a:lnTo>
                  <a:pt x="3562" y="18117"/>
                </a:lnTo>
                <a:lnTo>
                  <a:pt x="3548" y="18144"/>
                </a:lnTo>
                <a:lnTo>
                  <a:pt x="3533" y="18171"/>
                </a:lnTo>
                <a:lnTo>
                  <a:pt x="3516" y="18199"/>
                </a:lnTo>
                <a:lnTo>
                  <a:pt x="3498" y="18226"/>
                </a:lnTo>
                <a:lnTo>
                  <a:pt x="3478" y="18254"/>
                </a:lnTo>
                <a:lnTo>
                  <a:pt x="3467" y="18248"/>
                </a:lnTo>
                <a:lnTo>
                  <a:pt x="3455" y="18244"/>
                </a:lnTo>
                <a:lnTo>
                  <a:pt x="3446" y="18242"/>
                </a:lnTo>
                <a:lnTo>
                  <a:pt x="3437" y="18240"/>
                </a:lnTo>
                <a:lnTo>
                  <a:pt x="3429" y="18240"/>
                </a:lnTo>
                <a:lnTo>
                  <a:pt x="3422" y="18240"/>
                </a:lnTo>
                <a:lnTo>
                  <a:pt x="3415" y="18242"/>
                </a:lnTo>
                <a:lnTo>
                  <a:pt x="3409" y="18244"/>
                </a:lnTo>
                <a:lnTo>
                  <a:pt x="3397" y="18251"/>
                </a:lnTo>
                <a:lnTo>
                  <a:pt x="3384" y="18262"/>
                </a:lnTo>
                <a:lnTo>
                  <a:pt x="3369" y="18274"/>
                </a:lnTo>
                <a:lnTo>
                  <a:pt x="3351" y="18288"/>
                </a:lnTo>
                <a:lnTo>
                  <a:pt x="3342" y="18281"/>
                </a:lnTo>
                <a:lnTo>
                  <a:pt x="3332" y="18272"/>
                </a:lnTo>
                <a:lnTo>
                  <a:pt x="3321" y="18263"/>
                </a:lnTo>
                <a:lnTo>
                  <a:pt x="3312" y="18251"/>
                </a:lnTo>
                <a:lnTo>
                  <a:pt x="3303" y="18240"/>
                </a:lnTo>
                <a:lnTo>
                  <a:pt x="3295" y="18227"/>
                </a:lnTo>
                <a:lnTo>
                  <a:pt x="3287" y="18215"/>
                </a:lnTo>
                <a:lnTo>
                  <a:pt x="3280" y="18200"/>
                </a:lnTo>
                <a:lnTo>
                  <a:pt x="3274" y="18186"/>
                </a:lnTo>
                <a:lnTo>
                  <a:pt x="3271" y="18170"/>
                </a:lnTo>
                <a:lnTo>
                  <a:pt x="3267" y="18154"/>
                </a:lnTo>
                <a:lnTo>
                  <a:pt x="3266" y="18138"/>
                </a:lnTo>
                <a:lnTo>
                  <a:pt x="3267" y="18121"/>
                </a:lnTo>
                <a:lnTo>
                  <a:pt x="3270" y="18104"/>
                </a:lnTo>
                <a:lnTo>
                  <a:pt x="3275" y="18086"/>
                </a:lnTo>
                <a:lnTo>
                  <a:pt x="3282" y="18069"/>
                </a:lnTo>
                <a:lnTo>
                  <a:pt x="3309" y="18030"/>
                </a:lnTo>
                <a:lnTo>
                  <a:pt x="3334" y="17991"/>
                </a:lnTo>
                <a:lnTo>
                  <a:pt x="3360" y="17952"/>
                </a:lnTo>
                <a:lnTo>
                  <a:pt x="3387" y="17914"/>
                </a:lnTo>
                <a:lnTo>
                  <a:pt x="3412" y="17875"/>
                </a:lnTo>
                <a:lnTo>
                  <a:pt x="3438" y="17836"/>
                </a:lnTo>
                <a:lnTo>
                  <a:pt x="3464" y="17797"/>
                </a:lnTo>
                <a:lnTo>
                  <a:pt x="3490" y="17758"/>
                </a:lnTo>
                <a:lnTo>
                  <a:pt x="3515" y="17680"/>
                </a:lnTo>
                <a:lnTo>
                  <a:pt x="3540" y="17601"/>
                </a:lnTo>
                <a:lnTo>
                  <a:pt x="3565" y="17523"/>
                </a:lnTo>
                <a:lnTo>
                  <a:pt x="3590" y="17444"/>
                </a:lnTo>
                <a:lnTo>
                  <a:pt x="3616" y="17366"/>
                </a:lnTo>
                <a:lnTo>
                  <a:pt x="3641" y="17287"/>
                </a:lnTo>
                <a:lnTo>
                  <a:pt x="3666" y="17209"/>
                </a:lnTo>
                <a:lnTo>
                  <a:pt x="3691" y="17130"/>
                </a:lnTo>
                <a:lnTo>
                  <a:pt x="3716" y="17052"/>
                </a:lnTo>
                <a:lnTo>
                  <a:pt x="3742" y="16973"/>
                </a:lnTo>
                <a:lnTo>
                  <a:pt x="3767" y="16896"/>
                </a:lnTo>
                <a:lnTo>
                  <a:pt x="3792" y="16816"/>
                </a:lnTo>
                <a:lnTo>
                  <a:pt x="3817" y="16739"/>
                </a:lnTo>
                <a:lnTo>
                  <a:pt x="3842" y="16660"/>
                </a:lnTo>
                <a:lnTo>
                  <a:pt x="3868" y="16582"/>
                </a:lnTo>
                <a:lnTo>
                  <a:pt x="3893" y="16503"/>
                </a:lnTo>
                <a:lnTo>
                  <a:pt x="3945" y="16371"/>
                </a:lnTo>
                <a:lnTo>
                  <a:pt x="3998" y="16239"/>
                </a:lnTo>
                <a:lnTo>
                  <a:pt x="4051" y="16108"/>
                </a:lnTo>
                <a:lnTo>
                  <a:pt x="4103" y="15976"/>
                </a:lnTo>
                <a:lnTo>
                  <a:pt x="4155" y="15844"/>
                </a:lnTo>
                <a:lnTo>
                  <a:pt x="4208" y="15713"/>
                </a:lnTo>
                <a:lnTo>
                  <a:pt x="4260" y="15581"/>
                </a:lnTo>
                <a:lnTo>
                  <a:pt x="4313" y="15449"/>
                </a:lnTo>
                <a:lnTo>
                  <a:pt x="4366" y="15317"/>
                </a:lnTo>
                <a:lnTo>
                  <a:pt x="4418" y="15186"/>
                </a:lnTo>
                <a:lnTo>
                  <a:pt x="4471" y="15054"/>
                </a:lnTo>
                <a:lnTo>
                  <a:pt x="4524" y="14922"/>
                </a:lnTo>
                <a:lnTo>
                  <a:pt x="4576" y="14791"/>
                </a:lnTo>
                <a:lnTo>
                  <a:pt x="4628" y="14659"/>
                </a:lnTo>
                <a:lnTo>
                  <a:pt x="4681" y="14527"/>
                </a:lnTo>
                <a:lnTo>
                  <a:pt x="4733" y="14396"/>
                </a:lnTo>
                <a:lnTo>
                  <a:pt x="4812" y="14230"/>
                </a:lnTo>
                <a:lnTo>
                  <a:pt x="4890" y="14062"/>
                </a:lnTo>
                <a:lnTo>
                  <a:pt x="4969" y="13896"/>
                </a:lnTo>
                <a:lnTo>
                  <a:pt x="5047" y="13730"/>
                </a:lnTo>
                <a:lnTo>
                  <a:pt x="5126" y="13564"/>
                </a:lnTo>
                <a:lnTo>
                  <a:pt x="5204" y="13398"/>
                </a:lnTo>
                <a:lnTo>
                  <a:pt x="5283" y="13232"/>
                </a:lnTo>
                <a:lnTo>
                  <a:pt x="5361" y="13065"/>
                </a:lnTo>
                <a:lnTo>
                  <a:pt x="5440" y="12899"/>
                </a:lnTo>
                <a:lnTo>
                  <a:pt x="5518" y="12733"/>
                </a:lnTo>
                <a:lnTo>
                  <a:pt x="5597" y="12567"/>
                </a:lnTo>
                <a:lnTo>
                  <a:pt x="5675" y="12401"/>
                </a:lnTo>
                <a:lnTo>
                  <a:pt x="5754" y="12234"/>
                </a:lnTo>
                <a:lnTo>
                  <a:pt x="5832" y="12068"/>
                </a:lnTo>
                <a:lnTo>
                  <a:pt x="5911" y="11902"/>
                </a:lnTo>
                <a:lnTo>
                  <a:pt x="5989" y="11735"/>
                </a:lnTo>
                <a:lnTo>
                  <a:pt x="6018" y="11662"/>
                </a:lnTo>
                <a:lnTo>
                  <a:pt x="6045" y="11589"/>
                </a:lnTo>
                <a:lnTo>
                  <a:pt x="6070" y="11516"/>
                </a:lnTo>
                <a:lnTo>
                  <a:pt x="6094" y="11443"/>
                </a:lnTo>
                <a:lnTo>
                  <a:pt x="6117" y="11370"/>
                </a:lnTo>
                <a:lnTo>
                  <a:pt x="6139" y="11297"/>
                </a:lnTo>
                <a:lnTo>
                  <a:pt x="6160" y="11222"/>
                </a:lnTo>
                <a:lnTo>
                  <a:pt x="6181" y="11149"/>
                </a:lnTo>
                <a:lnTo>
                  <a:pt x="6202" y="11076"/>
                </a:lnTo>
                <a:lnTo>
                  <a:pt x="6223" y="11001"/>
                </a:lnTo>
                <a:lnTo>
                  <a:pt x="6245" y="10927"/>
                </a:lnTo>
                <a:lnTo>
                  <a:pt x="6267" y="10853"/>
                </a:lnTo>
                <a:lnTo>
                  <a:pt x="6291" y="10777"/>
                </a:lnTo>
                <a:lnTo>
                  <a:pt x="6315" y="10701"/>
                </a:lnTo>
                <a:lnTo>
                  <a:pt x="6341" y="10626"/>
                </a:lnTo>
                <a:lnTo>
                  <a:pt x="6369" y="10549"/>
                </a:lnTo>
                <a:lnTo>
                  <a:pt x="6357" y="10538"/>
                </a:lnTo>
                <a:lnTo>
                  <a:pt x="6346" y="10526"/>
                </a:lnTo>
                <a:lnTo>
                  <a:pt x="6338" y="10528"/>
                </a:lnTo>
                <a:lnTo>
                  <a:pt x="6329" y="10532"/>
                </a:lnTo>
                <a:lnTo>
                  <a:pt x="6321" y="10534"/>
                </a:lnTo>
                <a:lnTo>
                  <a:pt x="6311" y="10538"/>
                </a:lnTo>
                <a:lnTo>
                  <a:pt x="6295" y="10566"/>
                </a:lnTo>
                <a:lnTo>
                  <a:pt x="6275" y="10595"/>
                </a:lnTo>
                <a:lnTo>
                  <a:pt x="6250" y="10625"/>
                </a:lnTo>
                <a:lnTo>
                  <a:pt x="6222" y="10654"/>
                </a:lnTo>
                <a:lnTo>
                  <a:pt x="6190" y="10685"/>
                </a:lnTo>
                <a:lnTo>
                  <a:pt x="6155" y="10716"/>
                </a:lnTo>
                <a:lnTo>
                  <a:pt x="6117" y="10748"/>
                </a:lnTo>
                <a:lnTo>
                  <a:pt x="6074" y="10779"/>
                </a:lnTo>
                <a:lnTo>
                  <a:pt x="6031" y="10810"/>
                </a:lnTo>
                <a:lnTo>
                  <a:pt x="5984" y="10841"/>
                </a:lnTo>
                <a:lnTo>
                  <a:pt x="5935" y="10871"/>
                </a:lnTo>
                <a:lnTo>
                  <a:pt x="5884" y="10901"/>
                </a:lnTo>
                <a:lnTo>
                  <a:pt x="5830" y="10929"/>
                </a:lnTo>
                <a:lnTo>
                  <a:pt x="5775" y="10958"/>
                </a:lnTo>
                <a:lnTo>
                  <a:pt x="5719" y="10984"/>
                </a:lnTo>
                <a:lnTo>
                  <a:pt x="5662" y="11011"/>
                </a:lnTo>
                <a:lnTo>
                  <a:pt x="5603" y="11036"/>
                </a:lnTo>
                <a:lnTo>
                  <a:pt x="5543" y="11059"/>
                </a:lnTo>
                <a:lnTo>
                  <a:pt x="5482" y="11080"/>
                </a:lnTo>
                <a:lnTo>
                  <a:pt x="5422" y="11101"/>
                </a:lnTo>
                <a:lnTo>
                  <a:pt x="5360" y="11119"/>
                </a:lnTo>
                <a:lnTo>
                  <a:pt x="5299" y="11135"/>
                </a:lnTo>
                <a:lnTo>
                  <a:pt x="5237" y="11149"/>
                </a:lnTo>
                <a:lnTo>
                  <a:pt x="5177" y="11162"/>
                </a:lnTo>
                <a:lnTo>
                  <a:pt x="5116" y="11171"/>
                </a:lnTo>
                <a:lnTo>
                  <a:pt x="5055" y="11178"/>
                </a:lnTo>
                <a:lnTo>
                  <a:pt x="4997" y="11182"/>
                </a:lnTo>
                <a:lnTo>
                  <a:pt x="4938" y="11184"/>
                </a:lnTo>
                <a:lnTo>
                  <a:pt x="4882" y="11182"/>
                </a:lnTo>
                <a:lnTo>
                  <a:pt x="4827" y="11178"/>
                </a:lnTo>
                <a:lnTo>
                  <a:pt x="4773" y="11171"/>
                </a:lnTo>
                <a:lnTo>
                  <a:pt x="4722" y="11159"/>
                </a:lnTo>
                <a:lnTo>
                  <a:pt x="4689" y="11149"/>
                </a:lnTo>
                <a:lnTo>
                  <a:pt x="4657" y="11138"/>
                </a:lnTo>
                <a:lnTo>
                  <a:pt x="4628" y="11125"/>
                </a:lnTo>
                <a:lnTo>
                  <a:pt x="4600" y="11110"/>
                </a:lnTo>
                <a:lnTo>
                  <a:pt x="4575" y="11094"/>
                </a:lnTo>
                <a:lnTo>
                  <a:pt x="4552" y="11077"/>
                </a:lnTo>
                <a:lnTo>
                  <a:pt x="4531" y="11059"/>
                </a:lnTo>
                <a:lnTo>
                  <a:pt x="4511" y="11039"/>
                </a:lnTo>
                <a:lnTo>
                  <a:pt x="4492" y="11019"/>
                </a:lnTo>
                <a:lnTo>
                  <a:pt x="4474" y="10998"/>
                </a:lnTo>
                <a:lnTo>
                  <a:pt x="4458" y="10976"/>
                </a:lnTo>
                <a:lnTo>
                  <a:pt x="4442" y="10953"/>
                </a:lnTo>
                <a:lnTo>
                  <a:pt x="4414" y="10908"/>
                </a:lnTo>
                <a:lnTo>
                  <a:pt x="4386" y="10861"/>
                </a:lnTo>
                <a:lnTo>
                  <a:pt x="4359" y="10814"/>
                </a:lnTo>
                <a:lnTo>
                  <a:pt x="4330" y="10767"/>
                </a:lnTo>
                <a:lnTo>
                  <a:pt x="4315" y="10745"/>
                </a:lnTo>
                <a:lnTo>
                  <a:pt x="4299" y="10723"/>
                </a:lnTo>
                <a:lnTo>
                  <a:pt x="4282" y="10701"/>
                </a:lnTo>
                <a:lnTo>
                  <a:pt x="4265" y="10681"/>
                </a:lnTo>
                <a:lnTo>
                  <a:pt x="4245" y="10661"/>
                </a:lnTo>
                <a:lnTo>
                  <a:pt x="4225" y="10643"/>
                </a:lnTo>
                <a:lnTo>
                  <a:pt x="4203" y="10626"/>
                </a:lnTo>
                <a:lnTo>
                  <a:pt x="4180" y="10610"/>
                </a:lnTo>
                <a:lnTo>
                  <a:pt x="4155" y="10595"/>
                </a:lnTo>
                <a:lnTo>
                  <a:pt x="4127" y="10582"/>
                </a:lnTo>
                <a:lnTo>
                  <a:pt x="4098" y="10571"/>
                </a:lnTo>
                <a:lnTo>
                  <a:pt x="4066" y="10561"/>
                </a:lnTo>
                <a:lnTo>
                  <a:pt x="3921" y="10520"/>
                </a:lnTo>
                <a:lnTo>
                  <a:pt x="3779" y="10480"/>
                </a:lnTo>
                <a:lnTo>
                  <a:pt x="3640" y="10439"/>
                </a:lnTo>
                <a:lnTo>
                  <a:pt x="3502" y="10398"/>
                </a:lnTo>
                <a:lnTo>
                  <a:pt x="3366" y="10354"/>
                </a:lnTo>
                <a:lnTo>
                  <a:pt x="3232" y="10311"/>
                </a:lnTo>
                <a:lnTo>
                  <a:pt x="3099" y="10266"/>
                </a:lnTo>
                <a:lnTo>
                  <a:pt x="2967" y="10220"/>
                </a:lnTo>
                <a:lnTo>
                  <a:pt x="2837" y="10173"/>
                </a:lnTo>
                <a:lnTo>
                  <a:pt x="2707" y="10127"/>
                </a:lnTo>
                <a:lnTo>
                  <a:pt x="2578" y="10077"/>
                </a:lnTo>
                <a:lnTo>
                  <a:pt x="2450" y="10027"/>
                </a:lnTo>
                <a:lnTo>
                  <a:pt x="2320" y="9975"/>
                </a:lnTo>
                <a:lnTo>
                  <a:pt x="2192" y="9923"/>
                </a:lnTo>
                <a:lnTo>
                  <a:pt x="2064" y="9868"/>
                </a:lnTo>
                <a:lnTo>
                  <a:pt x="1935" y="9812"/>
                </a:lnTo>
                <a:lnTo>
                  <a:pt x="1859" y="9773"/>
                </a:lnTo>
                <a:lnTo>
                  <a:pt x="1782" y="9734"/>
                </a:lnTo>
                <a:lnTo>
                  <a:pt x="1706" y="9695"/>
                </a:lnTo>
                <a:lnTo>
                  <a:pt x="1630" y="9657"/>
                </a:lnTo>
                <a:lnTo>
                  <a:pt x="1553" y="9618"/>
                </a:lnTo>
                <a:lnTo>
                  <a:pt x="1477" y="9579"/>
                </a:lnTo>
                <a:lnTo>
                  <a:pt x="1401" y="9540"/>
                </a:lnTo>
                <a:lnTo>
                  <a:pt x="1324" y="9501"/>
                </a:lnTo>
                <a:lnTo>
                  <a:pt x="1270" y="9480"/>
                </a:lnTo>
                <a:lnTo>
                  <a:pt x="1204" y="9455"/>
                </a:lnTo>
                <a:lnTo>
                  <a:pt x="1127" y="9429"/>
                </a:lnTo>
                <a:lnTo>
                  <a:pt x="1042" y="9399"/>
                </a:lnTo>
                <a:lnTo>
                  <a:pt x="952" y="9367"/>
                </a:lnTo>
                <a:lnTo>
                  <a:pt x="857" y="9334"/>
                </a:lnTo>
                <a:lnTo>
                  <a:pt x="758" y="9300"/>
                </a:lnTo>
                <a:lnTo>
                  <a:pt x="661" y="9264"/>
                </a:lnTo>
                <a:lnTo>
                  <a:pt x="563" y="9229"/>
                </a:lnTo>
                <a:lnTo>
                  <a:pt x="471" y="9191"/>
                </a:lnTo>
                <a:lnTo>
                  <a:pt x="426" y="9173"/>
                </a:lnTo>
                <a:lnTo>
                  <a:pt x="383" y="9154"/>
                </a:lnTo>
                <a:lnTo>
                  <a:pt x="341" y="9137"/>
                </a:lnTo>
                <a:lnTo>
                  <a:pt x="302" y="9119"/>
                </a:lnTo>
                <a:lnTo>
                  <a:pt x="265" y="9100"/>
                </a:lnTo>
                <a:lnTo>
                  <a:pt x="230" y="9082"/>
                </a:lnTo>
                <a:lnTo>
                  <a:pt x="199" y="9065"/>
                </a:lnTo>
                <a:lnTo>
                  <a:pt x="171" y="9048"/>
                </a:lnTo>
                <a:lnTo>
                  <a:pt x="145" y="9031"/>
                </a:lnTo>
                <a:lnTo>
                  <a:pt x="124" y="9015"/>
                </a:lnTo>
                <a:lnTo>
                  <a:pt x="107" y="8999"/>
                </a:lnTo>
                <a:lnTo>
                  <a:pt x="92" y="8983"/>
                </a:lnTo>
                <a:lnTo>
                  <a:pt x="92" y="8977"/>
                </a:lnTo>
                <a:lnTo>
                  <a:pt x="92" y="8971"/>
                </a:lnTo>
                <a:lnTo>
                  <a:pt x="103" y="8965"/>
                </a:lnTo>
                <a:lnTo>
                  <a:pt x="116" y="8960"/>
                </a:lnTo>
                <a:lnTo>
                  <a:pt x="151" y="8970"/>
                </a:lnTo>
                <a:lnTo>
                  <a:pt x="187" y="8979"/>
                </a:lnTo>
                <a:lnTo>
                  <a:pt x="224" y="8986"/>
                </a:lnTo>
                <a:lnTo>
                  <a:pt x="261" y="8993"/>
                </a:lnTo>
                <a:lnTo>
                  <a:pt x="299" y="8997"/>
                </a:lnTo>
                <a:lnTo>
                  <a:pt x="338" y="9002"/>
                </a:lnTo>
                <a:lnTo>
                  <a:pt x="377" y="9004"/>
                </a:lnTo>
                <a:lnTo>
                  <a:pt x="416" y="9007"/>
                </a:lnTo>
                <a:lnTo>
                  <a:pt x="455" y="9007"/>
                </a:lnTo>
                <a:lnTo>
                  <a:pt x="494" y="9007"/>
                </a:lnTo>
                <a:lnTo>
                  <a:pt x="533" y="9005"/>
                </a:lnTo>
                <a:lnTo>
                  <a:pt x="571" y="9002"/>
                </a:lnTo>
                <a:lnTo>
                  <a:pt x="610" y="8999"/>
                </a:lnTo>
                <a:lnTo>
                  <a:pt x="649" y="8994"/>
                </a:lnTo>
                <a:lnTo>
                  <a:pt x="687" y="8989"/>
                </a:lnTo>
                <a:lnTo>
                  <a:pt x="726" y="8983"/>
                </a:lnTo>
                <a:lnTo>
                  <a:pt x="742" y="8980"/>
                </a:lnTo>
                <a:lnTo>
                  <a:pt x="759" y="8978"/>
                </a:lnTo>
                <a:lnTo>
                  <a:pt x="776" y="8977"/>
                </a:lnTo>
                <a:lnTo>
                  <a:pt x="793" y="8976"/>
                </a:lnTo>
                <a:lnTo>
                  <a:pt x="825" y="8976"/>
                </a:lnTo>
                <a:lnTo>
                  <a:pt x="856" y="8978"/>
                </a:lnTo>
                <a:lnTo>
                  <a:pt x="886" y="8981"/>
                </a:lnTo>
                <a:lnTo>
                  <a:pt x="916" y="8986"/>
                </a:lnTo>
                <a:lnTo>
                  <a:pt x="945" y="8992"/>
                </a:lnTo>
                <a:lnTo>
                  <a:pt x="973" y="8999"/>
                </a:lnTo>
                <a:lnTo>
                  <a:pt x="1027" y="9011"/>
                </a:lnTo>
                <a:lnTo>
                  <a:pt x="1079" y="9023"/>
                </a:lnTo>
                <a:lnTo>
                  <a:pt x="1104" y="9026"/>
                </a:lnTo>
                <a:lnTo>
                  <a:pt x="1128" y="9029"/>
                </a:lnTo>
                <a:lnTo>
                  <a:pt x="1151" y="9029"/>
                </a:lnTo>
                <a:lnTo>
                  <a:pt x="1175" y="9028"/>
                </a:lnTo>
                <a:lnTo>
                  <a:pt x="1204" y="9016"/>
                </a:lnTo>
                <a:lnTo>
                  <a:pt x="1232" y="9003"/>
                </a:lnTo>
                <a:lnTo>
                  <a:pt x="1261" y="8991"/>
                </a:lnTo>
                <a:lnTo>
                  <a:pt x="1290" y="8977"/>
                </a:lnTo>
                <a:lnTo>
                  <a:pt x="1318" y="8964"/>
                </a:lnTo>
                <a:lnTo>
                  <a:pt x="1348" y="8952"/>
                </a:lnTo>
                <a:lnTo>
                  <a:pt x="1377" y="8938"/>
                </a:lnTo>
                <a:lnTo>
                  <a:pt x="1405" y="8925"/>
                </a:lnTo>
                <a:lnTo>
                  <a:pt x="1476" y="8905"/>
                </a:lnTo>
                <a:lnTo>
                  <a:pt x="1546" y="8885"/>
                </a:lnTo>
                <a:lnTo>
                  <a:pt x="1617" y="8865"/>
                </a:lnTo>
                <a:lnTo>
                  <a:pt x="1686" y="8844"/>
                </a:lnTo>
                <a:lnTo>
                  <a:pt x="1755" y="8823"/>
                </a:lnTo>
                <a:lnTo>
                  <a:pt x="1823" y="8803"/>
                </a:lnTo>
                <a:lnTo>
                  <a:pt x="1892" y="8782"/>
                </a:lnTo>
                <a:lnTo>
                  <a:pt x="1960" y="8762"/>
                </a:lnTo>
                <a:lnTo>
                  <a:pt x="2026" y="8740"/>
                </a:lnTo>
                <a:lnTo>
                  <a:pt x="2094" y="8719"/>
                </a:lnTo>
                <a:lnTo>
                  <a:pt x="2160" y="8697"/>
                </a:lnTo>
                <a:lnTo>
                  <a:pt x="2226" y="8677"/>
                </a:lnTo>
                <a:lnTo>
                  <a:pt x="2292" y="8655"/>
                </a:lnTo>
                <a:lnTo>
                  <a:pt x="2357" y="8634"/>
                </a:lnTo>
                <a:lnTo>
                  <a:pt x="2422" y="8613"/>
                </a:lnTo>
                <a:lnTo>
                  <a:pt x="2487" y="8591"/>
                </a:lnTo>
                <a:lnTo>
                  <a:pt x="2516" y="8583"/>
                </a:lnTo>
                <a:lnTo>
                  <a:pt x="2545" y="8575"/>
                </a:lnTo>
                <a:lnTo>
                  <a:pt x="2576" y="8567"/>
                </a:lnTo>
                <a:lnTo>
                  <a:pt x="2607" y="8560"/>
                </a:lnTo>
                <a:lnTo>
                  <a:pt x="2670" y="8547"/>
                </a:lnTo>
                <a:lnTo>
                  <a:pt x="2734" y="8535"/>
                </a:lnTo>
                <a:lnTo>
                  <a:pt x="2798" y="8521"/>
                </a:lnTo>
                <a:lnTo>
                  <a:pt x="2861" y="8506"/>
                </a:lnTo>
                <a:lnTo>
                  <a:pt x="2891" y="8497"/>
                </a:lnTo>
                <a:lnTo>
                  <a:pt x="2920" y="8488"/>
                </a:lnTo>
                <a:lnTo>
                  <a:pt x="2949" y="8478"/>
                </a:lnTo>
                <a:lnTo>
                  <a:pt x="2978" y="8467"/>
                </a:lnTo>
                <a:lnTo>
                  <a:pt x="3004" y="8455"/>
                </a:lnTo>
                <a:lnTo>
                  <a:pt x="3029" y="8441"/>
                </a:lnTo>
                <a:lnTo>
                  <a:pt x="3052" y="8425"/>
                </a:lnTo>
                <a:lnTo>
                  <a:pt x="3074" y="8409"/>
                </a:lnTo>
                <a:lnTo>
                  <a:pt x="3094" y="8390"/>
                </a:lnTo>
                <a:lnTo>
                  <a:pt x="3113" y="8370"/>
                </a:lnTo>
                <a:lnTo>
                  <a:pt x="3129" y="8347"/>
                </a:lnTo>
                <a:lnTo>
                  <a:pt x="3143" y="8323"/>
                </a:lnTo>
                <a:lnTo>
                  <a:pt x="3154" y="8297"/>
                </a:lnTo>
                <a:lnTo>
                  <a:pt x="3163" y="8268"/>
                </a:lnTo>
                <a:lnTo>
                  <a:pt x="3170" y="8237"/>
                </a:lnTo>
                <a:lnTo>
                  <a:pt x="3173" y="8203"/>
                </a:lnTo>
                <a:lnTo>
                  <a:pt x="3173" y="8166"/>
                </a:lnTo>
                <a:lnTo>
                  <a:pt x="3171" y="8126"/>
                </a:lnTo>
                <a:lnTo>
                  <a:pt x="3165" y="8084"/>
                </a:lnTo>
                <a:lnTo>
                  <a:pt x="3155" y="8039"/>
                </a:lnTo>
                <a:lnTo>
                  <a:pt x="3144" y="7993"/>
                </a:lnTo>
                <a:lnTo>
                  <a:pt x="3130" y="7948"/>
                </a:lnTo>
                <a:lnTo>
                  <a:pt x="3115" y="7904"/>
                </a:lnTo>
                <a:lnTo>
                  <a:pt x="3098" y="7859"/>
                </a:lnTo>
                <a:lnTo>
                  <a:pt x="3080" y="7816"/>
                </a:lnTo>
                <a:lnTo>
                  <a:pt x="3059" y="7771"/>
                </a:lnTo>
                <a:lnTo>
                  <a:pt x="3037" y="7727"/>
                </a:lnTo>
                <a:lnTo>
                  <a:pt x="3014" y="7684"/>
                </a:lnTo>
                <a:lnTo>
                  <a:pt x="2990" y="7642"/>
                </a:lnTo>
                <a:lnTo>
                  <a:pt x="2965" y="7599"/>
                </a:lnTo>
                <a:lnTo>
                  <a:pt x="2939" y="7557"/>
                </a:lnTo>
                <a:lnTo>
                  <a:pt x="2912" y="7514"/>
                </a:lnTo>
                <a:lnTo>
                  <a:pt x="2884" y="7473"/>
                </a:lnTo>
                <a:lnTo>
                  <a:pt x="2855" y="7432"/>
                </a:lnTo>
                <a:lnTo>
                  <a:pt x="2826" y="7391"/>
                </a:lnTo>
                <a:lnTo>
                  <a:pt x="2796" y="7351"/>
                </a:lnTo>
                <a:lnTo>
                  <a:pt x="2735" y="7271"/>
                </a:lnTo>
                <a:lnTo>
                  <a:pt x="2673" y="7193"/>
                </a:lnTo>
                <a:lnTo>
                  <a:pt x="2611" y="7116"/>
                </a:lnTo>
                <a:lnTo>
                  <a:pt x="2549" y="7042"/>
                </a:lnTo>
                <a:lnTo>
                  <a:pt x="2490" y="6968"/>
                </a:lnTo>
                <a:lnTo>
                  <a:pt x="2433" y="6897"/>
                </a:lnTo>
                <a:lnTo>
                  <a:pt x="2378" y="6827"/>
                </a:lnTo>
                <a:lnTo>
                  <a:pt x="2326" y="6760"/>
                </a:lnTo>
                <a:lnTo>
                  <a:pt x="2277" y="6691"/>
                </a:lnTo>
                <a:lnTo>
                  <a:pt x="2229" y="6621"/>
                </a:lnTo>
                <a:lnTo>
                  <a:pt x="2183" y="6550"/>
                </a:lnTo>
                <a:lnTo>
                  <a:pt x="2137" y="6478"/>
                </a:lnTo>
                <a:lnTo>
                  <a:pt x="2092" y="6406"/>
                </a:lnTo>
                <a:lnTo>
                  <a:pt x="2049" y="6333"/>
                </a:lnTo>
                <a:lnTo>
                  <a:pt x="2006" y="6259"/>
                </a:lnTo>
                <a:lnTo>
                  <a:pt x="1964" y="6186"/>
                </a:lnTo>
                <a:lnTo>
                  <a:pt x="1922" y="6112"/>
                </a:lnTo>
                <a:lnTo>
                  <a:pt x="1879" y="6038"/>
                </a:lnTo>
                <a:lnTo>
                  <a:pt x="1836" y="5964"/>
                </a:lnTo>
                <a:lnTo>
                  <a:pt x="1793" y="5889"/>
                </a:lnTo>
                <a:lnTo>
                  <a:pt x="1750" y="5816"/>
                </a:lnTo>
                <a:lnTo>
                  <a:pt x="1705" y="5743"/>
                </a:lnTo>
                <a:lnTo>
                  <a:pt x="1659" y="5670"/>
                </a:lnTo>
                <a:lnTo>
                  <a:pt x="1613" y="5597"/>
                </a:lnTo>
                <a:lnTo>
                  <a:pt x="1561" y="5539"/>
                </a:lnTo>
                <a:lnTo>
                  <a:pt x="1508" y="5482"/>
                </a:lnTo>
                <a:lnTo>
                  <a:pt x="1457" y="5425"/>
                </a:lnTo>
                <a:lnTo>
                  <a:pt x="1405" y="5366"/>
                </a:lnTo>
                <a:lnTo>
                  <a:pt x="1354" y="5309"/>
                </a:lnTo>
                <a:lnTo>
                  <a:pt x="1301" y="5252"/>
                </a:lnTo>
                <a:lnTo>
                  <a:pt x="1249" y="5194"/>
                </a:lnTo>
                <a:lnTo>
                  <a:pt x="1198" y="5136"/>
                </a:lnTo>
                <a:lnTo>
                  <a:pt x="1176" y="5102"/>
                </a:lnTo>
                <a:lnTo>
                  <a:pt x="1154" y="5067"/>
                </a:lnTo>
                <a:lnTo>
                  <a:pt x="1133" y="5033"/>
                </a:lnTo>
                <a:lnTo>
                  <a:pt x="1111" y="4999"/>
                </a:lnTo>
                <a:lnTo>
                  <a:pt x="1090" y="4963"/>
                </a:lnTo>
                <a:lnTo>
                  <a:pt x="1069" y="4929"/>
                </a:lnTo>
                <a:lnTo>
                  <a:pt x="1047" y="4894"/>
                </a:lnTo>
                <a:lnTo>
                  <a:pt x="1025" y="4860"/>
                </a:lnTo>
                <a:lnTo>
                  <a:pt x="1009" y="4841"/>
                </a:lnTo>
                <a:lnTo>
                  <a:pt x="988" y="4818"/>
                </a:lnTo>
                <a:lnTo>
                  <a:pt x="965" y="4794"/>
                </a:lnTo>
                <a:lnTo>
                  <a:pt x="938" y="4767"/>
                </a:lnTo>
                <a:lnTo>
                  <a:pt x="876" y="4710"/>
                </a:lnTo>
                <a:lnTo>
                  <a:pt x="804" y="4646"/>
                </a:lnTo>
                <a:lnTo>
                  <a:pt x="725" y="4578"/>
                </a:lnTo>
                <a:lnTo>
                  <a:pt x="640" y="4506"/>
                </a:lnTo>
                <a:lnTo>
                  <a:pt x="553" y="4433"/>
                </a:lnTo>
                <a:lnTo>
                  <a:pt x="465" y="4358"/>
                </a:lnTo>
                <a:lnTo>
                  <a:pt x="379" y="4285"/>
                </a:lnTo>
                <a:lnTo>
                  <a:pt x="295" y="4213"/>
                </a:lnTo>
                <a:lnTo>
                  <a:pt x="219" y="4145"/>
                </a:lnTo>
                <a:lnTo>
                  <a:pt x="150" y="4082"/>
                </a:lnTo>
                <a:lnTo>
                  <a:pt x="119" y="4053"/>
                </a:lnTo>
                <a:lnTo>
                  <a:pt x="92" y="4025"/>
                </a:lnTo>
                <a:lnTo>
                  <a:pt x="66" y="3999"/>
                </a:lnTo>
                <a:lnTo>
                  <a:pt x="46" y="3976"/>
                </a:lnTo>
                <a:lnTo>
                  <a:pt x="27" y="3954"/>
                </a:lnTo>
                <a:lnTo>
                  <a:pt x="14" y="3935"/>
                </a:lnTo>
                <a:lnTo>
                  <a:pt x="5" y="3918"/>
                </a:lnTo>
                <a:lnTo>
                  <a:pt x="0" y="3904"/>
                </a:lnTo>
                <a:lnTo>
                  <a:pt x="11" y="3904"/>
                </a:lnTo>
                <a:lnTo>
                  <a:pt x="23" y="3904"/>
                </a:lnTo>
                <a:lnTo>
                  <a:pt x="39" y="3899"/>
                </a:lnTo>
                <a:lnTo>
                  <a:pt x="55" y="3895"/>
                </a:lnTo>
                <a:lnTo>
                  <a:pt x="72" y="3892"/>
                </a:lnTo>
                <a:lnTo>
                  <a:pt x="89" y="3891"/>
                </a:lnTo>
                <a:lnTo>
                  <a:pt x="107" y="3891"/>
                </a:lnTo>
                <a:lnTo>
                  <a:pt x="125" y="3892"/>
                </a:lnTo>
                <a:lnTo>
                  <a:pt x="143" y="3895"/>
                </a:lnTo>
                <a:lnTo>
                  <a:pt x="163" y="3897"/>
                </a:lnTo>
                <a:lnTo>
                  <a:pt x="182" y="3900"/>
                </a:lnTo>
                <a:lnTo>
                  <a:pt x="200" y="3905"/>
                </a:lnTo>
                <a:lnTo>
                  <a:pt x="221" y="3911"/>
                </a:lnTo>
                <a:lnTo>
                  <a:pt x="241" y="3916"/>
                </a:lnTo>
                <a:lnTo>
                  <a:pt x="279" y="3930"/>
                </a:lnTo>
                <a:lnTo>
                  <a:pt x="320" y="3945"/>
                </a:lnTo>
                <a:lnTo>
                  <a:pt x="397" y="3979"/>
                </a:lnTo>
                <a:lnTo>
                  <a:pt x="472" y="4013"/>
                </a:lnTo>
                <a:lnTo>
                  <a:pt x="507" y="4029"/>
                </a:lnTo>
                <a:lnTo>
                  <a:pt x="541" y="4044"/>
                </a:lnTo>
                <a:lnTo>
                  <a:pt x="571" y="4056"/>
                </a:lnTo>
                <a:lnTo>
                  <a:pt x="599" y="4065"/>
                </a:lnTo>
                <a:lnTo>
                  <a:pt x="644" y="4079"/>
                </a:lnTo>
                <a:lnTo>
                  <a:pt x="694" y="4092"/>
                </a:lnTo>
                <a:lnTo>
                  <a:pt x="749" y="4105"/>
                </a:lnTo>
                <a:lnTo>
                  <a:pt x="809" y="4119"/>
                </a:lnTo>
                <a:lnTo>
                  <a:pt x="872" y="4133"/>
                </a:lnTo>
                <a:lnTo>
                  <a:pt x="938" y="4147"/>
                </a:lnTo>
                <a:lnTo>
                  <a:pt x="1007" y="4159"/>
                </a:lnTo>
                <a:lnTo>
                  <a:pt x="1080" y="4172"/>
                </a:lnTo>
                <a:lnTo>
                  <a:pt x="1154" y="4184"/>
                </a:lnTo>
                <a:lnTo>
                  <a:pt x="1231" y="4196"/>
                </a:lnTo>
                <a:lnTo>
                  <a:pt x="1310" y="4206"/>
                </a:lnTo>
                <a:lnTo>
                  <a:pt x="1390" y="4215"/>
                </a:lnTo>
                <a:lnTo>
                  <a:pt x="1471" y="4224"/>
                </a:lnTo>
                <a:lnTo>
                  <a:pt x="1552" y="4231"/>
                </a:lnTo>
                <a:lnTo>
                  <a:pt x="1633" y="4238"/>
                </a:lnTo>
                <a:lnTo>
                  <a:pt x="1714" y="4243"/>
                </a:lnTo>
                <a:lnTo>
                  <a:pt x="1796" y="4246"/>
                </a:lnTo>
                <a:lnTo>
                  <a:pt x="1875" y="4247"/>
                </a:lnTo>
                <a:lnTo>
                  <a:pt x="1954" y="4247"/>
                </a:lnTo>
                <a:lnTo>
                  <a:pt x="2031" y="4245"/>
                </a:lnTo>
                <a:lnTo>
                  <a:pt x="2105" y="4242"/>
                </a:lnTo>
                <a:lnTo>
                  <a:pt x="2177" y="4235"/>
                </a:lnTo>
                <a:lnTo>
                  <a:pt x="2247" y="4227"/>
                </a:lnTo>
                <a:lnTo>
                  <a:pt x="2313" y="4216"/>
                </a:lnTo>
                <a:lnTo>
                  <a:pt x="2375" y="4203"/>
                </a:lnTo>
                <a:lnTo>
                  <a:pt x="2435" y="4187"/>
                </a:lnTo>
                <a:lnTo>
                  <a:pt x="2489" y="4168"/>
                </a:lnTo>
                <a:lnTo>
                  <a:pt x="2539" y="4147"/>
                </a:lnTo>
                <a:lnTo>
                  <a:pt x="2584" y="4123"/>
                </a:lnTo>
                <a:lnTo>
                  <a:pt x="2623" y="4095"/>
                </a:lnTo>
                <a:lnTo>
                  <a:pt x="2656" y="4064"/>
                </a:lnTo>
                <a:lnTo>
                  <a:pt x="2683" y="4031"/>
                </a:lnTo>
                <a:lnTo>
                  <a:pt x="2695" y="4011"/>
                </a:lnTo>
                <a:lnTo>
                  <a:pt x="2706" y="3989"/>
                </a:lnTo>
                <a:lnTo>
                  <a:pt x="2715" y="3962"/>
                </a:lnTo>
                <a:lnTo>
                  <a:pt x="2725" y="3934"/>
                </a:lnTo>
                <a:lnTo>
                  <a:pt x="2733" y="3902"/>
                </a:lnTo>
                <a:lnTo>
                  <a:pt x="2739" y="3868"/>
                </a:lnTo>
                <a:lnTo>
                  <a:pt x="2746" y="3832"/>
                </a:lnTo>
                <a:lnTo>
                  <a:pt x="2752" y="3793"/>
                </a:lnTo>
                <a:lnTo>
                  <a:pt x="2757" y="3753"/>
                </a:lnTo>
                <a:lnTo>
                  <a:pt x="2761" y="3711"/>
                </a:lnTo>
                <a:lnTo>
                  <a:pt x="2765" y="3668"/>
                </a:lnTo>
                <a:lnTo>
                  <a:pt x="2767" y="3624"/>
                </a:lnTo>
                <a:lnTo>
                  <a:pt x="2769" y="3579"/>
                </a:lnTo>
                <a:lnTo>
                  <a:pt x="2772" y="3533"/>
                </a:lnTo>
                <a:lnTo>
                  <a:pt x="2773" y="3487"/>
                </a:lnTo>
                <a:lnTo>
                  <a:pt x="2773" y="3440"/>
                </a:lnTo>
                <a:lnTo>
                  <a:pt x="2773" y="3346"/>
                </a:lnTo>
                <a:lnTo>
                  <a:pt x="2770" y="3255"/>
                </a:lnTo>
                <a:lnTo>
                  <a:pt x="2766" y="3166"/>
                </a:lnTo>
                <a:lnTo>
                  <a:pt x="2761" y="3083"/>
                </a:lnTo>
                <a:lnTo>
                  <a:pt x="2754" y="3006"/>
                </a:lnTo>
                <a:lnTo>
                  <a:pt x="2746" y="2937"/>
                </a:lnTo>
                <a:lnTo>
                  <a:pt x="2743" y="2906"/>
                </a:lnTo>
                <a:lnTo>
                  <a:pt x="2738" y="2879"/>
                </a:lnTo>
                <a:lnTo>
                  <a:pt x="2734" y="2855"/>
                </a:lnTo>
                <a:lnTo>
                  <a:pt x="2729" y="2833"/>
                </a:lnTo>
                <a:lnTo>
                  <a:pt x="2722" y="2806"/>
                </a:lnTo>
                <a:lnTo>
                  <a:pt x="2713" y="2777"/>
                </a:lnTo>
                <a:lnTo>
                  <a:pt x="2702" y="2746"/>
                </a:lnTo>
                <a:lnTo>
                  <a:pt x="2689" y="2715"/>
                </a:lnTo>
                <a:lnTo>
                  <a:pt x="2663" y="2651"/>
                </a:lnTo>
                <a:lnTo>
                  <a:pt x="2638" y="2582"/>
                </a:lnTo>
                <a:lnTo>
                  <a:pt x="2626" y="2548"/>
                </a:lnTo>
                <a:lnTo>
                  <a:pt x="2617" y="2511"/>
                </a:lnTo>
                <a:lnTo>
                  <a:pt x="2613" y="2494"/>
                </a:lnTo>
                <a:lnTo>
                  <a:pt x="2610" y="2476"/>
                </a:lnTo>
                <a:lnTo>
                  <a:pt x="2608" y="2457"/>
                </a:lnTo>
                <a:lnTo>
                  <a:pt x="2605" y="2439"/>
                </a:lnTo>
                <a:lnTo>
                  <a:pt x="2604" y="2421"/>
                </a:lnTo>
                <a:lnTo>
                  <a:pt x="2604" y="2403"/>
                </a:lnTo>
                <a:lnTo>
                  <a:pt x="2605" y="2384"/>
                </a:lnTo>
                <a:lnTo>
                  <a:pt x="2608" y="2366"/>
                </a:lnTo>
                <a:lnTo>
                  <a:pt x="2610" y="2348"/>
                </a:lnTo>
                <a:lnTo>
                  <a:pt x="2615" y="2329"/>
                </a:lnTo>
                <a:lnTo>
                  <a:pt x="2619" y="2310"/>
                </a:lnTo>
                <a:lnTo>
                  <a:pt x="2626" y="2291"/>
                </a:lnTo>
                <a:lnTo>
                  <a:pt x="2638" y="2274"/>
                </a:lnTo>
                <a:lnTo>
                  <a:pt x="2649" y="2257"/>
                </a:lnTo>
                <a:lnTo>
                  <a:pt x="2660" y="2240"/>
                </a:lnTo>
                <a:lnTo>
                  <a:pt x="2672" y="2223"/>
                </a:lnTo>
                <a:lnTo>
                  <a:pt x="2728" y="2222"/>
                </a:lnTo>
                <a:lnTo>
                  <a:pt x="2782" y="2218"/>
                </a:lnTo>
                <a:lnTo>
                  <a:pt x="2832" y="2210"/>
                </a:lnTo>
                <a:lnTo>
                  <a:pt x="2879" y="2201"/>
                </a:lnTo>
                <a:lnTo>
                  <a:pt x="2924" y="2187"/>
                </a:lnTo>
                <a:lnTo>
                  <a:pt x="2965" y="2171"/>
                </a:lnTo>
                <a:lnTo>
                  <a:pt x="3004" y="2153"/>
                </a:lnTo>
                <a:lnTo>
                  <a:pt x="3041" y="2131"/>
                </a:lnTo>
                <a:lnTo>
                  <a:pt x="3074" y="2108"/>
                </a:lnTo>
                <a:lnTo>
                  <a:pt x="3105" y="2082"/>
                </a:lnTo>
                <a:lnTo>
                  <a:pt x="3133" y="2053"/>
                </a:lnTo>
                <a:lnTo>
                  <a:pt x="3160" y="2023"/>
                </a:lnTo>
                <a:lnTo>
                  <a:pt x="3183" y="1990"/>
                </a:lnTo>
                <a:lnTo>
                  <a:pt x="3204" y="1956"/>
                </a:lnTo>
                <a:lnTo>
                  <a:pt x="3224" y="1919"/>
                </a:lnTo>
                <a:lnTo>
                  <a:pt x="3240" y="1881"/>
                </a:lnTo>
                <a:lnTo>
                  <a:pt x="3255" y="1841"/>
                </a:lnTo>
                <a:lnTo>
                  <a:pt x="3269" y="1800"/>
                </a:lnTo>
                <a:lnTo>
                  <a:pt x="3279" y="1757"/>
                </a:lnTo>
                <a:lnTo>
                  <a:pt x="3288" y="1713"/>
                </a:lnTo>
                <a:lnTo>
                  <a:pt x="3295" y="1667"/>
                </a:lnTo>
                <a:lnTo>
                  <a:pt x="3301" y="1620"/>
                </a:lnTo>
                <a:lnTo>
                  <a:pt x="3304" y="1573"/>
                </a:lnTo>
                <a:lnTo>
                  <a:pt x="3306" y="1525"/>
                </a:lnTo>
                <a:lnTo>
                  <a:pt x="3306" y="1476"/>
                </a:lnTo>
                <a:lnTo>
                  <a:pt x="3305" y="1426"/>
                </a:lnTo>
                <a:lnTo>
                  <a:pt x="3303" y="1375"/>
                </a:lnTo>
                <a:lnTo>
                  <a:pt x="3299" y="1324"/>
                </a:lnTo>
                <a:lnTo>
                  <a:pt x="3294" y="1272"/>
                </a:lnTo>
                <a:lnTo>
                  <a:pt x="3287" y="1221"/>
                </a:lnTo>
                <a:lnTo>
                  <a:pt x="3280" y="1169"/>
                </a:lnTo>
                <a:lnTo>
                  <a:pt x="3271" y="1118"/>
                </a:lnTo>
                <a:lnTo>
                  <a:pt x="3267" y="1095"/>
                </a:lnTo>
                <a:lnTo>
                  <a:pt x="3267" y="1074"/>
                </a:lnTo>
                <a:lnTo>
                  <a:pt x="3267" y="1054"/>
                </a:lnTo>
                <a:lnTo>
                  <a:pt x="3271" y="1035"/>
                </a:lnTo>
                <a:lnTo>
                  <a:pt x="3274" y="1017"/>
                </a:lnTo>
                <a:lnTo>
                  <a:pt x="3279" y="1000"/>
                </a:lnTo>
                <a:lnTo>
                  <a:pt x="3283" y="983"/>
                </a:lnTo>
                <a:lnTo>
                  <a:pt x="3289" y="965"/>
                </a:lnTo>
                <a:lnTo>
                  <a:pt x="3301" y="934"/>
                </a:lnTo>
                <a:lnTo>
                  <a:pt x="3311" y="904"/>
                </a:lnTo>
                <a:lnTo>
                  <a:pt x="3314" y="887"/>
                </a:lnTo>
                <a:lnTo>
                  <a:pt x="3317" y="873"/>
                </a:lnTo>
                <a:lnTo>
                  <a:pt x="3318" y="857"/>
                </a:lnTo>
                <a:lnTo>
                  <a:pt x="3317" y="841"/>
                </a:lnTo>
                <a:lnTo>
                  <a:pt x="3314" y="821"/>
                </a:lnTo>
                <a:lnTo>
                  <a:pt x="3310" y="802"/>
                </a:lnTo>
                <a:lnTo>
                  <a:pt x="3305" y="782"/>
                </a:lnTo>
                <a:lnTo>
                  <a:pt x="3299" y="762"/>
                </a:lnTo>
                <a:lnTo>
                  <a:pt x="3293" y="742"/>
                </a:lnTo>
                <a:lnTo>
                  <a:pt x="3286" y="721"/>
                </a:lnTo>
                <a:lnTo>
                  <a:pt x="3277" y="700"/>
                </a:lnTo>
                <a:lnTo>
                  <a:pt x="3267" y="679"/>
                </a:lnTo>
                <a:lnTo>
                  <a:pt x="3227" y="592"/>
                </a:lnTo>
                <a:lnTo>
                  <a:pt x="3182" y="499"/>
                </a:lnTo>
                <a:lnTo>
                  <a:pt x="3159" y="451"/>
                </a:lnTo>
                <a:lnTo>
                  <a:pt x="3136" y="401"/>
                </a:lnTo>
                <a:lnTo>
                  <a:pt x="3125" y="376"/>
                </a:lnTo>
                <a:lnTo>
                  <a:pt x="3115" y="350"/>
                </a:lnTo>
                <a:lnTo>
                  <a:pt x="3106" y="324"/>
                </a:lnTo>
                <a:lnTo>
                  <a:pt x="3097" y="297"/>
                </a:lnTo>
                <a:lnTo>
                  <a:pt x="3088" y="270"/>
                </a:lnTo>
                <a:lnTo>
                  <a:pt x="3080" y="243"/>
                </a:lnTo>
                <a:lnTo>
                  <a:pt x="3073" y="215"/>
                </a:lnTo>
                <a:lnTo>
                  <a:pt x="3067" y="187"/>
                </a:lnTo>
                <a:lnTo>
                  <a:pt x="3061" y="158"/>
                </a:lnTo>
                <a:lnTo>
                  <a:pt x="3057" y="128"/>
                </a:lnTo>
                <a:lnTo>
                  <a:pt x="3054" y="100"/>
                </a:lnTo>
                <a:lnTo>
                  <a:pt x="3052" y="69"/>
                </a:lnTo>
                <a:lnTo>
                  <a:pt x="3061" y="69"/>
                </a:lnTo>
                <a:lnTo>
                  <a:pt x="3069" y="69"/>
                </a:lnTo>
                <a:lnTo>
                  <a:pt x="3078" y="69"/>
                </a:lnTo>
                <a:lnTo>
                  <a:pt x="3086" y="69"/>
                </a:lnTo>
                <a:lnTo>
                  <a:pt x="3136" y="133"/>
                </a:lnTo>
                <a:lnTo>
                  <a:pt x="3185" y="196"/>
                </a:lnTo>
                <a:lnTo>
                  <a:pt x="3233" y="259"/>
                </a:lnTo>
                <a:lnTo>
                  <a:pt x="3282" y="323"/>
                </a:lnTo>
                <a:lnTo>
                  <a:pt x="3332" y="386"/>
                </a:lnTo>
                <a:lnTo>
                  <a:pt x="3381" y="449"/>
                </a:lnTo>
                <a:lnTo>
                  <a:pt x="3429" y="513"/>
                </a:lnTo>
                <a:lnTo>
                  <a:pt x="3478" y="576"/>
                </a:lnTo>
                <a:lnTo>
                  <a:pt x="3506" y="621"/>
                </a:lnTo>
                <a:lnTo>
                  <a:pt x="3532" y="666"/>
                </a:lnTo>
                <a:lnTo>
                  <a:pt x="3557" y="712"/>
                </a:lnTo>
                <a:lnTo>
                  <a:pt x="3582" y="759"/>
                </a:lnTo>
                <a:lnTo>
                  <a:pt x="3629" y="855"/>
                </a:lnTo>
                <a:lnTo>
                  <a:pt x="3676" y="950"/>
                </a:lnTo>
                <a:lnTo>
                  <a:pt x="3700" y="999"/>
                </a:lnTo>
                <a:lnTo>
                  <a:pt x="3724" y="1046"/>
                </a:lnTo>
                <a:lnTo>
                  <a:pt x="3750" y="1092"/>
                </a:lnTo>
                <a:lnTo>
                  <a:pt x="3776" y="1138"/>
                </a:lnTo>
                <a:lnTo>
                  <a:pt x="3802" y="1184"/>
                </a:lnTo>
                <a:lnTo>
                  <a:pt x="3831" y="1228"/>
                </a:lnTo>
                <a:lnTo>
                  <a:pt x="3861" y="1271"/>
                </a:lnTo>
                <a:lnTo>
                  <a:pt x="3893" y="1312"/>
                </a:lnTo>
                <a:lnTo>
                  <a:pt x="3908" y="1330"/>
                </a:lnTo>
                <a:lnTo>
                  <a:pt x="3922" y="1347"/>
                </a:lnTo>
                <a:lnTo>
                  <a:pt x="3937" y="1362"/>
                </a:lnTo>
                <a:lnTo>
                  <a:pt x="3952" y="1375"/>
                </a:lnTo>
                <a:lnTo>
                  <a:pt x="3968" y="1389"/>
                </a:lnTo>
                <a:lnTo>
                  <a:pt x="3984" y="1402"/>
                </a:lnTo>
                <a:lnTo>
                  <a:pt x="4002" y="1414"/>
                </a:lnTo>
                <a:lnTo>
                  <a:pt x="4018" y="1427"/>
                </a:lnTo>
                <a:lnTo>
                  <a:pt x="4052" y="1449"/>
                </a:lnTo>
                <a:lnTo>
                  <a:pt x="4087" y="1470"/>
                </a:lnTo>
                <a:lnTo>
                  <a:pt x="4123" y="1491"/>
                </a:lnTo>
                <a:lnTo>
                  <a:pt x="4158" y="1512"/>
                </a:lnTo>
                <a:lnTo>
                  <a:pt x="4195" y="1533"/>
                </a:lnTo>
                <a:lnTo>
                  <a:pt x="4231" y="1556"/>
                </a:lnTo>
                <a:lnTo>
                  <a:pt x="4249" y="1569"/>
                </a:lnTo>
                <a:lnTo>
                  <a:pt x="4266" y="1581"/>
                </a:lnTo>
                <a:lnTo>
                  <a:pt x="4284" y="1595"/>
                </a:lnTo>
                <a:lnTo>
                  <a:pt x="4302" y="1610"/>
                </a:lnTo>
                <a:lnTo>
                  <a:pt x="4319" y="1625"/>
                </a:lnTo>
                <a:lnTo>
                  <a:pt x="4336" y="1641"/>
                </a:lnTo>
                <a:lnTo>
                  <a:pt x="4353" y="1658"/>
                </a:lnTo>
                <a:lnTo>
                  <a:pt x="4370" y="1676"/>
                </a:lnTo>
                <a:lnTo>
                  <a:pt x="4386" y="1696"/>
                </a:lnTo>
                <a:lnTo>
                  <a:pt x="4402" y="1717"/>
                </a:lnTo>
                <a:lnTo>
                  <a:pt x="4418" y="1738"/>
                </a:lnTo>
                <a:lnTo>
                  <a:pt x="4434" y="1762"/>
                </a:lnTo>
                <a:lnTo>
                  <a:pt x="4465" y="1810"/>
                </a:lnTo>
                <a:lnTo>
                  <a:pt x="4499" y="1863"/>
                </a:lnTo>
                <a:lnTo>
                  <a:pt x="4536" y="1919"/>
                </a:lnTo>
                <a:lnTo>
                  <a:pt x="4576" y="1977"/>
                </a:lnTo>
                <a:lnTo>
                  <a:pt x="4598" y="2006"/>
                </a:lnTo>
                <a:lnTo>
                  <a:pt x="4620" y="2036"/>
                </a:lnTo>
                <a:lnTo>
                  <a:pt x="4643" y="2065"/>
                </a:lnTo>
                <a:lnTo>
                  <a:pt x="4667" y="2094"/>
                </a:lnTo>
                <a:lnTo>
                  <a:pt x="4691" y="2123"/>
                </a:lnTo>
                <a:lnTo>
                  <a:pt x="4716" y="2152"/>
                </a:lnTo>
                <a:lnTo>
                  <a:pt x="4741" y="2179"/>
                </a:lnTo>
                <a:lnTo>
                  <a:pt x="4769" y="2207"/>
                </a:lnTo>
                <a:lnTo>
                  <a:pt x="4795" y="2232"/>
                </a:lnTo>
                <a:lnTo>
                  <a:pt x="4824" y="2257"/>
                </a:lnTo>
                <a:lnTo>
                  <a:pt x="4852" y="2281"/>
                </a:lnTo>
                <a:lnTo>
                  <a:pt x="4882" y="2304"/>
                </a:lnTo>
                <a:lnTo>
                  <a:pt x="4912" y="2325"/>
                </a:lnTo>
                <a:lnTo>
                  <a:pt x="4943" y="2344"/>
                </a:lnTo>
                <a:lnTo>
                  <a:pt x="4974" y="2362"/>
                </a:lnTo>
                <a:lnTo>
                  <a:pt x="5006" y="2377"/>
                </a:lnTo>
                <a:lnTo>
                  <a:pt x="5039" y="2391"/>
                </a:lnTo>
                <a:lnTo>
                  <a:pt x="5072" y="2403"/>
                </a:lnTo>
                <a:lnTo>
                  <a:pt x="5107" y="2412"/>
                </a:lnTo>
                <a:lnTo>
                  <a:pt x="5141" y="2419"/>
                </a:lnTo>
                <a:lnTo>
                  <a:pt x="5177" y="2423"/>
                </a:lnTo>
                <a:lnTo>
                  <a:pt x="5212" y="2424"/>
                </a:lnTo>
                <a:lnTo>
                  <a:pt x="5249" y="2423"/>
                </a:lnTo>
                <a:lnTo>
                  <a:pt x="5286" y="2419"/>
                </a:lnTo>
                <a:lnTo>
                  <a:pt x="5312" y="2399"/>
                </a:lnTo>
                <a:lnTo>
                  <a:pt x="5341" y="2377"/>
                </a:lnTo>
                <a:lnTo>
                  <a:pt x="5376" y="2354"/>
                </a:lnTo>
                <a:lnTo>
                  <a:pt x="5412" y="2330"/>
                </a:lnTo>
                <a:lnTo>
                  <a:pt x="5491" y="2280"/>
                </a:lnTo>
                <a:lnTo>
                  <a:pt x="5575" y="2227"/>
                </a:lnTo>
                <a:lnTo>
                  <a:pt x="5615" y="2201"/>
                </a:lnTo>
                <a:lnTo>
                  <a:pt x="5655" y="2176"/>
                </a:lnTo>
                <a:lnTo>
                  <a:pt x="5693" y="2149"/>
                </a:lnTo>
                <a:lnTo>
                  <a:pt x="5729" y="2125"/>
                </a:lnTo>
                <a:lnTo>
                  <a:pt x="5759" y="2101"/>
                </a:lnTo>
                <a:lnTo>
                  <a:pt x="5787" y="2078"/>
                </a:lnTo>
                <a:lnTo>
                  <a:pt x="5800" y="2068"/>
                </a:lnTo>
                <a:lnTo>
                  <a:pt x="5810" y="2058"/>
                </a:lnTo>
                <a:lnTo>
                  <a:pt x="5820" y="2048"/>
                </a:lnTo>
                <a:lnTo>
                  <a:pt x="5828" y="2038"/>
                </a:lnTo>
                <a:lnTo>
                  <a:pt x="5836" y="2044"/>
                </a:lnTo>
                <a:lnTo>
                  <a:pt x="5845" y="2050"/>
                </a:lnTo>
                <a:lnTo>
                  <a:pt x="5853" y="2056"/>
                </a:lnTo>
                <a:lnTo>
                  <a:pt x="5863" y="2061"/>
                </a:lnTo>
                <a:lnTo>
                  <a:pt x="5871" y="2099"/>
                </a:lnTo>
                <a:lnTo>
                  <a:pt x="5877" y="2137"/>
                </a:lnTo>
                <a:lnTo>
                  <a:pt x="5883" y="2178"/>
                </a:lnTo>
                <a:lnTo>
                  <a:pt x="5888" y="2219"/>
                </a:lnTo>
                <a:lnTo>
                  <a:pt x="5897" y="2304"/>
                </a:lnTo>
                <a:lnTo>
                  <a:pt x="5905" y="2392"/>
                </a:lnTo>
                <a:lnTo>
                  <a:pt x="5913" y="2482"/>
                </a:lnTo>
                <a:lnTo>
                  <a:pt x="5923" y="2570"/>
                </a:lnTo>
                <a:lnTo>
                  <a:pt x="5929" y="2613"/>
                </a:lnTo>
                <a:lnTo>
                  <a:pt x="5937" y="2657"/>
                </a:lnTo>
                <a:lnTo>
                  <a:pt x="5945" y="2699"/>
                </a:lnTo>
                <a:lnTo>
                  <a:pt x="5954" y="2740"/>
                </a:lnTo>
                <a:lnTo>
                  <a:pt x="5970" y="2803"/>
                </a:lnTo>
                <a:lnTo>
                  <a:pt x="5986" y="2869"/>
                </a:lnTo>
                <a:lnTo>
                  <a:pt x="6003" y="2934"/>
                </a:lnTo>
                <a:lnTo>
                  <a:pt x="6021" y="3000"/>
                </a:lnTo>
                <a:lnTo>
                  <a:pt x="6038" y="3069"/>
                </a:lnTo>
                <a:lnTo>
                  <a:pt x="6056" y="3137"/>
                </a:lnTo>
                <a:lnTo>
                  <a:pt x="6073" y="3205"/>
                </a:lnTo>
                <a:lnTo>
                  <a:pt x="6090" y="3275"/>
                </a:lnTo>
                <a:lnTo>
                  <a:pt x="6109" y="3344"/>
                </a:lnTo>
                <a:lnTo>
                  <a:pt x="6126" y="3413"/>
                </a:lnTo>
                <a:lnTo>
                  <a:pt x="6143" y="3481"/>
                </a:lnTo>
                <a:lnTo>
                  <a:pt x="6159" y="3550"/>
                </a:lnTo>
                <a:lnTo>
                  <a:pt x="6175" y="3616"/>
                </a:lnTo>
                <a:lnTo>
                  <a:pt x="6191" y="3683"/>
                </a:lnTo>
                <a:lnTo>
                  <a:pt x="6205" y="3748"/>
                </a:lnTo>
                <a:lnTo>
                  <a:pt x="6220" y="3812"/>
                </a:lnTo>
                <a:lnTo>
                  <a:pt x="6226" y="3847"/>
                </a:lnTo>
                <a:lnTo>
                  <a:pt x="6231" y="3882"/>
                </a:lnTo>
                <a:lnTo>
                  <a:pt x="6236" y="3918"/>
                </a:lnTo>
                <a:lnTo>
                  <a:pt x="6238" y="3952"/>
                </a:lnTo>
                <a:lnTo>
                  <a:pt x="6243" y="4022"/>
                </a:lnTo>
                <a:lnTo>
                  <a:pt x="6244" y="4090"/>
                </a:lnTo>
                <a:lnTo>
                  <a:pt x="6245" y="4157"/>
                </a:lnTo>
                <a:lnTo>
                  <a:pt x="6247" y="4221"/>
                </a:lnTo>
                <a:lnTo>
                  <a:pt x="6248" y="4252"/>
                </a:lnTo>
                <a:lnTo>
                  <a:pt x="6251" y="4283"/>
                </a:lnTo>
                <a:lnTo>
                  <a:pt x="6254" y="4311"/>
                </a:lnTo>
                <a:lnTo>
                  <a:pt x="6258" y="4339"/>
                </a:lnTo>
                <a:lnTo>
                  <a:pt x="6263" y="4366"/>
                </a:lnTo>
                <a:lnTo>
                  <a:pt x="6270" y="4392"/>
                </a:lnTo>
                <a:lnTo>
                  <a:pt x="6278" y="4416"/>
                </a:lnTo>
                <a:lnTo>
                  <a:pt x="6287" y="4439"/>
                </a:lnTo>
                <a:lnTo>
                  <a:pt x="6299" y="4460"/>
                </a:lnTo>
                <a:lnTo>
                  <a:pt x="6313" y="4480"/>
                </a:lnTo>
                <a:lnTo>
                  <a:pt x="6329" y="4498"/>
                </a:lnTo>
                <a:lnTo>
                  <a:pt x="6347" y="4514"/>
                </a:lnTo>
                <a:lnTo>
                  <a:pt x="6368" y="4529"/>
                </a:lnTo>
                <a:lnTo>
                  <a:pt x="6392" y="4542"/>
                </a:lnTo>
                <a:lnTo>
                  <a:pt x="6418" y="4552"/>
                </a:lnTo>
                <a:lnTo>
                  <a:pt x="6448" y="4561"/>
                </a:lnTo>
                <a:lnTo>
                  <a:pt x="6480" y="4567"/>
                </a:lnTo>
                <a:lnTo>
                  <a:pt x="6516" y="4571"/>
                </a:lnTo>
                <a:lnTo>
                  <a:pt x="6555" y="4573"/>
                </a:lnTo>
                <a:lnTo>
                  <a:pt x="6599" y="4573"/>
                </a:lnTo>
                <a:lnTo>
                  <a:pt x="6623" y="4547"/>
                </a:lnTo>
                <a:lnTo>
                  <a:pt x="6646" y="4523"/>
                </a:lnTo>
                <a:lnTo>
                  <a:pt x="6669" y="4498"/>
                </a:lnTo>
                <a:lnTo>
                  <a:pt x="6692" y="4474"/>
                </a:lnTo>
                <a:lnTo>
                  <a:pt x="6715" y="4450"/>
                </a:lnTo>
                <a:lnTo>
                  <a:pt x="6738" y="4425"/>
                </a:lnTo>
                <a:lnTo>
                  <a:pt x="6760" y="4401"/>
                </a:lnTo>
                <a:lnTo>
                  <a:pt x="6783" y="4377"/>
                </a:lnTo>
                <a:lnTo>
                  <a:pt x="6798" y="4352"/>
                </a:lnTo>
                <a:lnTo>
                  <a:pt x="6812" y="4328"/>
                </a:lnTo>
                <a:lnTo>
                  <a:pt x="6825" y="4301"/>
                </a:lnTo>
                <a:lnTo>
                  <a:pt x="6835" y="4275"/>
                </a:lnTo>
                <a:lnTo>
                  <a:pt x="6845" y="4248"/>
                </a:lnTo>
                <a:lnTo>
                  <a:pt x="6854" y="4221"/>
                </a:lnTo>
                <a:lnTo>
                  <a:pt x="6863" y="4192"/>
                </a:lnTo>
                <a:lnTo>
                  <a:pt x="6872" y="4165"/>
                </a:lnTo>
                <a:lnTo>
                  <a:pt x="6886" y="4106"/>
                </a:lnTo>
                <a:lnTo>
                  <a:pt x="6901" y="4047"/>
                </a:lnTo>
                <a:lnTo>
                  <a:pt x="6916" y="3987"/>
                </a:lnTo>
                <a:lnTo>
                  <a:pt x="6933" y="3927"/>
                </a:lnTo>
                <a:lnTo>
                  <a:pt x="6956" y="3850"/>
                </a:lnTo>
                <a:lnTo>
                  <a:pt x="6979" y="3772"/>
                </a:lnTo>
                <a:lnTo>
                  <a:pt x="7000" y="3695"/>
                </a:lnTo>
                <a:lnTo>
                  <a:pt x="7020" y="3619"/>
                </a:lnTo>
                <a:lnTo>
                  <a:pt x="7041" y="3543"/>
                </a:lnTo>
                <a:lnTo>
                  <a:pt x="7059" y="3466"/>
                </a:lnTo>
                <a:lnTo>
                  <a:pt x="7079" y="3390"/>
                </a:lnTo>
                <a:lnTo>
                  <a:pt x="7097" y="3313"/>
                </a:lnTo>
                <a:lnTo>
                  <a:pt x="7117" y="3235"/>
                </a:lnTo>
                <a:lnTo>
                  <a:pt x="7135" y="3156"/>
                </a:lnTo>
                <a:lnTo>
                  <a:pt x="7153" y="3077"/>
                </a:lnTo>
                <a:lnTo>
                  <a:pt x="7173" y="2997"/>
                </a:lnTo>
                <a:lnTo>
                  <a:pt x="7192" y="2914"/>
                </a:lnTo>
                <a:lnTo>
                  <a:pt x="7213" y="2832"/>
                </a:lnTo>
                <a:lnTo>
                  <a:pt x="7233" y="2747"/>
                </a:lnTo>
                <a:lnTo>
                  <a:pt x="7256" y="2660"/>
                </a:lnTo>
                <a:lnTo>
                  <a:pt x="7277" y="2579"/>
                </a:lnTo>
                <a:lnTo>
                  <a:pt x="7298" y="2499"/>
                </a:lnTo>
                <a:lnTo>
                  <a:pt x="7318" y="2416"/>
                </a:lnTo>
                <a:lnTo>
                  <a:pt x="7340" y="2335"/>
                </a:lnTo>
                <a:lnTo>
                  <a:pt x="7361" y="2253"/>
                </a:lnTo>
                <a:lnTo>
                  <a:pt x="7381" y="2170"/>
                </a:lnTo>
                <a:lnTo>
                  <a:pt x="7402" y="2086"/>
                </a:lnTo>
                <a:lnTo>
                  <a:pt x="7421" y="2002"/>
                </a:lnTo>
                <a:lnTo>
                  <a:pt x="7442" y="1917"/>
                </a:lnTo>
                <a:lnTo>
                  <a:pt x="7461" y="1830"/>
                </a:lnTo>
                <a:lnTo>
                  <a:pt x="7480" y="1743"/>
                </a:lnTo>
                <a:lnTo>
                  <a:pt x="7499" y="1655"/>
                </a:lnTo>
                <a:lnTo>
                  <a:pt x="7516" y="1565"/>
                </a:lnTo>
                <a:lnTo>
                  <a:pt x="7535" y="1475"/>
                </a:lnTo>
                <a:lnTo>
                  <a:pt x="7551" y="1383"/>
                </a:lnTo>
                <a:lnTo>
                  <a:pt x="7567" y="1289"/>
                </a:lnTo>
                <a:lnTo>
                  <a:pt x="7572" y="1252"/>
                </a:lnTo>
                <a:lnTo>
                  <a:pt x="7577" y="1215"/>
                </a:lnTo>
                <a:lnTo>
                  <a:pt x="7579" y="1177"/>
                </a:lnTo>
                <a:lnTo>
                  <a:pt x="7582" y="1139"/>
                </a:lnTo>
                <a:lnTo>
                  <a:pt x="7582" y="1103"/>
                </a:lnTo>
                <a:lnTo>
                  <a:pt x="7582" y="1066"/>
                </a:lnTo>
                <a:lnTo>
                  <a:pt x="7580" y="1029"/>
                </a:lnTo>
                <a:lnTo>
                  <a:pt x="7577" y="993"/>
                </a:lnTo>
                <a:lnTo>
                  <a:pt x="7575" y="957"/>
                </a:lnTo>
                <a:lnTo>
                  <a:pt x="7570" y="921"/>
                </a:lnTo>
                <a:lnTo>
                  <a:pt x="7566" y="885"/>
                </a:lnTo>
                <a:lnTo>
                  <a:pt x="7560" y="850"/>
                </a:lnTo>
                <a:lnTo>
                  <a:pt x="7547" y="779"/>
                </a:lnTo>
                <a:lnTo>
                  <a:pt x="7533" y="709"/>
                </a:lnTo>
                <a:lnTo>
                  <a:pt x="7519" y="640"/>
                </a:lnTo>
                <a:lnTo>
                  <a:pt x="7503" y="573"/>
                </a:lnTo>
                <a:lnTo>
                  <a:pt x="7486" y="506"/>
                </a:lnTo>
                <a:lnTo>
                  <a:pt x="7472" y="440"/>
                </a:lnTo>
                <a:lnTo>
                  <a:pt x="7458" y="374"/>
                </a:lnTo>
                <a:lnTo>
                  <a:pt x="7445" y="310"/>
                </a:lnTo>
                <a:lnTo>
                  <a:pt x="7441" y="278"/>
                </a:lnTo>
                <a:lnTo>
                  <a:pt x="7436" y="246"/>
                </a:lnTo>
                <a:lnTo>
                  <a:pt x="7432" y="215"/>
                </a:lnTo>
                <a:lnTo>
                  <a:pt x="7428" y="184"/>
                </a:lnTo>
                <a:lnTo>
                  <a:pt x="7441" y="190"/>
                </a:lnTo>
                <a:lnTo>
                  <a:pt x="7452" y="196"/>
                </a:lnTo>
                <a:lnTo>
                  <a:pt x="7464" y="202"/>
                </a:lnTo>
                <a:lnTo>
                  <a:pt x="7475" y="207"/>
                </a:lnTo>
                <a:lnTo>
                  <a:pt x="7491" y="216"/>
                </a:lnTo>
                <a:lnTo>
                  <a:pt x="7506" y="226"/>
                </a:lnTo>
                <a:lnTo>
                  <a:pt x="7522" y="236"/>
                </a:lnTo>
                <a:lnTo>
                  <a:pt x="7536" y="246"/>
                </a:lnTo>
                <a:lnTo>
                  <a:pt x="7551" y="258"/>
                </a:lnTo>
                <a:lnTo>
                  <a:pt x="7564" y="270"/>
                </a:lnTo>
                <a:lnTo>
                  <a:pt x="7577" y="283"/>
                </a:lnTo>
                <a:lnTo>
                  <a:pt x="7591" y="297"/>
                </a:lnTo>
                <a:lnTo>
                  <a:pt x="7615" y="324"/>
                </a:lnTo>
                <a:lnTo>
                  <a:pt x="7639" y="354"/>
                </a:lnTo>
                <a:lnTo>
                  <a:pt x="7661" y="386"/>
                </a:lnTo>
                <a:lnTo>
                  <a:pt x="7682" y="418"/>
                </a:lnTo>
                <a:lnTo>
                  <a:pt x="7724" y="486"/>
                </a:lnTo>
                <a:lnTo>
                  <a:pt x="7763" y="553"/>
                </a:lnTo>
                <a:lnTo>
                  <a:pt x="7783" y="586"/>
                </a:lnTo>
                <a:lnTo>
                  <a:pt x="7803" y="618"/>
                </a:lnTo>
                <a:lnTo>
                  <a:pt x="7822" y="649"/>
                </a:lnTo>
                <a:lnTo>
                  <a:pt x="7844" y="679"/>
                </a:lnTo>
                <a:lnTo>
                  <a:pt x="7875" y="721"/>
                </a:lnTo>
                <a:lnTo>
                  <a:pt x="7913" y="771"/>
                </a:lnTo>
                <a:lnTo>
                  <a:pt x="7957" y="827"/>
                </a:lnTo>
                <a:lnTo>
                  <a:pt x="8006" y="887"/>
                </a:lnTo>
                <a:lnTo>
                  <a:pt x="8060" y="953"/>
                </a:lnTo>
                <a:lnTo>
                  <a:pt x="8119" y="1020"/>
                </a:lnTo>
                <a:lnTo>
                  <a:pt x="8178" y="1090"/>
                </a:lnTo>
                <a:lnTo>
                  <a:pt x="8239" y="1160"/>
                </a:lnTo>
                <a:lnTo>
                  <a:pt x="8302" y="1229"/>
                </a:lnTo>
                <a:lnTo>
                  <a:pt x="8363" y="1295"/>
                </a:lnTo>
                <a:lnTo>
                  <a:pt x="8423" y="1358"/>
                </a:lnTo>
                <a:lnTo>
                  <a:pt x="8482" y="1417"/>
                </a:lnTo>
                <a:lnTo>
                  <a:pt x="8509" y="1443"/>
                </a:lnTo>
                <a:lnTo>
                  <a:pt x="8537" y="1468"/>
                </a:lnTo>
                <a:lnTo>
                  <a:pt x="8562" y="1492"/>
                </a:lnTo>
                <a:lnTo>
                  <a:pt x="8587" y="1514"/>
                </a:lnTo>
                <a:lnTo>
                  <a:pt x="8610" y="1533"/>
                </a:lnTo>
                <a:lnTo>
                  <a:pt x="8633" y="1551"/>
                </a:lnTo>
                <a:lnTo>
                  <a:pt x="8654" y="1565"/>
                </a:lnTo>
                <a:lnTo>
                  <a:pt x="8673" y="1578"/>
                </a:lnTo>
                <a:lnTo>
                  <a:pt x="8697" y="1592"/>
                </a:lnTo>
                <a:lnTo>
                  <a:pt x="8721" y="1604"/>
                </a:lnTo>
                <a:lnTo>
                  <a:pt x="8746" y="1615"/>
                </a:lnTo>
                <a:lnTo>
                  <a:pt x="8773" y="1625"/>
                </a:lnTo>
                <a:lnTo>
                  <a:pt x="8799" y="1634"/>
                </a:lnTo>
                <a:lnTo>
                  <a:pt x="8825" y="1643"/>
                </a:lnTo>
                <a:lnTo>
                  <a:pt x="8853" y="1650"/>
                </a:lnTo>
                <a:lnTo>
                  <a:pt x="8880" y="1657"/>
                </a:lnTo>
                <a:lnTo>
                  <a:pt x="8938" y="1670"/>
                </a:lnTo>
                <a:lnTo>
                  <a:pt x="8997" y="1681"/>
                </a:lnTo>
                <a:lnTo>
                  <a:pt x="9058" y="1693"/>
                </a:lnTo>
                <a:lnTo>
                  <a:pt x="9122" y="1704"/>
                </a:lnTo>
                <a:lnTo>
                  <a:pt x="9177" y="1714"/>
                </a:lnTo>
                <a:lnTo>
                  <a:pt x="9228" y="1721"/>
                </a:lnTo>
                <a:lnTo>
                  <a:pt x="9278" y="1725"/>
                </a:lnTo>
                <a:lnTo>
                  <a:pt x="9322" y="1726"/>
                </a:lnTo>
                <a:lnTo>
                  <a:pt x="9365" y="1725"/>
                </a:lnTo>
                <a:lnTo>
                  <a:pt x="9404" y="1721"/>
                </a:lnTo>
                <a:lnTo>
                  <a:pt x="9441" y="1715"/>
                </a:lnTo>
                <a:lnTo>
                  <a:pt x="9476" y="1707"/>
                </a:lnTo>
                <a:lnTo>
                  <a:pt x="9508" y="1697"/>
                </a:lnTo>
                <a:lnTo>
                  <a:pt x="9538" y="1686"/>
                </a:lnTo>
                <a:lnTo>
                  <a:pt x="9565" y="1672"/>
                </a:lnTo>
                <a:lnTo>
                  <a:pt x="9593" y="1657"/>
                </a:lnTo>
                <a:lnTo>
                  <a:pt x="9618" y="1641"/>
                </a:lnTo>
                <a:lnTo>
                  <a:pt x="9641" y="1624"/>
                </a:lnTo>
                <a:lnTo>
                  <a:pt x="9664" y="1605"/>
                </a:lnTo>
                <a:lnTo>
                  <a:pt x="9685" y="1586"/>
                </a:lnTo>
                <a:lnTo>
                  <a:pt x="9707" y="1565"/>
                </a:lnTo>
                <a:lnTo>
                  <a:pt x="9728" y="1545"/>
                </a:lnTo>
                <a:lnTo>
                  <a:pt x="9748" y="1523"/>
                </a:lnTo>
                <a:lnTo>
                  <a:pt x="9769" y="1501"/>
                </a:lnTo>
                <a:lnTo>
                  <a:pt x="9810" y="1457"/>
                </a:lnTo>
                <a:lnTo>
                  <a:pt x="9854" y="1412"/>
                </a:lnTo>
                <a:lnTo>
                  <a:pt x="9877" y="1389"/>
                </a:lnTo>
                <a:lnTo>
                  <a:pt x="9900" y="1368"/>
                </a:lnTo>
                <a:lnTo>
                  <a:pt x="9926" y="1347"/>
                </a:lnTo>
                <a:lnTo>
                  <a:pt x="9952" y="1326"/>
                </a:lnTo>
                <a:lnTo>
                  <a:pt x="9981" y="1308"/>
                </a:lnTo>
                <a:lnTo>
                  <a:pt x="10011" y="1288"/>
                </a:lnTo>
                <a:lnTo>
                  <a:pt x="10043" y="1271"/>
                </a:lnTo>
                <a:lnTo>
                  <a:pt x="10077" y="1255"/>
                </a:lnTo>
                <a:lnTo>
                  <a:pt x="10089" y="1251"/>
                </a:lnTo>
                <a:lnTo>
                  <a:pt x="10100" y="1247"/>
                </a:lnTo>
                <a:lnTo>
                  <a:pt x="10110" y="1245"/>
                </a:lnTo>
                <a:lnTo>
                  <a:pt x="10121" y="1242"/>
                </a:lnTo>
                <a:lnTo>
                  <a:pt x="10131" y="1241"/>
                </a:lnTo>
                <a:lnTo>
                  <a:pt x="10140" y="1241"/>
                </a:lnTo>
                <a:lnTo>
                  <a:pt x="10150" y="1241"/>
                </a:lnTo>
                <a:lnTo>
                  <a:pt x="10160" y="1242"/>
                </a:lnTo>
                <a:lnTo>
                  <a:pt x="10178" y="1245"/>
                </a:lnTo>
                <a:lnTo>
                  <a:pt x="10196" y="1249"/>
                </a:lnTo>
                <a:lnTo>
                  <a:pt x="10213" y="1254"/>
                </a:lnTo>
                <a:lnTo>
                  <a:pt x="10232" y="1260"/>
                </a:lnTo>
                <a:lnTo>
                  <a:pt x="10249" y="1265"/>
                </a:lnTo>
                <a:lnTo>
                  <a:pt x="10267" y="1271"/>
                </a:lnTo>
                <a:lnTo>
                  <a:pt x="10285" y="1276"/>
                </a:lnTo>
                <a:lnTo>
                  <a:pt x="10304" y="1278"/>
                </a:lnTo>
                <a:lnTo>
                  <a:pt x="10314" y="1279"/>
                </a:lnTo>
                <a:lnTo>
                  <a:pt x="10323" y="1279"/>
                </a:lnTo>
                <a:lnTo>
                  <a:pt x="10334" y="1279"/>
                </a:lnTo>
                <a:lnTo>
                  <a:pt x="10344" y="1278"/>
                </a:lnTo>
                <a:lnTo>
                  <a:pt x="10354" y="1277"/>
                </a:lnTo>
                <a:lnTo>
                  <a:pt x="10366" y="1275"/>
                </a:lnTo>
                <a:lnTo>
                  <a:pt x="10377" y="1271"/>
                </a:lnTo>
                <a:lnTo>
                  <a:pt x="10389" y="1267"/>
                </a:lnTo>
                <a:lnTo>
                  <a:pt x="10461" y="1212"/>
                </a:lnTo>
                <a:lnTo>
                  <a:pt x="10533" y="1158"/>
                </a:lnTo>
                <a:lnTo>
                  <a:pt x="10605" y="1103"/>
                </a:lnTo>
                <a:lnTo>
                  <a:pt x="10676" y="1048"/>
                </a:lnTo>
                <a:lnTo>
                  <a:pt x="10748" y="993"/>
                </a:lnTo>
                <a:lnTo>
                  <a:pt x="10820" y="939"/>
                </a:lnTo>
                <a:lnTo>
                  <a:pt x="10892" y="884"/>
                </a:lnTo>
                <a:lnTo>
                  <a:pt x="10965" y="829"/>
                </a:lnTo>
                <a:lnTo>
                  <a:pt x="10993" y="795"/>
                </a:lnTo>
                <a:lnTo>
                  <a:pt x="11022" y="760"/>
                </a:lnTo>
                <a:lnTo>
                  <a:pt x="11051" y="726"/>
                </a:lnTo>
                <a:lnTo>
                  <a:pt x="11079" y="691"/>
                </a:lnTo>
                <a:lnTo>
                  <a:pt x="11109" y="656"/>
                </a:lnTo>
                <a:lnTo>
                  <a:pt x="11138" y="622"/>
                </a:lnTo>
                <a:lnTo>
                  <a:pt x="11166" y="587"/>
                </a:lnTo>
                <a:lnTo>
                  <a:pt x="11195" y="553"/>
                </a:lnTo>
                <a:lnTo>
                  <a:pt x="11222" y="538"/>
                </a:lnTo>
                <a:lnTo>
                  <a:pt x="11250" y="524"/>
                </a:lnTo>
                <a:lnTo>
                  <a:pt x="11277" y="510"/>
                </a:lnTo>
                <a:lnTo>
                  <a:pt x="11305" y="495"/>
                </a:lnTo>
                <a:lnTo>
                  <a:pt x="11331" y="481"/>
                </a:lnTo>
                <a:lnTo>
                  <a:pt x="11359" y="466"/>
                </a:lnTo>
                <a:lnTo>
                  <a:pt x="11386" y="452"/>
                </a:lnTo>
                <a:lnTo>
                  <a:pt x="11414" y="437"/>
                </a:lnTo>
                <a:lnTo>
                  <a:pt x="11423" y="416"/>
                </a:lnTo>
                <a:lnTo>
                  <a:pt x="11431" y="394"/>
                </a:lnTo>
                <a:lnTo>
                  <a:pt x="11440" y="373"/>
                </a:lnTo>
                <a:lnTo>
                  <a:pt x="11448" y="352"/>
                </a:lnTo>
                <a:lnTo>
                  <a:pt x="11457" y="330"/>
                </a:lnTo>
                <a:lnTo>
                  <a:pt x="11465" y="308"/>
                </a:lnTo>
                <a:lnTo>
                  <a:pt x="11474" y="286"/>
                </a:lnTo>
                <a:lnTo>
                  <a:pt x="11482" y="265"/>
                </a:lnTo>
                <a:lnTo>
                  <a:pt x="11497" y="246"/>
                </a:lnTo>
                <a:lnTo>
                  <a:pt x="11512" y="229"/>
                </a:lnTo>
                <a:lnTo>
                  <a:pt x="11529" y="212"/>
                </a:lnTo>
                <a:lnTo>
                  <a:pt x="11548" y="197"/>
                </a:lnTo>
                <a:lnTo>
                  <a:pt x="11586" y="167"/>
                </a:lnTo>
                <a:lnTo>
                  <a:pt x="11625" y="139"/>
                </a:lnTo>
                <a:lnTo>
                  <a:pt x="11646" y="124"/>
                </a:lnTo>
                <a:lnTo>
                  <a:pt x="11666" y="109"/>
                </a:lnTo>
                <a:lnTo>
                  <a:pt x="11684" y="93"/>
                </a:lnTo>
                <a:lnTo>
                  <a:pt x="11701" y="77"/>
                </a:lnTo>
                <a:lnTo>
                  <a:pt x="11718" y="60"/>
                </a:lnTo>
                <a:lnTo>
                  <a:pt x="11733" y="41"/>
                </a:lnTo>
                <a:lnTo>
                  <a:pt x="11741" y="31"/>
                </a:lnTo>
                <a:lnTo>
                  <a:pt x="11747" y="22"/>
                </a:lnTo>
                <a:lnTo>
                  <a:pt x="11754" y="11"/>
                </a:lnTo>
                <a:lnTo>
                  <a:pt x="11759" y="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1427" y="1597820"/>
            <a:ext cx="7270576" cy="1102519"/>
          </a:xfrm>
        </p:spPr>
        <p:txBody>
          <a:bodyPr/>
          <a:lstStyle>
            <a:lvl1pPr algn="l">
              <a:defRPr b="1">
                <a:solidFill>
                  <a:srgbClr val="669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1427" y="3093504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20" name="AutoShape 3"/>
          <p:cNvSpPr>
            <a:spLocks noChangeAspect="1" noChangeArrowheads="1" noTextEdit="1"/>
          </p:cNvSpPr>
          <p:nvPr userDrawn="1"/>
        </p:nvSpPr>
        <p:spPr bwMode="auto">
          <a:xfrm>
            <a:off x="525289" y="55091"/>
            <a:ext cx="2822575" cy="1350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411240" y="-92546"/>
            <a:ext cx="610744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500" b="1" i="0" u="none" strike="noStrike" cap="none" normalizeH="0" baseline="0" dirty="0">
                <a:ln>
                  <a:noFill/>
                </a:ln>
                <a:solidFill>
                  <a:srgbClr val="669900"/>
                </a:solidFill>
                <a:latin typeface="Arial Narrow" pitchFamily="34" charset="0"/>
                <a:cs typeface="Arial" pitchFamily="34" charset="0"/>
              </a:rPr>
              <a:t>h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6699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 userDrawn="1"/>
        </p:nvSpPr>
        <p:spPr bwMode="auto">
          <a:xfrm>
            <a:off x="1556043" y="-92546"/>
            <a:ext cx="277320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500" b="1" i="0" u="none" strike="noStrike" cap="none" normalizeH="0" baseline="0" dirty="0">
                <a:ln>
                  <a:noFill/>
                </a:ln>
                <a:solidFill>
                  <a:srgbClr val="669900"/>
                </a:solidFill>
                <a:latin typeface="Arial Narrow" pitchFamily="34" charset="0"/>
                <a:cs typeface="Arial" pitchFamily="34" charset="0"/>
              </a:rPr>
              <a:t>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6699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 userDrawn="1"/>
        </p:nvSpPr>
        <p:spPr bwMode="auto">
          <a:xfrm>
            <a:off x="2461536" y="37628"/>
            <a:ext cx="490519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400" b="1" i="0" u="none" strike="noStrike" cap="none" normalizeH="0" baseline="0" dirty="0">
                <a:ln>
                  <a:noFill/>
                </a:ln>
                <a:solidFill>
                  <a:srgbClr val="669900"/>
                </a:solidFill>
                <a:latin typeface="Arial Narrow" pitchFamily="34" charset="0"/>
                <a:cs typeface="Arial" pitchFamily="34" charset="0"/>
              </a:rPr>
              <a:t>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6699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7" name="Freeform 5"/>
          <p:cNvSpPr>
            <a:spLocks/>
          </p:cNvSpPr>
          <p:nvPr userDrawn="1"/>
        </p:nvSpPr>
        <p:spPr bwMode="auto">
          <a:xfrm flipH="1">
            <a:off x="1364251" y="491990"/>
            <a:ext cx="246480" cy="271129"/>
          </a:xfrm>
          <a:custGeom>
            <a:avLst/>
            <a:gdLst>
              <a:gd name="T0" fmla="*/ 27 w 55"/>
              <a:gd name="T1" fmla="*/ 0 h 60"/>
              <a:gd name="T2" fmla="*/ 33 w 55"/>
              <a:gd name="T3" fmla="*/ 11 h 60"/>
              <a:gd name="T4" fmla="*/ 39 w 55"/>
              <a:gd name="T5" fmla="*/ 8 h 60"/>
              <a:gd name="T6" fmla="*/ 36 w 55"/>
              <a:gd name="T7" fmla="*/ 25 h 60"/>
              <a:gd name="T8" fmla="*/ 44 w 55"/>
              <a:gd name="T9" fmla="*/ 17 h 60"/>
              <a:gd name="T10" fmla="*/ 47 w 55"/>
              <a:gd name="T11" fmla="*/ 21 h 60"/>
              <a:gd name="T12" fmla="*/ 54 w 55"/>
              <a:gd name="T13" fmla="*/ 20 h 60"/>
              <a:gd name="T14" fmla="*/ 52 w 55"/>
              <a:gd name="T15" fmla="*/ 29 h 60"/>
              <a:gd name="T16" fmla="*/ 55 w 55"/>
              <a:gd name="T17" fmla="*/ 31 h 60"/>
              <a:gd name="T18" fmla="*/ 41 w 55"/>
              <a:gd name="T19" fmla="*/ 43 h 60"/>
              <a:gd name="T20" fmla="*/ 43 w 55"/>
              <a:gd name="T21" fmla="*/ 48 h 60"/>
              <a:gd name="T22" fmla="*/ 29 w 55"/>
              <a:gd name="T23" fmla="*/ 46 h 60"/>
              <a:gd name="T24" fmla="*/ 29 w 55"/>
              <a:gd name="T25" fmla="*/ 60 h 60"/>
              <a:gd name="T26" fmla="*/ 26 w 55"/>
              <a:gd name="T27" fmla="*/ 60 h 60"/>
              <a:gd name="T28" fmla="*/ 26 w 55"/>
              <a:gd name="T29" fmla="*/ 46 h 60"/>
              <a:gd name="T30" fmla="*/ 12 w 55"/>
              <a:gd name="T31" fmla="*/ 48 h 60"/>
              <a:gd name="T32" fmla="*/ 14 w 55"/>
              <a:gd name="T33" fmla="*/ 43 h 60"/>
              <a:gd name="T34" fmla="*/ 0 w 55"/>
              <a:gd name="T35" fmla="*/ 31 h 60"/>
              <a:gd name="T36" fmla="*/ 3 w 55"/>
              <a:gd name="T37" fmla="*/ 29 h 60"/>
              <a:gd name="T38" fmla="*/ 0 w 55"/>
              <a:gd name="T39" fmla="*/ 20 h 60"/>
              <a:gd name="T40" fmla="*/ 8 w 55"/>
              <a:gd name="T41" fmla="*/ 22 h 60"/>
              <a:gd name="T42" fmla="*/ 10 w 55"/>
              <a:gd name="T43" fmla="*/ 17 h 60"/>
              <a:gd name="T44" fmla="*/ 18 w 55"/>
              <a:gd name="T45" fmla="*/ 24 h 60"/>
              <a:gd name="T46" fmla="*/ 16 w 55"/>
              <a:gd name="T47" fmla="*/ 8 h 60"/>
              <a:gd name="T48" fmla="*/ 22 w 55"/>
              <a:gd name="T49" fmla="*/ 11 h 60"/>
              <a:gd name="T50" fmla="*/ 27 w 55"/>
              <a:gd name="T51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5" h="60">
                <a:moveTo>
                  <a:pt x="27" y="0"/>
                </a:moveTo>
                <a:cubicBezTo>
                  <a:pt x="33" y="11"/>
                  <a:pt x="33" y="11"/>
                  <a:pt x="33" y="11"/>
                </a:cubicBezTo>
                <a:cubicBezTo>
                  <a:pt x="39" y="8"/>
                  <a:pt x="39" y="8"/>
                  <a:pt x="39" y="8"/>
                </a:cubicBezTo>
                <a:cubicBezTo>
                  <a:pt x="36" y="25"/>
                  <a:pt x="36" y="25"/>
                  <a:pt x="36" y="25"/>
                </a:cubicBezTo>
                <a:cubicBezTo>
                  <a:pt x="44" y="17"/>
                  <a:pt x="44" y="17"/>
                  <a:pt x="44" y="17"/>
                </a:cubicBezTo>
                <a:cubicBezTo>
                  <a:pt x="47" y="21"/>
                  <a:pt x="47" y="21"/>
                  <a:pt x="47" y="21"/>
                </a:cubicBezTo>
                <a:cubicBezTo>
                  <a:pt x="54" y="20"/>
                  <a:pt x="54" y="20"/>
                  <a:pt x="54" y="20"/>
                </a:cubicBezTo>
                <a:cubicBezTo>
                  <a:pt x="52" y="29"/>
                  <a:pt x="52" y="29"/>
                  <a:pt x="52" y="29"/>
                </a:cubicBezTo>
                <a:cubicBezTo>
                  <a:pt x="55" y="31"/>
                  <a:pt x="55" y="31"/>
                  <a:pt x="55" y="31"/>
                </a:cubicBezTo>
                <a:cubicBezTo>
                  <a:pt x="41" y="43"/>
                  <a:pt x="41" y="43"/>
                  <a:pt x="41" y="43"/>
                </a:cubicBezTo>
                <a:cubicBezTo>
                  <a:pt x="43" y="48"/>
                  <a:pt x="43" y="48"/>
                  <a:pt x="43" y="48"/>
                </a:cubicBezTo>
                <a:cubicBezTo>
                  <a:pt x="29" y="46"/>
                  <a:pt x="29" y="46"/>
                  <a:pt x="29" y="46"/>
                </a:cubicBezTo>
                <a:cubicBezTo>
                  <a:pt x="29" y="60"/>
                  <a:pt x="29" y="60"/>
                  <a:pt x="29" y="60"/>
                </a:cubicBezTo>
                <a:cubicBezTo>
                  <a:pt x="26" y="60"/>
                  <a:pt x="26" y="60"/>
                  <a:pt x="26" y="60"/>
                </a:cubicBezTo>
                <a:cubicBezTo>
                  <a:pt x="26" y="50"/>
                  <a:pt x="27" y="46"/>
                  <a:pt x="26" y="46"/>
                </a:cubicBezTo>
                <a:cubicBezTo>
                  <a:pt x="22" y="45"/>
                  <a:pt x="19" y="47"/>
                  <a:pt x="12" y="48"/>
                </a:cubicBezTo>
                <a:cubicBezTo>
                  <a:pt x="12" y="48"/>
                  <a:pt x="14" y="44"/>
                  <a:pt x="14" y="43"/>
                </a:cubicBezTo>
                <a:cubicBezTo>
                  <a:pt x="13" y="41"/>
                  <a:pt x="0" y="31"/>
                  <a:pt x="0" y="31"/>
                </a:cubicBezTo>
                <a:cubicBezTo>
                  <a:pt x="3" y="29"/>
                  <a:pt x="3" y="29"/>
                  <a:pt x="3" y="29"/>
                </a:cubicBezTo>
                <a:cubicBezTo>
                  <a:pt x="0" y="20"/>
                  <a:pt x="0" y="20"/>
                  <a:pt x="0" y="20"/>
                </a:cubicBezTo>
                <a:cubicBezTo>
                  <a:pt x="8" y="22"/>
                  <a:pt x="8" y="22"/>
                  <a:pt x="8" y="22"/>
                </a:cubicBezTo>
                <a:cubicBezTo>
                  <a:pt x="10" y="17"/>
                  <a:pt x="10" y="17"/>
                  <a:pt x="10" y="17"/>
                </a:cubicBezTo>
                <a:cubicBezTo>
                  <a:pt x="18" y="24"/>
                  <a:pt x="18" y="24"/>
                  <a:pt x="18" y="24"/>
                </a:cubicBezTo>
                <a:cubicBezTo>
                  <a:pt x="16" y="8"/>
                  <a:pt x="16" y="8"/>
                  <a:pt x="16" y="8"/>
                </a:cubicBezTo>
                <a:cubicBezTo>
                  <a:pt x="22" y="11"/>
                  <a:pt x="22" y="11"/>
                  <a:pt x="22" y="11"/>
                </a:cubicBezTo>
                <a:lnTo>
                  <a:pt x="27" y="0"/>
                </a:lnTo>
                <a:close/>
              </a:path>
            </a:pathLst>
          </a:custGeom>
          <a:solidFill>
            <a:srgbClr val="B91D2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8" name="Freeform 6"/>
          <p:cNvSpPr>
            <a:spLocks/>
          </p:cNvSpPr>
          <p:nvPr userDrawn="1"/>
        </p:nvSpPr>
        <p:spPr bwMode="auto">
          <a:xfrm flipH="1">
            <a:off x="1010489" y="552146"/>
            <a:ext cx="485775" cy="487363"/>
          </a:xfrm>
          <a:custGeom>
            <a:avLst/>
            <a:gdLst>
              <a:gd name="T0" fmla="*/ 0 w 129"/>
              <a:gd name="T1" fmla="*/ 64 h 129"/>
              <a:gd name="T2" fmla="*/ 65 w 129"/>
              <a:gd name="T3" fmla="*/ 129 h 129"/>
              <a:gd name="T4" fmla="*/ 129 w 129"/>
              <a:gd name="T5" fmla="*/ 64 h 129"/>
              <a:gd name="T6" fmla="*/ 65 w 129"/>
              <a:gd name="T7" fmla="*/ 0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129">
                <a:moveTo>
                  <a:pt x="0" y="64"/>
                </a:moveTo>
                <a:cubicBezTo>
                  <a:pt x="0" y="100"/>
                  <a:pt x="29" y="129"/>
                  <a:pt x="65" y="129"/>
                </a:cubicBezTo>
                <a:cubicBezTo>
                  <a:pt x="100" y="129"/>
                  <a:pt x="129" y="100"/>
                  <a:pt x="129" y="64"/>
                </a:cubicBezTo>
                <a:cubicBezTo>
                  <a:pt x="129" y="29"/>
                  <a:pt x="100" y="0"/>
                  <a:pt x="65" y="0"/>
                </a:cubicBezTo>
              </a:path>
            </a:pathLst>
          </a:custGeom>
          <a:noFill/>
          <a:ln w="76200" cap="flat" cmpd="sng">
            <a:solidFill>
              <a:srgbClr val="6699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9" name="Freeform 10"/>
          <p:cNvSpPr>
            <a:spLocks/>
          </p:cNvSpPr>
          <p:nvPr userDrawn="1"/>
        </p:nvSpPr>
        <p:spPr bwMode="auto">
          <a:xfrm flipH="1">
            <a:off x="1162388" y="450630"/>
            <a:ext cx="222250" cy="207963"/>
          </a:xfrm>
          <a:custGeom>
            <a:avLst/>
            <a:gdLst>
              <a:gd name="T0" fmla="*/ 140 w 140"/>
              <a:gd name="T1" fmla="*/ 0 h 131"/>
              <a:gd name="T2" fmla="*/ 0 w 140"/>
              <a:gd name="T3" fmla="*/ 66 h 131"/>
              <a:gd name="T4" fmla="*/ 140 w 140"/>
              <a:gd name="T5" fmla="*/ 131 h 131"/>
              <a:gd name="T6" fmla="*/ 140 w 140"/>
              <a:gd name="T7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0" h="131">
                <a:moveTo>
                  <a:pt x="140" y="0"/>
                </a:moveTo>
                <a:lnTo>
                  <a:pt x="0" y="66"/>
                </a:lnTo>
                <a:lnTo>
                  <a:pt x="140" y="131"/>
                </a:lnTo>
                <a:lnTo>
                  <a:pt x="140" y="0"/>
                </a:lnTo>
                <a:close/>
              </a:path>
            </a:pathLst>
          </a:custGeom>
          <a:solidFill>
            <a:srgbClr val="E7C403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0" name="Freeform 11"/>
          <p:cNvSpPr>
            <a:spLocks/>
          </p:cNvSpPr>
          <p:nvPr userDrawn="1"/>
        </p:nvSpPr>
        <p:spPr bwMode="auto">
          <a:xfrm flipH="1">
            <a:off x="1210514" y="426566"/>
            <a:ext cx="222250" cy="207963"/>
          </a:xfrm>
          <a:custGeom>
            <a:avLst/>
            <a:gdLst>
              <a:gd name="T0" fmla="*/ 140 w 140"/>
              <a:gd name="T1" fmla="*/ 0 h 131"/>
              <a:gd name="T2" fmla="*/ 0 w 140"/>
              <a:gd name="T3" fmla="*/ 66 h 131"/>
              <a:gd name="T4" fmla="*/ 140 w 140"/>
              <a:gd name="T5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" h="131">
                <a:moveTo>
                  <a:pt x="140" y="0"/>
                </a:moveTo>
                <a:lnTo>
                  <a:pt x="0" y="66"/>
                </a:lnTo>
                <a:lnTo>
                  <a:pt x="140" y="131"/>
                </a:lnTo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1" name="Sun 40"/>
          <p:cNvSpPr/>
          <p:nvPr userDrawn="1"/>
        </p:nvSpPr>
        <p:spPr>
          <a:xfrm>
            <a:off x="1620167" y="173897"/>
            <a:ext cx="1035652" cy="916032"/>
          </a:xfrm>
          <a:prstGeom prst="sun">
            <a:avLst/>
          </a:prstGeom>
          <a:gradFill flip="none" rotWithShape="1">
            <a:gsLst>
              <a:gs pos="0">
                <a:srgbClr val="E7C403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376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18CB-47EA-41A6-BB03-28A6E0D3DC11}" type="datetimeFigureOut">
              <a:rPr lang="en-CA" smtClean="0"/>
              <a:t>2019-02-20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0BF3-2A4E-4914-9B3D-D95A11E0DF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889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18CB-47EA-41A6-BB03-28A6E0D3DC11}" type="datetimeFigureOut">
              <a:rPr lang="en-CA" smtClean="0"/>
              <a:t>2019-02-20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0BF3-2A4E-4914-9B3D-D95A11E0DF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6617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18CB-47EA-41A6-BB03-28A6E0D3DC11}" type="datetimeFigureOut">
              <a:rPr lang="en-CA" smtClean="0"/>
              <a:t>2019-02-20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0BF3-2A4E-4914-9B3D-D95A11E0DF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3114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18CB-47EA-41A6-BB03-28A6E0D3DC11}" type="datetimeFigureOut">
              <a:rPr lang="en-CA" smtClean="0"/>
              <a:t>2019-02-20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0BF3-2A4E-4914-9B3D-D95A11E0DF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3853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18CB-47EA-41A6-BB03-28A6E0D3DC11}" type="datetimeFigureOut">
              <a:rPr lang="en-CA" smtClean="0"/>
              <a:t>2019-02-20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0BF3-2A4E-4914-9B3D-D95A11E0DF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2252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18CB-47EA-41A6-BB03-28A6E0D3DC11}" type="datetimeFigureOut">
              <a:rPr lang="en-CA" smtClean="0"/>
              <a:t>2019-02-20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0BF3-2A4E-4914-9B3D-D95A11E0DF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3711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18CB-47EA-41A6-BB03-28A6E0D3DC11}" type="datetimeFigureOut">
              <a:rPr lang="en-CA" smtClean="0"/>
              <a:t>2019-02-20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0BF3-2A4E-4914-9B3D-D95A11E0DF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2687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18CB-47EA-41A6-BB03-28A6E0D3DC11}" type="datetimeFigureOut">
              <a:rPr lang="en-CA" smtClean="0"/>
              <a:t>2019-02-20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0BF3-2A4E-4914-9B3D-D95A11E0DF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7654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18CB-47EA-41A6-BB03-28A6E0D3DC11}" type="datetimeFigureOut">
              <a:rPr lang="en-CA" smtClean="0"/>
              <a:t>2019-02-20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0BF3-2A4E-4914-9B3D-D95A11E0DF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2359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18CB-47EA-41A6-BB03-28A6E0D3DC11}" type="datetimeFigureOut">
              <a:rPr lang="en-CA" smtClean="0"/>
              <a:t>2019-02-20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0BF3-2A4E-4914-9B3D-D95A11E0DF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00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D707-54DF-4786-B86C-17C1F89495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5795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18CB-47EA-41A6-BB03-28A6E0D3DC11}" type="datetimeFigureOut">
              <a:rPr lang="en-CA" smtClean="0"/>
              <a:t>2019-02-20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60BF3-2A4E-4914-9B3D-D95A11E0DF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6752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133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525463" y="144066"/>
            <a:ext cx="2822575" cy="101322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CA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385" y="33339"/>
            <a:ext cx="610744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9500" b="1">
                <a:solidFill>
                  <a:srgbClr val="669900"/>
                </a:solidFill>
                <a:latin typeface="Arial Narrow" pitchFamily="34" charset="0"/>
                <a:cs typeface="Arial" charset="0"/>
              </a:rPr>
              <a:t>h</a:t>
            </a:r>
            <a:endParaRPr lang="en-US" altLang="en-US">
              <a:solidFill>
                <a:srgbClr val="6699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55999" y="33339"/>
            <a:ext cx="277320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9500" b="1">
                <a:solidFill>
                  <a:srgbClr val="669900"/>
                </a:solidFill>
                <a:latin typeface="Arial Narrow" pitchFamily="34" charset="0"/>
                <a:cs typeface="Arial" charset="0"/>
              </a:rPr>
              <a:t>l</a:t>
            </a:r>
            <a:endParaRPr lang="en-US" altLang="en-US">
              <a:solidFill>
                <a:srgbClr val="6699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462225" y="130969"/>
            <a:ext cx="49051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8400" b="1">
                <a:solidFill>
                  <a:srgbClr val="669900"/>
                </a:solidFill>
                <a:latin typeface="Arial Narrow" pitchFamily="34" charset="0"/>
                <a:cs typeface="Arial" charset="0"/>
              </a:rPr>
              <a:t>s</a:t>
            </a:r>
            <a:endParaRPr lang="en-US" altLang="en-US">
              <a:solidFill>
                <a:srgbClr val="6699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flipH="1">
            <a:off x="1363663" y="471489"/>
            <a:ext cx="247650" cy="203597"/>
          </a:xfrm>
          <a:custGeom>
            <a:avLst/>
            <a:gdLst>
              <a:gd name="T0" fmla="*/ 2147483647 w 55"/>
              <a:gd name="T1" fmla="*/ 0 h 60"/>
              <a:gd name="T2" fmla="*/ 2147483647 w 55"/>
              <a:gd name="T3" fmla="*/ 2147483647 h 60"/>
              <a:gd name="T4" fmla="*/ 2147483647 w 55"/>
              <a:gd name="T5" fmla="*/ 2147483647 h 60"/>
              <a:gd name="T6" fmla="*/ 2147483647 w 55"/>
              <a:gd name="T7" fmla="*/ 2147483647 h 60"/>
              <a:gd name="T8" fmla="*/ 2147483647 w 55"/>
              <a:gd name="T9" fmla="*/ 2147483647 h 60"/>
              <a:gd name="T10" fmla="*/ 2147483647 w 55"/>
              <a:gd name="T11" fmla="*/ 2147483647 h 60"/>
              <a:gd name="T12" fmla="*/ 2147483647 w 55"/>
              <a:gd name="T13" fmla="*/ 2147483647 h 60"/>
              <a:gd name="T14" fmla="*/ 2147483647 w 55"/>
              <a:gd name="T15" fmla="*/ 2147483647 h 60"/>
              <a:gd name="T16" fmla="*/ 2147483647 w 55"/>
              <a:gd name="T17" fmla="*/ 2147483647 h 60"/>
              <a:gd name="T18" fmla="*/ 2147483647 w 55"/>
              <a:gd name="T19" fmla="*/ 2147483647 h 60"/>
              <a:gd name="T20" fmla="*/ 2147483647 w 55"/>
              <a:gd name="T21" fmla="*/ 2147483647 h 60"/>
              <a:gd name="T22" fmla="*/ 2147483647 w 55"/>
              <a:gd name="T23" fmla="*/ 2147483647 h 60"/>
              <a:gd name="T24" fmla="*/ 2147483647 w 55"/>
              <a:gd name="T25" fmla="*/ 2147483647 h 60"/>
              <a:gd name="T26" fmla="*/ 2147483647 w 55"/>
              <a:gd name="T27" fmla="*/ 2147483647 h 60"/>
              <a:gd name="T28" fmla="*/ 2147483647 w 55"/>
              <a:gd name="T29" fmla="*/ 2147483647 h 60"/>
              <a:gd name="T30" fmla="*/ 2147483647 w 55"/>
              <a:gd name="T31" fmla="*/ 2147483647 h 60"/>
              <a:gd name="T32" fmla="*/ 2147483647 w 55"/>
              <a:gd name="T33" fmla="*/ 2147483647 h 60"/>
              <a:gd name="T34" fmla="*/ 0 w 55"/>
              <a:gd name="T35" fmla="*/ 2147483647 h 60"/>
              <a:gd name="T36" fmla="*/ 2147483647 w 55"/>
              <a:gd name="T37" fmla="*/ 2147483647 h 60"/>
              <a:gd name="T38" fmla="*/ 0 w 55"/>
              <a:gd name="T39" fmla="*/ 2147483647 h 60"/>
              <a:gd name="T40" fmla="*/ 2147483647 w 55"/>
              <a:gd name="T41" fmla="*/ 2147483647 h 60"/>
              <a:gd name="T42" fmla="*/ 2147483647 w 55"/>
              <a:gd name="T43" fmla="*/ 2147483647 h 60"/>
              <a:gd name="T44" fmla="*/ 2147483647 w 55"/>
              <a:gd name="T45" fmla="*/ 2147483647 h 60"/>
              <a:gd name="T46" fmla="*/ 2147483647 w 55"/>
              <a:gd name="T47" fmla="*/ 2147483647 h 60"/>
              <a:gd name="T48" fmla="*/ 2147483647 w 55"/>
              <a:gd name="T49" fmla="*/ 2147483647 h 60"/>
              <a:gd name="T50" fmla="*/ 2147483647 w 55"/>
              <a:gd name="T51" fmla="*/ 0 h 6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5" h="60">
                <a:moveTo>
                  <a:pt x="27" y="0"/>
                </a:moveTo>
                <a:cubicBezTo>
                  <a:pt x="33" y="11"/>
                  <a:pt x="33" y="11"/>
                  <a:pt x="33" y="11"/>
                </a:cubicBezTo>
                <a:cubicBezTo>
                  <a:pt x="39" y="8"/>
                  <a:pt x="39" y="8"/>
                  <a:pt x="39" y="8"/>
                </a:cubicBezTo>
                <a:cubicBezTo>
                  <a:pt x="36" y="25"/>
                  <a:pt x="36" y="25"/>
                  <a:pt x="36" y="25"/>
                </a:cubicBezTo>
                <a:cubicBezTo>
                  <a:pt x="44" y="17"/>
                  <a:pt x="44" y="17"/>
                  <a:pt x="44" y="17"/>
                </a:cubicBezTo>
                <a:cubicBezTo>
                  <a:pt x="47" y="21"/>
                  <a:pt x="47" y="21"/>
                  <a:pt x="47" y="21"/>
                </a:cubicBezTo>
                <a:cubicBezTo>
                  <a:pt x="54" y="20"/>
                  <a:pt x="54" y="20"/>
                  <a:pt x="54" y="20"/>
                </a:cubicBezTo>
                <a:cubicBezTo>
                  <a:pt x="52" y="29"/>
                  <a:pt x="52" y="29"/>
                  <a:pt x="52" y="29"/>
                </a:cubicBezTo>
                <a:cubicBezTo>
                  <a:pt x="55" y="31"/>
                  <a:pt x="55" y="31"/>
                  <a:pt x="55" y="31"/>
                </a:cubicBezTo>
                <a:cubicBezTo>
                  <a:pt x="41" y="43"/>
                  <a:pt x="41" y="43"/>
                  <a:pt x="41" y="43"/>
                </a:cubicBezTo>
                <a:cubicBezTo>
                  <a:pt x="43" y="48"/>
                  <a:pt x="43" y="48"/>
                  <a:pt x="43" y="48"/>
                </a:cubicBezTo>
                <a:cubicBezTo>
                  <a:pt x="29" y="46"/>
                  <a:pt x="29" y="46"/>
                  <a:pt x="29" y="46"/>
                </a:cubicBezTo>
                <a:cubicBezTo>
                  <a:pt x="29" y="60"/>
                  <a:pt x="29" y="60"/>
                  <a:pt x="29" y="60"/>
                </a:cubicBezTo>
                <a:cubicBezTo>
                  <a:pt x="26" y="60"/>
                  <a:pt x="26" y="60"/>
                  <a:pt x="26" y="60"/>
                </a:cubicBezTo>
                <a:cubicBezTo>
                  <a:pt x="26" y="50"/>
                  <a:pt x="27" y="46"/>
                  <a:pt x="26" y="46"/>
                </a:cubicBezTo>
                <a:cubicBezTo>
                  <a:pt x="22" y="45"/>
                  <a:pt x="19" y="47"/>
                  <a:pt x="12" y="48"/>
                </a:cubicBezTo>
                <a:cubicBezTo>
                  <a:pt x="12" y="48"/>
                  <a:pt x="14" y="44"/>
                  <a:pt x="14" y="43"/>
                </a:cubicBezTo>
                <a:cubicBezTo>
                  <a:pt x="13" y="41"/>
                  <a:pt x="0" y="31"/>
                  <a:pt x="0" y="31"/>
                </a:cubicBezTo>
                <a:cubicBezTo>
                  <a:pt x="3" y="29"/>
                  <a:pt x="3" y="29"/>
                  <a:pt x="3" y="29"/>
                </a:cubicBezTo>
                <a:cubicBezTo>
                  <a:pt x="0" y="20"/>
                  <a:pt x="0" y="20"/>
                  <a:pt x="0" y="20"/>
                </a:cubicBezTo>
                <a:cubicBezTo>
                  <a:pt x="8" y="22"/>
                  <a:pt x="8" y="22"/>
                  <a:pt x="8" y="22"/>
                </a:cubicBezTo>
                <a:cubicBezTo>
                  <a:pt x="10" y="17"/>
                  <a:pt x="10" y="17"/>
                  <a:pt x="10" y="17"/>
                </a:cubicBezTo>
                <a:cubicBezTo>
                  <a:pt x="18" y="24"/>
                  <a:pt x="18" y="24"/>
                  <a:pt x="18" y="24"/>
                </a:cubicBezTo>
                <a:cubicBezTo>
                  <a:pt x="16" y="8"/>
                  <a:pt x="16" y="8"/>
                  <a:pt x="16" y="8"/>
                </a:cubicBezTo>
                <a:cubicBezTo>
                  <a:pt x="22" y="11"/>
                  <a:pt x="22" y="11"/>
                  <a:pt x="22" y="11"/>
                </a:cubicBezTo>
                <a:lnTo>
                  <a:pt x="27" y="0"/>
                </a:lnTo>
                <a:close/>
              </a:path>
            </a:pathLst>
          </a:custGeom>
          <a:solidFill>
            <a:srgbClr val="B91D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 flipH="1">
            <a:off x="1011240" y="516732"/>
            <a:ext cx="485775" cy="365522"/>
          </a:xfrm>
          <a:custGeom>
            <a:avLst/>
            <a:gdLst>
              <a:gd name="T0" fmla="*/ 0 w 129"/>
              <a:gd name="T1" fmla="*/ 2147483647 h 129"/>
              <a:gd name="T2" fmla="*/ 2147483647 w 129"/>
              <a:gd name="T3" fmla="*/ 2147483647 h 129"/>
              <a:gd name="T4" fmla="*/ 2147483647 w 129"/>
              <a:gd name="T5" fmla="*/ 2147483647 h 129"/>
              <a:gd name="T6" fmla="*/ 2147483647 w 129"/>
              <a:gd name="T7" fmla="*/ 0 h 12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" h="129">
                <a:moveTo>
                  <a:pt x="0" y="64"/>
                </a:moveTo>
                <a:cubicBezTo>
                  <a:pt x="0" y="100"/>
                  <a:pt x="29" y="129"/>
                  <a:pt x="65" y="129"/>
                </a:cubicBezTo>
                <a:cubicBezTo>
                  <a:pt x="100" y="129"/>
                  <a:pt x="129" y="100"/>
                  <a:pt x="129" y="64"/>
                </a:cubicBezTo>
                <a:cubicBezTo>
                  <a:pt x="129" y="29"/>
                  <a:pt x="100" y="0"/>
                  <a:pt x="65" y="0"/>
                </a:cubicBezTo>
              </a:path>
            </a:pathLst>
          </a:custGeom>
          <a:noFill/>
          <a:ln w="76200" cap="flat" cmpd="sng">
            <a:solidFill>
              <a:srgbClr val="6699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11" name="Freeform 19"/>
          <p:cNvSpPr>
            <a:spLocks/>
          </p:cNvSpPr>
          <p:nvPr/>
        </p:nvSpPr>
        <p:spPr bwMode="auto">
          <a:xfrm flipH="1">
            <a:off x="1162050" y="440533"/>
            <a:ext cx="222250" cy="155972"/>
          </a:xfrm>
          <a:custGeom>
            <a:avLst/>
            <a:gdLst>
              <a:gd name="T0" fmla="*/ 2147483647 w 140"/>
              <a:gd name="T1" fmla="*/ 0 h 131"/>
              <a:gd name="T2" fmla="*/ 0 w 140"/>
              <a:gd name="T3" fmla="*/ 2147483647 h 131"/>
              <a:gd name="T4" fmla="*/ 2147483647 w 140"/>
              <a:gd name="T5" fmla="*/ 2147483647 h 131"/>
              <a:gd name="T6" fmla="*/ 2147483647 w 140"/>
              <a:gd name="T7" fmla="*/ 0 h 1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0" h="131">
                <a:moveTo>
                  <a:pt x="140" y="0"/>
                </a:moveTo>
                <a:lnTo>
                  <a:pt x="0" y="66"/>
                </a:lnTo>
                <a:lnTo>
                  <a:pt x="140" y="131"/>
                </a:lnTo>
                <a:lnTo>
                  <a:pt x="140" y="0"/>
                </a:lnTo>
                <a:close/>
              </a:path>
            </a:pathLst>
          </a:custGeom>
          <a:solidFill>
            <a:srgbClr val="E7C4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 flipH="1">
            <a:off x="1211263" y="422673"/>
            <a:ext cx="222250" cy="155972"/>
          </a:xfrm>
          <a:custGeom>
            <a:avLst/>
            <a:gdLst>
              <a:gd name="T0" fmla="*/ 140 w 140"/>
              <a:gd name="T1" fmla="*/ 0 h 131"/>
              <a:gd name="T2" fmla="*/ 0 w 140"/>
              <a:gd name="T3" fmla="*/ 66 h 131"/>
              <a:gd name="T4" fmla="*/ 140 w 140"/>
              <a:gd name="T5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" h="131">
                <a:moveTo>
                  <a:pt x="140" y="0"/>
                </a:moveTo>
                <a:lnTo>
                  <a:pt x="0" y="66"/>
                </a:lnTo>
                <a:lnTo>
                  <a:pt x="140" y="131"/>
                </a:lnTo>
              </a:path>
            </a:pathLst>
          </a:cu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CA">
              <a:solidFill>
                <a:prstClr val="black"/>
              </a:solidFill>
            </a:endParaRPr>
          </a:p>
        </p:txBody>
      </p:sp>
      <p:sp>
        <p:nvSpPr>
          <p:cNvPr id="13" name="Sun 12"/>
          <p:cNvSpPr/>
          <p:nvPr/>
        </p:nvSpPr>
        <p:spPr>
          <a:xfrm>
            <a:off x="1620167" y="233301"/>
            <a:ext cx="1035652" cy="687024"/>
          </a:xfrm>
          <a:prstGeom prst="sun">
            <a:avLst/>
          </a:prstGeom>
          <a:gradFill flip="none" rotWithShape="1">
            <a:gsLst>
              <a:gs pos="0">
                <a:srgbClr val="E7C403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prstClr val="white"/>
              </a:solidFill>
            </a:endParaRPr>
          </a:p>
        </p:txBody>
      </p:sp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3467100" y="853679"/>
            <a:ext cx="56509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CA" sz="2800">
                <a:solidFill>
                  <a:srgbClr val="E7C403"/>
                </a:solidFill>
                <a:latin typeface="Calibri" pitchFamily="34" charset="0"/>
              </a:rPr>
              <a:t>…………………………………………………………</a:t>
            </a:r>
          </a:p>
        </p:txBody>
      </p:sp>
      <p:sp>
        <p:nvSpPr>
          <p:cNvPr id="15" name="TextBox 26"/>
          <p:cNvSpPr txBox="1">
            <a:spLocks noChangeArrowheads="1"/>
          </p:cNvSpPr>
          <p:nvPr/>
        </p:nvSpPr>
        <p:spPr bwMode="auto">
          <a:xfrm>
            <a:off x="344488" y="792956"/>
            <a:ext cx="55851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CA" sz="2800">
                <a:solidFill>
                  <a:srgbClr val="669900"/>
                </a:solidFill>
                <a:latin typeface="Calibri" pitchFamily="34" charset="0"/>
              </a:rPr>
              <a:t>………………….…………………………………….</a:t>
            </a:r>
          </a:p>
        </p:txBody>
      </p:sp>
      <p:sp>
        <p:nvSpPr>
          <p:cNvPr id="16" name="TextBox 27"/>
          <p:cNvSpPr txBox="1">
            <a:spLocks noChangeArrowheads="1"/>
          </p:cNvSpPr>
          <p:nvPr/>
        </p:nvSpPr>
        <p:spPr bwMode="auto">
          <a:xfrm>
            <a:off x="2916238" y="731044"/>
            <a:ext cx="49311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CA" sz="2800">
                <a:solidFill>
                  <a:srgbClr val="B91D21"/>
                </a:solidFill>
                <a:latin typeface="Calibri" pitchFamily="34" charset="0"/>
              </a:rPr>
              <a:t>……………………..………………………….</a:t>
            </a:r>
          </a:p>
        </p:txBody>
      </p:sp>
      <p:sp>
        <p:nvSpPr>
          <p:cNvPr id="17" name="Freeform 6183" descr="Leaf RGB"/>
          <p:cNvSpPr>
            <a:spLocks/>
          </p:cNvSpPr>
          <p:nvPr/>
        </p:nvSpPr>
        <p:spPr bwMode="auto">
          <a:xfrm flipH="1">
            <a:off x="7659688" y="475061"/>
            <a:ext cx="944562" cy="864394"/>
          </a:xfrm>
          <a:custGeom>
            <a:avLst/>
            <a:gdLst>
              <a:gd name="T0" fmla="*/ 2147483647 w 18324"/>
              <a:gd name="T1" fmla="*/ 2147483647 h 18288"/>
              <a:gd name="T2" fmla="*/ 2147483647 w 18324"/>
              <a:gd name="T3" fmla="*/ 2147483647 h 18288"/>
              <a:gd name="T4" fmla="*/ 2147483647 w 18324"/>
              <a:gd name="T5" fmla="*/ 2147483647 h 18288"/>
              <a:gd name="T6" fmla="*/ 2147483647 w 18324"/>
              <a:gd name="T7" fmla="*/ 2147483647 h 18288"/>
              <a:gd name="T8" fmla="*/ 2147483647 w 18324"/>
              <a:gd name="T9" fmla="*/ 2147483647 h 18288"/>
              <a:gd name="T10" fmla="*/ 2147483647 w 18324"/>
              <a:gd name="T11" fmla="*/ 2147483647 h 18288"/>
              <a:gd name="T12" fmla="*/ 2147483647 w 18324"/>
              <a:gd name="T13" fmla="*/ 2147483647 h 18288"/>
              <a:gd name="T14" fmla="*/ 2147483647 w 18324"/>
              <a:gd name="T15" fmla="*/ 2147483647 h 18288"/>
              <a:gd name="T16" fmla="*/ 2147483647 w 18324"/>
              <a:gd name="T17" fmla="*/ 2147483647 h 18288"/>
              <a:gd name="T18" fmla="*/ 2147483647 w 18324"/>
              <a:gd name="T19" fmla="*/ 2147483647 h 18288"/>
              <a:gd name="T20" fmla="*/ 2147483647 w 18324"/>
              <a:gd name="T21" fmla="*/ 2147483647 h 18288"/>
              <a:gd name="T22" fmla="*/ 2147483647 w 18324"/>
              <a:gd name="T23" fmla="*/ 2147483647 h 18288"/>
              <a:gd name="T24" fmla="*/ 2147483647 w 18324"/>
              <a:gd name="T25" fmla="*/ 2147483647 h 18288"/>
              <a:gd name="T26" fmla="*/ 2147483647 w 18324"/>
              <a:gd name="T27" fmla="*/ 2147483647 h 18288"/>
              <a:gd name="T28" fmla="*/ 2147483647 w 18324"/>
              <a:gd name="T29" fmla="*/ 2147483647 h 18288"/>
              <a:gd name="T30" fmla="*/ 2147483647 w 18324"/>
              <a:gd name="T31" fmla="*/ 2147483647 h 18288"/>
              <a:gd name="T32" fmla="*/ 2147483647 w 18324"/>
              <a:gd name="T33" fmla="*/ 2147483647 h 18288"/>
              <a:gd name="T34" fmla="*/ 2147483647 w 18324"/>
              <a:gd name="T35" fmla="*/ 2147483647 h 18288"/>
              <a:gd name="T36" fmla="*/ 2147483647 w 18324"/>
              <a:gd name="T37" fmla="*/ 2147483647 h 18288"/>
              <a:gd name="T38" fmla="*/ 2147483647 w 18324"/>
              <a:gd name="T39" fmla="*/ 2147483647 h 18288"/>
              <a:gd name="T40" fmla="*/ 2147483647 w 18324"/>
              <a:gd name="T41" fmla="*/ 2147483647 h 18288"/>
              <a:gd name="T42" fmla="*/ 2147483647 w 18324"/>
              <a:gd name="T43" fmla="*/ 2147483647 h 18288"/>
              <a:gd name="T44" fmla="*/ 2147483647 w 18324"/>
              <a:gd name="T45" fmla="*/ 2147483647 h 18288"/>
              <a:gd name="T46" fmla="*/ 2147483647 w 18324"/>
              <a:gd name="T47" fmla="*/ 2147483647 h 18288"/>
              <a:gd name="T48" fmla="*/ 2147483647 w 18324"/>
              <a:gd name="T49" fmla="*/ 2147483647 h 18288"/>
              <a:gd name="T50" fmla="*/ 2147483647 w 18324"/>
              <a:gd name="T51" fmla="*/ 2147483647 h 18288"/>
              <a:gd name="T52" fmla="*/ 2147483647 w 18324"/>
              <a:gd name="T53" fmla="*/ 2147483647 h 18288"/>
              <a:gd name="T54" fmla="*/ 2147483647 w 18324"/>
              <a:gd name="T55" fmla="*/ 2147483647 h 18288"/>
              <a:gd name="T56" fmla="*/ 2147483647 w 18324"/>
              <a:gd name="T57" fmla="*/ 2147483647 h 18288"/>
              <a:gd name="T58" fmla="*/ 2147483647 w 18324"/>
              <a:gd name="T59" fmla="*/ 2147483647 h 18288"/>
              <a:gd name="T60" fmla="*/ 2147483647 w 18324"/>
              <a:gd name="T61" fmla="*/ 2147483647 h 18288"/>
              <a:gd name="T62" fmla="*/ 2147483647 w 18324"/>
              <a:gd name="T63" fmla="*/ 2147483647 h 18288"/>
              <a:gd name="T64" fmla="*/ 2147483647 w 18324"/>
              <a:gd name="T65" fmla="*/ 2147483647 h 18288"/>
              <a:gd name="T66" fmla="*/ 2147483647 w 18324"/>
              <a:gd name="T67" fmla="*/ 2147483647 h 18288"/>
              <a:gd name="T68" fmla="*/ 2147483647 w 18324"/>
              <a:gd name="T69" fmla="*/ 2147483647 h 18288"/>
              <a:gd name="T70" fmla="*/ 2147483647 w 18324"/>
              <a:gd name="T71" fmla="*/ 2147483647 h 18288"/>
              <a:gd name="T72" fmla="*/ 2147483647 w 18324"/>
              <a:gd name="T73" fmla="*/ 2147483647 h 18288"/>
              <a:gd name="T74" fmla="*/ 2147483647 w 18324"/>
              <a:gd name="T75" fmla="*/ 2147483647 h 18288"/>
              <a:gd name="T76" fmla="*/ 2147483647 w 18324"/>
              <a:gd name="T77" fmla="*/ 2147483647 h 18288"/>
              <a:gd name="T78" fmla="*/ 2147483647 w 18324"/>
              <a:gd name="T79" fmla="*/ 2147483647 h 18288"/>
              <a:gd name="T80" fmla="*/ 2147483647 w 18324"/>
              <a:gd name="T81" fmla="*/ 2147483647 h 18288"/>
              <a:gd name="T82" fmla="*/ 2147483647 w 18324"/>
              <a:gd name="T83" fmla="*/ 2147483647 h 18288"/>
              <a:gd name="T84" fmla="*/ 2147483647 w 18324"/>
              <a:gd name="T85" fmla="*/ 2147483647 h 18288"/>
              <a:gd name="T86" fmla="*/ 2147483647 w 18324"/>
              <a:gd name="T87" fmla="*/ 2147483647 h 18288"/>
              <a:gd name="T88" fmla="*/ 2147483647 w 18324"/>
              <a:gd name="T89" fmla="*/ 2147483647 h 18288"/>
              <a:gd name="T90" fmla="*/ 2147483647 w 18324"/>
              <a:gd name="T91" fmla="*/ 2147483647 h 18288"/>
              <a:gd name="T92" fmla="*/ 2147483647 w 18324"/>
              <a:gd name="T93" fmla="*/ 2147483647 h 18288"/>
              <a:gd name="T94" fmla="*/ 2147483647 w 18324"/>
              <a:gd name="T95" fmla="*/ 2147483647 h 18288"/>
              <a:gd name="T96" fmla="*/ 2147483647 w 18324"/>
              <a:gd name="T97" fmla="*/ 2147483647 h 18288"/>
              <a:gd name="T98" fmla="*/ 2147483647 w 18324"/>
              <a:gd name="T99" fmla="*/ 2147483647 h 18288"/>
              <a:gd name="T100" fmla="*/ 2147483647 w 18324"/>
              <a:gd name="T101" fmla="*/ 2147483647 h 18288"/>
              <a:gd name="T102" fmla="*/ 2147483647 w 18324"/>
              <a:gd name="T103" fmla="*/ 2147483647 h 18288"/>
              <a:gd name="T104" fmla="*/ 2147483647 w 18324"/>
              <a:gd name="T105" fmla="*/ 2147483647 h 18288"/>
              <a:gd name="T106" fmla="*/ 2147483647 w 18324"/>
              <a:gd name="T107" fmla="*/ 2147483647 h 18288"/>
              <a:gd name="T108" fmla="*/ 2147483647 w 18324"/>
              <a:gd name="T109" fmla="*/ 2147483647 h 18288"/>
              <a:gd name="T110" fmla="*/ 2147483647 w 18324"/>
              <a:gd name="T111" fmla="*/ 2147483647 h 18288"/>
              <a:gd name="T112" fmla="*/ 2147483647 w 18324"/>
              <a:gd name="T113" fmla="*/ 2147483647 h 18288"/>
              <a:gd name="T114" fmla="*/ 2147483647 w 18324"/>
              <a:gd name="T115" fmla="*/ 2147483647 h 18288"/>
              <a:gd name="T116" fmla="*/ 2147483647 w 18324"/>
              <a:gd name="T117" fmla="*/ 2147483647 h 18288"/>
              <a:gd name="T118" fmla="*/ 2147483647 w 18324"/>
              <a:gd name="T119" fmla="*/ 2147483647 h 18288"/>
              <a:gd name="T120" fmla="*/ 2147483647 w 18324"/>
              <a:gd name="T121" fmla="*/ 2147483647 h 18288"/>
              <a:gd name="T122" fmla="*/ 2147483647 w 18324"/>
              <a:gd name="T123" fmla="*/ 2147483647 h 182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324"/>
              <a:gd name="T187" fmla="*/ 0 h 18288"/>
              <a:gd name="T188" fmla="*/ 18324 w 18324"/>
              <a:gd name="T189" fmla="*/ 18288 h 1828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324" h="18288">
                <a:moveTo>
                  <a:pt x="11759" y="0"/>
                </a:moveTo>
                <a:lnTo>
                  <a:pt x="11767" y="0"/>
                </a:lnTo>
                <a:lnTo>
                  <a:pt x="11777" y="0"/>
                </a:lnTo>
                <a:lnTo>
                  <a:pt x="11785" y="0"/>
                </a:lnTo>
                <a:lnTo>
                  <a:pt x="11794" y="0"/>
                </a:lnTo>
                <a:lnTo>
                  <a:pt x="11794" y="26"/>
                </a:lnTo>
                <a:lnTo>
                  <a:pt x="11793" y="50"/>
                </a:lnTo>
                <a:lnTo>
                  <a:pt x="11788" y="74"/>
                </a:lnTo>
                <a:lnTo>
                  <a:pt x="11782" y="97"/>
                </a:lnTo>
                <a:lnTo>
                  <a:pt x="11774" y="120"/>
                </a:lnTo>
                <a:lnTo>
                  <a:pt x="11765" y="142"/>
                </a:lnTo>
                <a:lnTo>
                  <a:pt x="11754" y="164"/>
                </a:lnTo>
                <a:lnTo>
                  <a:pt x="11741" y="184"/>
                </a:lnTo>
                <a:lnTo>
                  <a:pt x="11726" y="204"/>
                </a:lnTo>
                <a:lnTo>
                  <a:pt x="11711" y="223"/>
                </a:lnTo>
                <a:lnTo>
                  <a:pt x="11694" y="243"/>
                </a:lnTo>
                <a:lnTo>
                  <a:pt x="11677" y="262"/>
                </a:lnTo>
                <a:lnTo>
                  <a:pt x="11640" y="300"/>
                </a:lnTo>
                <a:lnTo>
                  <a:pt x="11600" y="337"/>
                </a:lnTo>
                <a:lnTo>
                  <a:pt x="11560" y="373"/>
                </a:lnTo>
                <a:lnTo>
                  <a:pt x="11520" y="410"/>
                </a:lnTo>
                <a:lnTo>
                  <a:pt x="11501" y="429"/>
                </a:lnTo>
                <a:lnTo>
                  <a:pt x="11481" y="448"/>
                </a:lnTo>
                <a:lnTo>
                  <a:pt x="11463" y="467"/>
                </a:lnTo>
                <a:lnTo>
                  <a:pt x="11444" y="488"/>
                </a:lnTo>
                <a:lnTo>
                  <a:pt x="11427" y="507"/>
                </a:lnTo>
                <a:lnTo>
                  <a:pt x="11411" y="529"/>
                </a:lnTo>
                <a:lnTo>
                  <a:pt x="11396" y="550"/>
                </a:lnTo>
                <a:lnTo>
                  <a:pt x="11383" y="573"/>
                </a:lnTo>
                <a:lnTo>
                  <a:pt x="11371" y="594"/>
                </a:lnTo>
                <a:lnTo>
                  <a:pt x="11361" y="618"/>
                </a:lnTo>
                <a:lnTo>
                  <a:pt x="11352" y="642"/>
                </a:lnTo>
                <a:lnTo>
                  <a:pt x="11345" y="668"/>
                </a:lnTo>
                <a:lnTo>
                  <a:pt x="11345" y="702"/>
                </a:lnTo>
                <a:lnTo>
                  <a:pt x="11345" y="737"/>
                </a:lnTo>
                <a:lnTo>
                  <a:pt x="11345" y="772"/>
                </a:lnTo>
                <a:lnTo>
                  <a:pt x="11345" y="806"/>
                </a:lnTo>
                <a:lnTo>
                  <a:pt x="11345" y="841"/>
                </a:lnTo>
                <a:lnTo>
                  <a:pt x="11345" y="875"/>
                </a:lnTo>
                <a:lnTo>
                  <a:pt x="11345" y="910"/>
                </a:lnTo>
                <a:lnTo>
                  <a:pt x="11345" y="945"/>
                </a:lnTo>
                <a:lnTo>
                  <a:pt x="11337" y="969"/>
                </a:lnTo>
                <a:lnTo>
                  <a:pt x="11329" y="992"/>
                </a:lnTo>
                <a:lnTo>
                  <a:pt x="11319" y="1013"/>
                </a:lnTo>
                <a:lnTo>
                  <a:pt x="11308" y="1035"/>
                </a:lnTo>
                <a:lnTo>
                  <a:pt x="11297" y="1056"/>
                </a:lnTo>
                <a:lnTo>
                  <a:pt x="11285" y="1076"/>
                </a:lnTo>
                <a:lnTo>
                  <a:pt x="11274" y="1096"/>
                </a:lnTo>
                <a:lnTo>
                  <a:pt x="11261" y="1114"/>
                </a:lnTo>
                <a:lnTo>
                  <a:pt x="11236" y="1151"/>
                </a:lnTo>
                <a:lnTo>
                  <a:pt x="11212" y="1186"/>
                </a:lnTo>
                <a:lnTo>
                  <a:pt x="11201" y="1204"/>
                </a:lnTo>
                <a:lnTo>
                  <a:pt x="11190" y="1221"/>
                </a:lnTo>
                <a:lnTo>
                  <a:pt x="11180" y="1238"/>
                </a:lnTo>
                <a:lnTo>
                  <a:pt x="11172" y="1255"/>
                </a:lnTo>
                <a:lnTo>
                  <a:pt x="11167" y="1328"/>
                </a:lnTo>
                <a:lnTo>
                  <a:pt x="11163" y="1402"/>
                </a:lnTo>
                <a:lnTo>
                  <a:pt x="11159" y="1476"/>
                </a:lnTo>
                <a:lnTo>
                  <a:pt x="11155" y="1549"/>
                </a:lnTo>
                <a:lnTo>
                  <a:pt x="11150" y="1623"/>
                </a:lnTo>
                <a:lnTo>
                  <a:pt x="11146" y="1696"/>
                </a:lnTo>
                <a:lnTo>
                  <a:pt x="11141" y="1769"/>
                </a:lnTo>
                <a:lnTo>
                  <a:pt x="11138" y="1843"/>
                </a:lnTo>
                <a:lnTo>
                  <a:pt x="11142" y="1857"/>
                </a:lnTo>
                <a:lnTo>
                  <a:pt x="11148" y="1870"/>
                </a:lnTo>
                <a:lnTo>
                  <a:pt x="11154" y="1883"/>
                </a:lnTo>
                <a:lnTo>
                  <a:pt x="11162" y="1895"/>
                </a:lnTo>
                <a:lnTo>
                  <a:pt x="11168" y="1907"/>
                </a:lnTo>
                <a:lnTo>
                  <a:pt x="11176" y="1917"/>
                </a:lnTo>
                <a:lnTo>
                  <a:pt x="11186" y="1927"/>
                </a:lnTo>
                <a:lnTo>
                  <a:pt x="11195" y="1938"/>
                </a:lnTo>
                <a:lnTo>
                  <a:pt x="11215" y="1956"/>
                </a:lnTo>
                <a:lnTo>
                  <a:pt x="11236" y="1973"/>
                </a:lnTo>
                <a:lnTo>
                  <a:pt x="11258" y="1989"/>
                </a:lnTo>
                <a:lnTo>
                  <a:pt x="11280" y="2005"/>
                </a:lnTo>
                <a:lnTo>
                  <a:pt x="11301" y="2022"/>
                </a:lnTo>
                <a:lnTo>
                  <a:pt x="11323" y="2040"/>
                </a:lnTo>
                <a:lnTo>
                  <a:pt x="11343" y="2059"/>
                </a:lnTo>
                <a:lnTo>
                  <a:pt x="11362" y="2080"/>
                </a:lnTo>
                <a:lnTo>
                  <a:pt x="11371" y="2090"/>
                </a:lnTo>
                <a:lnTo>
                  <a:pt x="11379" y="2101"/>
                </a:lnTo>
                <a:lnTo>
                  <a:pt x="11386" y="2114"/>
                </a:lnTo>
                <a:lnTo>
                  <a:pt x="11393" y="2128"/>
                </a:lnTo>
                <a:lnTo>
                  <a:pt x="11400" y="2141"/>
                </a:lnTo>
                <a:lnTo>
                  <a:pt x="11406" y="2156"/>
                </a:lnTo>
                <a:lnTo>
                  <a:pt x="11410" y="2171"/>
                </a:lnTo>
                <a:lnTo>
                  <a:pt x="11414" y="2188"/>
                </a:lnTo>
                <a:lnTo>
                  <a:pt x="11419" y="2223"/>
                </a:lnTo>
                <a:lnTo>
                  <a:pt x="11423" y="2257"/>
                </a:lnTo>
                <a:lnTo>
                  <a:pt x="11425" y="2293"/>
                </a:lnTo>
                <a:lnTo>
                  <a:pt x="11426" y="2327"/>
                </a:lnTo>
                <a:lnTo>
                  <a:pt x="11425" y="2362"/>
                </a:lnTo>
                <a:lnTo>
                  <a:pt x="11423" y="2398"/>
                </a:lnTo>
                <a:lnTo>
                  <a:pt x="11420" y="2433"/>
                </a:lnTo>
                <a:lnTo>
                  <a:pt x="11417" y="2468"/>
                </a:lnTo>
                <a:lnTo>
                  <a:pt x="11408" y="2535"/>
                </a:lnTo>
                <a:lnTo>
                  <a:pt x="11398" y="2601"/>
                </a:lnTo>
                <a:lnTo>
                  <a:pt x="11387" y="2661"/>
                </a:lnTo>
                <a:lnTo>
                  <a:pt x="11379" y="2717"/>
                </a:lnTo>
                <a:lnTo>
                  <a:pt x="11377" y="2745"/>
                </a:lnTo>
                <a:lnTo>
                  <a:pt x="11376" y="2772"/>
                </a:lnTo>
                <a:lnTo>
                  <a:pt x="11377" y="2800"/>
                </a:lnTo>
                <a:lnTo>
                  <a:pt x="11379" y="2827"/>
                </a:lnTo>
                <a:lnTo>
                  <a:pt x="11384" y="2855"/>
                </a:lnTo>
                <a:lnTo>
                  <a:pt x="11390" y="2882"/>
                </a:lnTo>
                <a:lnTo>
                  <a:pt x="11398" y="2911"/>
                </a:lnTo>
                <a:lnTo>
                  <a:pt x="11406" y="2938"/>
                </a:lnTo>
                <a:lnTo>
                  <a:pt x="11416" y="2966"/>
                </a:lnTo>
                <a:lnTo>
                  <a:pt x="11426" y="2995"/>
                </a:lnTo>
                <a:lnTo>
                  <a:pt x="11439" y="3021"/>
                </a:lnTo>
                <a:lnTo>
                  <a:pt x="11453" y="3048"/>
                </a:lnTo>
                <a:lnTo>
                  <a:pt x="11466" y="3075"/>
                </a:lnTo>
                <a:lnTo>
                  <a:pt x="11481" y="3101"/>
                </a:lnTo>
                <a:lnTo>
                  <a:pt x="11497" y="3127"/>
                </a:lnTo>
                <a:lnTo>
                  <a:pt x="11514" y="3153"/>
                </a:lnTo>
                <a:lnTo>
                  <a:pt x="11532" y="3178"/>
                </a:lnTo>
                <a:lnTo>
                  <a:pt x="11550" y="3201"/>
                </a:lnTo>
                <a:lnTo>
                  <a:pt x="11568" y="3225"/>
                </a:lnTo>
                <a:lnTo>
                  <a:pt x="11586" y="3246"/>
                </a:lnTo>
                <a:lnTo>
                  <a:pt x="11606" y="3268"/>
                </a:lnTo>
                <a:lnTo>
                  <a:pt x="11625" y="3289"/>
                </a:lnTo>
                <a:lnTo>
                  <a:pt x="11645" y="3309"/>
                </a:lnTo>
                <a:lnTo>
                  <a:pt x="11664" y="3328"/>
                </a:lnTo>
                <a:lnTo>
                  <a:pt x="11684" y="3345"/>
                </a:lnTo>
                <a:lnTo>
                  <a:pt x="11704" y="3361"/>
                </a:lnTo>
                <a:lnTo>
                  <a:pt x="11724" y="3377"/>
                </a:lnTo>
                <a:lnTo>
                  <a:pt x="11743" y="3391"/>
                </a:lnTo>
                <a:lnTo>
                  <a:pt x="11762" y="3403"/>
                </a:lnTo>
                <a:lnTo>
                  <a:pt x="11781" y="3414"/>
                </a:lnTo>
                <a:lnTo>
                  <a:pt x="11800" y="3424"/>
                </a:lnTo>
                <a:lnTo>
                  <a:pt x="11817" y="3432"/>
                </a:lnTo>
                <a:lnTo>
                  <a:pt x="11846" y="3443"/>
                </a:lnTo>
                <a:lnTo>
                  <a:pt x="11877" y="3454"/>
                </a:lnTo>
                <a:lnTo>
                  <a:pt x="11909" y="3463"/>
                </a:lnTo>
                <a:lnTo>
                  <a:pt x="11943" y="3472"/>
                </a:lnTo>
                <a:lnTo>
                  <a:pt x="11977" y="3479"/>
                </a:lnTo>
                <a:lnTo>
                  <a:pt x="12013" y="3486"/>
                </a:lnTo>
                <a:lnTo>
                  <a:pt x="12049" y="3492"/>
                </a:lnTo>
                <a:lnTo>
                  <a:pt x="12086" y="3496"/>
                </a:lnTo>
                <a:lnTo>
                  <a:pt x="12124" y="3501"/>
                </a:lnTo>
                <a:lnTo>
                  <a:pt x="12163" y="3503"/>
                </a:lnTo>
                <a:lnTo>
                  <a:pt x="12201" y="3505"/>
                </a:lnTo>
                <a:lnTo>
                  <a:pt x="12240" y="3508"/>
                </a:lnTo>
                <a:lnTo>
                  <a:pt x="12281" y="3509"/>
                </a:lnTo>
                <a:lnTo>
                  <a:pt x="12322" y="3509"/>
                </a:lnTo>
                <a:lnTo>
                  <a:pt x="12362" y="3509"/>
                </a:lnTo>
                <a:lnTo>
                  <a:pt x="12403" y="3508"/>
                </a:lnTo>
                <a:lnTo>
                  <a:pt x="12484" y="3503"/>
                </a:lnTo>
                <a:lnTo>
                  <a:pt x="12567" y="3497"/>
                </a:lnTo>
                <a:lnTo>
                  <a:pt x="12647" y="3490"/>
                </a:lnTo>
                <a:lnTo>
                  <a:pt x="12726" y="3480"/>
                </a:lnTo>
                <a:lnTo>
                  <a:pt x="12803" y="3470"/>
                </a:lnTo>
                <a:lnTo>
                  <a:pt x="12877" y="3458"/>
                </a:lnTo>
                <a:lnTo>
                  <a:pt x="12948" y="3446"/>
                </a:lnTo>
                <a:lnTo>
                  <a:pt x="13015" y="3432"/>
                </a:lnTo>
                <a:lnTo>
                  <a:pt x="13036" y="3426"/>
                </a:lnTo>
                <a:lnTo>
                  <a:pt x="13062" y="3418"/>
                </a:lnTo>
                <a:lnTo>
                  <a:pt x="13087" y="3408"/>
                </a:lnTo>
                <a:lnTo>
                  <a:pt x="13114" y="3398"/>
                </a:lnTo>
                <a:lnTo>
                  <a:pt x="13174" y="3374"/>
                </a:lnTo>
                <a:lnTo>
                  <a:pt x="13235" y="3351"/>
                </a:lnTo>
                <a:lnTo>
                  <a:pt x="13265" y="3342"/>
                </a:lnTo>
                <a:lnTo>
                  <a:pt x="13296" y="3334"/>
                </a:lnTo>
                <a:lnTo>
                  <a:pt x="13312" y="3330"/>
                </a:lnTo>
                <a:lnTo>
                  <a:pt x="13327" y="3328"/>
                </a:lnTo>
                <a:lnTo>
                  <a:pt x="13342" y="3326"/>
                </a:lnTo>
                <a:lnTo>
                  <a:pt x="13357" y="3326"/>
                </a:lnTo>
                <a:lnTo>
                  <a:pt x="13372" y="3324"/>
                </a:lnTo>
                <a:lnTo>
                  <a:pt x="13386" y="3326"/>
                </a:lnTo>
                <a:lnTo>
                  <a:pt x="13399" y="3327"/>
                </a:lnTo>
                <a:lnTo>
                  <a:pt x="13413" y="3330"/>
                </a:lnTo>
                <a:lnTo>
                  <a:pt x="13427" y="3334"/>
                </a:lnTo>
                <a:lnTo>
                  <a:pt x="13440" y="3338"/>
                </a:lnTo>
                <a:lnTo>
                  <a:pt x="13452" y="3344"/>
                </a:lnTo>
                <a:lnTo>
                  <a:pt x="13464" y="3352"/>
                </a:lnTo>
                <a:lnTo>
                  <a:pt x="13448" y="3377"/>
                </a:lnTo>
                <a:lnTo>
                  <a:pt x="13431" y="3402"/>
                </a:lnTo>
                <a:lnTo>
                  <a:pt x="13414" y="3426"/>
                </a:lnTo>
                <a:lnTo>
                  <a:pt x="13396" y="3449"/>
                </a:lnTo>
                <a:lnTo>
                  <a:pt x="13377" y="3472"/>
                </a:lnTo>
                <a:lnTo>
                  <a:pt x="13357" y="3495"/>
                </a:lnTo>
                <a:lnTo>
                  <a:pt x="13336" y="3516"/>
                </a:lnTo>
                <a:lnTo>
                  <a:pt x="13315" y="3537"/>
                </a:lnTo>
                <a:lnTo>
                  <a:pt x="13293" y="3558"/>
                </a:lnTo>
                <a:lnTo>
                  <a:pt x="13271" y="3577"/>
                </a:lnTo>
                <a:lnTo>
                  <a:pt x="13248" y="3598"/>
                </a:lnTo>
                <a:lnTo>
                  <a:pt x="13225" y="3616"/>
                </a:lnTo>
                <a:lnTo>
                  <a:pt x="13178" y="3655"/>
                </a:lnTo>
                <a:lnTo>
                  <a:pt x="13130" y="3692"/>
                </a:lnTo>
                <a:lnTo>
                  <a:pt x="13081" y="3729"/>
                </a:lnTo>
                <a:lnTo>
                  <a:pt x="13033" y="3765"/>
                </a:lnTo>
                <a:lnTo>
                  <a:pt x="12986" y="3803"/>
                </a:lnTo>
                <a:lnTo>
                  <a:pt x="12939" y="3841"/>
                </a:lnTo>
                <a:lnTo>
                  <a:pt x="12916" y="3860"/>
                </a:lnTo>
                <a:lnTo>
                  <a:pt x="12894" y="3880"/>
                </a:lnTo>
                <a:lnTo>
                  <a:pt x="12873" y="3900"/>
                </a:lnTo>
                <a:lnTo>
                  <a:pt x="12851" y="3920"/>
                </a:lnTo>
                <a:lnTo>
                  <a:pt x="12830" y="3942"/>
                </a:lnTo>
                <a:lnTo>
                  <a:pt x="12811" y="3963"/>
                </a:lnTo>
                <a:lnTo>
                  <a:pt x="12791" y="3985"/>
                </a:lnTo>
                <a:lnTo>
                  <a:pt x="12773" y="4008"/>
                </a:lnTo>
                <a:lnTo>
                  <a:pt x="12684" y="4121"/>
                </a:lnTo>
                <a:lnTo>
                  <a:pt x="12595" y="4234"/>
                </a:lnTo>
                <a:lnTo>
                  <a:pt x="12507" y="4346"/>
                </a:lnTo>
                <a:lnTo>
                  <a:pt x="12420" y="4458"/>
                </a:lnTo>
                <a:lnTo>
                  <a:pt x="12332" y="4570"/>
                </a:lnTo>
                <a:lnTo>
                  <a:pt x="12245" y="4683"/>
                </a:lnTo>
                <a:lnTo>
                  <a:pt x="12158" y="4795"/>
                </a:lnTo>
                <a:lnTo>
                  <a:pt x="12072" y="4907"/>
                </a:lnTo>
                <a:lnTo>
                  <a:pt x="11986" y="5020"/>
                </a:lnTo>
                <a:lnTo>
                  <a:pt x="11901" y="5134"/>
                </a:lnTo>
                <a:lnTo>
                  <a:pt x="11817" y="5248"/>
                </a:lnTo>
                <a:lnTo>
                  <a:pt x="11732" y="5364"/>
                </a:lnTo>
                <a:lnTo>
                  <a:pt x="11648" y="5481"/>
                </a:lnTo>
                <a:lnTo>
                  <a:pt x="11566" y="5599"/>
                </a:lnTo>
                <a:lnTo>
                  <a:pt x="11483" y="5718"/>
                </a:lnTo>
                <a:lnTo>
                  <a:pt x="11402" y="5839"/>
                </a:lnTo>
                <a:lnTo>
                  <a:pt x="11385" y="5864"/>
                </a:lnTo>
                <a:lnTo>
                  <a:pt x="11365" y="5889"/>
                </a:lnTo>
                <a:lnTo>
                  <a:pt x="11346" y="5916"/>
                </a:lnTo>
                <a:lnTo>
                  <a:pt x="11325" y="5941"/>
                </a:lnTo>
                <a:lnTo>
                  <a:pt x="11282" y="5993"/>
                </a:lnTo>
                <a:lnTo>
                  <a:pt x="11236" y="6045"/>
                </a:lnTo>
                <a:lnTo>
                  <a:pt x="11190" y="6099"/>
                </a:lnTo>
                <a:lnTo>
                  <a:pt x="11144" y="6154"/>
                </a:lnTo>
                <a:lnTo>
                  <a:pt x="11122" y="6182"/>
                </a:lnTo>
                <a:lnTo>
                  <a:pt x="11099" y="6210"/>
                </a:lnTo>
                <a:lnTo>
                  <a:pt x="11078" y="6240"/>
                </a:lnTo>
                <a:lnTo>
                  <a:pt x="11056" y="6270"/>
                </a:lnTo>
                <a:lnTo>
                  <a:pt x="11037" y="6301"/>
                </a:lnTo>
                <a:lnTo>
                  <a:pt x="11017" y="6332"/>
                </a:lnTo>
                <a:lnTo>
                  <a:pt x="10999" y="6364"/>
                </a:lnTo>
                <a:lnTo>
                  <a:pt x="10982" y="6396"/>
                </a:lnTo>
                <a:lnTo>
                  <a:pt x="10966" y="6429"/>
                </a:lnTo>
                <a:lnTo>
                  <a:pt x="10952" y="6463"/>
                </a:lnTo>
                <a:lnTo>
                  <a:pt x="10939" y="6499"/>
                </a:lnTo>
                <a:lnTo>
                  <a:pt x="10928" y="6535"/>
                </a:lnTo>
                <a:lnTo>
                  <a:pt x="10920" y="6572"/>
                </a:lnTo>
                <a:lnTo>
                  <a:pt x="10912" y="6610"/>
                </a:lnTo>
                <a:lnTo>
                  <a:pt x="10907" y="6650"/>
                </a:lnTo>
                <a:lnTo>
                  <a:pt x="10905" y="6690"/>
                </a:lnTo>
                <a:lnTo>
                  <a:pt x="10904" y="6731"/>
                </a:lnTo>
                <a:lnTo>
                  <a:pt x="10906" y="6775"/>
                </a:lnTo>
                <a:lnTo>
                  <a:pt x="10911" y="6818"/>
                </a:lnTo>
                <a:lnTo>
                  <a:pt x="10919" y="6864"/>
                </a:lnTo>
                <a:lnTo>
                  <a:pt x="10927" y="6866"/>
                </a:lnTo>
                <a:lnTo>
                  <a:pt x="10936" y="6870"/>
                </a:lnTo>
                <a:lnTo>
                  <a:pt x="10944" y="6872"/>
                </a:lnTo>
                <a:lnTo>
                  <a:pt x="10953" y="6875"/>
                </a:lnTo>
                <a:lnTo>
                  <a:pt x="10975" y="6880"/>
                </a:lnTo>
                <a:lnTo>
                  <a:pt x="10999" y="6883"/>
                </a:lnTo>
                <a:lnTo>
                  <a:pt x="11023" y="6885"/>
                </a:lnTo>
                <a:lnTo>
                  <a:pt x="11049" y="6885"/>
                </a:lnTo>
                <a:lnTo>
                  <a:pt x="11076" y="6882"/>
                </a:lnTo>
                <a:lnTo>
                  <a:pt x="11103" y="6878"/>
                </a:lnTo>
                <a:lnTo>
                  <a:pt x="11132" y="6873"/>
                </a:lnTo>
                <a:lnTo>
                  <a:pt x="11160" y="6866"/>
                </a:lnTo>
                <a:lnTo>
                  <a:pt x="11190" y="6858"/>
                </a:lnTo>
                <a:lnTo>
                  <a:pt x="11221" y="6849"/>
                </a:lnTo>
                <a:lnTo>
                  <a:pt x="11251" y="6839"/>
                </a:lnTo>
                <a:lnTo>
                  <a:pt x="11282" y="6827"/>
                </a:lnTo>
                <a:lnTo>
                  <a:pt x="11314" y="6815"/>
                </a:lnTo>
                <a:lnTo>
                  <a:pt x="11345" y="6802"/>
                </a:lnTo>
                <a:lnTo>
                  <a:pt x="11376" y="6788"/>
                </a:lnTo>
                <a:lnTo>
                  <a:pt x="11407" y="6775"/>
                </a:lnTo>
                <a:lnTo>
                  <a:pt x="11469" y="6746"/>
                </a:lnTo>
                <a:lnTo>
                  <a:pt x="11528" y="6716"/>
                </a:lnTo>
                <a:lnTo>
                  <a:pt x="11585" y="6685"/>
                </a:lnTo>
                <a:lnTo>
                  <a:pt x="11639" y="6657"/>
                </a:lnTo>
                <a:lnTo>
                  <a:pt x="11688" y="6629"/>
                </a:lnTo>
                <a:lnTo>
                  <a:pt x="11734" y="6604"/>
                </a:lnTo>
                <a:lnTo>
                  <a:pt x="11773" y="6582"/>
                </a:lnTo>
                <a:lnTo>
                  <a:pt x="11805" y="6564"/>
                </a:lnTo>
                <a:lnTo>
                  <a:pt x="11846" y="6543"/>
                </a:lnTo>
                <a:lnTo>
                  <a:pt x="11889" y="6524"/>
                </a:lnTo>
                <a:lnTo>
                  <a:pt x="11931" y="6507"/>
                </a:lnTo>
                <a:lnTo>
                  <a:pt x="11974" y="6490"/>
                </a:lnTo>
                <a:lnTo>
                  <a:pt x="12061" y="6459"/>
                </a:lnTo>
                <a:lnTo>
                  <a:pt x="12150" y="6430"/>
                </a:lnTo>
                <a:lnTo>
                  <a:pt x="12239" y="6401"/>
                </a:lnTo>
                <a:lnTo>
                  <a:pt x="12329" y="6370"/>
                </a:lnTo>
                <a:lnTo>
                  <a:pt x="12373" y="6354"/>
                </a:lnTo>
                <a:lnTo>
                  <a:pt x="12418" y="6337"/>
                </a:lnTo>
                <a:lnTo>
                  <a:pt x="12463" y="6319"/>
                </a:lnTo>
                <a:lnTo>
                  <a:pt x="12507" y="6299"/>
                </a:lnTo>
                <a:lnTo>
                  <a:pt x="12553" y="6279"/>
                </a:lnTo>
                <a:lnTo>
                  <a:pt x="12598" y="6256"/>
                </a:lnTo>
                <a:lnTo>
                  <a:pt x="12642" y="6234"/>
                </a:lnTo>
                <a:lnTo>
                  <a:pt x="12687" y="6210"/>
                </a:lnTo>
                <a:lnTo>
                  <a:pt x="12732" y="6187"/>
                </a:lnTo>
                <a:lnTo>
                  <a:pt x="12775" y="6162"/>
                </a:lnTo>
                <a:lnTo>
                  <a:pt x="12820" y="6137"/>
                </a:lnTo>
                <a:lnTo>
                  <a:pt x="12863" y="6112"/>
                </a:lnTo>
                <a:lnTo>
                  <a:pt x="12950" y="6059"/>
                </a:lnTo>
                <a:lnTo>
                  <a:pt x="13036" y="6004"/>
                </a:lnTo>
                <a:lnTo>
                  <a:pt x="13121" y="5947"/>
                </a:lnTo>
                <a:lnTo>
                  <a:pt x="13205" y="5888"/>
                </a:lnTo>
                <a:lnTo>
                  <a:pt x="13286" y="5828"/>
                </a:lnTo>
                <a:lnTo>
                  <a:pt x="13366" y="5767"/>
                </a:lnTo>
                <a:lnTo>
                  <a:pt x="13445" y="5704"/>
                </a:lnTo>
                <a:lnTo>
                  <a:pt x="13522" y="5640"/>
                </a:lnTo>
                <a:lnTo>
                  <a:pt x="13598" y="5576"/>
                </a:lnTo>
                <a:lnTo>
                  <a:pt x="13670" y="5510"/>
                </a:lnTo>
                <a:lnTo>
                  <a:pt x="13741" y="5444"/>
                </a:lnTo>
                <a:lnTo>
                  <a:pt x="13809" y="5378"/>
                </a:lnTo>
                <a:lnTo>
                  <a:pt x="13872" y="5315"/>
                </a:lnTo>
                <a:lnTo>
                  <a:pt x="13969" y="5215"/>
                </a:lnTo>
                <a:lnTo>
                  <a:pt x="14026" y="5155"/>
                </a:lnTo>
                <a:lnTo>
                  <a:pt x="14088" y="5094"/>
                </a:lnTo>
                <a:lnTo>
                  <a:pt x="14152" y="5029"/>
                </a:lnTo>
                <a:lnTo>
                  <a:pt x="14217" y="4964"/>
                </a:lnTo>
                <a:lnTo>
                  <a:pt x="14281" y="4902"/>
                </a:lnTo>
                <a:lnTo>
                  <a:pt x="14345" y="4843"/>
                </a:lnTo>
                <a:lnTo>
                  <a:pt x="14405" y="4790"/>
                </a:lnTo>
                <a:lnTo>
                  <a:pt x="14460" y="4743"/>
                </a:lnTo>
                <a:lnTo>
                  <a:pt x="14485" y="4724"/>
                </a:lnTo>
                <a:lnTo>
                  <a:pt x="14509" y="4705"/>
                </a:lnTo>
                <a:lnTo>
                  <a:pt x="14531" y="4691"/>
                </a:lnTo>
                <a:lnTo>
                  <a:pt x="14550" y="4679"/>
                </a:lnTo>
                <a:lnTo>
                  <a:pt x="14568" y="4670"/>
                </a:lnTo>
                <a:lnTo>
                  <a:pt x="14582" y="4664"/>
                </a:lnTo>
                <a:lnTo>
                  <a:pt x="14595" y="4662"/>
                </a:lnTo>
                <a:lnTo>
                  <a:pt x="14604" y="4664"/>
                </a:lnTo>
                <a:lnTo>
                  <a:pt x="14590" y="4711"/>
                </a:lnTo>
                <a:lnTo>
                  <a:pt x="14579" y="4757"/>
                </a:lnTo>
                <a:lnTo>
                  <a:pt x="14570" y="4803"/>
                </a:lnTo>
                <a:lnTo>
                  <a:pt x="14562" y="4849"/>
                </a:lnTo>
                <a:lnTo>
                  <a:pt x="14556" y="4893"/>
                </a:lnTo>
                <a:lnTo>
                  <a:pt x="14552" y="4938"/>
                </a:lnTo>
                <a:lnTo>
                  <a:pt x="14549" y="4983"/>
                </a:lnTo>
                <a:lnTo>
                  <a:pt x="14548" y="5026"/>
                </a:lnTo>
                <a:lnTo>
                  <a:pt x="14549" y="5071"/>
                </a:lnTo>
                <a:lnTo>
                  <a:pt x="14550" y="5114"/>
                </a:lnTo>
                <a:lnTo>
                  <a:pt x="14554" y="5157"/>
                </a:lnTo>
                <a:lnTo>
                  <a:pt x="14557" y="5200"/>
                </a:lnTo>
                <a:lnTo>
                  <a:pt x="14562" y="5242"/>
                </a:lnTo>
                <a:lnTo>
                  <a:pt x="14569" y="5285"/>
                </a:lnTo>
                <a:lnTo>
                  <a:pt x="14576" y="5327"/>
                </a:lnTo>
                <a:lnTo>
                  <a:pt x="14582" y="5368"/>
                </a:lnTo>
                <a:lnTo>
                  <a:pt x="14600" y="5452"/>
                </a:lnTo>
                <a:lnTo>
                  <a:pt x="14619" y="5533"/>
                </a:lnTo>
                <a:lnTo>
                  <a:pt x="14639" y="5615"/>
                </a:lnTo>
                <a:lnTo>
                  <a:pt x="14659" y="5695"/>
                </a:lnTo>
                <a:lnTo>
                  <a:pt x="14680" y="5775"/>
                </a:lnTo>
                <a:lnTo>
                  <a:pt x="14698" y="5854"/>
                </a:lnTo>
                <a:lnTo>
                  <a:pt x="14707" y="5894"/>
                </a:lnTo>
                <a:lnTo>
                  <a:pt x="14715" y="5933"/>
                </a:lnTo>
                <a:lnTo>
                  <a:pt x="14723" y="5972"/>
                </a:lnTo>
                <a:lnTo>
                  <a:pt x="14730" y="6012"/>
                </a:lnTo>
                <a:lnTo>
                  <a:pt x="14722" y="6049"/>
                </a:lnTo>
                <a:lnTo>
                  <a:pt x="14713" y="6086"/>
                </a:lnTo>
                <a:lnTo>
                  <a:pt x="14705" y="6124"/>
                </a:lnTo>
                <a:lnTo>
                  <a:pt x="14696" y="6161"/>
                </a:lnTo>
                <a:lnTo>
                  <a:pt x="14719" y="6172"/>
                </a:lnTo>
                <a:lnTo>
                  <a:pt x="14742" y="6184"/>
                </a:lnTo>
                <a:lnTo>
                  <a:pt x="14766" y="6195"/>
                </a:lnTo>
                <a:lnTo>
                  <a:pt x="14789" y="6208"/>
                </a:lnTo>
                <a:lnTo>
                  <a:pt x="14842" y="6193"/>
                </a:lnTo>
                <a:lnTo>
                  <a:pt x="14910" y="6175"/>
                </a:lnTo>
                <a:lnTo>
                  <a:pt x="14991" y="6153"/>
                </a:lnTo>
                <a:lnTo>
                  <a:pt x="15083" y="6130"/>
                </a:lnTo>
                <a:lnTo>
                  <a:pt x="15183" y="6105"/>
                </a:lnTo>
                <a:lnTo>
                  <a:pt x="15288" y="6080"/>
                </a:lnTo>
                <a:lnTo>
                  <a:pt x="15397" y="6054"/>
                </a:lnTo>
                <a:lnTo>
                  <a:pt x="15507" y="6029"/>
                </a:lnTo>
                <a:lnTo>
                  <a:pt x="15617" y="6006"/>
                </a:lnTo>
                <a:lnTo>
                  <a:pt x="15723" y="5987"/>
                </a:lnTo>
                <a:lnTo>
                  <a:pt x="15774" y="5978"/>
                </a:lnTo>
                <a:lnTo>
                  <a:pt x="15824" y="5970"/>
                </a:lnTo>
                <a:lnTo>
                  <a:pt x="15872" y="5963"/>
                </a:lnTo>
                <a:lnTo>
                  <a:pt x="15917" y="5957"/>
                </a:lnTo>
                <a:lnTo>
                  <a:pt x="15960" y="5952"/>
                </a:lnTo>
                <a:lnTo>
                  <a:pt x="16000" y="5950"/>
                </a:lnTo>
                <a:lnTo>
                  <a:pt x="16038" y="5948"/>
                </a:lnTo>
                <a:lnTo>
                  <a:pt x="16072" y="5948"/>
                </a:lnTo>
                <a:lnTo>
                  <a:pt x="16103" y="5950"/>
                </a:lnTo>
                <a:lnTo>
                  <a:pt x="16130" y="5954"/>
                </a:lnTo>
                <a:lnTo>
                  <a:pt x="16153" y="5958"/>
                </a:lnTo>
                <a:lnTo>
                  <a:pt x="16170" y="5965"/>
                </a:lnTo>
                <a:lnTo>
                  <a:pt x="16170" y="5998"/>
                </a:lnTo>
                <a:lnTo>
                  <a:pt x="16172" y="6029"/>
                </a:lnTo>
                <a:lnTo>
                  <a:pt x="16174" y="6059"/>
                </a:lnTo>
                <a:lnTo>
                  <a:pt x="16178" y="6088"/>
                </a:lnTo>
                <a:lnTo>
                  <a:pt x="16184" y="6114"/>
                </a:lnTo>
                <a:lnTo>
                  <a:pt x="16190" y="6138"/>
                </a:lnTo>
                <a:lnTo>
                  <a:pt x="16197" y="6161"/>
                </a:lnTo>
                <a:lnTo>
                  <a:pt x="16206" y="6183"/>
                </a:lnTo>
                <a:lnTo>
                  <a:pt x="16217" y="6203"/>
                </a:lnTo>
                <a:lnTo>
                  <a:pt x="16228" y="6223"/>
                </a:lnTo>
                <a:lnTo>
                  <a:pt x="16241" y="6240"/>
                </a:lnTo>
                <a:lnTo>
                  <a:pt x="16255" y="6256"/>
                </a:lnTo>
                <a:lnTo>
                  <a:pt x="16269" y="6270"/>
                </a:lnTo>
                <a:lnTo>
                  <a:pt x="16285" y="6283"/>
                </a:lnTo>
                <a:lnTo>
                  <a:pt x="16303" y="6295"/>
                </a:lnTo>
                <a:lnTo>
                  <a:pt x="16321" y="6306"/>
                </a:lnTo>
                <a:lnTo>
                  <a:pt x="16340" y="6315"/>
                </a:lnTo>
                <a:lnTo>
                  <a:pt x="16360" y="6324"/>
                </a:lnTo>
                <a:lnTo>
                  <a:pt x="16382" y="6330"/>
                </a:lnTo>
                <a:lnTo>
                  <a:pt x="16405" y="6336"/>
                </a:lnTo>
                <a:lnTo>
                  <a:pt x="16427" y="6341"/>
                </a:lnTo>
                <a:lnTo>
                  <a:pt x="16452" y="6344"/>
                </a:lnTo>
                <a:lnTo>
                  <a:pt x="16477" y="6346"/>
                </a:lnTo>
                <a:lnTo>
                  <a:pt x="16503" y="6348"/>
                </a:lnTo>
                <a:lnTo>
                  <a:pt x="16531" y="6348"/>
                </a:lnTo>
                <a:lnTo>
                  <a:pt x="16559" y="6348"/>
                </a:lnTo>
                <a:lnTo>
                  <a:pt x="16588" y="6345"/>
                </a:lnTo>
                <a:lnTo>
                  <a:pt x="16618" y="6343"/>
                </a:lnTo>
                <a:lnTo>
                  <a:pt x="16648" y="6338"/>
                </a:lnTo>
                <a:lnTo>
                  <a:pt x="16681" y="6334"/>
                </a:lnTo>
                <a:lnTo>
                  <a:pt x="16713" y="6329"/>
                </a:lnTo>
                <a:lnTo>
                  <a:pt x="16746" y="6322"/>
                </a:lnTo>
                <a:lnTo>
                  <a:pt x="16844" y="6302"/>
                </a:lnTo>
                <a:lnTo>
                  <a:pt x="16942" y="6280"/>
                </a:lnTo>
                <a:lnTo>
                  <a:pt x="17038" y="6256"/>
                </a:lnTo>
                <a:lnTo>
                  <a:pt x="17134" y="6233"/>
                </a:lnTo>
                <a:lnTo>
                  <a:pt x="17229" y="6210"/>
                </a:lnTo>
                <a:lnTo>
                  <a:pt x="17325" y="6188"/>
                </a:lnTo>
                <a:lnTo>
                  <a:pt x="17372" y="6178"/>
                </a:lnTo>
                <a:lnTo>
                  <a:pt x="17420" y="6168"/>
                </a:lnTo>
                <a:lnTo>
                  <a:pt x="17468" y="6159"/>
                </a:lnTo>
                <a:lnTo>
                  <a:pt x="17515" y="6151"/>
                </a:lnTo>
                <a:lnTo>
                  <a:pt x="17564" y="6143"/>
                </a:lnTo>
                <a:lnTo>
                  <a:pt x="17612" y="6136"/>
                </a:lnTo>
                <a:lnTo>
                  <a:pt x="17660" y="6130"/>
                </a:lnTo>
                <a:lnTo>
                  <a:pt x="17709" y="6124"/>
                </a:lnTo>
                <a:lnTo>
                  <a:pt x="17757" y="6121"/>
                </a:lnTo>
                <a:lnTo>
                  <a:pt x="17806" y="6117"/>
                </a:lnTo>
                <a:lnTo>
                  <a:pt x="17856" y="6116"/>
                </a:lnTo>
                <a:lnTo>
                  <a:pt x="17905" y="6116"/>
                </a:lnTo>
                <a:lnTo>
                  <a:pt x="17954" y="6117"/>
                </a:lnTo>
                <a:lnTo>
                  <a:pt x="18004" y="6120"/>
                </a:lnTo>
                <a:lnTo>
                  <a:pt x="18055" y="6124"/>
                </a:lnTo>
                <a:lnTo>
                  <a:pt x="18105" y="6130"/>
                </a:lnTo>
                <a:lnTo>
                  <a:pt x="18157" y="6138"/>
                </a:lnTo>
                <a:lnTo>
                  <a:pt x="18208" y="6148"/>
                </a:lnTo>
                <a:lnTo>
                  <a:pt x="18260" y="6160"/>
                </a:lnTo>
                <a:lnTo>
                  <a:pt x="18313" y="6172"/>
                </a:lnTo>
                <a:lnTo>
                  <a:pt x="18318" y="6184"/>
                </a:lnTo>
                <a:lnTo>
                  <a:pt x="18324" y="6195"/>
                </a:lnTo>
                <a:lnTo>
                  <a:pt x="18315" y="6211"/>
                </a:lnTo>
                <a:lnTo>
                  <a:pt x="18311" y="6218"/>
                </a:lnTo>
                <a:lnTo>
                  <a:pt x="18306" y="6222"/>
                </a:lnTo>
                <a:lnTo>
                  <a:pt x="18290" y="6231"/>
                </a:lnTo>
                <a:lnTo>
                  <a:pt x="18264" y="6239"/>
                </a:lnTo>
                <a:lnTo>
                  <a:pt x="18239" y="6247"/>
                </a:lnTo>
                <a:lnTo>
                  <a:pt x="18214" y="6253"/>
                </a:lnTo>
                <a:lnTo>
                  <a:pt x="18190" y="6258"/>
                </a:lnTo>
                <a:lnTo>
                  <a:pt x="18164" y="6262"/>
                </a:lnTo>
                <a:lnTo>
                  <a:pt x="18138" y="6265"/>
                </a:lnTo>
                <a:lnTo>
                  <a:pt x="18113" y="6269"/>
                </a:lnTo>
                <a:lnTo>
                  <a:pt x="18088" y="6271"/>
                </a:lnTo>
                <a:lnTo>
                  <a:pt x="18037" y="6273"/>
                </a:lnTo>
                <a:lnTo>
                  <a:pt x="17986" y="6273"/>
                </a:lnTo>
                <a:lnTo>
                  <a:pt x="17936" y="6273"/>
                </a:lnTo>
                <a:lnTo>
                  <a:pt x="17885" y="6272"/>
                </a:lnTo>
                <a:lnTo>
                  <a:pt x="17836" y="6272"/>
                </a:lnTo>
                <a:lnTo>
                  <a:pt x="17787" y="6272"/>
                </a:lnTo>
                <a:lnTo>
                  <a:pt x="17763" y="6273"/>
                </a:lnTo>
                <a:lnTo>
                  <a:pt x="17739" y="6274"/>
                </a:lnTo>
                <a:lnTo>
                  <a:pt x="17715" y="6277"/>
                </a:lnTo>
                <a:lnTo>
                  <a:pt x="17692" y="6279"/>
                </a:lnTo>
                <a:lnTo>
                  <a:pt x="17669" y="6282"/>
                </a:lnTo>
                <a:lnTo>
                  <a:pt x="17646" y="6287"/>
                </a:lnTo>
                <a:lnTo>
                  <a:pt x="17624" y="6291"/>
                </a:lnTo>
                <a:lnTo>
                  <a:pt x="17601" y="6297"/>
                </a:lnTo>
                <a:lnTo>
                  <a:pt x="17580" y="6305"/>
                </a:lnTo>
                <a:lnTo>
                  <a:pt x="17559" y="6313"/>
                </a:lnTo>
                <a:lnTo>
                  <a:pt x="17538" y="6324"/>
                </a:lnTo>
                <a:lnTo>
                  <a:pt x="17518" y="6334"/>
                </a:lnTo>
                <a:lnTo>
                  <a:pt x="17510" y="6359"/>
                </a:lnTo>
                <a:lnTo>
                  <a:pt x="17503" y="6381"/>
                </a:lnTo>
                <a:lnTo>
                  <a:pt x="17495" y="6398"/>
                </a:lnTo>
                <a:lnTo>
                  <a:pt x="17488" y="6413"/>
                </a:lnTo>
                <a:lnTo>
                  <a:pt x="17480" y="6425"/>
                </a:lnTo>
                <a:lnTo>
                  <a:pt x="17473" y="6435"/>
                </a:lnTo>
                <a:lnTo>
                  <a:pt x="17464" y="6444"/>
                </a:lnTo>
                <a:lnTo>
                  <a:pt x="17455" y="6451"/>
                </a:lnTo>
                <a:lnTo>
                  <a:pt x="17446" y="6456"/>
                </a:lnTo>
                <a:lnTo>
                  <a:pt x="17434" y="6462"/>
                </a:lnTo>
                <a:lnTo>
                  <a:pt x="17422" y="6467"/>
                </a:lnTo>
                <a:lnTo>
                  <a:pt x="17408" y="6472"/>
                </a:lnTo>
                <a:lnTo>
                  <a:pt x="17375" y="6486"/>
                </a:lnTo>
                <a:lnTo>
                  <a:pt x="17333" y="6507"/>
                </a:lnTo>
                <a:lnTo>
                  <a:pt x="17307" y="6522"/>
                </a:lnTo>
                <a:lnTo>
                  <a:pt x="17277" y="6540"/>
                </a:lnTo>
                <a:lnTo>
                  <a:pt x="17245" y="6563"/>
                </a:lnTo>
                <a:lnTo>
                  <a:pt x="17209" y="6588"/>
                </a:lnTo>
                <a:lnTo>
                  <a:pt x="17171" y="6617"/>
                </a:lnTo>
                <a:lnTo>
                  <a:pt x="17130" y="6649"/>
                </a:lnTo>
                <a:lnTo>
                  <a:pt x="17087" y="6683"/>
                </a:lnTo>
                <a:lnTo>
                  <a:pt x="17042" y="6721"/>
                </a:lnTo>
                <a:lnTo>
                  <a:pt x="16998" y="6760"/>
                </a:lnTo>
                <a:lnTo>
                  <a:pt x="16951" y="6802"/>
                </a:lnTo>
                <a:lnTo>
                  <a:pt x="16904" y="6846"/>
                </a:lnTo>
                <a:lnTo>
                  <a:pt x="16856" y="6890"/>
                </a:lnTo>
                <a:lnTo>
                  <a:pt x="16809" y="6937"/>
                </a:lnTo>
                <a:lnTo>
                  <a:pt x="16761" y="6987"/>
                </a:lnTo>
                <a:lnTo>
                  <a:pt x="16715" y="7036"/>
                </a:lnTo>
                <a:lnTo>
                  <a:pt x="16669" y="7086"/>
                </a:lnTo>
                <a:lnTo>
                  <a:pt x="16624" y="7138"/>
                </a:lnTo>
                <a:lnTo>
                  <a:pt x="16581" y="7189"/>
                </a:lnTo>
                <a:lnTo>
                  <a:pt x="16540" y="7242"/>
                </a:lnTo>
                <a:lnTo>
                  <a:pt x="16501" y="7295"/>
                </a:lnTo>
                <a:lnTo>
                  <a:pt x="16464" y="7347"/>
                </a:lnTo>
                <a:lnTo>
                  <a:pt x="16431" y="7399"/>
                </a:lnTo>
                <a:lnTo>
                  <a:pt x="16400" y="7451"/>
                </a:lnTo>
                <a:lnTo>
                  <a:pt x="16374" y="7502"/>
                </a:lnTo>
                <a:lnTo>
                  <a:pt x="16350" y="7552"/>
                </a:lnTo>
                <a:lnTo>
                  <a:pt x="16331" y="7601"/>
                </a:lnTo>
                <a:lnTo>
                  <a:pt x="16316" y="7651"/>
                </a:lnTo>
                <a:lnTo>
                  <a:pt x="16306" y="7697"/>
                </a:lnTo>
                <a:lnTo>
                  <a:pt x="16301" y="7742"/>
                </a:lnTo>
                <a:lnTo>
                  <a:pt x="16301" y="7786"/>
                </a:lnTo>
                <a:lnTo>
                  <a:pt x="16308" y="7827"/>
                </a:lnTo>
                <a:lnTo>
                  <a:pt x="16320" y="7866"/>
                </a:lnTo>
                <a:lnTo>
                  <a:pt x="16330" y="7889"/>
                </a:lnTo>
                <a:lnTo>
                  <a:pt x="16342" y="7912"/>
                </a:lnTo>
                <a:lnTo>
                  <a:pt x="16354" y="7932"/>
                </a:lnTo>
                <a:lnTo>
                  <a:pt x="16367" y="7953"/>
                </a:lnTo>
                <a:lnTo>
                  <a:pt x="16381" y="7973"/>
                </a:lnTo>
                <a:lnTo>
                  <a:pt x="16395" y="7991"/>
                </a:lnTo>
                <a:lnTo>
                  <a:pt x="16410" y="8009"/>
                </a:lnTo>
                <a:lnTo>
                  <a:pt x="16425" y="8027"/>
                </a:lnTo>
                <a:lnTo>
                  <a:pt x="16456" y="8062"/>
                </a:lnTo>
                <a:lnTo>
                  <a:pt x="16488" y="8095"/>
                </a:lnTo>
                <a:lnTo>
                  <a:pt x="16520" y="8129"/>
                </a:lnTo>
                <a:lnTo>
                  <a:pt x="16550" y="8165"/>
                </a:lnTo>
                <a:lnTo>
                  <a:pt x="16548" y="8176"/>
                </a:lnTo>
                <a:lnTo>
                  <a:pt x="16544" y="8188"/>
                </a:lnTo>
                <a:lnTo>
                  <a:pt x="16542" y="8199"/>
                </a:lnTo>
                <a:lnTo>
                  <a:pt x="16539" y="8211"/>
                </a:lnTo>
                <a:lnTo>
                  <a:pt x="16531" y="8224"/>
                </a:lnTo>
                <a:lnTo>
                  <a:pt x="16523" y="8237"/>
                </a:lnTo>
                <a:lnTo>
                  <a:pt x="16513" y="8250"/>
                </a:lnTo>
                <a:lnTo>
                  <a:pt x="16505" y="8260"/>
                </a:lnTo>
                <a:lnTo>
                  <a:pt x="16495" y="8270"/>
                </a:lnTo>
                <a:lnTo>
                  <a:pt x="16486" y="8279"/>
                </a:lnTo>
                <a:lnTo>
                  <a:pt x="16476" y="8287"/>
                </a:lnTo>
                <a:lnTo>
                  <a:pt x="16464" y="8295"/>
                </a:lnTo>
                <a:lnTo>
                  <a:pt x="16454" y="8302"/>
                </a:lnTo>
                <a:lnTo>
                  <a:pt x="16442" y="8309"/>
                </a:lnTo>
                <a:lnTo>
                  <a:pt x="16431" y="8315"/>
                </a:lnTo>
                <a:lnTo>
                  <a:pt x="16419" y="8321"/>
                </a:lnTo>
                <a:lnTo>
                  <a:pt x="16395" y="8331"/>
                </a:lnTo>
                <a:lnTo>
                  <a:pt x="16369" y="8339"/>
                </a:lnTo>
                <a:lnTo>
                  <a:pt x="16316" y="8355"/>
                </a:lnTo>
                <a:lnTo>
                  <a:pt x="16261" y="8371"/>
                </a:lnTo>
                <a:lnTo>
                  <a:pt x="16233" y="8380"/>
                </a:lnTo>
                <a:lnTo>
                  <a:pt x="16204" y="8392"/>
                </a:lnTo>
                <a:lnTo>
                  <a:pt x="16176" y="8404"/>
                </a:lnTo>
                <a:lnTo>
                  <a:pt x="16147" y="8418"/>
                </a:lnTo>
                <a:lnTo>
                  <a:pt x="16116" y="8453"/>
                </a:lnTo>
                <a:lnTo>
                  <a:pt x="16084" y="8488"/>
                </a:lnTo>
                <a:lnTo>
                  <a:pt x="16052" y="8522"/>
                </a:lnTo>
                <a:lnTo>
                  <a:pt x="16021" y="8557"/>
                </a:lnTo>
                <a:lnTo>
                  <a:pt x="15997" y="8575"/>
                </a:lnTo>
                <a:lnTo>
                  <a:pt x="15972" y="8593"/>
                </a:lnTo>
                <a:lnTo>
                  <a:pt x="15944" y="8612"/>
                </a:lnTo>
                <a:lnTo>
                  <a:pt x="15917" y="8630"/>
                </a:lnTo>
                <a:lnTo>
                  <a:pt x="15857" y="8668"/>
                </a:lnTo>
                <a:lnTo>
                  <a:pt x="15794" y="8705"/>
                </a:lnTo>
                <a:lnTo>
                  <a:pt x="15729" y="8745"/>
                </a:lnTo>
                <a:lnTo>
                  <a:pt x="15661" y="8786"/>
                </a:lnTo>
                <a:lnTo>
                  <a:pt x="15594" y="8826"/>
                </a:lnTo>
                <a:lnTo>
                  <a:pt x="15525" y="8867"/>
                </a:lnTo>
                <a:lnTo>
                  <a:pt x="15459" y="8909"/>
                </a:lnTo>
                <a:lnTo>
                  <a:pt x="15393" y="8953"/>
                </a:lnTo>
                <a:lnTo>
                  <a:pt x="15362" y="8975"/>
                </a:lnTo>
                <a:lnTo>
                  <a:pt x="15331" y="8996"/>
                </a:lnTo>
                <a:lnTo>
                  <a:pt x="15302" y="9018"/>
                </a:lnTo>
                <a:lnTo>
                  <a:pt x="15273" y="9041"/>
                </a:lnTo>
                <a:lnTo>
                  <a:pt x="15247" y="9063"/>
                </a:lnTo>
                <a:lnTo>
                  <a:pt x="15220" y="9086"/>
                </a:lnTo>
                <a:lnTo>
                  <a:pt x="15196" y="9109"/>
                </a:lnTo>
                <a:lnTo>
                  <a:pt x="15173" y="9131"/>
                </a:lnTo>
                <a:lnTo>
                  <a:pt x="15152" y="9154"/>
                </a:lnTo>
                <a:lnTo>
                  <a:pt x="15132" y="9177"/>
                </a:lnTo>
                <a:lnTo>
                  <a:pt x="15115" y="9201"/>
                </a:lnTo>
                <a:lnTo>
                  <a:pt x="15099" y="9224"/>
                </a:lnTo>
                <a:lnTo>
                  <a:pt x="15086" y="9248"/>
                </a:lnTo>
                <a:lnTo>
                  <a:pt x="15075" y="9272"/>
                </a:lnTo>
                <a:lnTo>
                  <a:pt x="15065" y="9296"/>
                </a:lnTo>
                <a:lnTo>
                  <a:pt x="15058" y="9320"/>
                </a:lnTo>
                <a:lnTo>
                  <a:pt x="15051" y="9346"/>
                </a:lnTo>
                <a:lnTo>
                  <a:pt x="15046" y="9371"/>
                </a:lnTo>
                <a:lnTo>
                  <a:pt x="15044" y="9396"/>
                </a:lnTo>
                <a:lnTo>
                  <a:pt x="15043" y="9421"/>
                </a:lnTo>
                <a:lnTo>
                  <a:pt x="15043" y="9446"/>
                </a:lnTo>
                <a:lnTo>
                  <a:pt x="15044" y="9473"/>
                </a:lnTo>
                <a:lnTo>
                  <a:pt x="15046" y="9498"/>
                </a:lnTo>
                <a:lnTo>
                  <a:pt x="15051" y="9523"/>
                </a:lnTo>
                <a:lnTo>
                  <a:pt x="15055" y="9548"/>
                </a:lnTo>
                <a:lnTo>
                  <a:pt x="15062" y="9573"/>
                </a:lnTo>
                <a:lnTo>
                  <a:pt x="15069" y="9597"/>
                </a:lnTo>
                <a:lnTo>
                  <a:pt x="15077" y="9623"/>
                </a:lnTo>
                <a:lnTo>
                  <a:pt x="15086" y="9647"/>
                </a:lnTo>
                <a:lnTo>
                  <a:pt x="15096" y="9671"/>
                </a:lnTo>
                <a:lnTo>
                  <a:pt x="15106" y="9694"/>
                </a:lnTo>
                <a:lnTo>
                  <a:pt x="15117" y="9717"/>
                </a:lnTo>
                <a:lnTo>
                  <a:pt x="15129" y="9739"/>
                </a:lnTo>
                <a:lnTo>
                  <a:pt x="15140" y="9761"/>
                </a:lnTo>
                <a:lnTo>
                  <a:pt x="15153" y="9783"/>
                </a:lnTo>
                <a:lnTo>
                  <a:pt x="15165" y="9804"/>
                </a:lnTo>
                <a:lnTo>
                  <a:pt x="15179" y="9823"/>
                </a:lnTo>
                <a:lnTo>
                  <a:pt x="15192" y="9843"/>
                </a:lnTo>
                <a:lnTo>
                  <a:pt x="15205" y="9861"/>
                </a:lnTo>
                <a:lnTo>
                  <a:pt x="15219" y="9878"/>
                </a:lnTo>
                <a:lnTo>
                  <a:pt x="15246" y="9910"/>
                </a:lnTo>
                <a:lnTo>
                  <a:pt x="15272" y="9939"/>
                </a:lnTo>
                <a:lnTo>
                  <a:pt x="15335" y="10004"/>
                </a:lnTo>
                <a:lnTo>
                  <a:pt x="15398" y="10069"/>
                </a:lnTo>
                <a:lnTo>
                  <a:pt x="15461" y="10136"/>
                </a:lnTo>
                <a:lnTo>
                  <a:pt x="15524" y="10202"/>
                </a:lnTo>
                <a:lnTo>
                  <a:pt x="15556" y="10235"/>
                </a:lnTo>
                <a:lnTo>
                  <a:pt x="15589" y="10267"/>
                </a:lnTo>
                <a:lnTo>
                  <a:pt x="15622" y="10298"/>
                </a:lnTo>
                <a:lnTo>
                  <a:pt x="15656" y="10329"/>
                </a:lnTo>
                <a:lnTo>
                  <a:pt x="15690" y="10359"/>
                </a:lnTo>
                <a:lnTo>
                  <a:pt x="15724" y="10389"/>
                </a:lnTo>
                <a:lnTo>
                  <a:pt x="15760" y="10417"/>
                </a:lnTo>
                <a:lnTo>
                  <a:pt x="15795" y="10445"/>
                </a:lnTo>
                <a:lnTo>
                  <a:pt x="15832" y="10471"/>
                </a:lnTo>
                <a:lnTo>
                  <a:pt x="15870" y="10495"/>
                </a:lnTo>
                <a:lnTo>
                  <a:pt x="15908" y="10519"/>
                </a:lnTo>
                <a:lnTo>
                  <a:pt x="15948" y="10541"/>
                </a:lnTo>
                <a:lnTo>
                  <a:pt x="15988" y="10562"/>
                </a:lnTo>
                <a:lnTo>
                  <a:pt x="16029" y="10580"/>
                </a:lnTo>
                <a:lnTo>
                  <a:pt x="16071" y="10597"/>
                </a:lnTo>
                <a:lnTo>
                  <a:pt x="16116" y="10612"/>
                </a:lnTo>
                <a:lnTo>
                  <a:pt x="16161" y="10626"/>
                </a:lnTo>
                <a:lnTo>
                  <a:pt x="16206" y="10636"/>
                </a:lnTo>
                <a:lnTo>
                  <a:pt x="16255" y="10645"/>
                </a:lnTo>
                <a:lnTo>
                  <a:pt x="16304" y="10652"/>
                </a:lnTo>
                <a:lnTo>
                  <a:pt x="16354" y="10656"/>
                </a:lnTo>
                <a:lnTo>
                  <a:pt x="16407" y="10658"/>
                </a:lnTo>
                <a:lnTo>
                  <a:pt x="16461" y="10657"/>
                </a:lnTo>
                <a:lnTo>
                  <a:pt x="16516" y="10652"/>
                </a:lnTo>
                <a:lnTo>
                  <a:pt x="16516" y="10658"/>
                </a:lnTo>
                <a:lnTo>
                  <a:pt x="16516" y="10664"/>
                </a:lnTo>
                <a:lnTo>
                  <a:pt x="16508" y="10676"/>
                </a:lnTo>
                <a:lnTo>
                  <a:pt x="16498" y="10688"/>
                </a:lnTo>
                <a:lnTo>
                  <a:pt x="16489" y="10699"/>
                </a:lnTo>
                <a:lnTo>
                  <a:pt x="16481" y="10711"/>
                </a:lnTo>
                <a:lnTo>
                  <a:pt x="16427" y="10727"/>
                </a:lnTo>
                <a:lnTo>
                  <a:pt x="16372" y="10739"/>
                </a:lnTo>
                <a:lnTo>
                  <a:pt x="16318" y="10751"/>
                </a:lnTo>
                <a:lnTo>
                  <a:pt x="16261" y="10761"/>
                </a:lnTo>
                <a:lnTo>
                  <a:pt x="16205" y="10768"/>
                </a:lnTo>
                <a:lnTo>
                  <a:pt x="16149" y="10775"/>
                </a:lnTo>
                <a:lnTo>
                  <a:pt x="16093" y="10779"/>
                </a:lnTo>
                <a:lnTo>
                  <a:pt x="16036" y="10782"/>
                </a:lnTo>
                <a:lnTo>
                  <a:pt x="15977" y="10784"/>
                </a:lnTo>
                <a:lnTo>
                  <a:pt x="15920" y="10784"/>
                </a:lnTo>
                <a:lnTo>
                  <a:pt x="15862" y="10784"/>
                </a:lnTo>
                <a:lnTo>
                  <a:pt x="15802" y="10783"/>
                </a:lnTo>
                <a:lnTo>
                  <a:pt x="15684" y="10778"/>
                </a:lnTo>
                <a:lnTo>
                  <a:pt x="15565" y="10771"/>
                </a:lnTo>
                <a:lnTo>
                  <a:pt x="15444" y="10764"/>
                </a:lnTo>
                <a:lnTo>
                  <a:pt x="15322" y="10756"/>
                </a:lnTo>
                <a:lnTo>
                  <a:pt x="15262" y="10754"/>
                </a:lnTo>
                <a:lnTo>
                  <a:pt x="15200" y="10751"/>
                </a:lnTo>
                <a:lnTo>
                  <a:pt x="15139" y="10748"/>
                </a:lnTo>
                <a:lnTo>
                  <a:pt x="15077" y="10747"/>
                </a:lnTo>
                <a:lnTo>
                  <a:pt x="15015" y="10747"/>
                </a:lnTo>
                <a:lnTo>
                  <a:pt x="14954" y="10747"/>
                </a:lnTo>
                <a:lnTo>
                  <a:pt x="14892" y="10749"/>
                </a:lnTo>
                <a:lnTo>
                  <a:pt x="14830" y="10752"/>
                </a:lnTo>
                <a:lnTo>
                  <a:pt x="14768" y="10756"/>
                </a:lnTo>
                <a:lnTo>
                  <a:pt x="14705" y="10762"/>
                </a:lnTo>
                <a:lnTo>
                  <a:pt x="14643" y="10770"/>
                </a:lnTo>
                <a:lnTo>
                  <a:pt x="14581" y="10779"/>
                </a:lnTo>
                <a:lnTo>
                  <a:pt x="14439" y="10803"/>
                </a:lnTo>
                <a:lnTo>
                  <a:pt x="14296" y="10826"/>
                </a:lnTo>
                <a:lnTo>
                  <a:pt x="14152" y="10850"/>
                </a:lnTo>
                <a:lnTo>
                  <a:pt x="14006" y="10874"/>
                </a:lnTo>
                <a:lnTo>
                  <a:pt x="13860" y="10900"/>
                </a:lnTo>
                <a:lnTo>
                  <a:pt x="13713" y="10924"/>
                </a:lnTo>
                <a:lnTo>
                  <a:pt x="13564" y="10949"/>
                </a:lnTo>
                <a:lnTo>
                  <a:pt x="13417" y="10974"/>
                </a:lnTo>
                <a:lnTo>
                  <a:pt x="13268" y="10999"/>
                </a:lnTo>
                <a:lnTo>
                  <a:pt x="13119" y="11025"/>
                </a:lnTo>
                <a:lnTo>
                  <a:pt x="12970" y="11051"/>
                </a:lnTo>
                <a:lnTo>
                  <a:pt x="12822" y="11077"/>
                </a:lnTo>
                <a:lnTo>
                  <a:pt x="12673" y="11103"/>
                </a:lnTo>
                <a:lnTo>
                  <a:pt x="12526" y="11130"/>
                </a:lnTo>
                <a:lnTo>
                  <a:pt x="12378" y="11156"/>
                </a:lnTo>
                <a:lnTo>
                  <a:pt x="12231" y="11182"/>
                </a:lnTo>
                <a:lnTo>
                  <a:pt x="12210" y="11186"/>
                </a:lnTo>
                <a:lnTo>
                  <a:pt x="12189" y="11187"/>
                </a:lnTo>
                <a:lnTo>
                  <a:pt x="12168" y="11188"/>
                </a:lnTo>
                <a:lnTo>
                  <a:pt x="12149" y="11188"/>
                </a:lnTo>
                <a:lnTo>
                  <a:pt x="12112" y="11185"/>
                </a:lnTo>
                <a:lnTo>
                  <a:pt x="12076" y="11179"/>
                </a:lnTo>
                <a:lnTo>
                  <a:pt x="12040" y="11173"/>
                </a:lnTo>
                <a:lnTo>
                  <a:pt x="12005" y="11170"/>
                </a:lnTo>
                <a:lnTo>
                  <a:pt x="11987" y="11169"/>
                </a:lnTo>
                <a:lnTo>
                  <a:pt x="11969" y="11167"/>
                </a:lnTo>
                <a:lnTo>
                  <a:pt x="11951" y="11169"/>
                </a:lnTo>
                <a:lnTo>
                  <a:pt x="11932" y="11171"/>
                </a:lnTo>
                <a:lnTo>
                  <a:pt x="11897" y="11177"/>
                </a:lnTo>
                <a:lnTo>
                  <a:pt x="11860" y="11185"/>
                </a:lnTo>
                <a:lnTo>
                  <a:pt x="11821" y="11195"/>
                </a:lnTo>
                <a:lnTo>
                  <a:pt x="11780" y="11206"/>
                </a:lnTo>
                <a:lnTo>
                  <a:pt x="11738" y="11219"/>
                </a:lnTo>
                <a:lnTo>
                  <a:pt x="11693" y="11234"/>
                </a:lnTo>
                <a:lnTo>
                  <a:pt x="11648" y="11251"/>
                </a:lnTo>
                <a:lnTo>
                  <a:pt x="11603" y="11269"/>
                </a:lnTo>
                <a:lnTo>
                  <a:pt x="11556" y="11289"/>
                </a:lnTo>
                <a:lnTo>
                  <a:pt x="11507" y="11309"/>
                </a:lnTo>
                <a:lnTo>
                  <a:pt x="11461" y="11332"/>
                </a:lnTo>
                <a:lnTo>
                  <a:pt x="11412" y="11355"/>
                </a:lnTo>
                <a:lnTo>
                  <a:pt x="11364" y="11380"/>
                </a:lnTo>
                <a:lnTo>
                  <a:pt x="11317" y="11406"/>
                </a:lnTo>
                <a:lnTo>
                  <a:pt x="11270" y="11433"/>
                </a:lnTo>
                <a:lnTo>
                  <a:pt x="11225" y="11461"/>
                </a:lnTo>
                <a:lnTo>
                  <a:pt x="11179" y="11489"/>
                </a:lnTo>
                <a:lnTo>
                  <a:pt x="11135" y="11519"/>
                </a:lnTo>
                <a:lnTo>
                  <a:pt x="11093" y="11550"/>
                </a:lnTo>
                <a:lnTo>
                  <a:pt x="11052" y="11581"/>
                </a:lnTo>
                <a:lnTo>
                  <a:pt x="11013" y="11613"/>
                </a:lnTo>
                <a:lnTo>
                  <a:pt x="10976" y="11646"/>
                </a:lnTo>
                <a:lnTo>
                  <a:pt x="10942" y="11678"/>
                </a:lnTo>
                <a:lnTo>
                  <a:pt x="10910" y="11713"/>
                </a:lnTo>
                <a:lnTo>
                  <a:pt x="10880" y="11746"/>
                </a:lnTo>
                <a:lnTo>
                  <a:pt x="10854" y="11780"/>
                </a:lnTo>
                <a:lnTo>
                  <a:pt x="10829" y="11814"/>
                </a:lnTo>
                <a:lnTo>
                  <a:pt x="10810" y="11849"/>
                </a:lnTo>
                <a:lnTo>
                  <a:pt x="10794" y="11884"/>
                </a:lnTo>
                <a:lnTo>
                  <a:pt x="10781" y="11919"/>
                </a:lnTo>
                <a:lnTo>
                  <a:pt x="10773" y="11954"/>
                </a:lnTo>
                <a:lnTo>
                  <a:pt x="10769" y="11989"/>
                </a:lnTo>
                <a:lnTo>
                  <a:pt x="10770" y="12005"/>
                </a:lnTo>
                <a:lnTo>
                  <a:pt x="10777" y="12034"/>
                </a:lnTo>
                <a:lnTo>
                  <a:pt x="10786" y="12076"/>
                </a:lnTo>
                <a:lnTo>
                  <a:pt x="10799" y="12128"/>
                </a:lnTo>
                <a:lnTo>
                  <a:pt x="10813" y="12189"/>
                </a:lnTo>
                <a:lnTo>
                  <a:pt x="10831" y="12257"/>
                </a:lnTo>
                <a:lnTo>
                  <a:pt x="10850" y="12329"/>
                </a:lnTo>
                <a:lnTo>
                  <a:pt x="10870" y="12403"/>
                </a:lnTo>
                <a:lnTo>
                  <a:pt x="10889" y="12478"/>
                </a:lnTo>
                <a:lnTo>
                  <a:pt x="10910" y="12551"/>
                </a:lnTo>
                <a:lnTo>
                  <a:pt x="10929" y="12621"/>
                </a:lnTo>
                <a:lnTo>
                  <a:pt x="10947" y="12686"/>
                </a:lnTo>
                <a:lnTo>
                  <a:pt x="10963" y="12743"/>
                </a:lnTo>
                <a:lnTo>
                  <a:pt x="10978" y="12791"/>
                </a:lnTo>
                <a:lnTo>
                  <a:pt x="10990" y="12828"/>
                </a:lnTo>
                <a:lnTo>
                  <a:pt x="10999" y="12852"/>
                </a:lnTo>
                <a:lnTo>
                  <a:pt x="11017" y="12879"/>
                </a:lnTo>
                <a:lnTo>
                  <a:pt x="11037" y="12907"/>
                </a:lnTo>
                <a:lnTo>
                  <a:pt x="11055" y="12934"/>
                </a:lnTo>
                <a:lnTo>
                  <a:pt x="11073" y="12962"/>
                </a:lnTo>
                <a:lnTo>
                  <a:pt x="11093" y="12989"/>
                </a:lnTo>
                <a:lnTo>
                  <a:pt x="11111" y="13017"/>
                </a:lnTo>
                <a:lnTo>
                  <a:pt x="11130" y="13043"/>
                </a:lnTo>
                <a:lnTo>
                  <a:pt x="11149" y="13071"/>
                </a:lnTo>
                <a:lnTo>
                  <a:pt x="11164" y="13106"/>
                </a:lnTo>
                <a:lnTo>
                  <a:pt x="11176" y="13143"/>
                </a:lnTo>
                <a:lnTo>
                  <a:pt x="11188" y="13181"/>
                </a:lnTo>
                <a:lnTo>
                  <a:pt x="11198" y="13220"/>
                </a:lnTo>
                <a:lnTo>
                  <a:pt x="11207" y="13260"/>
                </a:lnTo>
                <a:lnTo>
                  <a:pt x="11217" y="13300"/>
                </a:lnTo>
                <a:lnTo>
                  <a:pt x="11223" y="13341"/>
                </a:lnTo>
                <a:lnTo>
                  <a:pt x="11231" y="13383"/>
                </a:lnTo>
                <a:lnTo>
                  <a:pt x="11246" y="13467"/>
                </a:lnTo>
                <a:lnTo>
                  <a:pt x="11264" y="13549"/>
                </a:lnTo>
                <a:lnTo>
                  <a:pt x="11273" y="13589"/>
                </a:lnTo>
                <a:lnTo>
                  <a:pt x="11284" y="13630"/>
                </a:lnTo>
                <a:lnTo>
                  <a:pt x="11296" y="13667"/>
                </a:lnTo>
                <a:lnTo>
                  <a:pt x="11310" y="13704"/>
                </a:lnTo>
                <a:lnTo>
                  <a:pt x="11340" y="13776"/>
                </a:lnTo>
                <a:lnTo>
                  <a:pt x="11372" y="13848"/>
                </a:lnTo>
                <a:lnTo>
                  <a:pt x="11406" y="13919"/>
                </a:lnTo>
                <a:lnTo>
                  <a:pt x="11440" y="13991"/>
                </a:lnTo>
                <a:lnTo>
                  <a:pt x="11474" y="14064"/>
                </a:lnTo>
                <a:lnTo>
                  <a:pt x="11510" y="14137"/>
                </a:lnTo>
                <a:lnTo>
                  <a:pt x="11545" y="14209"/>
                </a:lnTo>
                <a:lnTo>
                  <a:pt x="11580" y="14282"/>
                </a:lnTo>
                <a:lnTo>
                  <a:pt x="11614" y="14357"/>
                </a:lnTo>
                <a:lnTo>
                  <a:pt x="11647" y="14431"/>
                </a:lnTo>
                <a:lnTo>
                  <a:pt x="11678" y="14506"/>
                </a:lnTo>
                <a:lnTo>
                  <a:pt x="11709" y="14581"/>
                </a:lnTo>
                <a:lnTo>
                  <a:pt x="11723" y="14619"/>
                </a:lnTo>
                <a:lnTo>
                  <a:pt x="11737" y="14657"/>
                </a:lnTo>
                <a:lnTo>
                  <a:pt x="11750" y="14696"/>
                </a:lnTo>
                <a:lnTo>
                  <a:pt x="11762" y="14735"/>
                </a:lnTo>
                <a:lnTo>
                  <a:pt x="11774" y="14774"/>
                </a:lnTo>
                <a:lnTo>
                  <a:pt x="11786" y="14812"/>
                </a:lnTo>
                <a:lnTo>
                  <a:pt x="11796" y="14851"/>
                </a:lnTo>
                <a:lnTo>
                  <a:pt x="11805" y="14890"/>
                </a:lnTo>
                <a:lnTo>
                  <a:pt x="11800" y="14890"/>
                </a:lnTo>
                <a:lnTo>
                  <a:pt x="11794" y="14890"/>
                </a:lnTo>
                <a:lnTo>
                  <a:pt x="11788" y="14879"/>
                </a:lnTo>
                <a:lnTo>
                  <a:pt x="11782" y="14867"/>
                </a:lnTo>
                <a:lnTo>
                  <a:pt x="11755" y="14834"/>
                </a:lnTo>
                <a:lnTo>
                  <a:pt x="11727" y="14801"/>
                </a:lnTo>
                <a:lnTo>
                  <a:pt x="11700" y="14768"/>
                </a:lnTo>
                <a:lnTo>
                  <a:pt x="11672" y="14736"/>
                </a:lnTo>
                <a:lnTo>
                  <a:pt x="11645" y="14703"/>
                </a:lnTo>
                <a:lnTo>
                  <a:pt x="11619" y="14669"/>
                </a:lnTo>
                <a:lnTo>
                  <a:pt x="11591" y="14636"/>
                </a:lnTo>
                <a:lnTo>
                  <a:pt x="11564" y="14603"/>
                </a:lnTo>
                <a:lnTo>
                  <a:pt x="11504" y="14559"/>
                </a:lnTo>
                <a:lnTo>
                  <a:pt x="11443" y="14515"/>
                </a:lnTo>
                <a:lnTo>
                  <a:pt x="11384" y="14471"/>
                </a:lnTo>
                <a:lnTo>
                  <a:pt x="11324" y="14428"/>
                </a:lnTo>
                <a:lnTo>
                  <a:pt x="11265" y="14383"/>
                </a:lnTo>
                <a:lnTo>
                  <a:pt x="11205" y="14340"/>
                </a:lnTo>
                <a:lnTo>
                  <a:pt x="11146" y="14295"/>
                </a:lnTo>
                <a:lnTo>
                  <a:pt x="11085" y="14251"/>
                </a:lnTo>
                <a:lnTo>
                  <a:pt x="11025" y="14208"/>
                </a:lnTo>
                <a:lnTo>
                  <a:pt x="10966" y="14163"/>
                </a:lnTo>
                <a:lnTo>
                  <a:pt x="10906" y="14120"/>
                </a:lnTo>
                <a:lnTo>
                  <a:pt x="10847" y="14076"/>
                </a:lnTo>
                <a:lnTo>
                  <a:pt x="10787" y="14031"/>
                </a:lnTo>
                <a:lnTo>
                  <a:pt x="10726" y="13988"/>
                </a:lnTo>
                <a:lnTo>
                  <a:pt x="10667" y="13944"/>
                </a:lnTo>
                <a:lnTo>
                  <a:pt x="10607" y="13900"/>
                </a:lnTo>
                <a:lnTo>
                  <a:pt x="10533" y="13863"/>
                </a:lnTo>
                <a:lnTo>
                  <a:pt x="10458" y="13827"/>
                </a:lnTo>
                <a:lnTo>
                  <a:pt x="10383" y="13790"/>
                </a:lnTo>
                <a:lnTo>
                  <a:pt x="10308" y="13756"/>
                </a:lnTo>
                <a:lnTo>
                  <a:pt x="10233" y="13721"/>
                </a:lnTo>
                <a:lnTo>
                  <a:pt x="10157" y="13688"/>
                </a:lnTo>
                <a:lnTo>
                  <a:pt x="10082" y="13655"/>
                </a:lnTo>
                <a:lnTo>
                  <a:pt x="10006" y="13623"/>
                </a:lnTo>
                <a:lnTo>
                  <a:pt x="9854" y="13559"/>
                </a:lnTo>
                <a:lnTo>
                  <a:pt x="9703" y="13497"/>
                </a:lnTo>
                <a:lnTo>
                  <a:pt x="9550" y="13435"/>
                </a:lnTo>
                <a:lnTo>
                  <a:pt x="9399" y="13373"/>
                </a:lnTo>
                <a:lnTo>
                  <a:pt x="9248" y="13311"/>
                </a:lnTo>
                <a:lnTo>
                  <a:pt x="9098" y="13248"/>
                </a:lnTo>
                <a:lnTo>
                  <a:pt x="9022" y="13216"/>
                </a:lnTo>
                <a:lnTo>
                  <a:pt x="8948" y="13183"/>
                </a:lnTo>
                <a:lnTo>
                  <a:pt x="8875" y="13150"/>
                </a:lnTo>
                <a:lnTo>
                  <a:pt x="8800" y="13117"/>
                </a:lnTo>
                <a:lnTo>
                  <a:pt x="8727" y="13082"/>
                </a:lnTo>
                <a:lnTo>
                  <a:pt x="8654" y="13047"/>
                </a:lnTo>
                <a:lnTo>
                  <a:pt x="8580" y="13011"/>
                </a:lnTo>
                <a:lnTo>
                  <a:pt x="8508" y="12975"/>
                </a:lnTo>
                <a:lnTo>
                  <a:pt x="8436" y="12937"/>
                </a:lnTo>
                <a:lnTo>
                  <a:pt x="8365" y="12898"/>
                </a:lnTo>
                <a:lnTo>
                  <a:pt x="8294" y="12859"/>
                </a:lnTo>
                <a:lnTo>
                  <a:pt x="8223" y="12818"/>
                </a:lnTo>
                <a:lnTo>
                  <a:pt x="8175" y="12780"/>
                </a:lnTo>
                <a:lnTo>
                  <a:pt x="8126" y="12743"/>
                </a:lnTo>
                <a:lnTo>
                  <a:pt x="8076" y="12705"/>
                </a:lnTo>
                <a:lnTo>
                  <a:pt x="8027" y="12668"/>
                </a:lnTo>
                <a:lnTo>
                  <a:pt x="7979" y="12631"/>
                </a:lnTo>
                <a:lnTo>
                  <a:pt x="7930" y="12593"/>
                </a:lnTo>
                <a:lnTo>
                  <a:pt x="7880" y="12555"/>
                </a:lnTo>
                <a:lnTo>
                  <a:pt x="7831" y="12519"/>
                </a:lnTo>
                <a:lnTo>
                  <a:pt x="7812" y="12507"/>
                </a:lnTo>
                <a:lnTo>
                  <a:pt x="7791" y="12497"/>
                </a:lnTo>
                <a:lnTo>
                  <a:pt x="7769" y="12488"/>
                </a:lnTo>
                <a:lnTo>
                  <a:pt x="7749" y="12480"/>
                </a:lnTo>
                <a:lnTo>
                  <a:pt x="7727" y="12472"/>
                </a:lnTo>
                <a:lnTo>
                  <a:pt x="7704" y="12466"/>
                </a:lnTo>
                <a:lnTo>
                  <a:pt x="7682" y="12460"/>
                </a:lnTo>
                <a:lnTo>
                  <a:pt x="7659" y="12456"/>
                </a:lnTo>
                <a:lnTo>
                  <a:pt x="7612" y="12449"/>
                </a:lnTo>
                <a:lnTo>
                  <a:pt x="7566" y="12444"/>
                </a:lnTo>
                <a:lnTo>
                  <a:pt x="7517" y="12440"/>
                </a:lnTo>
                <a:lnTo>
                  <a:pt x="7470" y="12437"/>
                </a:lnTo>
                <a:lnTo>
                  <a:pt x="7422" y="12435"/>
                </a:lnTo>
                <a:lnTo>
                  <a:pt x="7374" y="12433"/>
                </a:lnTo>
                <a:lnTo>
                  <a:pt x="7327" y="12429"/>
                </a:lnTo>
                <a:lnTo>
                  <a:pt x="7280" y="12425"/>
                </a:lnTo>
                <a:lnTo>
                  <a:pt x="7257" y="12421"/>
                </a:lnTo>
                <a:lnTo>
                  <a:pt x="7235" y="12418"/>
                </a:lnTo>
                <a:lnTo>
                  <a:pt x="7213" y="12413"/>
                </a:lnTo>
                <a:lnTo>
                  <a:pt x="7190" y="12409"/>
                </a:lnTo>
                <a:lnTo>
                  <a:pt x="7168" y="12403"/>
                </a:lnTo>
                <a:lnTo>
                  <a:pt x="7148" y="12396"/>
                </a:lnTo>
                <a:lnTo>
                  <a:pt x="7127" y="12388"/>
                </a:lnTo>
                <a:lnTo>
                  <a:pt x="7106" y="12380"/>
                </a:lnTo>
                <a:lnTo>
                  <a:pt x="7070" y="12362"/>
                </a:lnTo>
                <a:lnTo>
                  <a:pt x="7034" y="12340"/>
                </a:lnTo>
                <a:lnTo>
                  <a:pt x="6999" y="12316"/>
                </a:lnTo>
                <a:lnTo>
                  <a:pt x="6965" y="12289"/>
                </a:lnTo>
                <a:lnTo>
                  <a:pt x="6932" y="12259"/>
                </a:lnTo>
                <a:lnTo>
                  <a:pt x="6899" y="12227"/>
                </a:lnTo>
                <a:lnTo>
                  <a:pt x="6868" y="12192"/>
                </a:lnTo>
                <a:lnTo>
                  <a:pt x="6838" y="12155"/>
                </a:lnTo>
                <a:lnTo>
                  <a:pt x="6809" y="12116"/>
                </a:lnTo>
                <a:lnTo>
                  <a:pt x="6780" y="12076"/>
                </a:lnTo>
                <a:lnTo>
                  <a:pt x="6754" y="12032"/>
                </a:lnTo>
                <a:lnTo>
                  <a:pt x="6727" y="11987"/>
                </a:lnTo>
                <a:lnTo>
                  <a:pt x="6702" y="11942"/>
                </a:lnTo>
                <a:lnTo>
                  <a:pt x="6679" y="11895"/>
                </a:lnTo>
                <a:lnTo>
                  <a:pt x="6656" y="11845"/>
                </a:lnTo>
                <a:lnTo>
                  <a:pt x="6636" y="11795"/>
                </a:lnTo>
                <a:lnTo>
                  <a:pt x="6616" y="11745"/>
                </a:lnTo>
                <a:lnTo>
                  <a:pt x="6598" y="11693"/>
                </a:lnTo>
                <a:lnTo>
                  <a:pt x="6581" y="11640"/>
                </a:lnTo>
                <a:lnTo>
                  <a:pt x="6565" y="11587"/>
                </a:lnTo>
                <a:lnTo>
                  <a:pt x="6551" y="11533"/>
                </a:lnTo>
                <a:lnTo>
                  <a:pt x="6538" y="11479"/>
                </a:lnTo>
                <a:lnTo>
                  <a:pt x="6528" y="11425"/>
                </a:lnTo>
                <a:lnTo>
                  <a:pt x="6519" y="11371"/>
                </a:lnTo>
                <a:lnTo>
                  <a:pt x="6511" y="11316"/>
                </a:lnTo>
                <a:lnTo>
                  <a:pt x="6505" y="11263"/>
                </a:lnTo>
                <a:lnTo>
                  <a:pt x="6500" y="11210"/>
                </a:lnTo>
                <a:lnTo>
                  <a:pt x="6498" y="11156"/>
                </a:lnTo>
                <a:lnTo>
                  <a:pt x="6498" y="11104"/>
                </a:lnTo>
                <a:lnTo>
                  <a:pt x="6499" y="11053"/>
                </a:lnTo>
                <a:lnTo>
                  <a:pt x="6503" y="11001"/>
                </a:lnTo>
                <a:lnTo>
                  <a:pt x="6507" y="10952"/>
                </a:lnTo>
                <a:lnTo>
                  <a:pt x="6492" y="10937"/>
                </a:lnTo>
                <a:lnTo>
                  <a:pt x="6479" y="10924"/>
                </a:lnTo>
                <a:lnTo>
                  <a:pt x="6464" y="10909"/>
                </a:lnTo>
                <a:lnTo>
                  <a:pt x="6450" y="10895"/>
                </a:lnTo>
                <a:lnTo>
                  <a:pt x="6441" y="10901"/>
                </a:lnTo>
                <a:lnTo>
                  <a:pt x="6433" y="10906"/>
                </a:lnTo>
                <a:lnTo>
                  <a:pt x="6424" y="10912"/>
                </a:lnTo>
                <a:lnTo>
                  <a:pt x="6416" y="10918"/>
                </a:lnTo>
                <a:lnTo>
                  <a:pt x="6404" y="10977"/>
                </a:lnTo>
                <a:lnTo>
                  <a:pt x="6393" y="11037"/>
                </a:lnTo>
                <a:lnTo>
                  <a:pt x="6378" y="11099"/>
                </a:lnTo>
                <a:lnTo>
                  <a:pt x="6362" y="11161"/>
                </a:lnTo>
                <a:lnTo>
                  <a:pt x="6345" y="11222"/>
                </a:lnTo>
                <a:lnTo>
                  <a:pt x="6325" y="11285"/>
                </a:lnTo>
                <a:lnTo>
                  <a:pt x="6305" y="11348"/>
                </a:lnTo>
                <a:lnTo>
                  <a:pt x="6282" y="11411"/>
                </a:lnTo>
                <a:lnTo>
                  <a:pt x="6259" y="11476"/>
                </a:lnTo>
                <a:lnTo>
                  <a:pt x="6235" y="11540"/>
                </a:lnTo>
                <a:lnTo>
                  <a:pt x="6208" y="11604"/>
                </a:lnTo>
                <a:lnTo>
                  <a:pt x="6182" y="11668"/>
                </a:lnTo>
                <a:lnTo>
                  <a:pt x="6155" y="11732"/>
                </a:lnTo>
                <a:lnTo>
                  <a:pt x="6126" y="11796"/>
                </a:lnTo>
                <a:lnTo>
                  <a:pt x="6097" y="11860"/>
                </a:lnTo>
                <a:lnTo>
                  <a:pt x="6069" y="11924"/>
                </a:lnTo>
                <a:lnTo>
                  <a:pt x="6008" y="12050"/>
                </a:lnTo>
                <a:lnTo>
                  <a:pt x="5947" y="12176"/>
                </a:lnTo>
                <a:lnTo>
                  <a:pt x="5887" y="12299"/>
                </a:lnTo>
                <a:lnTo>
                  <a:pt x="5826" y="12419"/>
                </a:lnTo>
                <a:lnTo>
                  <a:pt x="5767" y="12537"/>
                </a:lnTo>
                <a:lnTo>
                  <a:pt x="5711" y="12650"/>
                </a:lnTo>
                <a:lnTo>
                  <a:pt x="5658" y="12759"/>
                </a:lnTo>
                <a:lnTo>
                  <a:pt x="5609" y="12863"/>
                </a:lnTo>
                <a:lnTo>
                  <a:pt x="5525" y="13048"/>
                </a:lnTo>
                <a:lnTo>
                  <a:pt x="5440" y="13231"/>
                </a:lnTo>
                <a:lnTo>
                  <a:pt x="5355" y="13415"/>
                </a:lnTo>
                <a:lnTo>
                  <a:pt x="5270" y="13599"/>
                </a:lnTo>
                <a:lnTo>
                  <a:pt x="5185" y="13783"/>
                </a:lnTo>
                <a:lnTo>
                  <a:pt x="5100" y="13967"/>
                </a:lnTo>
                <a:lnTo>
                  <a:pt x="5015" y="14153"/>
                </a:lnTo>
                <a:lnTo>
                  <a:pt x="4931" y="14338"/>
                </a:lnTo>
                <a:lnTo>
                  <a:pt x="4847" y="14524"/>
                </a:lnTo>
                <a:lnTo>
                  <a:pt x="4763" y="14711"/>
                </a:lnTo>
                <a:lnTo>
                  <a:pt x="4679" y="14898"/>
                </a:lnTo>
                <a:lnTo>
                  <a:pt x="4597" y="15086"/>
                </a:lnTo>
                <a:lnTo>
                  <a:pt x="4515" y="15275"/>
                </a:lnTo>
                <a:lnTo>
                  <a:pt x="4433" y="15464"/>
                </a:lnTo>
                <a:lnTo>
                  <a:pt x="4353" y="15655"/>
                </a:lnTo>
                <a:lnTo>
                  <a:pt x="4273" y="15847"/>
                </a:lnTo>
                <a:lnTo>
                  <a:pt x="4236" y="15935"/>
                </a:lnTo>
                <a:lnTo>
                  <a:pt x="4201" y="16023"/>
                </a:lnTo>
                <a:lnTo>
                  <a:pt x="4166" y="16112"/>
                </a:lnTo>
                <a:lnTo>
                  <a:pt x="4131" y="16202"/>
                </a:lnTo>
                <a:lnTo>
                  <a:pt x="4098" y="16292"/>
                </a:lnTo>
                <a:lnTo>
                  <a:pt x="4063" y="16382"/>
                </a:lnTo>
                <a:lnTo>
                  <a:pt x="4030" y="16473"/>
                </a:lnTo>
                <a:lnTo>
                  <a:pt x="3998" y="16565"/>
                </a:lnTo>
                <a:lnTo>
                  <a:pt x="3966" y="16656"/>
                </a:lnTo>
                <a:lnTo>
                  <a:pt x="3934" y="16749"/>
                </a:lnTo>
                <a:lnTo>
                  <a:pt x="3903" y="16842"/>
                </a:lnTo>
                <a:lnTo>
                  <a:pt x="3872" y="16934"/>
                </a:lnTo>
                <a:lnTo>
                  <a:pt x="3842" y="17027"/>
                </a:lnTo>
                <a:lnTo>
                  <a:pt x="3813" y="17121"/>
                </a:lnTo>
                <a:lnTo>
                  <a:pt x="3783" y="17215"/>
                </a:lnTo>
                <a:lnTo>
                  <a:pt x="3754" y="17309"/>
                </a:lnTo>
                <a:lnTo>
                  <a:pt x="3744" y="17347"/>
                </a:lnTo>
                <a:lnTo>
                  <a:pt x="3734" y="17382"/>
                </a:lnTo>
                <a:lnTo>
                  <a:pt x="3725" y="17419"/>
                </a:lnTo>
                <a:lnTo>
                  <a:pt x="3717" y="17453"/>
                </a:lnTo>
                <a:lnTo>
                  <a:pt x="3703" y="17521"/>
                </a:lnTo>
                <a:lnTo>
                  <a:pt x="3691" y="17585"/>
                </a:lnTo>
                <a:lnTo>
                  <a:pt x="3681" y="17647"/>
                </a:lnTo>
                <a:lnTo>
                  <a:pt x="3672" y="17706"/>
                </a:lnTo>
                <a:lnTo>
                  <a:pt x="3663" y="17765"/>
                </a:lnTo>
                <a:lnTo>
                  <a:pt x="3653" y="17821"/>
                </a:lnTo>
                <a:lnTo>
                  <a:pt x="3643" y="17876"/>
                </a:lnTo>
                <a:lnTo>
                  <a:pt x="3630" y="17931"/>
                </a:lnTo>
                <a:lnTo>
                  <a:pt x="3624" y="17957"/>
                </a:lnTo>
                <a:lnTo>
                  <a:pt x="3616" y="17985"/>
                </a:lnTo>
                <a:lnTo>
                  <a:pt x="3606" y="18011"/>
                </a:lnTo>
                <a:lnTo>
                  <a:pt x="3597" y="18037"/>
                </a:lnTo>
                <a:lnTo>
                  <a:pt x="3587" y="18064"/>
                </a:lnTo>
                <a:lnTo>
                  <a:pt x="3575" y="18091"/>
                </a:lnTo>
                <a:lnTo>
                  <a:pt x="3562" y="18117"/>
                </a:lnTo>
                <a:lnTo>
                  <a:pt x="3548" y="18144"/>
                </a:lnTo>
                <a:lnTo>
                  <a:pt x="3533" y="18171"/>
                </a:lnTo>
                <a:lnTo>
                  <a:pt x="3516" y="18199"/>
                </a:lnTo>
                <a:lnTo>
                  <a:pt x="3498" y="18226"/>
                </a:lnTo>
                <a:lnTo>
                  <a:pt x="3478" y="18254"/>
                </a:lnTo>
                <a:lnTo>
                  <a:pt x="3467" y="18248"/>
                </a:lnTo>
                <a:lnTo>
                  <a:pt x="3455" y="18244"/>
                </a:lnTo>
                <a:lnTo>
                  <a:pt x="3446" y="18242"/>
                </a:lnTo>
                <a:lnTo>
                  <a:pt x="3437" y="18240"/>
                </a:lnTo>
                <a:lnTo>
                  <a:pt x="3429" y="18240"/>
                </a:lnTo>
                <a:lnTo>
                  <a:pt x="3422" y="18240"/>
                </a:lnTo>
                <a:lnTo>
                  <a:pt x="3415" y="18242"/>
                </a:lnTo>
                <a:lnTo>
                  <a:pt x="3409" y="18244"/>
                </a:lnTo>
                <a:lnTo>
                  <a:pt x="3397" y="18251"/>
                </a:lnTo>
                <a:lnTo>
                  <a:pt x="3384" y="18262"/>
                </a:lnTo>
                <a:lnTo>
                  <a:pt x="3369" y="18274"/>
                </a:lnTo>
                <a:lnTo>
                  <a:pt x="3351" y="18288"/>
                </a:lnTo>
                <a:lnTo>
                  <a:pt x="3342" y="18281"/>
                </a:lnTo>
                <a:lnTo>
                  <a:pt x="3332" y="18272"/>
                </a:lnTo>
                <a:lnTo>
                  <a:pt x="3321" y="18263"/>
                </a:lnTo>
                <a:lnTo>
                  <a:pt x="3312" y="18251"/>
                </a:lnTo>
                <a:lnTo>
                  <a:pt x="3303" y="18240"/>
                </a:lnTo>
                <a:lnTo>
                  <a:pt x="3295" y="18227"/>
                </a:lnTo>
                <a:lnTo>
                  <a:pt x="3287" y="18215"/>
                </a:lnTo>
                <a:lnTo>
                  <a:pt x="3280" y="18200"/>
                </a:lnTo>
                <a:lnTo>
                  <a:pt x="3274" y="18186"/>
                </a:lnTo>
                <a:lnTo>
                  <a:pt x="3271" y="18170"/>
                </a:lnTo>
                <a:lnTo>
                  <a:pt x="3267" y="18154"/>
                </a:lnTo>
                <a:lnTo>
                  <a:pt x="3266" y="18138"/>
                </a:lnTo>
                <a:lnTo>
                  <a:pt x="3267" y="18121"/>
                </a:lnTo>
                <a:lnTo>
                  <a:pt x="3270" y="18104"/>
                </a:lnTo>
                <a:lnTo>
                  <a:pt x="3275" y="18086"/>
                </a:lnTo>
                <a:lnTo>
                  <a:pt x="3282" y="18069"/>
                </a:lnTo>
                <a:lnTo>
                  <a:pt x="3309" y="18030"/>
                </a:lnTo>
                <a:lnTo>
                  <a:pt x="3334" y="17991"/>
                </a:lnTo>
                <a:lnTo>
                  <a:pt x="3360" y="17952"/>
                </a:lnTo>
                <a:lnTo>
                  <a:pt x="3387" y="17914"/>
                </a:lnTo>
                <a:lnTo>
                  <a:pt x="3412" y="17875"/>
                </a:lnTo>
                <a:lnTo>
                  <a:pt x="3438" y="17836"/>
                </a:lnTo>
                <a:lnTo>
                  <a:pt x="3464" y="17797"/>
                </a:lnTo>
                <a:lnTo>
                  <a:pt x="3490" y="17758"/>
                </a:lnTo>
                <a:lnTo>
                  <a:pt x="3515" y="17680"/>
                </a:lnTo>
                <a:lnTo>
                  <a:pt x="3540" y="17601"/>
                </a:lnTo>
                <a:lnTo>
                  <a:pt x="3565" y="17523"/>
                </a:lnTo>
                <a:lnTo>
                  <a:pt x="3590" y="17444"/>
                </a:lnTo>
                <a:lnTo>
                  <a:pt x="3616" y="17366"/>
                </a:lnTo>
                <a:lnTo>
                  <a:pt x="3641" y="17287"/>
                </a:lnTo>
                <a:lnTo>
                  <a:pt x="3666" y="17209"/>
                </a:lnTo>
                <a:lnTo>
                  <a:pt x="3691" y="17130"/>
                </a:lnTo>
                <a:lnTo>
                  <a:pt x="3716" y="17052"/>
                </a:lnTo>
                <a:lnTo>
                  <a:pt x="3742" y="16973"/>
                </a:lnTo>
                <a:lnTo>
                  <a:pt x="3767" y="16896"/>
                </a:lnTo>
                <a:lnTo>
                  <a:pt x="3792" y="16816"/>
                </a:lnTo>
                <a:lnTo>
                  <a:pt x="3817" y="16739"/>
                </a:lnTo>
                <a:lnTo>
                  <a:pt x="3842" y="16660"/>
                </a:lnTo>
                <a:lnTo>
                  <a:pt x="3868" y="16582"/>
                </a:lnTo>
                <a:lnTo>
                  <a:pt x="3893" y="16503"/>
                </a:lnTo>
                <a:lnTo>
                  <a:pt x="3945" y="16371"/>
                </a:lnTo>
                <a:lnTo>
                  <a:pt x="3998" y="16239"/>
                </a:lnTo>
                <a:lnTo>
                  <a:pt x="4051" y="16108"/>
                </a:lnTo>
                <a:lnTo>
                  <a:pt x="4103" y="15976"/>
                </a:lnTo>
                <a:lnTo>
                  <a:pt x="4155" y="15844"/>
                </a:lnTo>
                <a:lnTo>
                  <a:pt x="4208" y="15713"/>
                </a:lnTo>
                <a:lnTo>
                  <a:pt x="4260" y="15581"/>
                </a:lnTo>
                <a:lnTo>
                  <a:pt x="4313" y="15449"/>
                </a:lnTo>
                <a:lnTo>
                  <a:pt x="4366" y="15317"/>
                </a:lnTo>
                <a:lnTo>
                  <a:pt x="4418" y="15186"/>
                </a:lnTo>
                <a:lnTo>
                  <a:pt x="4471" y="15054"/>
                </a:lnTo>
                <a:lnTo>
                  <a:pt x="4524" y="14922"/>
                </a:lnTo>
                <a:lnTo>
                  <a:pt x="4576" y="14791"/>
                </a:lnTo>
                <a:lnTo>
                  <a:pt x="4628" y="14659"/>
                </a:lnTo>
                <a:lnTo>
                  <a:pt x="4681" y="14527"/>
                </a:lnTo>
                <a:lnTo>
                  <a:pt x="4733" y="14396"/>
                </a:lnTo>
                <a:lnTo>
                  <a:pt x="4812" y="14230"/>
                </a:lnTo>
                <a:lnTo>
                  <a:pt x="4890" y="14062"/>
                </a:lnTo>
                <a:lnTo>
                  <a:pt x="4969" y="13896"/>
                </a:lnTo>
                <a:lnTo>
                  <a:pt x="5047" y="13730"/>
                </a:lnTo>
                <a:lnTo>
                  <a:pt x="5126" y="13564"/>
                </a:lnTo>
                <a:lnTo>
                  <a:pt x="5204" y="13398"/>
                </a:lnTo>
                <a:lnTo>
                  <a:pt x="5283" y="13232"/>
                </a:lnTo>
                <a:lnTo>
                  <a:pt x="5361" y="13065"/>
                </a:lnTo>
                <a:lnTo>
                  <a:pt x="5440" y="12899"/>
                </a:lnTo>
                <a:lnTo>
                  <a:pt x="5518" y="12733"/>
                </a:lnTo>
                <a:lnTo>
                  <a:pt x="5597" y="12567"/>
                </a:lnTo>
                <a:lnTo>
                  <a:pt x="5675" y="12401"/>
                </a:lnTo>
                <a:lnTo>
                  <a:pt x="5754" y="12234"/>
                </a:lnTo>
                <a:lnTo>
                  <a:pt x="5832" y="12068"/>
                </a:lnTo>
                <a:lnTo>
                  <a:pt x="5911" y="11902"/>
                </a:lnTo>
                <a:lnTo>
                  <a:pt x="5989" y="11735"/>
                </a:lnTo>
                <a:lnTo>
                  <a:pt x="6018" y="11662"/>
                </a:lnTo>
                <a:lnTo>
                  <a:pt x="6045" y="11589"/>
                </a:lnTo>
                <a:lnTo>
                  <a:pt x="6070" y="11516"/>
                </a:lnTo>
                <a:lnTo>
                  <a:pt x="6094" y="11443"/>
                </a:lnTo>
                <a:lnTo>
                  <a:pt x="6117" y="11370"/>
                </a:lnTo>
                <a:lnTo>
                  <a:pt x="6139" y="11297"/>
                </a:lnTo>
                <a:lnTo>
                  <a:pt x="6160" y="11222"/>
                </a:lnTo>
                <a:lnTo>
                  <a:pt x="6181" y="11149"/>
                </a:lnTo>
                <a:lnTo>
                  <a:pt x="6202" y="11076"/>
                </a:lnTo>
                <a:lnTo>
                  <a:pt x="6223" y="11001"/>
                </a:lnTo>
                <a:lnTo>
                  <a:pt x="6245" y="10927"/>
                </a:lnTo>
                <a:lnTo>
                  <a:pt x="6267" y="10853"/>
                </a:lnTo>
                <a:lnTo>
                  <a:pt x="6291" y="10777"/>
                </a:lnTo>
                <a:lnTo>
                  <a:pt x="6315" y="10701"/>
                </a:lnTo>
                <a:lnTo>
                  <a:pt x="6341" y="10626"/>
                </a:lnTo>
                <a:lnTo>
                  <a:pt x="6369" y="10549"/>
                </a:lnTo>
                <a:lnTo>
                  <a:pt x="6357" y="10538"/>
                </a:lnTo>
                <a:lnTo>
                  <a:pt x="6346" y="10526"/>
                </a:lnTo>
                <a:lnTo>
                  <a:pt x="6338" y="10528"/>
                </a:lnTo>
                <a:lnTo>
                  <a:pt x="6329" y="10532"/>
                </a:lnTo>
                <a:lnTo>
                  <a:pt x="6321" y="10534"/>
                </a:lnTo>
                <a:lnTo>
                  <a:pt x="6311" y="10538"/>
                </a:lnTo>
                <a:lnTo>
                  <a:pt x="6295" y="10566"/>
                </a:lnTo>
                <a:lnTo>
                  <a:pt x="6275" y="10595"/>
                </a:lnTo>
                <a:lnTo>
                  <a:pt x="6250" y="10625"/>
                </a:lnTo>
                <a:lnTo>
                  <a:pt x="6222" y="10654"/>
                </a:lnTo>
                <a:lnTo>
                  <a:pt x="6190" y="10685"/>
                </a:lnTo>
                <a:lnTo>
                  <a:pt x="6155" y="10716"/>
                </a:lnTo>
                <a:lnTo>
                  <a:pt x="6117" y="10748"/>
                </a:lnTo>
                <a:lnTo>
                  <a:pt x="6074" y="10779"/>
                </a:lnTo>
                <a:lnTo>
                  <a:pt x="6031" y="10810"/>
                </a:lnTo>
                <a:lnTo>
                  <a:pt x="5984" y="10841"/>
                </a:lnTo>
                <a:lnTo>
                  <a:pt x="5935" y="10871"/>
                </a:lnTo>
                <a:lnTo>
                  <a:pt x="5884" y="10901"/>
                </a:lnTo>
                <a:lnTo>
                  <a:pt x="5830" y="10929"/>
                </a:lnTo>
                <a:lnTo>
                  <a:pt x="5775" y="10958"/>
                </a:lnTo>
                <a:lnTo>
                  <a:pt x="5719" y="10984"/>
                </a:lnTo>
                <a:lnTo>
                  <a:pt x="5662" y="11011"/>
                </a:lnTo>
                <a:lnTo>
                  <a:pt x="5603" y="11036"/>
                </a:lnTo>
                <a:lnTo>
                  <a:pt x="5543" y="11059"/>
                </a:lnTo>
                <a:lnTo>
                  <a:pt x="5482" y="11080"/>
                </a:lnTo>
                <a:lnTo>
                  <a:pt x="5422" y="11101"/>
                </a:lnTo>
                <a:lnTo>
                  <a:pt x="5360" y="11119"/>
                </a:lnTo>
                <a:lnTo>
                  <a:pt x="5299" y="11135"/>
                </a:lnTo>
                <a:lnTo>
                  <a:pt x="5237" y="11149"/>
                </a:lnTo>
                <a:lnTo>
                  <a:pt x="5177" y="11162"/>
                </a:lnTo>
                <a:lnTo>
                  <a:pt x="5116" y="11171"/>
                </a:lnTo>
                <a:lnTo>
                  <a:pt x="5055" y="11178"/>
                </a:lnTo>
                <a:lnTo>
                  <a:pt x="4997" y="11182"/>
                </a:lnTo>
                <a:lnTo>
                  <a:pt x="4938" y="11184"/>
                </a:lnTo>
                <a:lnTo>
                  <a:pt x="4882" y="11182"/>
                </a:lnTo>
                <a:lnTo>
                  <a:pt x="4827" y="11178"/>
                </a:lnTo>
                <a:lnTo>
                  <a:pt x="4773" y="11171"/>
                </a:lnTo>
                <a:lnTo>
                  <a:pt x="4722" y="11159"/>
                </a:lnTo>
                <a:lnTo>
                  <a:pt x="4689" y="11149"/>
                </a:lnTo>
                <a:lnTo>
                  <a:pt x="4657" y="11138"/>
                </a:lnTo>
                <a:lnTo>
                  <a:pt x="4628" y="11125"/>
                </a:lnTo>
                <a:lnTo>
                  <a:pt x="4600" y="11110"/>
                </a:lnTo>
                <a:lnTo>
                  <a:pt x="4575" y="11094"/>
                </a:lnTo>
                <a:lnTo>
                  <a:pt x="4552" y="11077"/>
                </a:lnTo>
                <a:lnTo>
                  <a:pt x="4531" y="11059"/>
                </a:lnTo>
                <a:lnTo>
                  <a:pt x="4511" y="11039"/>
                </a:lnTo>
                <a:lnTo>
                  <a:pt x="4492" y="11019"/>
                </a:lnTo>
                <a:lnTo>
                  <a:pt x="4474" y="10998"/>
                </a:lnTo>
                <a:lnTo>
                  <a:pt x="4458" y="10976"/>
                </a:lnTo>
                <a:lnTo>
                  <a:pt x="4442" y="10953"/>
                </a:lnTo>
                <a:lnTo>
                  <a:pt x="4414" y="10908"/>
                </a:lnTo>
                <a:lnTo>
                  <a:pt x="4386" y="10861"/>
                </a:lnTo>
                <a:lnTo>
                  <a:pt x="4359" y="10814"/>
                </a:lnTo>
                <a:lnTo>
                  <a:pt x="4330" y="10767"/>
                </a:lnTo>
                <a:lnTo>
                  <a:pt x="4315" y="10745"/>
                </a:lnTo>
                <a:lnTo>
                  <a:pt x="4299" y="10723"/>
                </a:lnTo>
                <a:lnTo>
                  <a:pt x="4282" y="10701"/>
                </a:lnTo>
                <a:lnTo>
                  <a:pt x="4265" y="10681"/>
                </a:lnTo>
                <a:lnTo>
                  <a:pt x="4245" y="10661"/>
                </a:lnTo>
                <a:lnTo>
                  <a:pt x="4225" y="10643"/>
                </a:lnTo>
                <a:lnTo>
                  <a:pt x="4203" y="10626"/>
                </a:lnTo>
                <a:lnTo>
                  <a:pt x="4180" y="10610"/>
                </a:lnTo>
                <a:lnTo>
                  <a:pt x="4155" y="10595"/>
                </a:lnTo>
                <a:lnTo>
                  <a:pt x="4127" y="10582"/>
                </a:lnTo>
                <a:lnTo>
                  <a:pt x="4098" y="10571"/>
                </a:lnTo>
                <a:lnTo>
                  <a:pt x="4066" y="10561"/>
                </a:lnTo>
                <a:lnTo>
                  <a:pt x="3921" y="10520"/>
                </a:lnTo>
                <a:lnTo>
                  <a:pt x="3779" y="10480"/>
                </a:lnTo>
                <a:lnTo>
                  <a:pt x="3640" y="10439"/>
                </a:lnTo>
                <a:lnTo>
                  <a:pt x="3502" y="10398"/>
                </a:lnTo>
                <a:lnTo>
                  <a:pt x="3366" y="10354"/>
                </a:lnTo>
                <a:lnTo>
                  <a:pt x="3232" y="10311"/>
                </a:lnTo>
                <a:lnTo>
                  <a:pt x="3099" y="10266"/>
                </a:lnTo>
                <a:lnTo>
                  <a:pt x="2967" y="10220"/>
                </a:lnTo>
                <a:lnTo>
                  <a:pt x="2837" y="10173"/>
                </a:lnTo>
                <a:lnTo>
                  <a:pt x="2707" y="10127"/>
                </a:lnTo>
                <a:lnTo>
                  <a:pt x="2578" y="10077"/>
                </a:lnTo>
                <a:lnTo>
                  <a:pt x="2450" y="10027"/>
                </a:lnTo>
                <a:lnTo>
                  <a:pt x="2320" y="9975"/>
                </a:lnTo>
                <a:lnTo>
                  <a:pt x="2192" y="9923"/>
                </a:lnTo>
                <a:lnTo>
                  <a:pt x="2064" y="9868"/>
                </a:lnTo>
                <a:lnTo>
                  <a:pt x="1935" y="9812"/>
                </a:lnTo>
                <a:lnTo>
                  <a:pt x="1859" y="9773"/>
                </a:lnTo>
                <a:lnTo>
                  <a:pt x="1782" y="9734"/>
                </a:lnTo>
                <a:lnTo>
                  <a:pt x="1706" y="9695"/>
                </a:lnTo>
                <a:lnTo>
                  <a:pt x="1630" y="9657"/>
                </a:lnTo>
                <a:lnTo>
                  <a:pt x="1553" y="9618"/>
                </a:lnTo>
                <a:lnTo>
                  <a:pt x="1477" y="9579"/>
                </a:lnTo>
                <a:lnTo>
                  <a:pt x="1401" y="9540"/>
                </a:lnTo>
                <a:lnTo>
                  <a:pt x="1324" y="9501"/>
                </a:lnTo>
                <a:lnTo>
                  <a:pt x="1270" y="9480"/>
                </a:lnTo>
                <a:lnTo>
                  <a:pt x="1204" y="9455"/>
                </a:lnTo>
                <a:lnTo>
                  <a:pt x="1127" y="9429"/>
                </a:lnTo>
                <a:lnTo>
                  <a:pt x="1042" y="9399"/>
                </a:lnTo>
                <a:lnTo>
                  <a:pt x="952" y="9367"/>
                </a:lnTo>
                <a:lnTo>
                  <a:pt x="857" y="9334"/>
                </a:lnTo>
                <a:lnTo>
                  <a:pt x="758" y="9300"/>
                </a:lnTo>
                <a:lnTo>
                  <a:pt x="661" y="9264"/>
                </a:lnTo>
                <a:lnTo>
                  <a:pt x="563" y="9229"/>
                </a:lnTo>
                <a:lnTo>
                  <a:pt x="471" y="9191"/>
                </a:lnTo>
                <a:lnTo>
                  <a:pt x="426" y="9173"/>
                </a:lnTo>
                <a:lnTo>
                  <a:pt x="383" y="9154"/>
                </a:lnTo>
                <a:lnTo>
                  <a:pt x="341" y="9137"/>
                </a:lnTo>
                <a:lnTo>
                  <a:pt x="302" y="9119"/>
                </a:lnTo>
                <a:lnTo>
                  <a:pt x="265" y="9100"/>
                </a:lnTo>
                <a:lnTo>
                  <a:pt x="230" y="9082"/>
                </a:lnTo>
                <a:lnTo>
                  <a:pt x="199" y="9065"/>
                </a:lnTo>
                <a:lnTo>
                  <a:pt x="171" y="9048"/>
                </a:lnTo>
                <a:lnTo>
                  <a:pt x="145" y="9031"/>
                </a:lnTo>
                <a:lnTo>
                  <a:pt x="124" y="9015"/>
                </a:lnTo>
                <a:lnTo>
                  <a:pt x="107" y="8999"/>
                </a:lnTo>
                <a:lnTo>
                  <a:pt x="92" y="8983"/>
                </a:lnTo>
                <a:lnTo>
                  <a:pt x="92" y="8977"/>
                </a:lnTo>
                <a:lnTo>
                  <a:pt x="92" y="8971"/>
                </a:lnTo>
                <a:lnTo>
                  <a:pt x="103" y="8965"/>
                </a:lnTo>
                <a:lnTo>
                  <a:pt x="116" y="8960"/>
                </a:lnTo>
                <a:lnTo>
                  <a:pt x="151" y="8970"/>
                </a:lnTo>
                <a:lnTo>
                  <a:pt x="187" y="8979"/>
                </a:lnTo>
                <a:lnTo>
                  <a:pt x="224" y="8986"/>
                </a:lnTo>
                <a:lnTo>
                  <a:pt x="261" y="8993"/>
                </a:lnTo>
                <a:lnTo>
                  <a:pt x="299" y="8997"/>
                </a:lnTo>
                <a:lnTo>
                  <a:pt x="338" y="9002"/>
                </a:lnTo>
                <a:lnTo>
                  <a:pt x="377" y="9004"/>
                </a:lnTo>
                <a:lnTo>
                  <a:pt x="416" y="9007"/>
                </a:lnTo>
                <a:lnTo>
                  <a:pt x="455" y="9007"/>
                </a:lnTo>
                <a:lnTo>
                  <a:pt x="494" y="9007"/>
                </a:lnTo>
                <a:lnTo>
                  <a:pt x="533" y="9005"/>
                </a:lnTo>
                <a:lnTo>
                  <a:pt x="571" y="9002"/>
                </a:lnTo>
                <a:lnTo>
                  <a:pt x="610" y="8999"/>
                </a:lnTo>
                <a:lnTo>
                  <a:pt x="649" y="8994"/>
                </a:lnTo>
                <a:lnTo>
                  <a:pt x="687" y="8989"/>
                </a:lnTo>
                <a:lnTo>
                  <a:pt x="726" y="8983"/>
                </a:lnTo>
                <a:lnTo>
                  <a:pt x="742" y="8980"/>
                </a:lnTo>
                <a:lnTo>
                  <a:pt x="759" y="8978"/>
                </a:lnTo>
                <a:lnTo>
                  <a:pt x="776" y="8977"/>
                </a:lnTo>
                <a:lnTo>
                  <a:pt x="793" y="8976"/>
                </a:lnTo>
                <a:lnTo>
                  <a:pt x="825" y="8976"/>
                </a:lnTo>
                <a:lnTo>
                  <a:pt x="856" y="8978"/>
                </a:lnTo>
                <a:lnTo>
                  <a:pt x="886" y="8981"/>
                </a:lnTo>
                <a:lnTo>
                  <a:pt x="916" y="8986"/>
                </a:lnTo>
                <a:lnTo>
                  <a:pt x="945" y="8992"/>
                </a:lnTo>
                <a:lnTo>
                  <a:pt x="973" y="8999"/>
                </a:lnTo>
                <a:lnTo>
                  <a:pt x="1027" y="9011"/>
                </a:lnTo>
                <a:lnTo>
                  <a:pt x="1079" y="9023"/>
                </a:lnTo>
                <a:lnTo>
                  <a:pt x="1104" y="9026"/>
                </a:lnTo>
                <a:lnTo>
                  <a:pt x="1128" y="9029"/>
                </a:lnTo>
                <a:lnTo>
                  <a:pt x="1151" y="9029"/>
                </a:lnTo>
                <a:lnTo>
                  <a:pt x="1175" y="9028"/>
                </a:lnTo>
                <a:lnTo>
                  <a:pt x="1204" y="9016"/>
                </a:lnTo>
                <a:lnTo>
                  <a:pt x="1232" y="9003"/>
                </a:lnTo>
                <a:lnTo>
                  <a:pt x="1261" y="8991"/>
                </a:lnTo>
                <a:lnTo>
                  <a:pt x="1290" y="8977"/>
                </a:lnTo>
                <a:lnTo>
                  <a:pt x="1318" y="8964"/>
                </a:lnTo>
                <a:lnTo>
                  <a:pt x="1348" y="8952"/>
                </a:lnTo>
                <a:lnTo>
                  <a:pt x="1377" y="8938"/>
                </a:lnTo>
                <a:lnTo>
                  <a:pt x="1405" y="8925"/>
                </a:lnTo>
                <a:lnTo>
                  <a:pt x="1476" y="8905"/>
                </a:lnTo>
                <a:lnTo>
                  <a:pt x="1546" y="8885"/>
                </a:lnTo>
                <a:lnTo>
                  <a:pt x="1617" y="8865"/>
                </a:lnTo>
                <a:lnTo>
                  <a:pt x="1686" y="8844"/>
                </a:lnTo>
                <a:lnTo>
                  <a:pt x="1755" y="8823"/>
                </a:lnTo>
                <a:lnTo>
                  <a:pt x="1823" y="8803"/>
                </a:lnTo>
                <a:lnTo>
                  <a:pt x="1892" y="8782"/>
                </a:lnTo>
                <a:lnTo>
                  <a:pt x="1960" y="8762"/>
                </a:lnTo>
                <a:lnTo>
                  <a:pt x="2026" y="8740"/>
                </a:lnTo>
                <a:lnTo>
                  <a:pt x="2094" y="8719"/>
                </a:lnTo>
                <a:lnTo>
                  <a:pt x="2160" y="8697"/>
                </a:lnTo>
                <a:lnTo>
                  <a:pt x="2226" y="8677"/>
                </a:lnTo>
                <a:lnTo>
                  <a:pt x="2292" y="8655"/>
                </a:lnTo>
                <a:lnTo>
                  <a:pt x="2357" y="8634"/>
                </a:lnTo>
                <a:lnTo>
                  <a:pt x="2422" y="8613"/>
                </a:lnTo>
                <a:lnTo>
                  <a:pt x="2487" y="8591"/>
                </a:lnTo>
                <a:lnTo>
                  <a:pt x="2516" y="8583"/>
                </a:lnTo>
                <a:lnTo>
                  <a:pt x="2545" y="8575"/>
                </a:lnTo>
                <a:lnTo>
                  <a:pt x="2576" y="8567"/>
                </a:lnTo>
                <a:lnTo>
                  <a:pt x="2607" y="8560"/>
                </a:lnTo>
                <a:lnTo>
                  <a:pt x="2670" y="8547"/>
                </a:lnTo>
                <a:lnTo>
                  <a:pt x="2734" y="8535"/>
                </a:lnTo>
                <a:lnTo>
                  <a:pt x="2798" y="8521"/>
                </a:lnTo>
                <a:lnTo>
                  <a:pt x="2861" y="8506"/>
                </a:lnTo>
                <a:lnTo>
                  <a:pt x="2891" y="8497"/>
                </a:lnTo>
                <a:lnTo>
                  <a:pt x="2920" y="8488"/>
                </a:lnTo>
                <a:lnTo>
                  <a:pt x="2949" y="8478"/>
                </a:lnTo>
                <a:lnTo>
                  <a:pt x="2978" y="8467"/>
                </a:lnTo>
                <a:lnTo>
                  <a:pt x="3004" y="8455"/>
                </a:lnTo>
                <a:lnTo>
                  <a:pt x="3029" y="8441"/>
                </a:lnTo>
                <a:lnTo>
                  <a:pt x="3052" y="8425"/>
                </a:lnTo>
                <a:lnTo>
                  <a:pt x="3074" y="8409"/>
                </a:lnTo>
                <a:lnTo>
                  <a:pt x="3094" y="8390"/>
                </a:lnTo>
                <a:lnTo>
                  <a:pt x="3113" y="8370"/>
                </a:lnTo>
                <a:lnTo>
                  <a:pt x="3129" y="8347"/>
                </a:lnTo>
                <a:lnTo>
                  <a:pt x="3143" y="8323"/>
                </a:lnTo>
                <a:lnTo>
                  <a:pt x="3154" y="8297"/>
                </a:lnTo>
                <a:lnTo>
                  <a:pt x="3163" y="8268"/>
                </a:lnTo>
                <a:lnTo>
                  <a:pt x="3170" y="8237"/>
                </a:lnTo>
                <a:lnTo>
                  <a:pt x="3173" y="8203"/>
                </a:lnTo>
                <a:lnTo>
                  <a:pt x="3173" y="8166"/>
                </a:lnTo>
                <a:lnTo>
                  <a:pt x="3171" y="8126"/>
                </a:lnTo>
                <a:lnTo>
                  <a:pt x="3165" y="8084"/>
                </a:lnTo>
                <a:lnTo>
                  <a:pt x="3155" y="8039"/>
                </a:lnTo>
                <a:lnTo>
                  <a:pt x="3144" y="7993"/>
                </a:lnTo>
                <a:lnTo>
                  <a:pt x="3130" y="7948"/>
                </a:lnTo>
                <a:lnTo>
                  <a:pt x="3115" y="7904"/>
                </a:lnTo>
                <a:lnTo>
                  <a:pt x="3098" y="7859"/>
                </a:lnTo>
                <a:lnTo>
                  <a:pt x="3080" y="7816"/>
                </a:lnTo>
                <a:lnTo>
                  <a:pt x="3059" y="7771"/>
                </a:lnTo>
                <a:lnTo>
                  <a:pt x="3037" y="7727"/>
                </a:lnTo>
                <a:lnTo>
                  <a:pt x="3014" y="7684"/>
                </a:lnTo>
                <a:lnTo>
                  <a:pt x="2990" y="7642"/>
                </a:lnTo>
                <a:lnTo>
                  <a:pt x="2965" y="7599"/>
                </a:lnTo>
                <a:lnTo>
                  <a:pt x="2939" y="7557"/>
                </a:lnTo>
                <a:lnTo>
                  <a:pt x="2912" y="7514"/>
                </a:lnTo>
                <a:lnTo>
                  <a:pt x="2884" y="7473"/>
                </a:lnTo>
                <a:lnTo>
                  <a:pt x="2855" y="7432"/>
                </a:lnTo>
                <a:lnTo>
                  <a:pt x="2826" y="7391"/>
                </a:lnTo>
                <a:lnTo>
                  <a:pt x="2796" y="7351"/>
                </a:lnTo>
                <a:lnTo>
                  <a:pt x="2735" y="7271"/>
                </a:lnTo>
                <a:lnTo>
                  <a:pt x="2673" y="7193"/>
                </a:lnTo>
                <a:lnTo>
                  <a:pt x="2611" y="7116"/>
                </a:lnTo>
                <a:lnTo>
                  <a:pt x="2549" y="7042"/>
                </a:lnTo>
                <a:lnTo>
                  <a:pt x="2490" y="6968"/>
                </a:lnTo>
                <a:lnTo>
                  <a:pt x="2433" y="6897"/>
                </a:lnTo>
                <a:lnTo>
                  <a:pt x="2378" y="6827"/>
                </a:lnTo>
                <a:lnTo>
                  <a:pt x="2326" y="6760"/>
                </a:lnTo>
                <a:lnTo>
                  <a:pt x="2277" y="6691"/>
                </a:lnTo>
                <a:lnTo>
                  <a:pt x="2229" y="6621"/>
                </a:lnTo>
                <a:lnTo>
                  <a:pt x="2183" y="6550"/>
                </a:lnTo>
                <a:lnTo>
                  <a:pt x="2137" y="6478"/>
                </a:lnTo>
                <a:lnTo>
                  <a:pt x="2092" y="6406"/>
                </a:lnTo>
                <a:lnTo>
                  <a:pt x="2049" y="6333"/>
                </a:lnTo>
                <a:lnTo>
                  <a:pt x="2006" y="6259"/>
                </a:lnTo>
                <a:lnTo>
                  <a:pt x="1964" y="6186"/>
                </a:lnTo>
                <a:lnTo>
                  <a:pt x="1922" y="6112"/>
                </a:lnTo>
                <a:lnTo>
                  <a:pt x="1879" y="6038"/>
                </a:lnTo>
                <a:lnTo>
                  <a:pt x="1836" y="5964"/>
                </a:lnTo>
                <a:lnTo>
                  <a:pt x="1793" y="5889"/>
                </a:lnTo>
                <a:lnTo>
                  <a:pt x="1750" y="5816"/>
                </a:lnTo>
                <a:lnTo>
                  <a:pt x="1705" y="5743"/>
                </a:lnTo>
                <a:lnTo>
                  <a:pt x="1659" y="5670"/>
                </a:lnTo>
                <a:lnTo>
                  <a:pt x="1613" y="5597"/>
                </a:lnTo>
                <a:lnTo>
                  <a:pt x="1561" y="5539"/>
                </a:lnTo>
                <a:lnTo>
                  <a:pt x="1508" y="5482"/>
                </a:lnTo>
                <a:lnTo>
                  <a:pt x="1457" y="5425"/>
                </a:lnTo>
                <a:lnTo>
                  <a:pt x="1405" y="5366"/>
                </a:lnTo>
                <a:lnTo>
                  <a:pt x="1354" y="5309"/>
                </a:lnTo>
                <a:lnTo>
                  <a:pt x="1301" y="5252"/>
                </a:lnTo>
                <a:lnTo>
                  <a:pt x="1249" y="5194"/>
                </a:lnTo>
                <a:lnTo>
                  <a:pt x="1198" y="5136"/>
                </a:lnTo>
                <a:lnTo>
                  <a:pt x="1176" y="5102"/>
                </a:lnTo>
                <a:lnTo>
                  <a:pt x="1154" y="5067"/>
                </a:lnTo>
                <a:lnTo>
                  <a:pt x="1133" y="5033"/>
                </a:lnTo>
                <a:lnTo>
                  <a:pt x="1111" y="4999"/>
                </a:lnTo>
                <a:lnTo>
                  <a:pt x="1090" y="4963"/>
                </a:lnTo>
                <a:lnTo>
                  <a:pt x="1069" y="4929"/>
                </a:lnTo>
                <a:lnTo>
                  <a:pt x="1047" y="4894"/>
                </a:lnTo>
                <a:lnTo>
                  <a:pt x="1025" y="4860"/>
                </a:lnTo>
                <a:lnTo>
                  <a:pt x="1009" y="4841"/>
                </a:lnTo>
                <a:lnTo>
                  <a:pt x="988" y="4818"/>
                </a:lnTo>
                <a:lnTo>
                  <a:pt x="965" y="4794"/>
                </a:lnTo>
                <a:lnTo>
                  <a:pt x="938" y="4767"/>
                </a:lnTo>
                <a:lnTo>
                  <a:pt x="876" y="4710"/>
                </a:lnTo>
                <a:lnTo>
                  <a:pt x="804" y="4646"/>
                </a:lnTo>
                <a:lnTo>
                  <a:pt x="725" y="4578"/>
                </a:lnTo>
                <a:lnTo>
                  <a:pt x="640" y="4506"/>
                </a:lnTo>
                <a:lnTo>
                  <a:pt x="553" y="4433"/>
                </a:lnTo>
                <a:lnTo>
                  <a:pt x="465" y="4358"/>
                </a:lnTo>
                <a:lnTo>
                  <a:pt x="379" y="4285"/>
                </a:lnTo>
                <a:lnTo>
                  <a:pt x="295" y="4213"/>
                </a:lnTo>
                <a:lnTo>
                  <a:pt x="219" y="4145"/>
                </a:lnTo>
                <a:lnTo>
                  <a:pt x="150" y="4082"/>
                </a:lnTo>
                <a:lnTo>
                  <a:pt x="119" y="4053"/>
                </a:lnTo>
                <a:lnTo>
                  <a:pt x="92" y="4025"/>
                </a:lnTo>
                <a:lnTo>
                  <a:pt x="66" y="3999"/>
                </a:lnTo>
                <a:lnTo>
                  <a:pt x="46" y="3976"/>
                </a:lnTo>
                <a:lnTo>
                  <a:pt x="27" y="3954"/>
                </a:lnTo>
                <a:lnTo>
                  <a:pt x="14" y="3935"/>
                </a:lnTo>
                <a:lnTo>
                  <a:pt x="5" y="3918"/>
                </a:lnTo>
                <a:lnTo>
                  <a:pt x="0" y="3904"/>
                </a:lnTo>
                <a:lnTo>
                  <a:pt x="11" y="3904"/>
                </a:lnTo>
                <a:lnTo>
                  <a:pt x="23" y="3904"/>
                </a:lnTo>
                <a:lnTo>
                  <a:pt x="39" y="3899"/>
                </a:lnTo>
                <a:lnTo>
                  <a:pt x="55" y="3895"/>
                </a:lnTo>
                <a:lnTo>
                  <a:pt x="72" y="3892"/>
                </a:lnTo>
                <a:lnTo>
                  <a:pt x="89" y="3891"/>
                </a:lnTo>
                <a:lnTo>
                  <a:pt x="107" y="3891"/>
                </a:lnTo>
                <a:lnTo>
                  <a:pt x="125" y="3892"/>
                </a:lnTo>
                <a:lnTo>
                  <a:pt x="143" y="3895"/>
                </a:lnTo>
                <a:lnTo>
                  <a:pt x="163" y="3897"/>
                </a:lnTo>
                <a:lnTo>
                  <a:pt x="182" y="3900"/>
                </a:lnTo>
                <a:lnTo>
                  <a:pt x="200" y="3905"/>
                </a:lnTo>
                <a:lnTo>
                  <a:pt x="221" y="3911"/>
                </a:lnTo>
                <a:lnTo>
                  <a:pt x="241" y="3916"/>
                </a:lnTo>
                <a:lnTo>
                  <a:pt x="279" y="3930"/>
                </a:lnTo>
                <a:lnTo>
                  <a:pt x="320" y="3945"/>
                </a:lnTo>
                <a:lnTo>
                  <a:pt x="397" y="3979"/>
                </a:lnTo>
                <a:lnTo>
                  <a:pt x="472" y="4013"/>
                </a:lnTo>
                <a:lnTo>
                  <a:pt x="507" y="4029"/>
                </a:lnTo>
                <a:lnTo>
                  <a:pt x="541" y="4044"/>
                </a:lnTo>
                <a:lnTo>
                  <a:pt x="571" y="4056"/>
                </a:lnTo>
                <a:lnTo>
                  <a:pt x="599" y="4065"/>
                </a:lnTo>
                <a:lnTo>
                  <a:pt x="644" y="4079"/>
                </a:lnTo>
                <a:lnTo>
                  <a:pt x="694" y="4092"/>
                </a:lnTo>
                <a:lnTo>
                  <a:pt x="749" y="4105"/>
                </a:lnTo>
                <a:lnTo>
                  <a:pt x="809" y="4119"/>
                </a:lnTo>
                <a:lnTo>
                  <a:pt x="872" y="4133"/>
                </a:lnTo>
                <a:lnTo>
                  <a:pt x="938" y="4147"/>
                </a:lnTo>
                <a:lnTo>
                  <a:pt x="1007" y="4159"/>
                </a:lnTo>
                <a:lnTo>
                  <a:pt x="1080" y="4172"/>
                </a:lnTo>
                <a:lnTo>
                  <a:pt x="1154" y="4184"/>
                </a:lnTo>
                <a:lnTo>
                  <a:pt x="1231" y="4196"/>
                </a:lnTo>
                <a:lnTo>
                  <a:pt x="1310" y="4206"/>
                </a:lnTo>
                <a:lnTo>
                  <a:pt x="1390" y="4215"/>
                </a:lnTo>
                <a:lnTo>
                  <a:pt x="1471" y="4224"/>
                </a:lnTo>
                <a:lnTo>
                  <a:pt x="1552" y="4231"/>
                </a:lnTo>
                <a:lnTo>
                  <a:pt x="1633" y="4238"/>
                </a:lnTo>
                <a:lnTo>
                  <a:pt x="1714" y="4243"/>
                </a:lnTo>
                <a:lnTo>
                  <a:pt x="1796" y="4246"/>
                </a:lnTo>
                <a:lnTo>
                  <a:pt x="1875" y="4247"/>
                </a:lnTo>
                <a:lnTo>
                  <a:pt x="1954" y="4247"/>
                </a:lnTo>
                <a:lnTo>
                  <a:pt x="2031" y="4245"/>
                </a:lnTo>
                <a:lnTo>
                  <a:pt x="2105" y="4242"/>
                </a:lnTo>
                <a:lnTo>
                  <a:pt x="2177" y="4235"/>
                </a:lnTo>
                <a:lnTo>
                  <a:pt x="2247" y="4227"/>
                </a:lnTo>
                <a:lnTo>
                  <a:pt x="2313" y="4216"/>
                </a:lnTo>
                <a:lnTo>
                  <a:pt x="2375" y="4203"/>
                </a:lnTo>
                <a:lnTo>
                  <a:pt x="2435" y="4187"/>
                </a:lnTo>
                <a:lnTo>
                  <a:pt x="2489" y="4168"/>
                </a:lnTo>
                <a:lnTo>
                  <a:pt x="2539" y="4147"/>
                </a:lnTo>
                <a:lnTo>
                  <a:pt x="2584" y="4123"/>
                </a:lnTo>
                <a:lnTo>
                  <a:pt x="2623" y="4095"/>
                </a:lnTo>
                <a:lnTo>
                  <a:pt x="2656" y="4064"/>
                </a:lnTo>
                <a:lnTo>
                  <a:pt x="2683" y="4031"/>
                </a:lnTo>
                <a:lnTo>
                  <a:pt x="2695" y="4011"/>
                </a:lnTo>
                <a:lnTo>
                  <a:pt x="2706" y="3989"/>
                </a:lnTo>
                <a:lnTo>
                  <a:pt x="2715" y="3962"/>
                </a:lnTo>
                <a:lnTo>
                  <a:pt x="2725" y="3934"/>
                </a:lnTo>
                <a:lnTo>
                  <a:pt x="2733" y="3902"/>
                </a:lnTo>
                <a:lnTo>
                  <a:pt x="2739" y="3868"/>
                </a:lnTo>
                <a:lnTo>
                  <a:pt x="2746" y="3832"/>
                </a:lnTo>
                <a:lnTo>
                  <a:pt x="2752" y="3793"/>
                </a:lnTo>
                <a:lnTo>
                  <a:pt x="2757" y="3753"/>
                </a:lnTo>
                <a:lnTo>
                  <a:pt x="2761" y="3711"/>
                </a:lnTo>
                <a:lnTo>
                  <a:pt x="2765" y="3668"/>
                </a:lnTo>
                <a:lnTo>
                  <a:pt x="2767" y="3624"/>
                </a:lnTo>
                <a:lnTo>
                  <a:pt x="2769" y="3579"/>
                </a:lnTo>
                <a:lnTo>
                  <a:pt x="2772" y="3533"/>
                </a:lnTo>
                <a:lnTo>
                  <a:pt x="2773" y="3487"/>
                </a:lnTo>
                <a:lnTo>
                  <a:pt x="2773" y="3440"/>
                </a:lnTo>
                <a:lnTo>
                  <a:pt x="2773" y="3346"/>
                </a:lnTo>
                <a:lnTo>
                  <a:pt x="2770" y="3255"/>
                </a:lnTo>
                <a:lnTo>
                  <a:pt x="2766" y="3166"/>
                </a:lnTo>
                <a:lnTo>
                  <a:pt x="2761" y="3083"/>
                </a:lnTo>
                <a:lnTo>
                  <a:pt x="2754" y="3006"/>
                </a:lnTo>
                <a:lnTo>
                  <a:pt x="2746" y="2937"/>
                </a:lnTo>
                <a:lnTo>
                  <a:pt x="2743" y="2906"/>
                </a:lnTo>
                <a:lnTo>
                  <a:pt x="2738" y="2879"/>
                </a:lnTo>
                <a:lnTo>
                  <a:pt x="2734" y="2855"/>
                </a:lnTo>
                <a:lnTo>
                  <a:pt x="2729" y="2833"/>
                </a:lnTo>
                <a:lnTo>
                  <a:pt x="2722" y="2806"/>
                </a:lnTo>
                <a:lnTo>
                  <a:pt x="2713" y="2777"/>
                </a:lnTo>
                <a:lnTo>
                  <a:pt x="2702" y="2746"/>
                </a:lnTo>
                <a:lnTo>
                  <a:pt x="2689" y="2715"/>
                </a:lnTo>
                <a:lnTo>
                  <a:pt x="2663" y="2651"/>
                </a:lnTo>
                <a:lnTo>
                  <a:pt x="2638" y="2582"/>
                </a:lnTo>
                <a:lnTo>
                  <a:pt x="2626" y="2548"/>
                </a:lnTo>
                <a:lnTo>
                  <a:pt x="2617" y="2511"/>
                </a:lnTo>
                <a:lnTo>
                  <a:pt x="2613" y="2494"/>
                </a:lnTo>
                <a:lnTo>
                  <a:pt x="2610" y="2476"/>
                </a:lnTo>
                <a:lnTo>
                  <a:pt x="2608" y="2457"/>
                </a:lnTo>
                <a:lnTo>
                  <a:pt x="2605" y="2439"/>
                </a:lnTo>
                <a:lnTo>
                  <a:pt x="2604" y="2421"/>
                </a:lnTo>
                <a:lnTo>
                  <a:pt x="2604" y="2403"/>
                </a:lnTo>
                <a:lnTo>
                  <a:pt x="2605" y="2384"/>
                </a:lnTo>
                <a:lnTo>
                  <a:pt x="2608" y="2366"/>
                </a:lnTo>
                <a:lnTo>
                  <a:pt x="2610" y="2348"/>
                </a:lnTo>
                <a:lnTo>
                  <a:pt x="2615" y="2329"/>
                </a:lnTo>
                <a:lnTo>
                  <a:pt x="2619" y="2310"/>
                </a:lnTo>
                <a:lnTo>
                  <a:pt x="2626" y="2291"/>
                </a:lnTo>
                <a:lnTo>
                  <a:pt x="2638" y="2274"/>
                </a:lnTo>
                <a:lnTo>
                  <a:pt x="2649" y="2257"/>
                </a:lnTo>
                <a:lnTo>
                  <a:pt x="2660" y="2240"/>
                </a:lnTo>
                <a:lnTo>
                  <a:pt x="2672" y="2223"/>
                </a:lnTo>
                <a:lnTo>
                  <a:pt x="2728" y="2222"/>
                </a:lnTo>
                <a:lnTo>
                  <a:pt x="2782" y="2218"/>
                </a:lnTo>
                <a:lnTo>
                  <a:pt x="2832" y="2210"/>
                </a:lnTo>
                <a:lnTo>
                  <a:pt x="2879" y="2201"/>
                </a:lnTo>
                <a:lnTo>
                  <a:pt x="2924" y="2187"/>
                </a:lnTo>
                <a:lnTo>
                  <a:pt x="2965" y="2171"/>
                </a:lnTo>
                <a:lnTo>
                  <a:pt x="3004" y="2153"/>
                </a:lnTo>
                <a:lnTo>
                  <a:pt x="3041" y="2131"/>
                </a:lnTo>
                <a:lnTo>
                  <a:pt x="3074" y="2108"/>
                </a:lnTo>
                <a:lnTo>
                  <a:pt x="3105" y="2082"/>
                </a:lnTo>
                <a:lnTo>
                  <a:pt x="3133" y="2053"/>
                </a:lnTo>
                <a:lnTo>
                  <a:pt x="3160" y="2023"/>
                </a:lnTo>
                <a:lnTo>
                  <a:pt x="3183" y="1990"/>
                </a:lnTo>
                <a:lnTo>
                  <a:pt x="3204" y="1956"/>
                </a:lnTo>
                <a:lnTo>
                  <a:pt x="3224" y="1919"/>
                </a:lnTo>
                <a:lnTo>
                  <a:pt x="3240" y="1881"/>
                </a:lnTo>
                <a:lnTo>
                  <a:pt x="3255" y="1841"/>
                </a:lnTo>
                <a:lnTo>
                  <a:pt x="3269" y="1800"/>
                </a:lnTo>
                <a:lnTo>
                  <a:pt x="3279" y="1757"/>
                </a:lnTo>
                <a:lnTo>
                  <a:pt x="3288" y="1713"/>
                </a:lnTo>
                <a:lnTo>
                  <a:pt x="3295" y="1667"/>
                </a:lnTo>
                <a:lnTo>
                  <a:pt x="3301" y="1620"/>
                </a:lnTo>
                <a:lnTo>
                  <a:pt x="3304" y="1573"/>
                </a:lnTo>
                <a:lnTo>
                  <a:pt x="3306" y="1525"/>
                </a:lnTo>
                <a:lnTo>
                  <a:pt x="3306" y="1476"/>
                </a:lnTo>
                <a:lnTo>
                  <a:pt x="3305" y="1426"/>
                </a:lnTo>
                <a:lnTo>
                  <a:pt x="3303" y="1375"/>
                </a:lnTo>
                <a:lnTo>
                  <a:pt x="3299" y="1324"/>
                </a:lnTo>
                <a:lnTo>
                  <a:pt x="3294" y="1272"/>
                </a:lnTo>
                <a:lnTo>
                  <a:pt x="3287" y="1221"/>
                </a:lnTo>
                <a:lnTo>
                  <a:pt x="3280" y="1169"/>
                </a:lnTo>
                <a:lnTo>
                  <a:pt x="3271" y="1118"/>
                </a:lnTo>
                <a:lnTo>
                  <a:pt x="3267" y="1095"/>
                </a:lnTo>
                <a:lnTo>
                  <a:pt x="3267" y="1074"/>
                </a:lnTo>
                <a:lnTo>
                  <a:pt x="3267" y="1054"/>
                </a:lnTo>
                <a:lnTo>
                  <a:pt x="3271" y="1035"/>
                </a:lnTo>
                <a:lnTo>
                  <a:pt x="3274" y="1017"/>
                </a:lnTo>
                <a:lnTo>
                  <a:pt x="3279" y="1000"/>
                </a:lnTo>
                <a:lnTo>
                  <a:pt x="3283" y="983"/>
                </a:lnTo>
                <a:lnTo>
                  <a:pt x="3289" y="965"/>
                </a:lnTo>
                <a:lnTo>
                  <a:pt x="3301" y="934"/>
                </a:lnTo>
                <a:lnTo>
                  <a:pt x="3311" y="904"/>
                </a:lnTo>
                <a:lnTo>
                  <a:pt x="3314" y="887"/>
                </a:lnTo>
                <a:lnTo>
                  <a:pt x="3317" y="873"/>
                </a:lnTo>
                <a:lnTo>
                  <a:pt x="3318" y="857"/>
                </a:lnTo>
                <a:lnTo>
                  <a:pt x="3317" y="841"/>
                </a:lnTo>
                <a:lnTo>
                  <a:pt x="3314" y="821"/>
                </a:lnTo>
                <a:lnTo>
                  <a:pt x="3310" y="802"/>
                </a:lnTo>
                <a:lnTo>
                  <a:pt x="3305" y="782"/>
                </a:lnTo>
                <a:lnTo>
                  <a:pt x="3299" y="762"/>
                </a:lnTo>
                <a:lnTo>
                  <a:pt x="3293" y="742"/>
                </a:lnTo>
                <a:lnTo>
                  <a:pt x="3286" y="721"/>
                </a:lnTo>
                <a:lnTo>
                  <a:pt x="3277" y="700"/>
                </a:lnTo>
                <a:lnTo>
                  <a:pt x="3267" y="679"/>
                </a:lnTo>
                <a:lnTo>
                  <a:pt x="3227" y="592"/>
                </a:lnTo>
                <a:lnTo>
                  <a:pt x="3182" y="499"/>
                </a:lnTo>
                <a:lnTo>
                  <a:pt x="3159" y="451"/>
                </a:lnTo>
                <a:lnTo>
                  <a:pt x="3136" y="401"/>
                </a:lnTo>
                <a:lnTo>
                  <a:pt x="3125" y="376"/>
                </a:lnTo>
                <a:lnTo>
                  <a:pt x="3115" y="350"/>
                </a:lnTo>
                <a:lnTo>
                  <a:pt x="3106" y="324"/>
                </a:lnTo>
                <a:lnTo>
                  <a:pt x="3097" y="297"/>
                </a:lnTo>
                <a:lnTo>
                  <a:pt x="3088" y="270"/>
                </a:lnTo>
                <a:lnTo>
                  <a:pt x="3080" y="243"/>
                </a:lnTo>
                <a:lnTo>
                  <a:pt x="3073" y="215"/>
                </a:lnTo>
                <a:lnTo>
                  <a:pt x="3067" y="187"/>
                </a:lnTo>
                <a:lnTo>
                  <a:pt x="3061" y="158"/>
                </a:lnTo>
                <a:lnTo>
                  <a:pt x="3057" y="128"/>
                </a:lnTo>
                <a:lnTo>
                  <a:pt x="3054" y="100"/>
                </a:lnTo>
                <a:lnTo>
                  <a:pt x="3052" y="69"/>
                </a:lnTo>
                <a:lnTo>
                  <a:pt x="3061" y="69"/>
                </a:lnTo>
                <a:lnTo>
                  <a:pt x="3069" y="69"/>
                </a:lnTo>
                <a:lnTo>
                  <a:pt x="3078" y="69"/>
                </a:lnTo>
                <a:lnTo>
                  <a:pt x="3086" y="69"/>
                </a:lnTo>
                <a:lnTo>
                  <a:pt x="3136" y="133"/>
                </a:lnTo>
                <a:lnTo>
                  <a:pt x="3185" y="196"/>
                </a:lnTo>
                <a:lnTo>
                  <a:pt x="3233" y="259"/>
                </a:lnTo>
                <a:lnTo>
                  <a:pt x="3282" y="323"/>
                </a:lnTo>
                <a:lnTo>
                  <a:pt x="3332" y="386"/>
                </a:lnTo>
                <a:lnTo>
                  <a:pt x="3381" y="449"/>
                </a:lnTo>
                <a:lnTo>
                  <a:pt x="3429" y="513"/>
                </a:lnTo>
                <a:lnTo>
                  <a:pt x="3478" y="576"/>
                </a:lnTo>
                <a:lnTo>
                  <a:pt x="3506" y="621"/>
                </a:lnTo>
                <a:lnTo>
                  <a:pt x="3532" y="666"/>
                </a:lnTo>
                <a:lnTo>
                  <a:pt x="3557" y="712"/>
                </a:lnTo>
                <a:lnTo>
                  <a:pt x="3582" y="759"/>
                </a:lnTo>
                <a:lnTo>
                  <a:pt x="3629" y="855"/>
                </a:lnTo>
                <a:lnTo>
                  <a:pt x="3676" y="950"/>
                </a:lnTo>
                <a:lnTo>
                  <a:pt x="3700" y="999"/>
                </a:lnTo>
                <a:lnTo>
                  <a:pt x="3724" y="1046"/>
                </a:lnTo>
                <a:lnTo>
                  <a:pt x="3750" y="1092"/>
                </a:lnTo>
                <a:lnTo>
                  <a:pt x="3776" y="1138"/>
                </a:lnTo>
                <a:lnTo>
                  <a:pt x="3802" y="1184"/>
                </a:lnTo>
                <a:lnTo>
                  <a:pt x="3831" y="1228"/>
                </a:lnTo>
                <a:lnTo>
                  <a:pt x="3861" y="1271"/>
                </a:lnTo>
                <a:lnTo>
                  <a:pt x="3893" y="1312"/>
                </a:lnTo>
                <a:lnTo>
                  <a:pt x="3908" y="1330"/>
                </a:lnTo>
                <a:lnTo>
                  <a:pt x="3922" y="1347"/>
                </a:lnTo>
                <a:lnTo>
                  <a:pt x="3937" y="1362"/>
                </a:lnTo>
                <a:lnTo>
                  <a:pt x="3952" y="1375"/>
                </a:lnTo>
                <a:lnTo>
                  <a:pt x="3968" y="1389"/>
                </a:lnTo>
                <a:lnTo>
                  <a:pt x="3984" y="1402"/>
                </a:lnTo>
                <a:lnTo>
                  <a:pt x="4002" y="1414"/>
                </a:lnTo>
                <a:lnTo>
                  <a:pt x="4018" y="1427"/>
                </a:lnTo>
                <a:lnTo>
                  <a:pt x="4052" y="1449"/>
                </a:lnTo>
                <a:lnTo>
                  <a:pt x="4087" y="1470"/>
                </a:lnTo>
                <a:lnTo>
                  <a:pt x="4123" y="1491"/>
                </a:lnTo>
                <a:lnTo>
                  <a:pt x="4158" y="1512"/>
                </a:lnTo>
                <a:lnTo>
                  <a:pt x="4195" y="1533"/>
                </a:lnTo>
                <a:lnTo>
                  <a:pt x="4231" y="1556"/>
                </a:lnTo>
                <a:lnTo>
                  <a:pt x="4249" y="1569"/>
                </a:lnTo>
                <a:lnTo>
                  <a:pt x="4266" y="1581"/>
                </a:lnTo>
                <a:lnTo>
                  <a:pt x="4284" y="1595"/>
                </a:lnTo>
                <a:lnTo>
                  <a:pt x="4302" y="1610"/>
                </a:lnTo>
                <a:lnTo>
                  <a:pt x="4319" y="1625"/>
                </a:lnTo>
                <a:lnTo>
                  <a:pt x="4336" y="1641"/>
                </a:lnTo>
                <a:lnTo>
                  <a:pt x="4353" y="1658"/>
                </a:lnTo>
                <a:lnTo>
                  <a:pt x="4370" y="1676"/>
                </a:lnTo>
                <a:lnTo>
                  <a:pt x="4386" y="1696"/>
                </a:lnTo>
                <a:lnTo>
                  <a:pt x="4402" y="1717"/>
                </a:lnTo>
                <a:lnTo>
                  <a:pt x="4418" y="1738"/>
                </a:lnTo>
                <a:lnTo>
                  <a:pt x="4434" y="1762"/>
                </a:lnTo>
                <a:lnTo>
                  <a:pt x="4465" y="1810"/>
                </a:lnTo>
                <a:lnTo>
                  <a:pt x="4499" y="1863"/>
                </a:lnTo>
                <a:lnTo>
                  <a:pt x="4536" y="1919"/>
                </a:lnTo>
                <a:lnTo>
                  <a:pt x="4576" y="1977"/>
                </a:lnTo>
                <a:lnTo>
                  <a:pt x="4598" y="2006"/>
                </a:lnTo>
                <a:lnTo>
                  <a:pt x="4620" y="2036"/>
                </a:lnTo>
                <a:lnTo>
                  <a:pt x="4643" y="2065"/>
                </a:lnTo>
                <a:lnTo>
                  <a:pt x="4667" y="2094"/>
                </a:lnTo>
                <a:lnTo>
                  <a:pt x="4691" y="2123"/>
                </a:lnTo>
                <a:lnTo>
                  <a:pt x="4716" y="2152"/>
                </a:lnTo>
                <a:lnTo>
                  <a:pt x="4741" y="2179"/>
                </a:lnTo>
                <a:lnTo>
                  <a:pt x="4769" y="2207"/>
                </a:lnTo>
                <a:lnTo>
                  <a:pt x="4795" y="2232"/>
                </a:lnTo>
                <a:lnTo>
                  <a:pt x="4824" y="2257"/>
                </a:lnTo>
                <a:lnTo>
                  <a:pt x="4852" y="2281"/>
                </a:lnTo>
                <a:lnTo>
                  <a:pt x="4882" y="2304"/>
                </a:lnTo>
                <a:lnTo>
                  <a:pt x="4912" y="2325"/>
                </a:lnTo>
                <a:lnTo>
                  <a:pt x="4943" y="2344"/>
                </a:lnTo>
                <a:lnTo>
                  <a:pt x="4974" y="2362"/>
                </a:lnTo>
                <a:lnTo>
                  <a:pt x="5006" y="2377"/>
                </a:lnTo>
                <a:lnTo>
                  <a:pt x="5039" y="2391"/>
                </a:lnTo>
                <a:lnTo>
                  <a:pt x="5072" y="2403"/>
                </a:lnTo>
                <a:lnTo>
                  <a:pt x="5107" y="2412"/>
                </a:lnTo>
                <a:lnTo>
                  <a:pt x="5141" y="2419"/>
                </a:lnTo>
                <a:lnTo>
                  <a:pt x="5177" y="2423"/>
                </a:lnTo>
                <a:lnTo>
                  <a:pt x="5212" y="2424"/>
                </a:lnTo>
                <a:lnTo>
                  <a:pt x="5249" y="2423"/>
                </a:lnTo>
                <a:lnTo>
                  <a:pt x="5286" y="2419"/>
                </a:lnTo>
                <a:lnTo>
                  <a:pt x="5312" y="2399"/>
                </a:lnTo>
                <a:lnTo>
                  <a:pt x="5341" y="2377"/>
                </a:lnTo>
                <a:lnTo>
                  <a:pt x="5376" y="2354"/>
                </a:lnTo>
                <a:lnTo>
                  <a:pt x="5412" y="2330"/>
                </a:lnTo>
                <a:lnTo>
                  <a:pt x="5491" y="2280"/>
                </a:lnTo>
                <a:lnTo>
                  <a:pt x="5575" y="2227"/>
                </a:lnTo>
                <a:lnTo>
                  <a:pt x="5615" y="2201"/>
                </a:lnTo>
                <a:lnTo>
                  <a:pt x="5655" y="2176"/>
                </a:lnTo>
                <a:lnTo>
                  <a:pt x="5693" y="2149"/>
                </a:lnTo>
                <a:lnTo>
                  <a:pt x="5729" y="2125"/>
                </a:lnTo>
                <a:lnTo>
                  <a:pt x="5759" y="2101"/>
                </a:lnTo>
                <a:lnTo>
                  <a:pt x="5787" y="2078"/>
                </a:lnTo>
                <a:lnTo>
                  <a:pt x="5800" y="2068"/>
                </a:lnTo>
                <a:lnTo>
                  <a:pt x="5810" y="2058"/>
                </a:lnTo>
                <a:lnTo>
                  <a:pt x="5820" y="2048"/>
                </a:lnTo>
                <a:lnTo>
                  <a:pt x="5828" y="2038"/>
                </a:lnTo>
                <a:lnTo>
                  <a:pt x="5836" y="2044"/>
                </a:lnTo>
                <a:lnTo>
                  <a:pt x="5845" y="2050"/>
                </a:lnTo>
                <a:lnTo>
                  <a:pt x="5853" y="2056"/>
                </a:lnTo>
                <a:lnTo>
                  <a:pt x="5863" y="2061"/>
                </a:lnTo>
                <a:lnTo>
                  <a:pt x="5871" y="2099"/>
                </a:lnTo>
                <a:lnTo>
                  <a:pt x="5877" y="2137"/>
                </a:lnTo>
                <a:lnTo>
                  <a:pt x="5883" y="2178"/>
                </a:lnTo>
                <a:lnTo>
                  <a:pt x="5888" y="2219"/>
                </a:lnTo>
                <a:lnTo>
                  <a:pt x="5897" y="2304"/>
                </a:lnTo>
                <a:lnTo>
                  <a:pt x="5905" y="2392"/>
                </a:lnTo>
                <a:lnTo>
                  <a:pt x="5913" y="2482"/>
                </a:lnTo>
                <a:lnTo>
                  <a:pt x="5923" y="2570"/>
                </a:lnTo>
                <a:lnTo>
                  <a:pt x="5929" y="2613"/>
                </a:lnTo>
                <a:lnTo>
                  <a:pt x="5937" y="2657"/>
                </a:lnTo>
                <a:lnTo>
                  <a:pt x="5945" y="2699"/>
                </a:lnTo>
                <a:lnTo>
                  <a:pt x="5954" y="2740"/>
                </a:lnTo>
                <a:lnTo>
                  <a:pt x="5970" y="2803"/>
                </a:lnTo>
                <a:lnTo>
                  <a:pt x="5986" y="2869"/>
                </a:lnTo>
                <a:lnTo>
                  <a:pt x="6003" y="2934"/>
                </a:lnTo>
                <a:lnTo>
                  <a:pt x="6021" y="3000"/>
                </a:lnTo>
                <a:lnTo>
                  <a:pt x="6038" y="3069"/>
                </a:lnTo>
                <a:lnTo>
                  <a:pt x="6056" y="3137"/>
                </a:lnTo>
                <a:lnTo>
                  <a:pt x="6073" y="3205"/>
                </a:lnTo>
                <a:lnTo>
                  <a:pt x="6090" y="3275"/>
                </a:lnTo>
                <a:lnTo>
                  <a:pt x="6109" y="3344"/>
                </a:lnTo>
                <a:lnTo>
                  <a:pt x="6126" y="3413"/>
                </a:lnTo>
                <a:lnTo>
                  <a:pt x="6143" y="3481"/>
                </a:lnTo>
                <a:lnTo>
                  <a:pt x="6159" y="3550"/>
                </a:lnTo>
                <a:lnTo>
                  <a:pt x="6175" y="3616"/>
                </a:lnTo>
                <a:lnTo>
                  <a:pt x="6191" y="3683"/>
                </a:lnTo>
                <a:lnTo>
                  <a:pt x="6205" y="3748"/>
                </a:lnTo>
                <a:lnTo>
                  <a:pt x="6220" y="3812"/>
                </a:lnTo>
                <a:lnTo>
                  <a:pt x="6226" y="3847"/>
                </a:lnTo>
                <a:lnTo>
                  <a:pt x="6231" y="3882"/>
                </a:lnTo>
                <a:lnTo>
                  <a:pt x="6236" y="3918"/>
                </a:lnTo>
                <a:lnTo>
                  <a:pt x="6238" y="3952"/>
                </a:lnTo>
                <a:lnTo>
                  <a:pt x="6243" y="4022"/>
                </a:lnTo>
                <a:lnTo>
                  <a:pt x="6244" y="4090"/>
                </a:lnTo>
                <a:lnTo>
                  <a:pt x="6245" y="4157"/>
                </a:lnTo>
                <a:lnTo>
                  <a:pt x="6247" y="4221"/>
                </a:lnTo>
                <a:lnTo>
                  <a:pt x="6248" y="4252"/>
                </a:lnTo>
                <a:lnTo>
                  <a:pt x="6251" y="4283"/>
                </a:lnTo>
                <a:lnTo>
                  <a:pt x="6254" y="4311"/>
                </a:lnTo>
                <a:lnTo>
                  <a:pt x="6258" y="4339"/>
                </a:lnTo>
                <a:lnTo>
                  <a:pt x="6263" y="4366"/>
                </a:lnTo>
                <a:lnTo>
                  <a:pt x="6270" y="4392"/>
                </a:lnTo>
                <a:lnTo>
                  <a:pt x="6278" y="4416"/>
                </a:lnTo>
                <a:lnTo>
                  <a:pt x="6287" y="4439"/>
                </a:lnTo>
                <a:lnTo>
                  <a:pt x="6299" y="4460"/>
                </a:lnTo>
                <a:lnTo>
                  <a:pt x="6313" y="4480"/>
                </a:lnTo>
                <a:lnTo>
                  <a:pt x="6329" y="4498"/>
                </a:lnTo>
                <a:lnTo>
                  <a:pt x="6347" y="4514"/>
                </a:lnTo>
                <a:lnTo>
                  <a:pt x="6368" y="4529"/>
                </a:lnTo>
                <a:lnTo>
                  <a:pt x="6392" y="4542"/>
                </a:lnTo>
                <a:lnTo>
                  <a:pt x="6418" y="4552"/>
                </a:lnTo>
                <a:lnTo>
                  <a:pt x="6448" y="4561"/>
                </a:lnTo>
                <a:lnTo>
                  <a:pt x="6480" y="4567"/>
                </a:lnTo>
                <a:lnTo>
                  <a:pt x="6516" y="4571"/>
                </a:lnTo>
                <a:lnTo>
                  <a:pt x="6555" y="4573"/>
                </a:lnTo>
                <a:lnTo>
                  <a:pt x="6599" y="4573"/>
                </a:lnTo>
                <a:lnTo>
                  <a:pt x="6623" y="4547"/>
                </a:lnTo>
                <a:lnTo>
                  <a:pt x="6646" y="4523"/>
                </a:lnTo>
                <a:lnTo>
                  <a:pt x="6669" y="4498"/>
                </a:lnTo>
                <a:lnTo>
                  <a:pt x="6692" y="4474"/>
                </a:lnTo>
                <a:lnTo>
                  <a:pt x="6715" y="4450"/>
                </a:lnTo>
                <a:lnTo>
                  <a:pt x="6738" y="4425"/>
                </a:lnTo>
                <a:lnTo>
                  <a:pt x="6760" y="4401"/>
                </a:lnTo>
                <a:lnTo>
                  <a:pt x="6783" y="4377"/>
                </a:lnTo>
                <a:lnTo>
                  <a:pt x="6798" y="4352"/>
                </a:lnTo>
                <a:lnTo>
                  <a:pt x="6812" y="4328"/>
                </a:lnTo>
                <a:lnTo>
                  <a:pt x="6825" y="4301"/>
                </a:lnTo>
                <a:lnTo>
                  <a:pt x="6835" y="4275"/>
                </a:lnTo>
                <a:lnTo>
                  <a:pt x="6845" y="4248"/>
                </a:lnTo>
                <a:lnTo>
                  <a:pt x="6854" y="4221"/>
                </a:lnTo>
                <a:lnTo>
                  <a:pt x="6863" y="4192"/>
                </a:lnTo>
                <a:lnTo>
                  <a:pt x="6872" y="4165"/>
                </a:lnTo>
                <a:lnTo>
                  <a:pt x="6886" y="4106"/>
                </a:lnTo>
                <a:lnTo>
                  <a:pt x="6901" y="4047"/>
                </a:lnTo>
                <a:lnTo>
                  <a:pt x="6916" y="3987"/>
                </a:lnTo>
                <a:lnTo>
                  <a:pt x="6933" y="3927"/>
                </a:lnTo>
                <a:lnTo>
                  <a:pt x="6956" y="3850"/>
                </a:lnTo>
                <a:lnTo>
                  <a:pt x="6979" y="3772"/>
                </a:lnTo>
                <a:lnTo>
                  <a:pt x="7000" y="3695"/>
                </a:lnTo>
                <a:lnTo>
                  <a:pt x="7020" y="3619"/>
                </a:lnTo>
                <a:lnTo>
                  <a:pt x="7041" y="3543"/>
                </a:lnTo>
                <a:lnTo>
                  <a:pt x="7059" y="3466"/>
                </a:lnTo>
                <a:lnTo>
                  <a:pt x="7079" y="3390"/>
                </a:lnTo>
                <a:lnTo>
                  <a:pt x="7097" y="3313"/>
                </a:lnTo>
                <a:lnTo>
                  <a:pt x="7117" y="3235"/>
                </a:lnTo>
                <a:lnTo>
                  <a:pt x="7135" y="3156"/>
                </a:lnTo>
                <a:lnTo>
                  <a:pt x="7153" y="3077"/>
                </a:lnTo>
                <a:lnTo>
                  <a:pt x="7173" y="2997"/>
                </a:lnTo>
                <a:lnTo>
                  <a:pt x="7192" y="2914"/>
                </a:lnTo>
                <a:lnTo>
                  <a:pt x="7213" y="2832"/>
                </a:lnTo>
                <a:lnTo>
                  <a:pt x="7233" y="2747"/>
                </a:lnTo>
                <a:lnTo>
                  <a:pt x="7256" y="2660"/>
                </a:lnTo>
                <a:lnTo>
                  <a:pt x="7277" y="2579"/>
                </a:lnTo>
                <a:lnTo>
                  <a:pt x="7298" y="2499"/>
                </a:lnTo>
                <a:lnTo>
                  <a:pt x="7318" y="2416"/>
                </a:lnTo>
                <a:lnTo>
                  <a:pt x="7340" y="2335"/>
                </a:lnTo>
                <a:lnTo>
                  <a:pt x="7361" y="2253"/>
                </a:lnTo>
                <a:lnTo>
                  <a:pt x="7381" y="2170"/>
                </a:lnTo>
                <a:lnTo>
                  <a:pt x="7402" y="2086"/>
                </a:lnTo>
                <a:lnTo>
                  <a:pt x="7421" y="2002"/>
                </a:lnTo>
                <a:lnTo>
                  <a:pt x="7442" y="1917"/>
                </a:lnTo>
                <a:lnTo>
                  <a:pt x="7461" y="1830"/>
                </a:lnTo>
                <a:lnTo>
                  <a:pt x="7480" y="1743"/>
                </a:lnTo>
                <a:lnTo>
                  <a:pt x="7499" y="1655"/>
                </a:lnTo>
                <a:lnTo>
                  <a:pt x="7516" y="1565"/>
                </a:lnTo>
                <a:lnTo>
                  <a:pt x="7535" y="1475"/>
                </a:lnTo>
                <a:lnTo>
                  <a:pt x="7551" y="1383"/>
                </a:lnTo>
                <a:lnTo>
                  <a:pt x="7567" y="1289"/>
                </a:lnTo>
                <a:lnTo>
                  <a:pt x="7572" y="1252"/>
                </a:lnTo>
                <a:lnTo>
                  <a:pt x="7577" y="1215"/>
                </a:lnTo>
                <a:lnTo>
                  <a:pt x="7579" y="1177"/>
                </a:lnTo>
                <a:lnTo>
                  <a:pt x="7582" y="1139"/>
                </a:lnTo>
                <a:lnTo>
                  <a:pt x="7582" y="1103"/>
                </a:lnTo>
                <a:lnTo>
                  <a:pt x="7582" y="1066"/>
                </a:lnTo>
                <a:lnTo>
                  <a:pt x="7580" y="1029"/>
                </a:lnTo>
                <a:lnTo>
                  <a:pt x="7577" y="993"/>
                </a:lnTo>
                <a:lnTo>
                  <a:pt x="7575" y="957"/>
                </a:lnTo>
                <a:lnTo>
                  <a:pt x="7570" y="921"/>
                </a:lnTo>
                <a:lnTo>
                  <a:pt x="7566" y="885"/>
                </a:lnTo>
                <a:lnTo>
                  <a:pt x="7560" y="850"/>
                </a:lnTo>
                <a:lnTo>
                  <a:pt x="7547" y="779"/>
                </a:lnTo>
                <a:lnTo>
                  <a:pt x="7533" y="709"/>
                </a:lnTo>
                <a:lnTo>
                  <a:pt x="7519" y="640"/>
                </a:lnTo>
                <a:lnTo>
                  <a:pt x="7503" y="573"/>
                </a:lnTo>
                <a:lnTo>
                  <a:pt x="7486" y="506"/>
                </a:lnTo>
                <a:lnTo>
                  <a:pt x="7472" y="440"/>
                </a:lnTo>
                <a:lnTo>
                  <a:pt x="7458" y="374"/>
                </a:lnTo>
                <a:lnTo>
                  <a:pt x="7445" y="310"/>
                </a:lnTo>
                <a:lnTo>
                  <a:pt x="7441" y="278"/>
                </a:lnTo>
                <a:lnTo>
                  <a:pt x="7436" y="246"/>
                </a:lnTo>
                <a:lnTo>
                  <a:pt x="7432" y="215"/>
                </a:lnTo>
                <a:lnTo>
                  <a:pt x="7428" y="184"/>
                </a:lnTo>
                <a:lnTo>
                  <a:pt x="7441" y="190"/>
                </a:lnTo>
                <a:lnTo>
                  <a:pt x="7452" y="196"/>
                </a:lnTo>
                <a:lnTo>
                  <a:pt x="7464" y="202"/>
                </a:lnTo>
                <a:lnTo>
                  <a:pt x="7475" y="207"/>
                </a:lnTo>
                <a:lnTo>
                  <a:pt x="7491" y="216"/>
                </a:lnTo>
                <a:lnTo>
                  <a:pt x="7506" y="226"/>
                </a:lnTo>
                <a:lnTo>
                  <a:pt x="7522" y="236"/>
                </a:lnTo>
                <a:lnTo>
                  <a:pt x="7536" y="246"/>
                </a:lnTo>
                <a:lnTo>
                  <a:pt x="7551" y="258"/>
                </a:lnTo>
                <a:lnTo>
                  <a:pt x="7564" y="270"/>
                </a:lnTo>
                <a:lnTo>
                  <a:pt x="7577" y="283"/>
                </a:lnTo>
                <a:lnTo>
                  <a:pt x="7591" y="297"/>
                </a:lnTo>
                <a:lnTo>
                  <a:pt x="7615" y="324"/>
                </a:lnTo>
                <a:lnTo>
                  <a:pt x="7639" y="354"/>
                </a:lnTo>
                <a:lnTo>
                  <a:pt x="7661" y="386"/>
                </a:lnTo>
                <a:lnTo>
                  <a:pt x="7682" y="418"/>
                </a:lnTo>
                <a:lnTo>
                  <a:pt x="7724" y="486"/>
                </a:lnTo>
                <a:lnTo>
                  <a:pt x="7763" y="553"/>
                </a:lnTo>
                <a:lnTo>
                  <a:pt x="7783" y="586"/>
                </a:lnTo>
                <a:lnTo>
                  <a:pt x="7803" y="618"/>
                </a:lnTo>
                <a:lnTo>
                  <a:pt x="7822" y="649"/>
                </a:lnTo>
                <a:lnTo>
                  <a:pt x="7844" y="679"/>
                </a:lnTo>
                <a:lnTo>
                  <a:pt x="7875" y="721"/>
                </a:lnTo>
                <a:lnTo>
                  <a:pt x="7913" y="771"/>
                </a:lnTo>
                <a:lnTo>
                  <a:pt x="7957" y="827"/>
                </a:lnTo>
                <a:lnTo>
                  <a:pt x="8006" y="887"/>
                </a:lnTo>
                <a:lnTo>
                  <a:pt x="8060" y="953"/>
                </a:lnTo>
                <a:lnTo>
                  <a:pt x="8119" y="1020"/>
                </a:lnTo>
                <a:lnTo>
                  <a:pt x="8178" y="1090"/>
                </a:lnTo>
                <a:lnTo>
                  <a:pt x="8239" y="1160"/>
                </a:lnTo>
                <a:lnTo>
                  <a:pt x="8302" y="1229"/>
                </a:lnTo>
                <a:lnTo>
                  <a:pt x="8363" y="1295"/>
                </a:lnTo>
                <a:lnTo>
                  <a:pt x="8423" y="1358"/>
                </a:lnTo>
                <a:lnTo>
                  <a:pt x="8482" y="1417"/>
                </a:lnTo>
                <a:lnTo>
                  <a:pt x="8509" y="1443"/>
                </a:lnTo>
                <a:lnTo>
                  <a:pt x="8537" y="1468"/>
                </a:lnTo>
                <a:lnTo>
                  <a:pt x="8562" y="1492"/>
                </a:lnTo>
                <a:lnTo>
                  <a:pt x="8587" y="1514"/>
                </a:lnTo>
                <a:lnTo>
                  <a:pt x="8610" y="1533"/>
                </a:lnTo>
                <a:lnTo>
                  <a:pt x="8633" y="1551"/>
                </a:lnTo>
                <a:lnTo>
                  <a:pt x="8654" y="1565"/>
                </a:lnTo>
                <a:lnTo>
                  <a:pt x="8673" y="1578"/>
                </a:lnTo>
                <a:lnTo>
                  <a:pt x="8697" y="1592"/>
                </a:lnTo>
                <a:lnTo>
                  <a:pt x="8721" y="1604"/>
                </a:lnTo>
                <a:lnTo>
                  <a:pt x="8746" y="1615"/>
                </a:lnTo>
                <a:lnTo>
                  <a:pt x="8773" y="1625"/>
                </a:lnTo>
                <a:lnTo>
                  <a:pt x="8799" y="1634"/>
                </a:lnTo>
                <a:lnTo>
                  <a:pt x="8825" y="1643"/>
                </a:lnTo>
                <a:lnTo>
                  <a:pt x="8853" y="1650"/>
                </a:lnTo>
                <a:lnTo>
                  <a:pt x="8880" y="1657"/>
                </a:lnTo>
                <a:lnTo>
                  <a:pt x="8938" y="1670"/>
                </a:lnTo>
                <a:lnTo>
                  <a:pt x="8997" y="1681"/>
                </a:lnTo>
                <a:lnTo>
                  <a:pt x="9058" y="1693"/>
                </a:lnTo>
                <a:lnTo>
                  <a:pt x="9122" y="1704"/>
                </a:lnTo>
                <a:lnTo>
                  <a:pt x="9177" y="1714"/>
                </a:lnTo>
                <a:lnTo>
                  <a:pt x="9228" y="1721"/>
                </a:lnTo>
                <a:lnTo>
                  <a:pt x="9278" y="1725"/>
                </a:lnTo>
                <a:lnTo>
                  <a:pt x="9322" y="1726"/>
                </a:lnTo>
                <a:lnTo>
                  <a:pt x="9365" y="1725"/>
                </a:lnTo>
                <a:lnTo>
                  <a:pt x="9404" y="1721"/>
                </a:lnTo>
                <a:lnTo>
                  <a:pt x="9441" y="1715"/>
                </a:lnTo>
                <a:lnTo>
                  <a:pt x="9476" y="1707"/>
                </a:lnTo>
                <a:lnTo>
                  <a:pt x="9508" y="1697"/>
                </a:lnTo>
                <a:lnTo>
                  <a:pt x="9538" y="1686"/>
                </a:lnTo>
                <a:lnTo>
                  <a:pt x="9565" y="1672"/>
                </a:lnTo>
                <a:lnTo>
                  <a:pt x="9593" y="1657"/>
                </a:lnTo>
                <a:lnTo>
                  <a:pt x="9618" y="1641"/>
                </a:lnTo>
                <a:lnTo>
                  <a:pt x="9641" y="1624"/>
                </a:lnTo>
                <a:lnTo>
                  <a:pt x="9664" y="1605"/>
                </a:lnTo>
                <a:lnTo>
                  <a:pt x="9685" y="1586"/>
                </a:lnTo>
                <a:lnTo>
                  <a:pt x="9707" y="1565"/>
                </a:lnTo>
                <a:lnTo>
                  <a:pt x="9728" y="1545"/>
                </a:lnTo>
                <a:lnTo>
                  <a:pt x="9748" y="1523"/>
                </a:lnTo>
                <a:lnTo>
                  <a:pt x="9769" y="1501"/>
                </a:lnTo>
                <a:lnTo>
                  <a:pt x="9810" y="1457"/>
                </a:lnTo>
                <a:lnTo>
                  <a:pt x="9854" y="1412"/>
                </a:lnTo>
                <a:lnTo>
                  <a:pt x="9877" y="1389"/>
                </a:lnTo>
                <a:lnTo>
                  <a:pt x="9900" y="1368"/>
                </a:lnTo>
                <a:lnTo>
                  <a:pt x="9926" y="1347"/>
                </a:lnTo>
                <a:lnTo>
                  <a:pt x="9952" y="1326"/>
                </a:lnTo>
                <a:lnTo>
                  <a:pt x="9981" y="1308"/>
                </a:lnTo>
                <a:lnTo>
                  <a:pt x="10011" y="1288"/>
                </a:lnTo>
                <a:lnTo>
                  <a:pt x="10043" y="1271"/>
                </a:lnTo>
                <a:lnTo>
                  <a:pt x="10077" y="1255"/>
                </a:lnTo>
                <a:lnTo>
                  <a:pt x="10089" y="1251"/>
                </a:lnTo>
                <a:lnTo>
                  <a:pt x="10100" y="1247"/>
                </a:lnTo>
                <a:lnTo>
                  <a:pt x="10110" y="1245"/>
                </a:lnTo>
                <a:lnTo>
                  <a:pt x="10121" y="1242"/>
                </a:lnTo>
                <a:lnTo>
                  <a:pt x="10131" y="1241"/>
                </a:lnTo>
                <a:lnTo>
                  <a:pt x="10140" y="1241"/>
                </a:lnTo>
                <a:lnTo>
                  <a:pt x="10150" y="1241"/>
                </a:lnTo>
                <a:lnTo>
                  <a:pt x="10160" y="1242"/>
                </a:lnTo>
                <a:lnTo>
                  <a:pt x="10178" y="1245"/>
                </a:lnTo>
                <a:lnTo>
                  <a:pt x="10196" y="1249"/>
                </a:lnTo>
                <a:lnTo>
                  <a:pt x="10213" y="1254"/>
                </a:lnTo>
                <a:lnTo>
                  <a:pt x="10232" y="1260"/>
                </a:lnTo>
                <a:lnTo>
                  <a:pt x="10249" y="1265"/>
                </a:lnTo>
                <a:lnTo>
                  <a:pt x="10267" y="1271"/>
                </a:lnTo>
                <a:lnTo>
                  <a:pt x="10285" y="1276"/>
                </a:lnTo>
                <a:lnTo>
                  <a:pt x="10304" y="1278"/>
                </a:lnTo>
                <a:lnTo>
                  <a:pt x="10314" y="1279"/>
                </a:lnTo>
                <a:lnTo>
                  <a:pt x="10323" y="1279"/>
                </a:lnTo>
                <a:lnTo>
                  <a:pt x="10334" y="1279"/>
                </a:lnTo>
                <a:lnTo>
                  <a:pt x="10344" y="1278"/>
                </a:lnTo>
                <a:lnTo>
                  <a:pt x="10354" y="1277"/>
                </a:lnTo>
                <a:lnTo>
                  <a:pt x="10366" y="1275"/>
                </a:lnTo>
                <a:lnTo>
                  <a:pt x="10377" y="1271"/>
                </a:lnTo>
                <a:lnTo>
                  <a:pt x="10389" y="1267"/>
                </a:lnTo>
                <a:lnTo>
                  <a:pt x="10461" y="1212"/>
                </a:lnTo>
                <a:lnTo>
                  <a:pt x="10533" y="1158"/>
                </a:lnTo>
                <a:lnTo>
                  <a:pt x="10605" y="1103"/>
                </a:lnTo>
                <a:lnTo>
                  <a:pt x="10676" y="1048"/>
                </a:lnTo>
                <a:lnTo>
                  <a:pt x="10748" y="993"/>
                </a:lnTo>
                <a:lnTo>
                  <a:pt x="10820" y="939"/>
                </a:lnTo>
                <a:lnTo>
                  <a:pt x="10892" y="884"/>
                </a:lnTo>
                <a:lnTo>
                  <a:pt x="10965" y="829"/>
                </a:lnTo>
                <a:lnTo>
                  <a:pt x="10993" y="795"/>
                </a:lnTo>
                <a:lnTo>
                  <a:pt x="11022" y="760"/>
                </a:lnTo>
                <a:lnTo>
                  <a:pt x="11051" y="726"/>
                </a:lnTo>
                <a:lnTo>
                  <a:pt x="11079" y="691"/>
                </a:lnTo>
                <a:lnTo>
                  <a:pt x="11109" y="656"/>
                </a:lnTo>
                <a:lnTo>
                  <a:pt x="11138" y="622"/>
                </a:lnTo>
                <a:lnTo>
                  <a:pt x="11166" y="587"/>
                </a:lnTo>
                <a:lnTo>
                  <a:pt x="11195" y="553"/>
                </a:lnTo>
                <a:lnTo>
                  <a:pt x="11222" y="538"/>
                </a:lnTo>
                <a:lnTo>
                  <a:pt x="11250" y="524"/>
                </a:lnTo>
                <a:lnTo>
                  <a:pt x="11277" y="510"/>
                </a:lnTo>
                <a:lnTo>
                  <a:pt x="11305" y="495"/>
                </a:lnTo>
                <a:lnTo>
                  <a:pt x="11331" y="481"/>
                </a:lnTo>
                <a:lnTo>
                  <a:pt x="11359" y="466"/>
                </a:lnTo>
                <a:lnTo>
                  <a:pt x="11386" y="452"/>
                </a:lnTo>
                <a:lnTo>
                  <a:pt x="11414" y="437"/>
                </a:lnTo>
                <a:lnTo>
                  <a:pt x="11423" y="416"/>
                </a:lnTo>
                <a:lnTo>
                  <a:pt x="11431" y="394"/>
                </a:lnTo>
                <a:lnTo>
                  <a:pt x="11440" y="373"/>
                </a:lnTo>
                <a:lnTo>
                  <a:pt x="11448" y="352"/>
                </a:lnTo>
                <a:lnTo>
                  <a:pt x="11457" y="330"/>
                </a:lnTo>
                <a:lnTo>
                  <a:pt x="11465" y="308"/>
                </a:lnTo>
                <a:lnTo>
                  <a:pt x="11474" y="286"/>
                </a:lnTo>
                <a:lnTo>
                  <a:pt x="11482" y="265"/>
                </a:lnTo>
                <a:lnTo>
                  <a:pt x="11497" y="246"/>
                </a:lnTo>
                <a:lnTo>
                  <a:pt x="11512" y="229"/>
                </a:lnTo>
                <a:lnTo>
                  <a:pt x="11529" y="212"/>
                </a:lnTo>
                <a:lnTo>
                  <a:pt x="11548" y="197"/>
                </a:lnTo>
                <a:lnTo>
                  <a:pt x="11586" y="167"/>
                </a:lnTo>
                <a:lnTo>
                  <a:pt x="11625" y="139"/>
                </a:lnTo>
                <a:lnTo>
                  <a:pt x="11646" y="124"/>
                </a:lnTo>
                <a:lnTo>
                  <a:pt x="11666" y="109"/>
                </a:lnTo>
                <a:lnTo>
                  <a:pt x="11684" y="93"/>
                </a:lnTo>
                <a:lnTo>
                  <a:pt x="11701" y="77"/>
                </a:lnTo>
                <a:lnTo>
                  <a:pt x="11718" y="60"/>
                </a:lnTo>
                <a:lnTo>
                  <a:pt x="11733" y="41"/>
                </a:lnTo>
                <a:lnTo>
                  <a:pt x="11741" y="31"/>
                </a:lnTo>
                <a:lnTo>
                  <a:pt x="11747" y="22"/>
                </a:lnTo>
                <a:lnTo>
                  <a:pt x="11754" y="11"/>
                </a:lnTo>
                <a:lnTo>
                  <a:pt x="11759" y="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CA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1427" y="1597820"/>
            <a:ext cx="7270576" cy="1102519"/>
          </a:xfrm>
        </p:spPr>
        <p:txBody>
          <a:bodyPr/>
          <a:lstStyle>
            <a:lvl1pPr algn="l">
              <a:defRPr b="1">
                <a:solidFill>
                  <a:srgbClr val="6699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1427" y="3093504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6605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645EBA-B626-42FA-81C3-8D2E3A1801E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2019-02-20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3AED9-8561-4A52-BA10-723CB4CEA75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8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645EBA-B626-42FA-81C3-8D2E3A1801E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2019-02-20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3AED9-8561-4A52-BA10-723CB4CEA75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9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645EBA-B626-42FA-81C3-8D2E3A1801E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2019-02-20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3AED9-8561-4A52-BA10-723CB4CEA75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12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645EBA-B626-42FA-81C3-8D2E3A1801E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2019-02-20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3AED9-8561-4A52-BA10-723CB4CEA75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9228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645EBA-B626-42FA-81C3-8D2E3A1801E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2019-02-20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3AED9-8561-4A52-BA10-723CB4CEA75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560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645EBA-B626-42FA-81C3-8D2E3A1801E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2019-02-20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3AED9-8561-4A52-BA10-723CB4CEA75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2515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645EBA-B626-42FA-81C3-8D2E3A1801E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2019-02-20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3AED9-8561-4A52-BA10-723CB4CEA75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89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D707-54DF-4786-B86C-17C1F89495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091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D707-54DF-4786-B86C-17C1F89495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967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D707-54DF-4786-B86C-17C1F89495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764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D707-54DF-4786-B86C-17C1F89495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05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D707-54DF-4786-B86C-17C1F89495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69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D707-54DF-4786-B86C-17C1F89495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031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D707-54DF-4786-B86C-17C1F89495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243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52458" cy="116759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467455" y="465070"/>
            <a:ext cx="5650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rgbClr val="E7C403"/>
                </a:solidFill>
                <a:latin typeface="+mj-lt"/>
              </a:rPr>
              <a:t>…………………………………………………………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4573" y="403877"/>
            <a:ext cx="5585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rgbClr val="669900"/>
                </a:solidFill>
                <a:latin typeface="+mj-lt"/>
              </a:rPr>
              <a:t>………………….…………………………………….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15817" y="342685"/>
            <a:ext cx="4931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rgbClr val="B91D21"/>
                </a:solidFill>
                <a:latin typeface="+mj-lt"/>
              </a:rPr>
              <a:t>……………………..………………………….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42504"/>
            <a:ext cx="8229600" cy="529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005576"/>
            <a:ext cx="8075240" cy="3618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AD707-54DF-4786-B86C-17C1F8949531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Freeform 6183" descr="Leaf RGB"/>
          <p:cNvSpPr>
            <a:spLocks/>
          </p:cNvSpPr>
          <p:nvPr userDrawn="1"/>
        </p:nvSpPr>
        <p:spPr bwMode="auto">
          <a:xfrm flipH="1">
            <a:off x="8216896" y="293006"/>
            <a:ext cx="531571" cy="486054"/>
          </a:xfrm>
          <a:custGeom>
            <a:avLst/>
            <a:gdLst>
              <a:gd name="T0" fmla="*/ 2147483647 w 18324"/>
              <a:gd name="T1" fmla="*/ 2147483647 h 18288"/>
              <a:gd name="T2" fmla="*/ 2147483647 w 18324"/>
              <a:gd name="T3" fmla="*/ 2147483647 h 18288"/>
              <a:gd name="T4" fmla="*/ 2147483647 w 18324"/>
              <a:gd name="T5" fmla="*/ 2147483647 h 18288"/>
              <a:gd name="T6" fmla="*/ 2147483647 w 18324"/>
              <a:gd name="T7" fmla="*/ 2147483647 h 18288"/>
              <a:gd name="T8" fmla="*/ 2147483647 w 18324"/>
              <a:gd name="T9" fmla="*/ 2147483647 h 18288"/>
              <a:gd name="T10" fmla="*/ 2147483647 w 18324"/>
              <a:gd name="T11" fmla="*/ 2147483647 h 18288"/>
              <a:gd name="T12" fmla="*/ 2147483647 w 18324"/>
              <a:gd name="T13" fmla="*/ 2147483647 h 18288"/>
              <a:gd name="T14" fmla="*/ 2147483647 w 18324"/>
              <a:gd name="T15" fmla="*/ 2147483647 h 18288"/>
              <a:gd name="T16" fmla="*/ 2147483647 w 18324"/>
              <a:gd name="T17" fmla="*/ 2147483647 h 18288"/>
              <a:gd name="T18" fmla="*/ 2147483647 w 18324"/>
              <a:gd name="T19" fmla="*/ 2147483647 h 18288"/>
              <a:gd name="T20" fmla="*/ 2147483647 w 18324"/>
              <a:gd name="T21" fmla="*/ 2147483647 h 18288"/>
              <a:gd name="T22" fmla="*/ 2147483647 w 18324"/>
              <a:gd name="T23" fmla="*/ 2147483647 h 18288"/>
              <a:gd name="T24" fmla="*/ 2147483647 w 18324"/>
              <a:gd name="T25" fmla="*/ 2147483647 h 18288"/>
              <a:gd name="T26" fmla="*/ 2147483647 w 18324"/>
              <a:gd name="T27" fmla="*/ 2147483647 h 18288"/>
              <a:gd name="T28" fmla="*/ 2147483647 w 18324"/>
              <a:gd name="T29" fmla="*/ 2147483647 h 18288"/>
              <a:gd name="T30" fmla="*/ 2147483647 w 18324"/>
              <a:gd name="T31" fmla="*/ 2147483647 h 18288"/>
              <a:gd name="T32" fmla="*/ 2147483647 w 18324"/>
              <a:gd name="T33" fmla="*/ 2147483647 h 18288"/>
              <a:gd name="T34" fmla="*/ 2147483647 w 18324"/>
              <a:gd name="T35" fmla="*/ 2147483647 h 18288"/>
              <a:gd name="T36" fmla="*/ 2147483647 w 18324"/>
              <a:gd name="T37" fmla="*/ 2147483647 h 18288"/>
              <a:gd name="T38" fmla="*/ 2147483647 w 18324"/>
              <a:gd name="T39" fmla="*/ 2147483647 h 18288"/>
              <a:gd name="T40" fmla="*/ 2147483647 w 18324"/>
              <a:gd name="T41" fmla="*/ 2147483647 h 18288"/>
              <a:gd name="T42" fmla="*/ 2147483647 w 18324"/>
              <a:gd name="T43" fmla="*/ 2147483647 h 18288"/>
              <a:gd name="T44" fmla="*/ 2147483647 w 18324"/>
              <a:gd name="T45" fmla="*/ 2147483647 h 18288"/>
              <a:gd name="T46" fmla="*/ 2147483647 w 18324"/>
              <a:gd name="T47" fmla="*/ 2147483647 h 18288"/>
              <a:gd name="T48" fmla="*/ 2147483647 w 18324"/>
              <a:gd name="T49" fmla="*/ 2147483647 h 18288"/>
              <a:gd name="T50" fmla="*/ 2147483647 w 18324"/>
              <a:gd name="T51" fmla="*/ 2147483647 h 18288"/>
              <a:gd name="T52" fmla="*/ 2147483647 w 18324"/>
              <a:gd name="T53" fmla="*/ 2147483647 h 18288"/>
              <a:gd name="T54" fmla="*/ 2147483647 w 18324"/>
              <a:gd name="T55" fmla="*/ 2147483647 h 18288"/>
              <a:gd name="T56" fmla="*/ 2147483647 w 18324"/>
              <a:gd name="T57" fmla="*/ 2147483647 h 18288"/>
              <a:gd name="T58" fmla="*/ 2147483647 w 18324"/>
              <a:gd name="T59" fmla="*/ 2147483647 h 18288"/>
              <a:gd name="T60" fmla="*/ 2147483647 w 18324"/>
              <a:gd name="T61" fmla="*/ 2147483647 h 18288"/>
              <a:gd name="T62" fmla="*/ 2147483647 w 18324"/>
              <a:gd name="T63" fmla="*/ 2147483647 h 18288"/>
              <a:gd name="T64" fmla="*/ 2147483647 w 18324"/>
              <a:gd name="T65" fmla="*/ 2147483647 h 18288"/>
              <a:gd name="T66" fmla="*/ 2147483647 w 18324"/>
              <a:gd name="T67" fmla="*/ 2147483647 h 18288"/>
              <a:gd name="T68" fmla="*/ 2147483647 w 18324"/>
              <a:gd name="T69" fmla="*/ 2147483647 h 18288"/>
              <a:gd name="T70" fmla="*/ 2147483647 w 18324"/>
              <a:gd name="T71" fmla="*/ 2147483647 h 18288"/>
              <a:gd name="T72" fmla="*/ 2147483647 w 18324"/>
              <a:gd name="T73" fmla="*/ 2147483647 h 18288"/>
              <a:gd name="T74" fmla="*/ 2147483647 w 18324"/>
              <a:gd name="T75" fmla="*/ 2147483647 h 18288"/>
              <a:gd name="T76" fmla="*/ 2147483647 w 18324"/>
              <a:gd name="T77" fmla="*/ 2147483647 h 18288"/>
              <a:gd name="T78" fmla="*/ 2147483647 w 18324"/>
              <a:gd name="T79" fmla="*/ 2147483647 h 18288"/>
              <a:gd name="T80" fmla="*/ 2147483647 w 18324"/>
              <a:gd name="T81" fmla="*/ 2147483647 h 18288"/>
              <a:gd name="T82" fmla="*/ 2147483647 w 18324"/>
              <a:gd name="T83" fmla="*/ 2147483647 h 18288"/>
              <a:gd name="T84" fmla="*/ 2147483647 w 18324"/>
              <a:gd name="T85" fmla="*/ 2147483647 h 18288"/>
              <a:gd name="T86" fmla="*/ 2147483647 w 18324"/>
              <a:gd name="T87" fmla="*/ 2147483647 h 18288"/>
              <a:gd name="T88" fmla="*/ 2147483647 w 18324"/>
              <a:gd name="T89" fmla="*/ 2147483647 h 18288"/>
              <a:gd name="T90" fmla="*/ 2147483647 w 18324"/>
              <a:gd name="T91" fmla="*/ 2147483647 h 18288"/>
              <a:gd name="T92" fmla="*/ 2147483647 w 18324"/>
              <a:gd name="T93" fmla="*/ 2147483647 h 18288"/>
              <a:gd name="T94" fmla="*/ 2147483647 w 18324"/>
              <a:gd name="T95" fmla="*/ 2147483647 h 18288"/>
              <a:gd name="T96" fmla="*/ 2147483647 w 18324"/>
              <a:gd name="T97" fmla="*/ 2147483647 h 18288"/>
              <a:gd name="T98" fmla="*/ 2147483647 w 18324"/>
              <a:gd name="T99" fmla="*/ 2147483647 h 18288"/>
              <a:gd name="T100" fmla="*/ 2147483647 w 18324"/>
              <a:gd name="T101" fmla="*/ 2147483647 h 18288"/>
              <a:gd name="T102" fmla="*/ 2147483647 w 18324"/>
              <a:gd name="T103" fmla="*/ 2147483647 h 18288"/>
              <a:gd name="T104" fmla="*/ 2147483647 w 18324"/>
              <a:gd name="T105" fmla="*/ 2147483647 h 18288"/>
              <a:gd name="T106" fmla="*/ 2147483647 w 18324"/>
              <a:gd name="T107" fmla="*/ 2147483647 h 18288"/>
              <a:gd name="T108" fmla="*/ 2147483647 w 18324"/>
              <a:gd name="T109" fmla="*/ 2147483647 h 18288"/>
              <a:gd name="T110" fmla="*/ 2147483647 w 18324"/>
              <a:gd name="T111" fmla="*/ 2147483647 h 18288"/>
              <a:gd name="T112" fmla="*/ 2147483647 w 18324"/>
              <a:gd name="T113" fmla="*/ 2147483647 h 18288"/>
              <a:gd name="T114" fmla="*/ 2147483647 w 18324"/>
              <a:gd name="T115" fmla="*/ 2147483647 h 18288"/>
              <a:gd name="T116" fmla="*/ 2147483647 w 18324"/>
              <a:gd name="T117" fmla="*/ 2147483647 h 18288"/>
              <a:gd name="T118" fmla="*/ 2147483647 w 18324"/>
              <a:gd name="T119" fmla="*/ 2147483647 h 18288"/>
              <a:gd name="T120" fmla="*/ 2147483647 w 18324"/>
              <a:gd name="T121" fmla="*/ 2147483647 h 18288"/>
              <a:gd name="T122" fmla="*/ 2147483647 w 18324"/>
              <a:gd name="T123" fmla="*/ 2147483647 h 182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324"/>
              <a:gd name="T187" fmla="*/ 0 h 18288"/>
              <a:gd name="T188" fmla="*/ 18324 w 18324"/>
              <a:gd name="T189" fmla="*/ 18288 h 1828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324" h="18288">
                <a:moveTo>
                  <a:pt x="11759" y="0"/>
                </a:moveTo>
                <a:lnTo>
                  <a:pt x="11767" y="0"/>
                </a:lnTo>
                <a:lnTo>
                  <a:pt x="11777" y="0"/>
                </a:lnTo>
                <a:lnTo>
                  <a:pt x="11785" y="0"/>
                </a:lnTo>
                <a:lnTo>
                  <a:pt x="11794" y="0"/>
                </a:lnTo>
                <a:lnTo>
                  <a:pt x="11794" y="26"/>
                </a:lnTo>
                <a:lnTo>
                  <a:pt x="11793" y="50"/>
                </a:lnTo>
                <a:lnTo>
                  <a:pt x="11788" y="74"/>
                </a:lnTo>
                <a:lnTo>
                  <a:pt x="11782" y="97"/>
                </a:lnTo>
                <a:lnTo>
                  <a:pt x="11774" y="120"/>
                </a:lnTo>
                <a:lnTo>
                  <a:pt x="11765" y="142"/>
                </a:lnTo>
                <a:lnTo>
                  <a:pt x="11754" y="164"/>
                </a:lnTo>
                <a:lnTo>
                  <a:pt x="11741" y="184"/>
                </a:lnTo>
                <a:lnTo>
                  <a:pt x="11726" y="204"/>
                </a:lnTo>
                <a:lnTo>
                  <a:pt x="11711" y="223"/>
                </a:lnTo>
                <a:lnTo>
                  <a:pt x="11694" y="243"/>
                </a:lnTo>
                <a:lnTo>
                  <a:pt x="11677" y="262"/>
                </a:lnTo>
                <a:lnTo>
                  <a:pt x="11640" y="300"/>
                </a:lnTo>
                <a:lnTo>
                  <a:pt x="11600" y="337"/>
                </a:lnTo>
                <a:lnTo>
                  <a:pt x="11560" y="373"/>
                </a:lnTo>
                <a:lnTo>
                  <a:pt x="11520" y="410"/>
                </a:lnTo>
                <a:lnTo>
                  <a:pt x="11501" y="429"/>
                </a:lnTo>
                <a:lnTo>
                  <a:pt x="11481" y="448"/>
                </a:lnTo>
                <a:lnTo>
                  <a:pt x="11463" y="467"/>
                </a:lnTo>
                <a:lnTo>
                  <a:pt x="11444" y="488"/>
                </a:lnTo>
                <a:lnTo>
                  <a:pt x="11427" y="507"/>
                </a:lnTo>
                <a:lnTo>
                  <a:pt x="11411" y="529"/>
                </a:lnTo>
                <a:lnTo>
                  <a:pt x="11396" y="550"/>
                </a:lnTo>
                <a:lnTo>
                  <a:pt x="11383" y="573"/>
                </a:lnTo>
                <a:lnTo>
                  <a:pt x="11371" y="594"/>
                </a:lnTo>
                <a:lnTo>
                  <a:pt x="11361" y="618"/>
                </a:lnTo>
                <a:lnTo>
                  <a:pt x="11352" y="642"/>
                </a:lnTo>
                <a:lnTo>
                  <a:pt x="11345" y="668"/>
                </a:lnTo>
                <a:lnTo>
                  <a:pt x="11345" y="702"/>
                </a:lnTo>
                <a:lnTo>
                  <a:pt x="11345" y="737"/>
                </a:lnTo>
                <a:lnTo>
                  <a:pt x="11345" y="772"/>
                </a:lnTo>
                <a:lnTo>
                  <a:pt x="11345" y="806"/>
                </a:lnTo>
                <a:lnTo>
                  <a:pt x="11345" y="841"/>
                </a:lnTo>
                <a:lnTo>
                  <a:pt x="11345" y="875"/>
                </a:lnTo>
                <a:lnTo>
                  <a:pt x="11345" y="910"/>
                </a:lnTo>
                <a:lnTo>
                  <a:pt x="11345" y="945"/>
                </a:lnTo>
                <a:lnTo>
                  <a:pt x="11337" y="969"/>
                </a:lnTo>
                <a:lnTo>
                  <a:pt x="11329" y="992"/>
                </a:lnTo>
                <a:lnTo>
                  <a:pt x="11319" y="1013"/>
                </a:lnTo>
                <a:lnTo>
                  <a:pt x="11308" y="1035"/>
                </a:lnTo>
                <a:lnTo>
                  <a:pt x="11297" y="1056"/>
                </a:lnTo>
                <a:lnTo>
                  <a:pt x="11285" y="1076"/>
                </a:lnTo>
                <a:lnTo>
                  <a:pt x="11274" y="1096"/>
                </a:lnTo>
                <a:lnTo>
                  <a:pt x="11261" y="1114"/>
                </a:lnTo>
                <a:lnTo>
                  <a:pt x="11236" y="1151"/>
                </a:lnTo>
                <a:lnTo>
                  <a:pt x="11212" y="1186"/>
                </a:lnTo>
                <a:lnTo>
                  <a:pt x="11201" y="1204"/>
                </a:lnTo>
                <a:lnTo>
                  <a:pt x="11190" y="1221"/>
                </a:lnTo>
                <a:lnTo>
                  <a:pt x="11180" y="1238"/>
                </a:lnTo>
                <a:lnTo>
                  <a:pt x="11172" y="1255"/>
                </a:lnTo>
                <a:lnTo>
                  <a:pt x="11167" y="1328"/>
                </a:lnTo>
                <a:lnTo>
                  <a:pt x="11163" y="1402"/>
                </a:lnTo>
                <a:lnTo>
                  <a:pt x="11159" y="1476"/>
                </a:lnTo>
                <a:lnTo>
                  <a:pt x="11155" y="1549"/>
                </a:lnTo>
                <a:lnTo>
                  <a:pt x="11150" y="1623"/>
                </a:lnTo>
                <a:lnTo>
                  <a:pt x="11146" y="1696"/>
                </a:lnTo>
                <a:lnTo>
                  <a:pt x="11141" y="1769"/>
                </a:lnTo>
                <a:lnTo>
                  <a:pt x="11138" y="1843"/>
                </a:lnTo>
                <a:lnTo>
                  <a:pt x="11142" y="1857"/>
                </a:lnTo>
                <a:lnTo>
                  <a:pt x="11148" y="1870"/>
                </a:lnTo>
                <a:lnTo>
                  <a:pt x="11154" y="1883"/>
                </a:lnTo>
                <a:lnTo>
                  <a:pt x="11162" y="1895"/>
                </a:lnTo>
                <a:lnTo>
                  <a:pt x="11168" y="1907"/>
                </a:lnTo>
                <a:lnTo>
                  <a:pt x="11176" y="1917"/>
                </a:lnTo>
                <a:lnTo>
                  <a:pt x="11186" y="1927"/>
                </a:lnTo>
                <a:lnTo>
                  <a:pt x="11195" y="1938"/>
                </a:lnTo>
                <a:lnTo>
                  <a:pt x="11215" y="1956"/>
                </a:lnTo>
                <a:lnTo>
                  <a:pt x="11236" y="1973"/>
                </a:lnTo>
                <a:lnTo>
                  <a:pt x="11258" y="1989"/>
                </a:lnTo>
                <a:lnTo>
                  <a:pt x="11280" y="2005"/>
                </a:lnTo>
                <a:lnTo>
                  <a:pt x="11301" y="2022"/>
                </a:lnTo>
                <a:lnTo>
                  <a:pt x="11323" y="2040"/>
                </a:lnTo>
                <a:lnTo>
                  <a:pt x="11343" y="2059"/>
                </a:lnTo>
                <a:lnTo>
                  <a:pt x="11362" y="2080"/>
                </a:lnTo>
                <a:lnTo>
                  <a:pt x="11371" y="2090"/>
                </a:lnTo>
                <a:lnTo>
                  <a:pt x="11379" y="2101"/>
                </a:lnTo>
                <a:lnTo>
                  <a:pt x="11386" y="2114"/>
                </a:lnTo>
                <a:lnTo>
                  <a:pt x="11393" y="2128"/>
                </a:lnTo>
                <a:lnTo>
                  <a:pt x="11400" y="2141"/>
                </a:lnTo>
                <a:lnTo>
                  <a:pt x="11406" y="2156"/>
                </a:lnTo>
                <a:lnTo>
                  <a:pt x="11410" y="2171"/>
                </a:lnTo>
                <a:lnTo>
                  <a:pt x="11414" y="2188"/>
                </a:lnTo>
                <a:lnTo>
                  <a:pt x="11419" y="2223"/>
                </a:lnTo>
                <a:lnTo>
                  <a:pt x="11423" y="2257"/>
                </a:lnTo>
                <a:lnTo>
                  <a:pt x="11425" y="2293"/>
                </a:lnTo>
                <a:lnTo>
                  <a:pt x="11426" y="2327"/>
                </a:lnTo>
                <a:lnTo>
                  <a:pt x="11425" y="2362"/>
                </a:lnTo>
                <a:lnTo>
                  <a:pt x="11423" y="2398"/>
                </a:lnTo>
                <a:lnTo>
                  <a:pt x="11420" y="2433"/>
                </a:lnTo>
                <a:lnTo>
                  <a:pt x="11417" y="2468"/>
                </a:lnTo>
                <a:lnTo>
                  <a:pt x="11408" y="2535"/>
                </a:lnTo>
                <a:lnTo>
                  <a:pt x="11398" y="2601"/>
                </a:lnTo>
                <a:lnTo>
                  <a:pt x="11387" y="2661"/>
                </a:lnTo>
                <a:lnTo>
                  <a:pt x="11379" y="2717"/>
                </a:lnTo>
                <a:lnTo>
                  <a:pt x="11377" y="2745"/>
                </a:lnTo>
                <a:lnTo>
                  <a:pt x="11376" y="2772"/>
                </a:lnTo>
                <a:lnTo>
                  <a:pt x="11377" y="2800"/>
                </a:lnTo>
                <a:lnTo>
                  <a:pt x="11379" y="2827"/>
                </a:lnTo>
                <a:lnTo>
                  <a:pt x="11384" y="2855"/>
                </a:lnTo>
                <a:lnTo>
                  <a:pt x="11390" y="2882"/>
                </a:lnTo>
                <a:lnTo>
                  <a:pt x="11398" y="2911"/>
                </a:lnTo>
                <a:lnTo>
                  <a:pt x="11406" y="2938"/>
                </a:lnTo>
                <a:lnTo>
                  <a:pt x="11416" y="2966"/>
                </a:lnTo>
                <a:lnTo>
                  <a:pt x="11426" y="2995"/>
                </a:lnTo>
                <a:lnTo>
                  <a:pt x="11439" y="3021"/>
                </a:lnTo>
                <a:lnTo>
                  <a:pt x="11453" y="3048"/>
                </a:lnTo>
                <a:lnTo>
                  <a:pt x="11466" y="3075"/>
                </a:lnTo>
                <a:lnTo>
                  <a:pt x="11481" y="3101"/>
                </a:lnTo>
                <a:lnTo>
                  <a:pt x="11497" y="3127"/>
                </a:lnTo>
                <a:lnTo>
                  <a:pt x="11514" y="3153"/>
                </a:lnTo>
                <a:lnTo>
                  <a:pt x="11532" y="3178"/>
                </a:lnTo>
                <a:lnTo>
                  <a:pt x="11550" y="3201"/>
                </a:lnTo>
                <a:lnTo>
                  <a:pt x="11568" y="3225"/>
                </a:lnTo>
                <a:lnTo>
                  <a:pt x="11586" y="3246"/>
                </a:lnTo>
                <a:lnTo>
                  <a:pt x="11606" y="3268"/>
                </a:lnTo>
                <a:lnTo>
                  <a:pt x="11625" y="3289"/>
                </a:lnTo>
                <a:lnTo>
                  <a:pt x="11645" y="3309"/>
                </a:lnTo>
                <a:lnTo>
                  <a:pt x="11664" y="3328"/>
                </a:lnTo>
                <a:lnTo>
                  <a:pt x="11684" y="3345"/>
                </a:lnTo>
                <a:lnTo>
                  <a:pt x="11704" y="3361"/>
                </a:lnTo>
                <a:lnTo>
                  <a:pt x="11724" y="3377"/>
                </a:lnTo>
                <a:lnTo>
                  <a:pt x="11743" y="3391"/>
                </a:lnTo>
                <a:lnTo>
                  <a:pt x="11762" y="3403"/>
                </a:lnTo>
                <a:lnTo>
                  <a:pt x="11781" y="3414"/>
                </a:lnTo>
                <a:lnTo>
                  <a:pt x="11800" y="3424"/>
                </a:lnTo>
                <a:lnTo>
                  <a:pt x="11817" y="3432"/>
                </a:lnTo>
                <a:lnTo>
                  <a:pt x="11846" y="3443"/>
                </a:lnTo>
                <a:lnTo>
                  <a:pt x="11877" y="3454"/>
                </a:lnTo>
                <a:lnTo>
                  <a:pt x="11909" y="3463"/>
                </a:lnTo>
                <a:lnTo>
                  <a:pt x="11943" y="3472"/>
                </a:lnTo>
                <a:lnTo>
                  <a:pt x="11977" y="3479"/>
                </a:lnTo>
                <a:lnTo>
                  <a:pt x="12013" y="3486"/>
                </a:lnTo>
                <a:lnTo>
                  <a:pt x="12049" y="3492"/>
                </a:lnTo>
                <a:lnTo>
                  <a:pt x="12086" y="3496"/>
                </a:lnTo>
                <a:lnTo>
                  <a:pt x="12124" y="3501"/>
                </a:lnTo>
                <a:lnTo>
                  <a:pt x="12163" y="3503"/>
                </a:lnTo>
                <a:lnTo>
                  <a:pt x="12201" y="3505"/>
                </a:lnTo>
                <a:lnTo>
                  <a:pt x="12240" y="3508"/>
                </a:lnTo>
                <a:lnTo>
                  <a:pt x="12281" y="3509"/>
                </a:lnTo>
                <a:lnTo>
                  <a:pt x="12322" y="3509"/>
                </a:lnTo>
                <a:lnTo>
                  <a:pt x="12362" y="3509"/>
                </a:lnTo>
                <a:lnTo>
                  <a:pt x="12403" y="3508"/>
                </a:lnTo>
                <a:lnTo>
                  <a:pt x="12484" y="3503"/>
                </a:lnTo>
                <a:lnTo>
                  <a:pt x="12567" y="3497"/>
                </a:lnTo>
                <a:lnTo>
                  <a:pt x="12647" y="3490"/>
                </a:lnTo>
                <a:lnTo>
                  <a:pt x="12726" y="3480"/>
                </a:lnTo>
                <a:lnTo>
                  <a:pt x="12803" y="3470"/>
                </a:lnTo>
                <a:lnTo>
                  <a:pt x="12877" y="3458"/>
                </a:lnTo>
                <a:lnTo>
                  <a:pt x="12948" y="3446"/>
                </a:lnTo>
                <a:lnTo>
                  <a:pt x="13015" y="3432"/>
                </a:lnTo>
                <a:lnTo>
                  <a:pt x="13036" y="3426"/>
                </a:lnTo>
                <a:lnTo>
                  <a:pt x="13062" y="3418"/>
                </a:lnTo>
                <a:lnTo>
                  <a:pt x="13087" y="3408"/>
                </a:lnTo>
                <a:lnTo>
                  <a:pt x="13114" y="3398"/>
                </a:lnTo>
                <a:lnTo>
                  <a:pt x="13174" y="3374"/>
                </a:lnTo>
                <a:lnTo>
                  <a:pt x="13235" y="3351"/>
                </a:lnTo>
                <a:lnTo>
                  <a:pt x="13265" y="3342"/>
                </a:lnTo>
                <a:lnTo>
                  <a:pt x="13296" y="3334"/>
                </a:lnTo>
                <a:lnTo>
                  <a:pt x="13312" y="3330"/>
                </a:lnTo>
                <a:lnTo>
                  <a:pt x="13327" y="3328"/>
                </a:lnTo>
                <a:lnTo>
                  <a:pt x="13342" y="3326"/>
                </a:lnTo>
                <a:lnTo>
                  <a:pt x="13357" y="3326"/>
                </a:lnTo>
                <a:lnTo>
                  <a:pt x="13372" y="3324"/>
                </a:lnTo>
                <a:lnTo>
                  <a:pt x="13386" y="3326"/>
                </a:lnTo>
                <a:lnTo>
                  <a:pt x="13399" y="3327"/>
                </a:lnTo>
                <a:lnTo>
                  <a:pt x="13413" y="3330"/>
                </a:lnTo>
                <a:lnTo>
                  <a:pt x="13427" y="3334"/>
                </a:lnTo>
                <a:lnTo>
                  <a:pt x="13440" y="3338"/>
                </a:lnTo>
                <a:lnTo>
                  <a:pt x="13452" y="3344"/>
                </a:lnTo>
                <a:lnTo>
                  <a:pt x="13464" y="3352"/>
                </a:lnTo>
                <a:lnTo>
                  <a:pt x="13448" y="3377"/>
                </a:lnTo>
                <a:lnTo>
                  <a:pt x="13431" y="3402"/>
                </a:lnTo>
                <a:lnTo>
                  <a:pt x="13414" y="3426"/>
                </a:lnTo>
                <a:lnTo>
                  <a:pt x="13396" y="3449"/>
                </a:lnTo>
                <a:lnTo>
                  <a:pt x="13377" y="3472"/>
                </a:lnTo>
                <a:lnTo>
                  <a:pt x="13357" y="3495"/>
                </a:lnTo>
                <a:lnTo>
                  <a:pt x="13336" y="3516"/>
                </a:lnTo>
                <a:lnTo>
                  <a:pt x="13315" y="3537"/>
                </a:lnTo>
                <a:lnTo>
                  <a:pt x="13293" y="3558"/>
                </a:lnTo>
                <a:lnTo>
                  <a:pt x="13271" y="3577"/>
                </a:lnTo>
                <a:lnTo>
                  <a:pt x="13248" y="3598"/>
                </a:lnTo>
                <a:lnTo>
                  <a:pt x="13225" y="3616"/>
                </a:lnTo>
                <a:lnTo>
                  <a:pt x="13178" y="3655"/>
                </a:lnTo>
                <a:lnTo>
                  <a:pt x="13130" y="3692"/>
                </a:lnTo>
                <a:lnTo>
                  <a:pt x="13081" y="3729"/>
                </a:lnTo>
                <a:lnTo>
                  <a:pt x="13033" y="3765"/>
                </a:lnTo>
                <a:lnTo>
                  <a:pt x="12986" y="3803"/>
                </a:lnTo>
                <a:lnTo>
                  <a:pt x="12939" y="3841"/>
                </a:lnTo>
                <a:lnTo>
                  <a:pt x="12916" y="3860"/>
                </a:lnTo>
                <a:lnTo>
                  <a:pt x="12894" y="3880"/>
                </a:lnTo>
                <a:lnTo>
                  <a:pt x="12873" y="3900"/>
                </a:lnTo>
                <a:lnTo>
                  <a:pt x="12851" y="3920"/>
                </a:lnTo>
                <a:lnTo>
                  <a:pt x="12830" y="3942"/>
                </a:lnTo>
                <a:lnTo>
                  <a:pt x="12811" y="3963"/>
                </a:lnTo>
                <a:lnTo>
                  <a:pt x="12791" y="3985"/>
                </a:lnTo>
                <a:lnTo>
                  <a:pt x="12773" y="4008"/>
                </a:lnTo>
                <a:lnTo>
                  <a:pt x="12684" y="4121"/>
                </a:lnTo>
                <a:lnTo>
                  <a:pt x="12595" y="4234"/>
                </a:lnTo>
                <a:lnTo>
                  <a:pt x="12507" y="4346"/>
                </a:lnTo>
                <a:lnTo>
                  <a:pt x="12420" y="4458"/>
                </a:lnTo>
                <a:lnTo>
                  <a:pt x="12332" y="4570"/>
                </a:lnTo>
                <a:lnTo>
                  <a:pt x="12245" y="4683"/>
                </a:lnTo>
                <a:lnTo>
                  <a:pt x="12158" y="4795"/>
                </a:lnTo>
                <a:lnTo>
                  <a:pt x="12072" y="4907"/>
                </a:lnTo>
                <a:lnTo>
                  <a:pt x="11986" y="5020"/>
                </a:lnTo>
                <a:lnTo>
                  <a:pt x="11901" y="5134"/>
                </a:lnTo>
                <a:lnTo>
                  <a:pt x="11817" y="5248"/>
                </a:lnTo>
                <a:lnTo>
                  <a:pt x="11732" y="5364"/>
                </a:lnTo>
                <a:lnTo>
                  <a:pt x="11648" y="5481"/>
                </a:lnTo>
                <a:lnTo>
                  <a:pt x="11566" y="5599"/>
                </a:lnTo>
                <a:lnTo>
                  <a:pt x="11483" y="5718"/>
                </a:lnTo>
                <a:lnTo>
                  <a:pt x="11402" y="5839"/>
                </a:lnTo>
                <a:lnTo>
                  <a:pt x="11385" y="5864"/>
                </a:lnTo>
                <a:lnTo>
                  <a:pt x="11365" y="5889"/>
                </a:lnTo>
                <a:lnTo>
                  <a:pt x="11346" y="5916"/>
                </a:lnTo>
                <a:lnTo>
                  <a:pt x="11325" y="5941"/>
                </a:lnTo>
                <a:lnTo>
                  <a:pt x="11282" y="5993"/>
                </a:lnTo>
                <a:lnTo>
                  <a:pt x="11236" y="6045"/>
                </a:lnTo>
                <a:lnTo>
                  <a:pt x="11190" y="6099"/>
                </a:lnTo>
                <a:lnTo>
                  <a:pt x="11144" y="6154"/>
                </a:lnTo>
                <a:lnTo>
                  <a:pt x="11122" y="6182"/>
                </a:lnTo>
                <a:lnTo>
                  <a:pt x="11099" y="6210"/>
                </a:lnTo>
                <a:lnTo>
                  <a:pt x="11078" y="6240"/>
                </a:lnTo>
                <a:lnTo>
                  <a:pt x="11056" y="6270"/>
                </a:lnTo>
                <a:lnTo>
                  <a:pt x="11037" y="6301"/>
                </a:lnTo>
                <a:lnTo>
                  <a:pt x="11017" y="6332"/>
                </a:lnTo>
                <a:lnTo>
                  <a:pt x="10999" y="6364"/>
                </a:lnTo>
                <a:lnTo>
                  <a:pt x="10982" y="6396"/>
                </a:lnTo>
                <a:lnTo>
                  <a:pt x="10966" y="6429"/>
                </a:lnTo>
                <a:lnTo>
                  <a:pt x="10952" y="6463"/>
                </a:lnTo>
                <a:lnTo>
                  <a:pt x="10939" y="6499"/>
                </a:lnTo>
                <a:lnTo>
                  <a:pt x="10928" y="6535"/>
                </a:lnTo>
                <a:lnTo>
                  <a:pt x="10920" y="6572"/>
                </a:lnTo>
                <a:lnTo>
                  <a:pt x="10912" y="6610"/>
                </a:lnTo>
                <a:lnTo>
                  <a:pt x="10907" y="6650"/>
                </a:lnTo>
                <a:lnTo>
                  <a:pt x="10905" y="6690"/>
                </a:lnTo>
                <a:lnTo>
                  <a:pt x="10904" y="6731"/>
                </a:lnTo>
                <a:lnTo>
                  <a:pt x="10906" y="6775"/>
                </a:lnTo>
                <a:lnTo>
                  <a:pt x="10911" y="6818"/>
                </a:lnTo>
                <a:lnTo>
                  <a:pt x="10919" y="6864"/>
                </a:lnTo>
                <a:lnTo>
                  <a:pt x="10927" y="6866"/>
                </a:lnTo>
                <a:lnTo>
                  <a:pt x="10936" y="6870"/>
                </a:lnTo>
                <a:lnTo>
                  <a:pt x="10944" y="6872"/>
                </a:lnTo>
                <a:lnTo>
                  <a:pt x="10953" y="6875"/>
                </a:lnTo>
                <a:lnTo>
                  <a:pt x="10975" y="6880"/>
                </a:lnTo>
                <a:lnTo>
                  <a:pt x="10999" y="6883"/>
                </a:lnTo>
                <a:lnTo>
                  <a:pt x="11023" y="6885"/>
                </a:lnTo>
                <a:lnTo>
                  <a:pt x="11049" y="6885"/>
                </a:lnTo>
                <a:lnTo>
                  <a:pt x="11076" y="6882"/>
                </a:lnTo>
                <a:lnTo>
                  <a:pt x="11103" y="6878"/>
                </a:lnTo>
                <a:lnTo>
                  <a:pt x="11132" y="6873"/>
                </a:lnTo>
                <a:lnTo>
                  <a:pt x="11160" y="6866"/>
                </a:lnTo>
                <a:lnTo>
                  <a:pt x="11190" y="6858"/>
                </a:lnTo>
                <a:lnTo>
                  <a:pt x="11221" y="6849"/>
                </a:lnTo>
                <a:lnTo>
                  <a:pt x="11251" y="6839"/>
                </a:lnTo>
                <a:lnTo>
                  <a:pt x="11282" y="6827"/>
                </a:lnTo>
                <a:lnTo>
                  <a:pt x="11314" y="6815"/>
                </a:lnTo>
                <a:lnTo>
                  <a:pt x="11345" y="6802"/>
                </a:lnTo>
                <a:lnTo>
                  <a:pt x="11376" y="6788"/>
                </a:lnTo>
                <a:lnTo>
                  <a:pt x="11407" y="6775"/>
                </a:lnTo>
                <a:lnTo>
                  <a:pt x="11469" y="6746"/>
                </a:lnTo>
                <a:lnTo>
                  <a:pt x="11528" y="6716"/>
                </a:lnTo>
                <a:lnTo>
                  <a:pt x="11585" y="6685"/>
                </a:lnTo>
                <a:lnTo>
                  <a:pt x="11639" y="6657"/>
                </a:lnTo>
                <a:lnTo>
                  <a:pt x="11688" y="6629"/>
                </a:lnTo>
                <a:lnTo>
                  <a:pt x="11734" y="6604"/>
                </a:lnTo>
                <a:lnTo>
                  <a:pt x="11773" y="6582"/>
                </a:lnTo>
                <a:lnTo>
                  <a:pt x="11805" y="6564"/>
                </a:lnTo>
                <a:lnTo>
                  <a:pt x="11846" y="6543"/>
                </a:lnTo>
                <a:lnTo>
                  <a:pt x="11889" y="6524"/>
                </a:lnTo>
                <a:lnTo>
                  <a:pt x="11931" y="6507"/>
                </a:lnTo>
                <a:lnTo>
                  <a:pt x="11974" y="6490"/>
                </a:lnTo>
                <a:lnTo>
                  <a:pt x="12061" y="6459"/>
                </a:lnTo>
                <a:lnTo>
                  <a:pt x="12150" y="6430"/>
                </a:lnTo>
                <a:lnTo>
                  <a:pt x="12239" y="6401"/>
                </a:lnTo>
                <a:lnTo>
                  <a:pt x="12329" y="6370"/>
                </a:lnTo>
                <a:lnTo>
                  <a:pt x="12373" y="6354"/>
                </a:lnTo>
                <a:lnTo>
                  <a:pt x="12418" y="6337"/>
                </a:lnTo>
                <a:lnTo>
                  <a:pt x="12463" y="6319"/>
                </a:lnTo>
                <a:lnTo>
                  <a:pt x="12507" y="6299"/>
                </a:lnTo>
                <a:lnTo>
                  <a:pt x="12553" y="6279"/>
                </a:lnTo>
                <a:lnTo>
                  <a:pt x="12598" y="6256"/>
                </a:lnTo>
                <a:lnTo>
                  <a:pt x="12642" y="6234"/>
                </a:lnTo>
                <a:lnTo>
                  <a:pt x="12687" y="6210"/>
                </a:lnTo>
                <a:lnTo>
                  <a:pt x="12732" y="6187"/>
                </a:lnTo>
                <a:lnTo>
                  <a:pt x="12775" y="6162"/>
                </a:lnTo>
                <a:lnTo>
                  <a:pt x="12820" y="6137"/>
                </a:lnTo>
                <a:lnTo>
                  <a:pt x="12863" y="6112"/>
                </a:lnTo>
                <a:lnTo>
                  <a:pt x="12950" y="6059"/>
                </a:lnTo>
                <a:lnTo>
                  <a:pt x="13036" y="6004"/>
                </a:lnTo>
                <a:lnTo>
                  <a:pt x="13121" y="5947"/>
                </a:lnTo>
                <a:lnTo>
                  <a:pt x="13205" y="5888"/>
                </a:lnTo>
                <a:lnTo>
                  <a:pt x="13286" y="5828"/>
                </a:lnTo>
                <a:lnTo>
                  <a:pt x="13366" y="5767"/>
                </a:lnTo>
                <a:lnTo>
                  <a:pt x="13445" y="5704"/>
                </a:lnTo>
                <a:lnTo>
                  <a:pt x="13522" y="5640"/>
                </a:lnTo>
                <a:lnTo>
                  <a:pt x="13598" y="5576"/>
                </a:lnTo>
                <a:lnTo>
                  <a:pt x="13670" y="5510"/>
                </a:lnTo>
                <a:lnTo>
                  <a:pt x="13741" y="5444"/>
                </a:lnTo>
                <a:lnTo>
                  <a:pt x="13809" y="5378"/>
                </a:lnTo>
                <a:lnTo>
                  <a:pt x="13872" y="5315"/>
                </a:lnTo>
                <a:lnTo>
                  <a:pt x="13969" y="5215"/>
                </a:lnTo>
                <a:lnTo>
                  <a:pt x="14026" y="5155"/>
                </a:lnTo>
                <a:lnTo>
                  <a:pt x="14088" y="5094"/>
                </a:lnTo>
                <a:lnTo>
                  <a:pt x="14152" y="5029"/>
                </a:lnTo>
                <a:lnTo>
                  <a:pt x="14217" y="4964"/>
                </a:lnTo>
                <a:lnTo>
                  <a:pt x="14281" y="4902"/>
                </a:lnTo>
                <a:lnTo>
                  <a:pt x="14345" y="4843"/>
                </a:lnTo>
                <a:lnTo>
                  <a:pt x="14405" y="4790"/>
                </a:lnTo>
                <a:lnTo>
                  <a:pt x="14460" y="4743"/>
                </a:lnTo>
                <a:lnTo>
                  <a:pt x="14485" y="4724"/>
                </a:lnTo>
                <a:lnTo>
                  <a:pt x="14509" y="4705"/>
                </a:lnTo>
                <a:lnTo>
                  <a:pt x="14531" y="4691"/>
                </a:lnTo>
                <a:lnTo>
                  <a:pt x="14550" y="4679"/>
                </a:lnTo>
                <a:lnTo>
                  <a:pt x="14568" y="4670"/>
                </a:lnTo>
                <a:lnTo>
                  <a:pt x="14582" y="4664"/>
                </a:lnTo>
                <a:lnTo>
                  <a:pt x="14595" y="4662"/>
                </a:lnTo>
                <a:lnTo>
                  <a:pt x="14604" y="4664"/>
                </a:lnTo>
                <a:lnTo>
                  <a:pt x="14590" y="4711"/>
                </a:lnTo>
                <a:lnTo>
                  <a:pt x="14579" y="4757"/>
                </a:lnTo>
                <a:lnTo>
                  <a:pt x="14570" y="4803"/>
                </a:lnTo>
                <a:lnTo>
                  <a:pt x="14562" y="4849"/>
                </a:lnTo>
                <a:lnTo>
                  <a:pt x="14556" y="4893"/>
                </a:lnTo>
                <a:lnTo>
                  <a:pt x="14552" y="4938"/>
                </a:lnTo>
                <a:lnTo>
                  <a:pt x="14549" y="4983"/>
                </a:lnTo>
                <a:lnTo>
                  <a:pt x="14548" y="5026"/>
                </a:lnTo>
                <a:lnTo>
                  <a:pt x="14549" y="5071"/>
                </a:lnTo>
                <a:lnTo>
                  <a:pt x="14550" y="5114"/>
                </a:lnTo>
                <a:lnTo>
                  <a:pt x="14554" y="5157"/>
                </a:lnTo>
                <a:lnTo>
                  <a:pt x="14557" y="5200"/>
                </a:lnTo>
                <a:lnTo>
                  <a:pt x="14562" y="5242"/>
                </a:lnTo>
                <a:lnTo>
                  <a:pt x="14569" y="5285"/>
                </a:lnTo>
                <a:lnTo>
                  <a:pt x="14576" y="5327"/>
                </a:lnTo>
                <a:lnTo>
                  <a:pt x="14582" y="5368"/>
                </a:lnTo>
                <a:lnTo>
                  <a:pt x="14600" y="5452"/>
                </a:lnTo>
                <a:lnTo>
                  <a:pt x="14619" y="5533"/>
                </a:lnTo>
                <a:lnTo>
                  <a:pt x="14639" y="5615"/>
                </a:lnTo>
                <a:lnTo>
                  <a:pt x="14659" y="5695"/>
                </a:lnTo>
                <a:lnTo>
                  <a:pt x="14680" y="5775"/>
                </a:lnTo>
                <a:lnTo>
                  <a:pt x="14698" y="5854"/>
                </a:lnTo>
                <a:lnTo>
                  <a:pt x="14707" y="5894"/>
                </a:lnTo>
                <a:lnTo>
                  <a:pt x="14715" y="5933"/>
                </a:lnTo>
                <a:lnTo>
                  <a:pt x="14723" y="5972"/>
                </a:lnTo>
                <a:lnTo>
                  <a:pt x="14730" y="6012"/>
                </a:lnTo>
                <a:lnTo>
                  <a:pt x="14722" y="6049"/>
                </a:lnTo>
                <a:lnTo>
                  <a:pt x="14713" y="6086"/>
                </a:lnTo>
                <a:lnTo>
                  <a:pt x="14705" y="6124"/>
                </a:lnTo>
                <a:lnTo>
                  <a:pt x="14696" y="6161"/>
                </a:lnTo>
                <a:lnTo>
                  <a:pt x="14719" y="6172"/>
                </a:lnTo>
                <a:lnTo>
                  <a:pt x="14742" y="6184"/>
                </a:lnTo>
                <a:lnTo>
                  <a:pt x="14766" y="6195"/>
                </a:lnTo>
                <a:lnTo>
                  <a:pt x="14789" y="6208"/>
                </a:lnTo>
                <a:lnTo>
                  <a:pt x="14842" y="6193"/>
                </a:lnTo>
                <a:lnTo>
                  <a:pt x="14910" y="6175"/>
                </a:lnTo>
                <a:lnTo>
                  <a:pt x="14991" y="6153"/>
                </a:lnTo>
                <a:lnTo>
                  <a:pt x="15083" y="6130"/>
                </a:lnTo>
                <a:lnTo>
                  <a:pt x="15183" y="6105"/>
                </a:lnTo>
                <a:lnTo>
                  <a:pt x="15288" y="6080"/>
                </a:lnTo>
                <a:lnTo>
                  <a:pt x="15397" y="6054"/>
                </a:lnTo>
                <a:lnTo>
                  <a:pt x="15507" y="6029"/>
                </a:lnTo>
                <a:lnTo>
                  <a:pt x="15617" y="6006"/>
                </a:lnTo>
                <a:lnTo>
                  <a:pt x="15723" y="5987"/>
                </a:lnTo>
                <a:lnTo>
                  <a:pt x="15774" y="5978"/>
                </a:lnTo>
                <a:lnTo>
                  <a:pt x="15824" y="5970"/>
                </a:lnTo>
                <a:lnTo>
                  <a:pt x="15872" y="5963"/>
                </a:lnTo>
                <a:lnTo>
                  <a:pt x="15917" y="5957"/>
                </a:lnTo>
                <a:lnTo>
                  <a:pt x="15960" y="5952"/>
                </a:lnTo>
                <a:lnTo>
                  <a:pt x="16000" y="5950"/>
                </a:lnTo>
                <a:lnTo>
                  <a:pt x="16038" y="5948"/>
                </a:lnTo>
                <a:lnTo>
                  <a:pt x="16072" y="5948"/>
                </a:lnTo>
                <a:lnTo>
                  <a:pt x="16103" y="5950"/>
                </a:lnTo>
                <a:lnTo>
                  <a:pt x="16130" y="5954"/>
                </a:lnTo>
                <a:lnTo>
                  <a:pt x="16153" y="5958"/>
                </a:lnTo>
                <a:lnTo>
                  <a:pt x="16170" y="5965"/>
                </a:lnTo>
                <a:lnTo>
                  <a:pt x="16170" y="5998"/>
                </a:lnTo>
                <a:lnTo>
                  <a:pt x="16172" y="6029"/>
                </a:lnTo>
                <a:lnTo>
                  <a:pt x="16174" y="6059"/>
                </a:lnTo>
                <a:lnTo>
                  <a:pt x="16178" y="6088"/>
                </a:lnTo>
                <a:lnTo>
                  <a:pt x="16184" y="6114"/>
                </a:lnTo>
                <a:lnTo>
                  <a:pt x="16190" y="6138"/>
                </a:lnTo>
                <a:lnTo>
                  <a:pt x="16197" y="6161"/>
                </a:lnTo>
                <a:lnTo>
                  <a:pt x="16206" y="6183"/>
                </a:lnTo>
                <a:lnTo>
                  <a:pt x="16217" y="6203"/>
                </a:lnTo>
                <a:lnTo>
                  <a:pt x="16228" y="6223"/>
                </a:lnTo>
                <a:lnTo>
                  <a:pt x="16241" y="6240"/>
                </a:lnTo>
                <a:lnTo>
                  <a:pt x="16255" y="6256"/>
                </a:lnTo>
                <a:lnTo>
                  <a:pt x="16269" y="6270"/>
                </a:lnTo>
                <a:lnTo>
                  <a:pt x="16285" y="6283"/>
                </a:lnTo>
                <a:lnTo>
                  <a:pt x="16303" y="6295"/>
                </a:lnTo>
                <a:lnTo>
                  <a:pt x="16321" y="6306"/>
                </a:lnTo>
                <a:lnTo>
                  <a:pt x="16340" y="6315"/>
                </a:lnTo>
                <a:lnTo>
                  <a:pt x="16360" y="6324"/>
                </a:lnTo>
                <a:lnTo>
                  <a:pt x="16382" y="6330"/>
                </a:lnTo>
                <a:lnTo>
                  <a:pt x="16405" y="6336"/>
                </a:lnTo>
                <a:lnTo>
                  <a:pt x="16427" y="6341"/>
                </a:lnTo>
                <a:lnTo>
                  <a:pt x="16452" y="6344"/>
                </a:lnTo>
                <a:lnTo>
                  <a:pt x="16477" y="6346"/>
                </a:lnTo>
                <a:lnTo>
                  <a:pt x="16503" y="6348"/>
                </a:lnTo>
                <a:lnTo>
                  <a:pt x="16531" y="6348"/>
                </a:lnTo>
                <a:lnTo>
                  <a:pt x="16559" y="6348"/>
                </a:lnTo>
                <a:lnTo>
                  <a:pt x="16588" y="6345"/>
                </a:lnTo>
                <a:lnTo>
                  <a:pt x="16618" y="6343"/>
                </a:lnTo>
                <a:lnTo>
                  <a:pt x="16648" y="6338"/>
                </a:lnTo>
                <a:lnTo>
                  <a:pt x="16681" y="6334"/>
                </a:lnTo>
                <a:lnTo>
                  <a:pt x="16713" y="6329"/>
                </a:lnTo>
                <a:lnTo>
                  <a:pt x="16746" y="6322"/>
                </a:lnTo>
                <a:lnTo>
                  <a:pt x="16844" y="6302"/>
                </a:lnTo>
                <a:lnTo>
                  <a:pt x="16942" y="6280"/>
                </a:lnTo>
                <a:lnTo>
                  <a:pt x="17038" y="6256"/>
                </a:lnTo>
                <a:lnTo>
                  <a:pt x="17134" y="6233"/>
                </a:lnTo>
                <a:lnTo>
                  <a:pt x="17229" y="6210"/>
                </a:lnTo>
                <a:lnTo>
                  <a:pt x="17325" y="6188"/>
                </a:lnTo>
                <a:lnTo>
                  <a:pt x="17372" y="6178"/>
                </a:lnTo>
                <a:lnTo>
                  <a:pt x="17420" y="6168"/>
                </a:lnTo>
                <a:lnTo>
                  <a:pt x="17468" y="6159"/>
                </a:lnTo>
                <a:lnTo>
                  <a:pt x="17515" y="6151"/>
                </a:lnTo>
                <a:lnTo>
                  <a:pt x="17564" y="6143"/>
                </a:lnTo>
                <a:lnTo>
                  <a:pt x="17612" y="6136"/>
                </a:lnTo>
                <a:lnTo>
                  <a:pt x="17660" y="6130"/>
                </a:lnTo>
                <a:lnTo>
                  <a:pt x="17709" y="6124"/>
                </a:lnTo>
                <a:lnTo>
                  <a:pt x="17757" y="6121"/>
                </a:lnTo>
                <a:lnTo>
                  <a:pt x="17806" y="6117"/>
                </a:lnTo>
                <a:lnTo>
                  <a:pt x="17856" y="6116"/>
                </a:lnTo>
                <a:lnTo>
                  <a:pt x="17905" y="6116"/>
                </a:lnTo>
                <a:lnTo>
                  <a:pt x="17954" y="6117"/>
                </a:lnTo>
                <a:lnTo>
                  <a:pt x="18004" y="6120"/>
                </a:lnTo>
                <a:lnTo>
                  <a:pt x="18055" y="6124"/>
                </a:lnTo>
                <a:lnTo>
                  <a:pt x="18105" y="6130"/>
                </a:lnTo>
                <a:lnTo>
                  <a:pt x="18157" y="6138"/>
                </a:lnTo>
                <a:lnTo>
                  <a:pt x="18208" y="6148"/>
                </a:lnTo>
                <a:lnTo>
                  <a:pt x="18260" y="6160"/>
                </a:lnTo>
                <a:lnTo>
                  <a:pt x="18313" y="6172"/>
                </a:lnTo>
                <a:lnTo>
                  <a:pt x="18318" y="6184"/>
                </a:lnTo>
                <a:lnTo>
                  <a:pt x="18324" y="6195"/>
                </a:lnTo>
                <a:lnTo>
                  <a:pt x="18315" y="6211"/>
                </a:lnTo>
                <a:lnTo>
                  <a:pt x="18311" y="6218"/>
                </a:lnTo>
                <a:lnTo>
                  <a:pt x="18306" y="6222"/>
                </a:lnTo>
                <a:lnTo>
                  <a:pt x="18290" y="6231"/>
                </a:lnTo>
                <a:lnTo>
                  <a:pt x="18264" y="6239"/>
                </a:lnTo>
                <a:lnTo>
                  <a:pt x="18239" y="6247"/>
                </a:lnTo>
                <a:lnTo>
                  <a:pt x="18214" y="6253"/>
                </a:lnTo>
                <a:lnTo>
                  <a:pt x="18190" y="6258"/>
                </a:lnTo>
                <a:lnTo>
                  <a:pt x="18164" y="6262"/>
                </a:lnTo>
                <a:lnTo>
                  <a:pt x="18138" y="6265"/>
                </a:lnTo>
                <a:lnTo>
                  <a:pt x="18113" y="6269"/>
                </a:lnTo>
                <a:lnTo>
                  <a:pt x="18088" y="6271"/>
                </a:lnTo>
                <a:lnTo>
                  <a:pt x="18037" y="6273"/>
                </a:lnTo>
                <a:lnTo>
                  <a:pt x="17986" y="6273"/>
                </a:lnTo>
                <a:lnTo>
                  <a:pt x="17936" y="6273"/>
                </a:lnTo>
                <a:lnTo>
                  <a:pt x="17885" y="6272"/>
                </a:lnTo>
                <a:lnTo>
                  <a:pt x="17836" y="6272"/>
                </a:lnTo>
                <a:lnTo>
                  <a:pt x="17787" y="6272"/>
                </a:lnTo>
                <a:lnTo>
                  <a:pt x="17763" y="6273"/>
                </a:lnTo>
                <a:lnTo>
                  <a:pt x="17739" y="6274"/>
                </a:lnTo>
                <a:lnTo>
                  <a:pt x="17715" y="6277"/>
                </a:lnTo>
                <a:lnTo>
                  <a:pt x="17692" y="6279"/>
                </a:lnTo>
                <a:lnTo>
                  <a:pt x="17669" y="6282"/>
                </a:lnTo>
                <a:lnTo>
                  <a:pt x="17646" y="6287"/>
                </a:lnTo>
                <a:lnTo>
                  <a:pt x="17624" y="6291"/>
                </a:lnTo>
                <a:lnTo>
                  <a:pt x="17601" y="6297"/>
                </a:lnTo>
                <a:lnTo>
                  <a:pt x="17580" y="6305"/>
                </a:lnTo>
                <a:lnTo>
                  <a:pt x="17559" y="6313"/>
                </a:lnTo>
                <a:lnTo>
                  <a:pt x="17538" y="6324"/>
                </a:lnTo>
                <a:lnTo>
                  <a:pt x="17518" y="6334"/>
                </a:lnTo>
                <a:lnTo>
                  <a:pt x="17510" y="6359"/>
                </a:lnTo>
                <a:lnTo>
                  <a:pt x="17503" y="6381"/>
                </a:lnTo>
                <a:lnTo>
                  <a:pt x="17495" y="6398"/>
                </a:lnTo>
                <a:lnTo>
                  <a:pt x="17488" y="6413"/>
                </a:lnTo>
                <a:lnTo>
                  <a:pt x="17480" y="6425"/>
                </a:lnTo>
                <a:lnTo>
                  <a:pt x="17473" y="6435"/>
                </a:lnTo>
                <a:lnTo>
                  <a:pt x="17464" y="6444"/>
                </a:lnTo>
                <a:lnTo>
                  <a:pt x="17455" y="6451"/>
                </a:lnTo>
                <a:lnTo>
                  <a:pt x="17446" y="6456"/>
                </a:lnTo>
                <a:lnTo>
                  <a:pt x="17434" y="6462"/>
                </a:lnTo>
                <a:lnTo>
                  <a:pt x="17422" y="6467"/>
                </a:lnTo>
                <a:lnTo>
                  <a:pt x="17408" y="6472"/>
                </a:lnTo>
                <a:lnTo>
                  <a:pt x="17375" y="6486"/>
                </a:lnTo>
                <a:lnTo>
                  <a:pt x="17333" y="6507"/>
                </a:lnTo>
                <a:lnTo>
                  <a:pt x="17307" y="6522"/>
                </a:lnTo>
                <a:lnTo>
                  <a:pt x="17277" y="6540"/>
                </a:lnTo>
                <a:lnTo>
                  <a:pt x="17245" y="6563"/>
                </a:lnTo>
                <a:lnTo>
                  <a:pt x="17209" y="6588"/>
                </a:lnTo>
                <a:lnTo>
                  <a:pt x="17171" y="6617"/>
                </a:lnTo>
                <a:lnTo>
                  <a:pt x="17130" y="6649"/>
                </a:lnTo>
                <a:lnTo>
                  <a:pt x="17087" y="6683"/>
                </a:lnTo>
                <a:lnTo>
                  <a:pt x="17042" y="6721"/>
                </a:lnTo>
                <a:lnTo>
                  <a:pt x="16998" y="6760"/>
                </a:lnTo>
                <a:lnTo>
                  <a:pt x="16951" y="6802"/>
                </a:lnTo>
                <a:lnTo>
                  <a:pt x="16904" y="6846"/>
                </a:lnTo>
                <a:lnTo>
                  <a:pt x="16856" y="6890"/>
                </a:lnTo>
                <a:lnTo>
                  <a:pt x="16809" y="6937"/>
                </a:lnTo>
                <a:lnTo>
                  <a:pt x="16761" y="6987"/>
                </a:lnTo>
                <a:lnTo>
                  <a:pt x="16715" y="7036"/>
                </a:lnTo>
                <a:lnTo>
                  <a:pt x="16669" y="7086"/>
                </a:lnTo>
                <a:lnTo>
                  <a:pt x="16624" y="7138"/>
                </a:lnTo>
                <a:lnTo>
                  <a:pt x="16581" y="7189"/>
                </a:lnTo>
                <a:lnTo>
                  <a:pt x="16540" y="7242"/>
                </a:lnTo>
                <a:lnTo>
                  <a:pt x="16501" y="7295"/>
                </a:lnTo>
                <a:lnTo>
                  <a:pt x="16464" y="7347"/>
                </a:lnTo>
                <a:lnTo>
                  <a:pt x="16431" y="7399"/>
                </a:lnTo>
                <a:lnTo>
                  <a:pt x="16400" y="7451"/>
                </a:lnTo>
                <a:lnTo>
                  <a:pt x="16374" y="7502"/>
                </a:lnTo>
                <a:lnTo>
                  <a:pt x="16350" y="7552"/>
                </a:lnTo>
                <a:lnTo>
                  <a:pt x="16331" y="7601"/>
                </a:lnTo>
                <a:lnTo>
                  <a:pt x="16316" y="7651"/>
                </a:lnTo>
                <a:lnTo>
                  <a:pt x="16306" y="7697"/>
                </a:lnTo>
                <a:lnTo>
                  <a:pt x="16301" y="7742"/>
                </a:lnTo>
                <a:lnTo>
                  <a:pt x="16301" y="7786"/>
                </a:lnTo>
                <a:lnTo>
                  <a:pt x="16308" y="7827"/>
                </a:lnTo>
                <a:lnTo>
                  <a:pt x="16320" y="7866"/>
                </a:lnTo>
                <a:lnTo>
                  <a:pt x="16330" y="7889"/>
                </a:lnTo>
                <a:lnTo>
                  <a:pt x="16342" y="7912"/>
                </a:lnTo>
                <a:lnTo>
                  <a:pt x="16354" y="7932"/>
                </a:lnTo>
                <a:lnTo>
                  <a:pt x="16367" y="7953"/>
                </a:lnTo>
                <a:lnTo>
                  <a:pt x="16381" y="7973"/>
                </a:lnTo>
                <a:lnTo>
                  <a:pt x="16395" y="7991"/>
                </a:lnTo>
                <a:lnTo>
                  <a:pt x="16410" y="8009"/>
                </a:lnTo>
                <a:lnTo>
                  <a:pt x="16425" y="8027"/>
                </a:lnTo>
                <a:lnTo>
                  <a:pt x="16456" y="8062"/>
                </a:lnTo>
                <a:lnTo>
                  <a:pt x="16488" y="8095"/>
                </a:lnTo>
                <a:lnTo>
                  <a:pt x="16520" y="8129"/>
                </a:lnTo>
                <a:lnTo>
                  <a:pt x="16550" y="8165"/>
                </a:lnTo>
                <a:lnTo>
                  <a:pt x="16548" y="8176"/>
                </a:lnTo>
                <a:lnTo>
                  <a:pt x="16544" y="8188"/>
                </a:lnTo>
                <a:lnTo>
                  <a:pt x="16542" y="8199"/>
                </a:lnTo>
                <a:lnTo>
                  <a:pt x="16539" y="8211"/>
                </a:lnTo>
                <a:lnTo>
                  <a:pt x="16531" y="8224"/>
                </a:lnTo>
                <a:lnTo>
                  <a:pt x="16523" y="8237"/>
                </a:lnTo>
                <a:lnTo>
                  <a:pt x="16513" y="8250"/>
                </a:lnTo>
                <a:lnTo>
                  <a:pt x="16505" y="8260"/>
                </a:lnTo>
                <a:lnTo>
                  <a:pt x="16495" y="8270"/>
                </a:lnTo>
                <a:lnTo>
                  <a:pt x="16486" y="8279"/>
                </a:lnTo>
                <a:lnTo>
                  <a:pt x="16476" y="8287"/>
                </a:lnTo>
                <a:lnTo>
                  <a:pt x="16464" y="8295"/>
                </a:lnTo>
                <a:lnTo>
                  <a:pt x="16454" y="8302"/>
                </a:lnTo>
                <a:lnTo>
                  <a:pt x="16442" y="8309"/>
                </a:lnTo>
                <a:lnTo>
                  <a:pt x="16431" y="8315"/>
                </a:lnTo>
                <a:lnTo>
                  <a:pt x="16419" y="8321"/>
                </a:lnTo>
                <a:lnTo>
                  <a:pt x="16395" y="8331"/>
                </a:lnTo>
                <a:lnTo>
                  <a:pt x="16369" y="8339"/>
                </a:lnTo>
                <a:lnTo>
                  <a:pt x="16316" y="8355"/>
                </a:lnTo>
                <a:lnTo>
                  <a:pt x="16261" y="8371"/>
                </a:lnTo>
                <a:lnTo>
                  <a:pt x="16233" y="8380"/>
                </a:lnTo>
                <a:lnTo>
                  <a:pt x="16204" y="8392"/>
                </a:lnTo>
                <a:lnTo>
                  <a:pt x="16176" y="8404"/>
                </a:lnTo>
                <a:lnTo>
                  <a:pt x="16147" y="8418"/>
                </a:lnTo>
                <a:lnTo>
                  <a:pt x="16116" y="8453"/>
                </a:lnTo>
                <a:lnTo>
                  <a:pt x="16084" y="8488"/>
                </a:lnTo>
                <a:lnTo>
                  <a:pt x="16052" y="8522"/>
                </a:lnTo>
                <a:lnTo>
                  <a:pt x="16021" y="8557"/>
                </a:lnTo>
                <a:lnTo>
                  <a:pt x="15997" y="8575"/>
                </a:lnTo>
                <a:lnTo>
                  <a:pt x="15972" y="8593"/>
                </a:lnTo>
                <a:lnTo>
                  <a:pt x="15944" y="8612"/>
                </a:lnTo>
                <a:lnTo>
                  <a:pt x="15917" y="8630"/>
                </a:lnTo>
                <a:lnTo>
                  <a:pt x="15857" y="8668"/>
                </a:lnTo>
                <a:lnTo>
                  <a:pt x="15794" y="8705"/>
                </a:lnTo>
                <a:lnTo>
                  <a:pt x="15729" y="8745"/>
                </a:lnTo>
                <a:lnTo>
                  <a:pt x="15661" y="8786"/>
                </a:lnTo>
                <a:lnTo>
                  <a:pt x="15594" y="8826"/>
                </a:lnTo>
                <a:lnTo>
                  <a:pt x="15525" y="8867"/>
                </a:lnTo>
                <a:lnTo>
                  <a:pt x="15459" y="8909"/>
                </a:lnTo>
                <a:lnTo>
                  <a:pt x="15393" y="8953"/>
                </a:lnTo>
                <a:lnTo>
                  <a:pt x="15362" y="8975"/>
                </a:lnTo>
                <a:lnTo>
                  <a:pt x="15331" y="8996"/>
                </a:lnTo>
                <a:lnTo>
                  <a:pt x="15302" y="9018"/>
                </a:lnTo>
                <a:lnTo>
                  <a:pt x="15273" y="9041"/>
                </a:lnTo>
                <a:lnTo>
                  <a:pt x="15247" y="9063"/>
                </a:lnTo>
                <a:lnTo>
                  <a:pt x="15220" y="9086"/>
                </a:lnTo>
                <a:lnTo>
                  <a:pt x="15196" y="9109"/>
                </a:lnTo>
                <a:lnTo>
                  <a:pt x="15173" y="9131"/>
                </a:lnTo>
                <a:lnTo>
                  <a:pt x="15152" y="9154"/>
                </a:lnTo>
                <a:lnTo>
                  <a:pt x="15132" y="9177"/>
                </a:lnTo>
                <a:lnTo>
                  <a:pt x="15115" y="9201"/>
                </a:lnTo>
                <a:lnTo>
                  <a:pt x="15099" y="9224"/>
                </a:lnTo>
                <a:lnTo>
                  <a:pt x="15086" y="9248"/>
                </a:lnTo>
                <a:lnTo>
                  <a:pt x="15075" y="9272"/>
                </a:lnTo>
                <a:lnTo>
                  <a:pt x="15065" y="9296"/>
                </a:lnTo>
                <a:lnTo>
                  <a:pt x="15058" y="9320"/>
                </a:lnTo>
                <a:lnTo>
                  <a:pt x="15051" y="9346"/>
                </a:lnTo>
                <a:lnTo>
                  <a:pt x="15046" y="9371"/>
                </a:lnTo>
                <a:lnTo>
                  <a:pt x="15044" y="9396"/>
                </a:lnTo>
                <a:lnTo>
                  <a:pt x="15043" y="9421"/>
                </a:lnTo>
                <a:lnTo>
                  <a:pt x="15043" y="9446"/>
                </a:lnTo>
                <a:lnTo>
                  <a:pt x="15044" y="9473"/>
                </a:lnTo>
                <a:lnTo>
                  <a:pt x="15046" y="9498"/>
                </a:lnTo>
                <a:lnTo>
                  <a:pt x="15051" y="9523"/>
                </a:lnTo>
                <a:lnTo>
                  <a:pt x="15055" y="9548"/>
                </a:lnTo>
                <a:lnTo>
                  <a:pt x="15062" y="9573"/>
                </a:lnTo>
                <a:lnTo>
                  <a:pt x="15069" y="9597"/>
                </a:lnTo>
                <a:lnTo>
                  <a:pt x="15077" y="9623"/>
                </a:lnTo>
                <a:lnTo>
                  <a:pt x="15086" y="9647"/>
                </a:lnTo>
                <a:lnTo>
                  <a:pt x="15096" y="9671"/>
                </a:lnTo>
                <a:lnTo>
                  <a:pt x="15106" y="9694"/>
                </a:lnTo>
                <a:lnTo>
                  <a:pt x="15117" y="9717"/>
                </a:lnTo>
                <a:lnTo>
                  <a:pt x="15129" y="9739"/>
                </a:lnTo>
                <a:lnTo>
                  <a:pt x="15140" y="9761"/>
                </a:lnTo>
                <a:lnTo>
                  <a:pt x="15153" y="9783"/>
                </a:lnTo>
                <a:lnTo>
                  <a:pt x="15165" y="9804"/>
                </a:lnTo>
                <a:lnTo>
                  <a:pt x="15179" y="9823"/>
                </a:lnTo>
                <a:lnTo>
                  <a:pt x="15192" y="9843"/>
                </a:lnTo>
                <a:lnTo>
                  <a:pt x="15205" y="9861"/>
                </a:lnTo>
                <a:lnTo>
                  <a:pt x="15219" y="9878"/>
                </a:lnTo>
                <a:lnTo>
                  <a:pt x="15246" y="9910"/>
                </a:lnTo>
                <a:lnTo>
                  <a:pt x="15272" y="9939"/>
                </a:lnTo>
                <a:lnTo>
                  <a:pt x="15335" y="10004"/>
                </a:lnTo>
                <a:lnTo>
                  <a:pt x="15398" y="10069"/>
                </a:lnTo>
                <a:lnTo>
                  <a:pt x="15461" y="10136"/>
                </a:lnTo>
                <a:lnTo>
                  <a:pt x="15524" y="10202"/>
                </a:lnTo>
                <a:lnTo>
                  <a:pt x="15556" y="10235"/>
                </a:lnTo>
                <a:lnTo>
                  <a:pt x="15589" y="10267"/>
                </a:lnTo>
                <a:lnTo>
                  <a:pt x="15622" y="10298"/>
                </a:lnTo>
                <a:lnTo>
                  <a:pt x="15656" y="10329"/>
                </a:lnTo>
                <a:lnTo>
                  <a:pt x="15690" y="10359"/>
                </a:lnTo>
                <a:lnTo>
                  <a:pt x="15724" y="10389"/>
                </a:lnTo>
                <a:lnTo>
                  <a:pt x="15760" y="10417"/>
                </a:lnTo>
                <a:lnTo>
                  <a:pt x="15795" y="10445"/>
                </a:lnTo>
                <a:lnTo>
                  <a:pt x="15832" y="10471"/>
                </a:lnTo>
                <a:lnTo>
                  <a:pt x="15870" y="10495"/>
                </a:lnTo>
                <a:lnTo>
                  <a:pt x="15908" y="10519"/>
                </a:lnTo>
                <a:lnTo>
                  <a:pt x="15948" y="10541"/>
                </a:lnTo>
                <a:lnTo>
                  <a:pt x="15988" y="10562"/>
                </a:lnTo>
                <a:lnTo>
                  <a:pt x="16029" y="10580"/>
                </a:lnTo>
                <a:lnTo>
                  <a:pt x="16071" y="10597"/>
                </a:lnTo>
                <a:lnTo>
                  <a:pt x="16116" y="10612"/>
                </a:lnTo>
                <a:lnTo>
                  <a:pt x="16161" y="10626"/>
                </a:lnTo>
                <a:lnTo>
                  <a:pt x="16206" y="10636"/>
                </a:lnTo>
                <a:lnTo>
                  <a:pt x="16255" y="10645"/>
                </a:lnTo>
                <a:lnTo>
                  <a:pt x="16304" y="10652"/>
                </a:lnTo>
                <a:lnTo>
                  <a:pt x="16354" y="10656"/>
                </a:lnTo>
                <a:lnTo>
                  <a:pt x="16407" y="10658"/>
                </a:lnTo>
                <a:lnTo>
                  <a:pt x="16461" y="10657"/>
                </a:lnTo>
                <a:lnTo>
                  <a:pt x="16516" y="10652"/>
                </a:lnTo>
                <a:lnTo>
                  <a:pt x="16516" y="10658"/>
                </a:lnTo>
                <a:lnTo>
                  <a:pt x="16516" y="10664"/>
                </a:lnTo>
                <a:lnTo>
                  <a:pt x="16508" y="10676"/>
                </a:lnTo>
                <a:lnTo>
                  <a:pt x="16498" y="10688"/>
                </a:lnTo>
                <a:lnTo>
                  <a:pt x="16489" y="10699"/>
                </a:lnTo>
                <a:lnTo>
                  <a:pt x="16481" y="10711"/>
                </a:lnTo>
                <a:lnTo>
                  <a:pt x="16427" y="10727"/>
                </a:lnTo>
                <a:lnTo>
                  <a:pt x="16372" y="10739"/>
                </a:lnTo>
                <a:lnTo>
                  <a:pt x="16318" y="10751"/>
                </a:lnTo>
                <a:lnTo>
                  <a:pt x="16261" y="10761"/>
                </a:lnTo>
                <a:lnTo>
                  <a:pt x="16205" y="10768"/>
                </a:lnTo>
                <a:lnTo>
                  <a:pt x="16149" y="10775"/>
                </a:lnTo>
                <a:lnTo>
                  <a:pt x="16093" y="10779"/>
                </a:lnTo>
                <a:lnTo>
                  <a:pt x="16036" y="10782"/>
                </a:lnTo>
                <a:lnTo>
                  <a:pt x="15977" y="10784"/>
                </a:lnTo>
                <a:lnTo>
                  <a:pt x="15920" y="10784"/>
                </a:lnTo>
                <a:lnTo>
                  <a:pt x="15862" y="10784"/>
                </a:lnTo>
                <a:lnTo>
                  <a:pt x="15802" y="10783"/>
                </a:lnTo>
                <a:lnTo>
                  <a:pt x="15684" y="10778"/>
                </a:lnTo>
                <a:lnTo>
                  <a:pt x="15565" y="10771"/>
                </a:lnTo>
                <a:lnTo>
                  <a:pt x="15444" y="10764"/>
                </a:lnTo>
                <a:lnTo>
                  <a:pt x="15322" y="10756"/>
                </a:lnTo>
                <a:lnTo>
                  <a:pt x="15262" y="10754"/>
                </a:lnTo>
                <a:lnTo>
                  <a:pt x="15200" y="10751"/>
                </a:lnTo>
                <a:lnTo>
                  <a:pt x="15139" y="10748"/>
                </a:lnTo>
                <a:lnTo>
                  <a:pt x="15077" y="10747"/>
                </a:lnTo>
                <a:lnTo>
                  <a:pt x="15015" y="10747"/>
                </a:lnTo>
                <a:lnTo>
                  <a:pt x="14954" y="10747"/>
                </a:lnTo>
                <a:lnTo>
                  <a:pt x="14892" y="10749"/>
                </a:lnTo>
                <a:lnTo>
                  <a:pt x="14830" y="10752"/>
                </a:lnTo>
                <a:lnTo>
                  <a:pt x="14768" y="10756"/>
                </a:lnTo>
                <a:lnTo>
                  <a:pt x="14705" y="10762"/>
                </a:lnTo>
                <a:lnTo>
                  <a:pt x="14643" y="10770"/>
                </a:lnTo>
                <a:lnTo>
                  <a:pt x="14581" y="10779"/>
                </a:lnTo>
                <a:lnTo>
                  <a:pt x="14439" y="10803"/>
                </a:lnTo>
                <a:lnTo>
                  <a:pt x="14296" y="10826"/>
                </a:lnTo>
                <a:lnTo>
                  <a:pt x="14152" y="10850"/>
                </a:lnTo>
                <a:lnTo>
                  <a:pt x="14006" y="10874"/>
                </a:lnTo>
                <a:lnTo>
                  <a:pt x="13860" y="10900"/>
                </a:lnTo>
                <a:lnTo>
                  <a:pt x="13713" y="10924"/>
                </a:lnTo>
                <a:lnTo>
                  <a:pt x="13564" y="10949"/>
                </a:lnTo>
                <a:lnTo>
                  <a:pt x="13417" y="10974"/>
                </a:lnTo>
                <a:lnTo>
                  <a:pt x="13268" y="10999"/>
                </a:lnTo>
                <a:lnTo>
                  <a:pt x="13119" y="11025"/>
                </a:lnTo>
                <a:lnTo>
                  <a:pt x="12970" y="11051"/>
                </a:lnTo>
                <a:lnTo>
                  <a:pt x="12822" y="11077"/>
                </a:lnTo>
                <a:lnTo>
                  <a:pt x="12673" y="11103"/>
                </a:lnTo>
                <a:lnTo>
                  <a:pt x="12526" y="11130"/>
                </a:lnTo>
                <a:lnTo>
                  <a:pt x="12378" y="11156"/>
                </a:lnTo>
                <a:lnTo>
                  <a:pt x="12231" y="11182"/>
                </a:lnTo>
                <a:lnTo>
                  <a:pt x="12210" y="11186"/>
                </a:lnTo>
                <a:lnTo>
                  <a:pt x="12189" y="11187"/>
                </a:lnTo>
                <a:lnTo>
                  <a:pt x="12168" y="11188"/>
                </a:lnTo>
                <a:lnTo>
                  <a:pt x="12149" y="11188"/>
                </a:lnTo>
                <a:lnTo>
                  <a:pt x="12112" y="11185"/>
                </a:lnTo>
                <a:lnTo>
                  <a:pt x="12076" y="11179"/>
                </a:lnTo>
                <a:lnTo>
                  <a:pt x="12040" y="11173"/>
                </a:lnTo>
                <a:lnTo>
                  <a:pt x="12005" y="11170"/>
                </a:lnTo>
                <a:lnTo>
                  <a:pt x="11987" y="11169"/>
                </a:lnTo>
                <a:lnTo>
                  <a:pt x="11969" y="11167"/>
                </a:lnTo>
                <a:lnTo>
                  <a:pt x="11951" y="11169"/>
                </a:lnTo>
                <a:lnTo>
                  <a:pt x="11932" y="11171"/>
                </a:lnTo>
                <a:lnTo>
                  <a:pt x="11897" y="11177"/>
                </a:lnTo>
                <a:lnTo>
                  <a:pt x="11860" y="11185"/>
                </a:lnTo>
                <a:lnTo>
                  <a:pt x="11821" y="11195"/>
                </a:lnTo>
                <a:lnTo>
                  <a:pt x="11780" y="11206"/>
                </a:lnTo>
                <a:lnTo>
                  <a:pt x="11738" y="11219"/>
                </a:lnTo>
                <a:lnTo>
                  <a:pt x="11693" y="11234"/>
                </a:lnTo>
                <a:lnTo>
                  <a:pt x="11648" y="11251"/>
                </a:lnTo>
                <a:lnTo>
                  <a:pt x="11603" y="11269"/>
                </a:lnTo>
                <a:lnTo>
                  <a:pt x="11556" y="11289"/>
                </a:lnTo>
                <a:lnTo>
                  <a:pt x="11507" y="11309"/>
                </a:lnTo>
                <a:lnTo>
                  <a:pt x="11461" y="11332"/>
                </a:lnTo>
                <a:lnTo>
                  <a:pt x="11412" y="11355"/>
                </a:lnTo>
                <a:lnTo>
                  <a:pt x="11364" y="11380"/>
                </a:lnTo>
                <a:lnTo>
                  <a:pt x="11317" y="11406"/>
                </a:lnTo>
                <a:lnTo>
                  <a:pt x="11270" y="11433"/>
                </a:lnTo>
                <a:lnTo>
                  <a:pt x="11225" y="11461"/>
                </a:lnTo>
                <a:lnTo>
                  <a:pt x="11179" y="11489"/>
                </a:lnTo>
                <a:lnTo>
                  <a:pt x="11135" y="11519"/>
                </a:lnTo>
                <a:lnTo>
                  <a:pt x="11093" y="11550"/>
                </a:lnTo>
                <a:lnTo>
                  <a:pt x="11052" y="11581"/>
                </a:lnTo>
                <a:lnTo>
                  <a:pt x="11013" y="11613"/>
                </a:lnTo>
                <a:lnTo>
                  <a:pt x="10976" y="11646"/>
                </a:lnTo>
                <a:lnTo>
                  <a:pt x="10942" y="11678"/>
                </a:lnTo>
                <a:lnTo>
                  <a:pt x="10910" y="11713"/>
                </a:lnTo>
                <a:lnTo>
                  <a:pt x="10880" y="11746"/>
                </a:lnTo>
                <a:lnTo>
                  <a:pt x="10854" y="11780"/>
                </a:lnTo>
                <a:lnTo>
                  <a:pt x="10829" y="11814"/>
                </a:lnTo>
                <a:lnTo>
                  <a:pt x="10810" y="11849"/>
                </a:lnTo>
                <a:lnTo>
                  <a:pt x="10794" y="11884"/>
                </a:lnTo>
                <a:lnTo>
                  <a:pt x="10781" y="11919"/>
                </a:lnTo>
                <a:lnTo>
                  <a:pt x="10773" y="11954"/>
                </a:lnTo>
                <a:lnTo>
                  <a:pt x="10769" y="11989"/>
                </a:lnTo>
                <a:lnTo>
                  <a:pt x="10770" y="12005"/>
                </a:lnTo>
                <a:lnTo>
                  <a:pt x="10777" y="12034"/>
                </a:lnTo>
                <a:lnTo>
                  <a:pt x="10786" y="12076"/>
                </a:lnTo>
                <a:lnTo>
                  <a:pt x="10799" y="12128"/>
                </a:lnTo>
                <a:lnTo>
                  <a:pt x="10813" y="12189"/>
                </a:lnTo>
                <a:lnTo>
                  <a:pt x="10831" y="12257"/>
                </a:lnTo>
                <a:lnTo>
                  <a:pt x="10850" y="12329"/>
                </a:lnTo>
                <a:lnTo>
                  <a:pt x="10870" y="12403"/>
                </a:lnTo>
                <a:lnTo>
                  <a:pt x="10889" y="12478"/>
                </a:lnTo>
                <a:lnTo>
                  <a:pt x="10910" y="12551"/>
                </a:lnTo>
                <a:lnTo>
                  <a:pt x="10929" y="12621"/>
                </a:lnTo>
                <a:lnTo>
                  <a:pt x="10947" y="12686"/>
                </a:lnTo>
                <a:lnTo>
                  <a:pt x="10963" y="12743"/>
                </a:lnTo>
                <a:lnTo>
                  <a:pt x="10978" y="12791"/>
                </a:lnTo>
                <a:lnTo>
                  <a:pt x="10990" y="12828"/>
                </a:lnTo>
                <a:lnTo>
                  <a:pt x="10999" y="12852"/>
                </a:lnTo>
                <a:lnTo>
                  <a:pt x="11017" y="12879"/>
                </a:lnTo>
                <a:lnTo>
                  <a:pt x="11037" y="12907"/>
                </a:lnTo>
                <a:lnTo>
                  <a:pt x="11055" y="12934"/>
                </a:lnTo>
                <a:lnTo>
                  <a:pt x="11073" y="12962"/>
                </a:lnTo>
                <a:lnTo>
                  <a:pt x="11093" y="12989"/>
                </a:lnTo>
                <a:lnTo>
                  <a:pt x="11111" y="13017"/>
                </a:lnTo>
                <a:lnTo>
                  <a:pt x="11130" y="13043"/>
                </a:lnTo>
                <a:lnTo>
                  <a:pt x="11149" y="13071"/>
                </a:lnTo>
                <a:lnTo>
                  <a:pt x="11164" y="13106"/>
                </a:lnTo>
                <a:lnTo>
                  <a:pt x="11176" y="13143"/>
                </a:lnTo>
                <a:lnTo>
                  <a:pt x="11188" y="13181"/>
                </a:lnTo>
                <a:lnTo>
                  <a:pt x="11198" y="13220"/>
                </a:lnTo>
                <a:lnTo>
                  <a:pt x="11207" y="13260"/>
                </a:lnTo>
                <a:lnTo>
                  <a:pt x="11217" y="13300"/>
                </a:lnTo>
                <a:lnTo>
                  <a:pt x="11223" y="13341"/>
                </a:lnTo>
                <a:lnTo>
                  <a:pt x="11231" y="13383"/>
                </a:lnTo>
                <a:lnTo>
                  <a:pt x="11246" y="13467"/>
                </a:lnTo>
                <a:lnTo>
                  <a:pt x="11264" y="13549"/>
                </a:lnTo>
                <a:lnTo>
                  <a:pt x="11273" y="13589"/>
                </a:lnTo>
                <a:lnTo>
                  <a:pt x="11284" y="13630"/>
                </a:lnTo>
                <a:lnTo>
                  <a:pt x="11296" y="13667"/>
                </a:lnTo>
                <a:lnTo>
                  <a:pt x="11310" y="13704"/>
                </a:lnTo>
                <a:lnTo>
                  <a:pt x="11340" y="13776"/>
                </a:lnTo>
                <a:lnTo>
                  <a:pt x="11372" y="13848"/>
                </a:lnTo>
                <a:lnTo>
                  <a:pt x="11406" y="13919"/>
                </a:lnTo>
                <a:lnTo>
                  <a:pt x="11440" y="13991"/>
                </a:lnTo>
                <a:lnTo>
                  <a:pt x="11474" y="14064"/>
                </a:lnTo>
                <a:lnTo>
                  <a:pt x="11510" y="14137"/>
                </a:lnTo>
                <a:lnTo>
                  <a:pt x="11545" y="14209"/>
                </a:lnTo>
                <a:lnTo>
                  <a:pt x="11580" y="14282"/>
                </a:lnTo>
                <a:lnTo>
                  <a:pt x="11614" y="14357"/>
                </a:lnTo>
                <a:lnTo>
                  <a:pt x="11647" y="14431"/>
                </a:lnTo>
                <a:lnTo>
                  <a:pt x="11678" y="14506"/>
                </a:lnTo>
                <a:lnTo>
                  <a:pt x="11709" y="14581"/>
                </a:lnTo>
                <a:lnTo>
                  <a:pt x="11723" y="14619"/>
                </a:lnTo>
                <a:lnTo>
                  <a:pt x="11737" y="14657"/>
                </a:lnTo>
                <a:lnTo>
                  <a:pt x="11750" y="14696"/>
                </a:lnTo>
                <a:lnTo>
                  <a:pt x="11762" y="14735"/>
                </a:lnTo>
                <a:lnTo>
                  <a:pt x="11774" y="14774"/>
                </a:lnTo>
                <a:lnTo>
                  <a:pt x="11786" y="14812"/>
                </a:lnTo>
                <a:lnTo>
                  <a:pt x="11796" y="14851"/>
                </a:lnTo>
                <a:lnTo>
                  <a:pt x="11805" y="14890"/>
                </a:lnTo>
                <a:lnTo>
                  <a:pt x="11800" y="14890"/>
                </a:lnTo>
                <a:lnTo>
                  <a:pt x="11794" y="14890"/>
                </a:lnTo>
                <a:lnTo>
                  <a:pt x="11788" y="14879"/>
                </a:lnTo>
                <a:lnTo>
                  <a:pt x="11782" y="14867"/>
                </a:lnTo>
                <a:lnTo>
                  <a:pt x="11755" y="14834"/>
                </a:lnTo>
                <a:lnTo>
                  <a:pt x="11727" y="14801"/>
                </a:lnTo>
                <a:lnTo>
                  <a:pt x="11700" y="14768"/>
                </a:lnTo>
                <a:lnTo>
                  <a:pt x="11672" y="14736"/>
                </a:lnTo>
                <a:lnTo>
                  <a:pt x="11645" y="14703"/>
                </a:lnTo>
                <a:lnTo>
                  <a:pt x="11619" y="14669"/>
                </a:lnTo>
                <a:lnTo>
                  <a:pt x="11591" y="14636"/>
                </a:lnTo>
                <a:lnTo>
                  <a:pt x="11564" y="14603"/>
                </a:lnTo>
                <a:lnTo>
                  <a:pt x="11504" y="14559"/>
                </a:lnTo>
                <a:lnTo>
                  <a:pt x="11443" y="14515"/>
                </a:lnTo>
                <a:lnTo>
                  <a:pt x="11384" y="14471"/>
                </a:lnTo>
                <a:lnTo>
                  <a:pt x="11324" y="14428"/>
                </a:lnTo>
                <a:lnTo>
                  <a:pt x="11265" y="14383"/>
                </a:lnTo>
                <a:lnTo>
                  <a:pt x="11205" y="14340"/>
                </a:lnTo>
                <a:lnTo>
                  <a:pt x="11146" y="14295"/>
                </a:lnTo>
                <a:lnTo>
                  <a:pt x="11085" y="14251"/>
                </a:lnTo>
                <a:lnTo>
                  <a:pt x="11025" y="14208"/>
                </a:lnTo>
                <a:lnTo>
                  <a:pt x="10966" y="14163"/>
                </a:lnTo>
                <a:lnTo>
                  <a:pt x="10906" y="14120"/>
                </a:lnTo>
                <a:lnTo>
                  <a:pt x="10847" y="14076"/>
                </a:lnTo>
                <a:lnTo>
                  <a:pt x="10787" y="14031"/>
                </a:lnTo>
                <a:lnTo>
                  <a:pt x="10726" y="13988"/>
                </a:lnTo>
                <a:lnTo>
                  <a:pt x="10667" y="13944"/>
                </a:lnTo>
                <a:lnTo>
                  <a:pt x="10607" y="13900"/>
                </a:lnTo>
                <a:lnTo>
                  <a:pt x="10533" y="13863"/>
                </a:lnTo>
                <a:lnTo>
                  <a:pt x="10458" y="13827"/>
                </a:lnTo>
                <a:lnTo>
                  <a:pt x="10383" y="13790"/>
                </a:lnTo>
                <a:lnTo>
                  <a:pt x="10308" y="13756"/>
                </a:lnTo>
                <a:lnTo>
                  <a:pt x="10233" y="13721"/>
                </a:lnTo>
                <a:lnTo>
                  <a:pt x="10157" y="13688"/>
                </a:lnTo>
                <a:lnTo>
                  <a:pt x="10082" y="13655"/>
                </a:lnTo>
                <a:lnTo>
                  <a:pt x="10006" y="13623"/>
                </a:lnTo>
                <a:lnTo>
                  <a:pt x="9854" y="13559"/>
                </a:lnTo>
                <a:lnTo>
                  <a:pt x="9703" y="13497"/>
                </a:lnTo>
                <a:lnTo>
                  <a:pt x="9550" y="13435"/>
                </a:lnTo>
                <a:lnTo>
                  <a:pt x="9399" y="13373"/>
                </a:lnTo>
                <a:lnTo>
                  <a:pt x="9248" y="13311"/>
                </a:lnTo>
                <a:lnTo>
                  <a:pt x="9098" y="13248"/>
                </a:lnTo>
                <a:lnTo>
                  <a:pt x="9022" y="13216"/>
                </a:lnTo>
                <a:lnTo>
                  <a:pt x="8948" y="13183"/>
                </a:lnTo>
                <a:lnTo>
                  <a:pt x="8875" y="13150"/>
                </a:lnTo>
                <a:lnTo>
                  <a:pt x="8800" y="13117"/>
                </a:lnTo>
                <a:lnTo>
                  <a:pt x="8727" y="13082"/>
                </a:lnTo>
                <a:lnTo>
                  <a:pt x="8654" y="13047"/>
                </a:lnTo>
                <a:lnTo>
                  <a:pt x="8580" y="13011"/>
                </a:lnTo>
                <a:lnTo>
                  <a:pt x="8508" y="12975"/>
                </a:lnTo>
                <a:lnTo>
                  <a:pt x="8436" y="12937"/>
                </a:lnTo>
                <a:lnTo>
                  <a:pt x="8365" y="12898"/>
                </a:lnTo>
                <a:lnTo>
                  <a:pt x="8294" y="12859"/>
                </a:lnTo>
                <a:lnTo>
                  <a:pt x="8223" y="12818"/>
                </a:lnTo>
                <a:lnTo>
                  <a:pt x="8175" y="12780"/>
                </a:lnTo>
                <a:lnTo>
                  <a:pt x="8126" y="12743"/>
                </a:lnTo>
                <a:lnTo>
                  <a:pt x="8076" y="12705"/>
                </a:lnTo>
                <a:lnTo>
                  <a:pt x="8027" y="12668"/>
                </a:lnTo>
                <a:lnTo>
                  <a:pt x="7979" y="12631"/>
                </a:lnTo>
                <a:lnTo>
                  <a:pt x="7930" y="12593"/>
                </a:lnTo>
                <a:lnTo>
                  <a:pt x="7880" y="12555"/>
                </a:lnTo>
                <a:lnTo>
                  <a:pt x="7831" y="12519"/>
                </a:lnTo>
                <a:lnTo>
                  <a:pt x="7812" y="12507"/>
                </a:lnTo>
                <a:lnTo>
                  <a:pt x="7791" y="12497"/>
                </a:lnTo>
                <a:lnTo>
                  <a:pt x="7769" y="12488"/>
                </a:lnTo>
                <a:lnTo>
                  <a:pt x="7749" y="12480"/>
                </a:lnTo>
                <a:lnTo>
                  <a:pt x="7727" y="12472"/>
                </a:lnTo>
                <a:lnTo>
                  <a:pt x="7704" y="12466"/>
                </a:lnTo>
                <a:lnTo>
                  <a:pt x="7682" y="12460"/>
                </a:lnTo>
                <a:lnTo>
                  <a:pt x="7659" y="12456"/>
                </a:lnTo>
                <a:lnTo>
                  <a:pt x="7612" y="12449"/>
                </a:lnTo>
                <a:lnTo>
                  <a:pt x="7566" y="12444"/>
                </a:lnTo>
                <a:lnTo>
                  <a:pt x="7517" y="12440"/>
                </a:lnTo>
                <a:lnTo>
                  <a:pt x="7470" y="12437"/>
                </a:lnTo>
                <a:lnTo>
                  <a:pt x="7422" y="12435"/>
                </a:lnTo>
                <a:lnTo>
                  <a:pt x="7374" y="12433"/>
                </a:lnTo>
                <a:lnTo>
                  <a:pt x="7327" y="12429"/>
                </a:lnTo>
                <a:lnTo>
                  <a:pt x="7280" y="12425"/>
                </a:lnTo>
                <a:lnTo>
                  <a:pt x="7257" y="12421"/>
                </a:lnTo>
                <a:lnTo>
                  <a:pt x="7235" y="12418"/>
                </a:lnTo>
                <a:lnTo>
                  <a:pt x="7213" y="12413"/>
                </a:lnTo>
                <a:lnTo>
                  <a:pt x="7190" y="12409"/>
                </a:lnTo>
                <a:lnTo>
                  <a:pt x="7168" y="12403"/>
                </a:lnTo>
                <a:lnTo>
                  <a:pt x="7148" y="12396"/>
                </a:lnTo>
                <a:lnTo>
                  <a:pt x="7127" y="12388"/>
                </a:lnTo>
                <a:lnTo>
                  <a:pt x="7106" y="12380"/>
                </a:lnTo>
                <a:lnTo>
                  <a:pt x="7070" y="12362"/>
                </a:lnTo>
                <a:lnTo>
                  <a:pt x="7034" y="12340"/>
                </a:lnTo>
                <a:lnTo>
                  <a:pt x="6999" y="12316"/>
                </a:lnTo>
                <a:lnTo>
                  <a:pt x="6965" y="12289"/>
                </a:lnTo>
                <a:lnTo>
                  <a:pt x="6932" y="12259"/>
                </a:lnTo>
                <a:lnTo>
                  <a:pt x="6899" y="12227"/>
                </a:lnTo>
                <a:lnTo>
                  <a:pt x="6868" y="12192"/>
                </a:lnTo>
                <a:lnTo>
                  <a:pt x="6838" y="12155"/>
                </a:lnTo>
                <a:lnTo>
                  <a:pt x="6809" y="12116"/>
                </a:lnTo>
                <a:lnTo>
                  <a:pt x="6780" y="12076"/>
                </a:lnTo>
                <a:lnTo>
                  <a:pt x="6754" y="12032"/>
                </a:lnTo>
                <a:lnTo>
                  <a:pt x="6727" y="11987"/>
                </a:lnTo>
                <a:lnTo>
                  <a:pt x="6702" y="11942"/>
                </a:lnTo>
                <a:lnTo>
                  <a:pt x="6679" y="11895"/>
                </a:lnTo>
                <a:lnTo>
                  <a:pt x="6656" y="11845"/>
                </a:lnTo>
                <a:lnTo>
                  <a:pt x="6636" y="11795"/>
                </a:lnTo>
                <a:lnTo>
                  <a:pt x="6616" y="11745"/>
                </a:lnTo>
                <a:lnTo>
                  <a:pt x="6598" y="11693"/>
                </a:lnTo>
                <a:lnTo>
                  <a:pt x="6581" y="11640"/>
                </a:lnTo>
                <a:lnTo>
                  <a:pt x="6565" y="11587"/>
                </a:lnTo>
                <a:lnTo>
                  <a:pt x="6551" y="11533"/>
                </a:lnTo>
                <a:lnTo>
                  <a:pt x="6538" y="11479"/>
                </a:lnTo>
                <a:lnTo>
                  <a:pt x="6528" y="11425"/>
                </a:lnTo>
                <a:lnTo>
                  <a:pt x="6519" y="11371"/>
                </a:lnTo>
                <a:lnTo>
                  <a:pt x="6511" y="11316"/>
                </a:lnTo>
                <a:lnTo>
                  <a:pt x="6505" y="11263"/>
                </a:lnTo>
                <a:lnTo>
                  <a:pt x="6500" y="11210"/>
                </a:lnTo>
                <a:lnTo>
                  <a:pt x="6498" y="11156"/>
                </a:lnTo>
                <a:lnTo>
                  <a:pt x="6498" y="11104"/>
                </a:lnTo>
                <a:lnTo>
                  <a:pt x="6499" y="11053"/>
                </a:lnTo>
                <a:lnTo>
                  <a:pt x="6503" y="11001"/>
                </a:lnTo>
                <a:lnTo>
                  <a:pt x="6507" y="10952"/>
                </a:lnTo>
                <a:lnTo>
                  <a:pt x="6492" y="10937"/>
                </a:lnTo>
                <a:lnTo>
                  <a:pt x="6479" y="10924"/>
                </a:lnTo>
                <a:lnTo>
                  <a:pt x="6464" y="10909"/>
                </a:lnTo>
                <a:lnTo>
                  <a:pt x="6450" y="10895"/>
                </a:lnTo>
                <a:lnTo>
                  <a:pt x="6441" y="10901"/>
                </a:lnTo>
                <a:lnTo>
                  <a:pt x="6433" y="10906"/>
                </a:lnTo>
                <a:lnTo>
                  <a:pt x="6424" y="10912"/>
                </a:lnTo>
                <a:lnTo>
                  <a:pt x="6416" y="10918"/>
                </a:lnTo>
                <a:lnTo>
                  <a:pt x="6404" y="10977"/>
                </a:lnTo>
                <a:lnTo>
                  <a:pt x="6393" y="11037"/>
                </a:lnTo>
                <a:lnTo>
                  <a:pt x="6378" y="11099"/>
                </a:lnTo>
                <a:lnTo>
                  <a:pt x="6362" y="11161"/>
                </a:lnTo>
                <a:lnTo>
                  <a:pt x="6345" y="11222"/>
                </a:lnTo>
                <a:lnTo>
                  <a:pt x="6325" y="11285"/>
                </a:lnTo>
                <a:lnTo>
                  <a:pt x="6305" y="11348"/>
                </a:lnTo>
                <a:lnTo>
                  <a:pt x="6282" y="11411"/>
                </a:lnTo>
                <a:lnTo>
                  <a:pt x="6259" y="11476"/>
                </a:lnTo>
                <a:lnTo>
                  <a:pt x="6235" y="11540"/>
                </a:lnTo>
                <a:lnTo>
                  <a:pt x="6208" y="11604"/>
                </a:lnTo>
                <a:lnTo>
                  <a:pt x="6182" y="11668"/>
                </a:lnTo>
                <a:lnTo>
                  <a:pt x="6155" y="11732"/>
                </a:lnTo>
                <a:lnTo>
                  <a:pt x="6126" y="11796"/>
                </a:lnTo>
                <a:lnTo>
                  <a:pt x="6097" y="11860"/>
                </a:lnTo>
                <a:lnTo>
                  <a:pt x="6069" y="11924"/>
                </a:lnTo>
                <a:lnTo>
                  <a:pt x="6008" y="12050"/>
                </a:lnTo>
                <a:lnTo>
                  <a:pt x="5947" y="12176"/>
                </a:lnTo>
                <a:lnTo>
                  <a:pt x="5887" y="12299"/>
                </a:lnTo>
                <a:lnTo>
                  <a:pt x="5826" y="12419"/>
                </a:lnTo>
                <a:lnTo>
                  <a:pt x="5767" y="12537"/>
                </a:lnTo>
                <a:lnTo>
                  <a:pt x="5711" y="12650"/>
                </a:lnTo>
                <a:lnTo>
                  <a:pt x="5658" y="12759"/>
                </a:lnTo>
                <a:lnTo>
                  <a:pt x="5609" y="12863"/>
                </a:lnTo>
                <a:lnTo>
                  <a:pt x="5525" y="13048"/>
                </a:lnTo>
                <a:lnTo>
                  <a:pt x="5440" y="13231"/>
                </a:lnTo>
                <a:lnTo>
                  <a:pt x="5355" y="13415"/>
                </a:lnTo>
                <a:lnTo>
                  <a:pt x="5270" y="13599"/>
                </a:lnTo>
                <a:lnTo>
                  <a:pt x="5185" y="13783"/>
                </a:lnTo>
                <a:lnTo>
                  <a:pt x="5100" y="13967"/>
                </a:lnTo>
                <a:lnTo>
                  <a:pt x="5015" y="14153"/>
                </a:lnTo>
                <a:lnTo>
                  <a:pt x="4931" y="14338"/>
                </a:lnTo>
                <a:lnTo>
                  <a:pt x="4847" y="14524"/>
                </a:lnTo>
                <a:lnTo>
                  <a:pt x="4763" y="14711"/>
                </a:lnTo>
                <a:lnTo>
                  <a:pt x="4679" y="14898"/>
                </a:lnTo>
                <a:lnTo>
                  <a:pt x="4597" y="15086"/>
                </a:lnTo>
                <a:lnTo>
                  <a:pt x="4515" y="15275"/>
                </a:lnTo>
                <a:lnTo>
                  <a:pt x="4433" y="15464"/>
                </a:lnTo>
                <a:lnTo>
                  <a:pt x="4353" y="15655"/>
                </a:lnTo>
                <a:lnTo>
                  <a:pt x="4273" y="15847"/>
                </a:lnTo>
                <a:lnTo>
                  <a:pt x="4236" y="15935"/>
                </a:lnTo>
                <a:lnTo>
                  <a:pt x="4201" y="16023"/>
                </a:lnTo>
                <a:lnTo>
                  <a:pt x="4166" y="16112"/>
                </a:lnTo>
                <a:lnTo>
                  <a:pt x="4131" y="16202"/>
                </a:lnTo>
                <a:lnTo>
                  <a:pt x="4098" y="16292"/>
                </a:lnTo>
                <a:lnTo>
                  <a:pt x="4063" y="16382"/>
                </a:lnTo>
                <a:lnTo>
                  <a:pt x="4030" y="16473"/>
                </a:lnTo>
                <a:lnTo>
                  <a:pt x="3998" y="16565"/>
                </a:lnTo>
                <a:lnTo>
                  <a:pt x="3966" y="16656"/>
                </a:lnTo>
                <a:lnTo>
                  <a:pt x="3934" y="16749"/>
                </a:lnTo>
                <a:lnTo>
                  <a:pt x="3903" y="16842"/>
                </a:lnTo>
                <a:lnTo>
                  <a:pt x="3872" y="16934"/>
                </a:lnTo>
                <a:lnTo>
                  <a:pt x="3842" y="17027"/>
                </a:lnTo>
                <a:lnTo>
                  <a:pt x="3813" y="17121"/>
                </a:lnTo>
                <a:lnTo>
                  <a:pt x="3783" y="17215"/>
                </a:lnTo>
                <a:lnTo>
                  <a:pt x="3754" y="17309"/>
                </a:lnTo>
                <a:lnTo>
                  <a:pt x="3744" y="17347"/>
                </a:lnTo>
                <a:lnTo>
                  <a:pt x="3734" y="17382"/>
                </a:lnTo>
                <a:lnTo>
                  <a:pt x="3725" y="17419"/>
                </a:lnTo>
                <a:lnTo>
                  <a:pt x="3717" y="17453"/>
                </a:lnTo>
                <a:lnTo>
                  <a:pt x="3703" y="17521"/>
                </a:lnTo>
                <a:lnTo>
                  <a:pt x="3691" y="17585"/>
                </a:lnTo>
                <a:lnTo>
                  <a:pt x="3681" y="17647"/>
                </a:lnTo>
                <a:lnTo>
                  <a:pt x="3672" y="17706"/>
                </a:lnTo>
                <a:lnTo>
                  <a:pt x="3663" y="17765"/>
                </a:lnTo>
                <a:lnTo>
                  <a:pt x="3653" y="17821"/>
                </a:lnTo>
                <a:lnTo>
                  <a:pt x="3643" y="17876"/>
                </a:lnTo>
                <a:lnTo>
                  <a:pt x="3630" y="17931"/>
                </a:lnTo>
                <a:lnTo>
                  <a:pt x="3624" y="17957"/>
                </a:lnTo>
                <a:lnTo>
                  <a:pt x="3616" y="17985"/>
                </a:lnTo>
                <a:lnTo>
                  <a:pt x="3606" y="18011"/>
                </a:lnTo>
                <a:lnTo>
                  <a:pt x="3597" y="18037"/>
                </a:lnTo>
                <a:lnTo>
                  <a:pt x="3587" y="18064"/>
                </a:lnTo>
                <a:lnTo>
                  <a:pt x="3575" y="18091"/>
                </a:lnTo>
                <a:lnTo>
                  <a:pt x="3562" y="18117"/>
                </a:lnTo>
                <a:lnTo>
                  <a:pt x="3548" y="18144"/>
                </a:lnTo>
                <a:lnTo>
                  <a:pt x="3533" y="18171"/>
                </a:lnTo>
                <a:lnTo>
                  <a:pt x="3516" y="18199"/>
                </a:lnTo>
                <a:lnTo>
                  <a:pt x="3498" y="18226"/>
                </a:lnTo>
                <a:lnTo>
                  <a:pt x="3478" y="18254"/>
                </a:lnTo>
                <a:lnTo>
                  <a:pt x="3467" y="18248"/>
                </a:lnTo>
                <a:lnTo>
                  <a:pt x="3455" y="18244"/>
                </a:lnTo>
                <a:lnTo>
                  <a:pt x="3446" y="18242"/>
                </a:lnTo>
                <a:lnTo>
                  <a:pt x="3437" y="18240"/>
                </a:lnTo>
                <a:lnTo>
                  <a:pt x="3429" y="18240"/>
                </a:lnTo>
                <a:lnTo>
                  <a:pt x="3422" y="18240"/>
                </a:lnTo>
                <a:lnTo>
                  <a:pt x="3415" y="18242"/>
                </a:lnTo>
                <a:lnTo>
                  <a:pt x="3409" y="18244"/>
                </a:lnTo>
                <a:lnTo>
                  <a:pt x="3397" y="18251"/>
                </a:lnTo>
                <a:lnTo>
                  <a:pt x="3384" y="18262"/>
                </a:lnTo>
                <a:lnTo>
                  <a:pt x="3369" y="18274"/>
                </a:lnTo>
                <a:lnTo>
                  <a:pt x="3351" y="18288"/>
                </a:lnTo>
                <a:lnTo>
                  <a:pt x="3342" y="18281"/>
                </a:lnTo>
                <a:lnTo>
                  <a:pt x="3332" y="18272"/>
                </a:lnTo>
                <a:lnTo>
                  <a:pt x="3321" y="18263"/>
                </a:lnTo>
                <a:lnTo>
                  <a:pt x="3312" y="18251"/>
                </a:lnTo>
                <a:lnTo>
                  <a:pt x="3303" y="18240"/>
                </a:lnTo>
                <a:lnTo>
                  <a:pt x="3295" y="18227"/>
                </a:lnTo>
                <a:lnTo>
                  <a:pt x="3287" y="18215"/>
                </a:lnTo>
                <a:lnTo>
                  <a:pt x="3280" y="18200"/>
                </a:lnTo>
                <a:lnTo>
                  <a:pt x="3274" y="18186"/>
                </a:lnTo>
                <a:lnTo>
                  <a:pt x="3271" y="18170"/>
                </a:lnTo>
                <a:lnTo>
                  <a:pt x="3267" y="18154"/>
                </a:lnTo>
                <a:lnTo>
                  <a:pt x="3266" y="18138"/>
                </a:lnTo>
                <a:lnTo>
                  <a:pt x="3267" y="18121"/>
                </a:lnTo>
                <a:lnTo>
                  <a:pt x="3270" y="18104"/>
                </a:lnTo>
                <a:lnTo>
                  <a:pt x="3275" y="18086"/>
                </a:lnTo>
                <a:lnTo>
                  <a:pt x="3282" y="18069"/>
                </a:lnTo>
                <a:lnTo>
                  <a:pt x="3309" y="18030"/>
                </a:lnTo>
                <a:lnTo>
                  <a:pt x="3334" y="17991"/>
                </a:lnTo>
                <a:lnTo>
                  <a:pt x="3360" y="17952"/>
                </a:lnTo>
                <a:lnTo>
                  <a:pt x="3387" y="17914"/>
                </a:lnTo>
                <a:lnTo>
                  <a:pt x="3412" y="17875"/>
                </a:lnTo>
                <a:lnTo>
                  <a:pt x="3438" y="17836"/>
                </a:lnTo>
                <a:lnTo>
                  <a:pt x="3464" y="17797"/>
                </a:lnTo>
                <a:lnTo>
                  <a:pt x="3490" y="17758"/>
                </a:lnTo>
                <a:lnTo>
                  <a:pt x="3515" y="17680"/>
                </a:lnTo>
                <a:lnTo>
                  <a:pt x="3540" y="17601"/>
                </a:lnTo>
                <a:lnTo>
                  <a:pt x="3565" y="17523"/>
                </a:lnTo>
                <a:lnTo>
                  <a:pt x="3590" y="17444"/>
                </a:lnTo>
                <a:lnTo>
                  <a:pt x="3616" y="17366"/>
                </a:lnTo>
                <a:lnTo>
                  <a:pt x="3641" y="17287"/>
                </a:lnTo>
                <a:lnTo>
                  <a:pt x="3666" y="17209"/>
                </a:lnTo>
                <a:lnTo>
                  <a:pt x="3691" y="17130"/>
                </a:lnTo>
                <a:lnTo>
                  <a:pt x="3716" y="17052"/>
                </a:lnTo>
                <a:lnTo>
                  <a:pt x="3742" y="16973"/>
                </a:lnTo>
                <a:lnTo>
                  <a:pt x="3767" y="16896"/>
                </a:lnTo>
                <a:lnTo>
                  <a:pt x="3792" y="16816"/>
                </a:lnTo>
                <a:lnTo>
                  <a:pt x="3817" y="16739"/>
                </a:lnTo>
                <a:lnTo>
                  <a:pt x="3842" y="16660"/>
                </a:lnTo>
                <a:lnTo>
                  <a:pt x="3868" y="16582"/>
                </a:lnTo>
                <a:lnTo>
                  <a:pt x="3893" y="16503"/>
                </a:lnTo>
                <a:lnTo>
                  <a:pt x="3945" y="16371"/>
                </a:lnTo>
                <a:lnTo>
                  <a:pt x="3998" y="16239"/>
                </a:lnTo>
                <a:lnTo>
                  <a:pt x="4051" y="16108"/>
                </a:lnTo>
                <a:lnTo>
                  <a:pt x="4103" y="15976"/>
                </a:lnTo>
                <a:lnTo>
                  <a:pt x="4155" y="15844"/>
                </a:lnTo>
                <a:lnTo>
                  <a:pt x="4208" y="15713"/>
                </a:lnTo>
                <a:lnTo>
                  <a:pt x="4260" y="15581"/>
                </a:lnTo>
                <a:lnTo>
                  <a:pt x="4313" y="15449"/>
                </a:lnTo>
                <a:lnTo>
                  <a:pt x="4366" y="15317"/>
                </a:lnTo>
                <a:lnTo>
                  <a:pt x="4418" y="15186"/>
                </a:lnTo>
                <a:lnTo>
                  <a:pt x="4471" y="15054"/>
                </a:lnTo>
                <a:lnTo>
                  <a:pt x="4524" y="14922"/>
                </a:lnTo>
                <a:lnTo>
                  <a:pt x="4576" y="14791"/>
                </a:lnTo>
                <a:lnTo>
                  <a:pt x="4628" y="14659"/>
                </a:lnTo>
                <a:lnTo>
                  <a:pt x="4681" y="14527"/>
                </a:lnTo>
                <a:lnTo>
                  <a:pt x="4733" y="14396"/>
                </a:lnTo>
                <a:lnTo>
                  <a:pt x="4812" y="14230"/>
                </a:lnTo>
                <a:lnTo>
                  <a:pt x="4890" y="14062"/>
                </a:lnTo>
                <a:lnTo>
                  <a:pt x="4969" y="13896"/>
                </a:lnTo>
                <a:lnTo>
                  <a:pt x="5047" y="13730"/>
                </a:lnTo>
                <a:lnTo>
                  <a:pt x="5126" y="13564"/>
                </a:lnTo>
                <a:lnTo>
                  <a:pt x="5204" y="13398"/>
                </a:lnTo>
                <a:lnTo>
                  <a:pt x="5283" y="13232"/>
                </a:lnTo>
                <a:lnTo>
                  <a:pt x="5361" y="13065"/>
                </a:lnTo>
                <a:lnTo>
                  <a:pt x="5440" y="12899"/>
                </a:lnTo>
                <a:lnTo>
                  <a:pt x="5518" y="12733"/>
                </a:lnTo>
                <a:lnTo>
                  <a:pt x="5597" y="12567"/>
                </a:lnTo>
                <a:lnTo>
                  <a:pt x="5675" y="12401"/>
                </a:lnTo>
                <a:lnTo>
                  <a:pt x="5754" y="12234"/>
                </a:lnTo>
                <a:lnTo>
                  <a:pt x="5832" y="12068"/>
                </a:lnTo>
                <a:lnTo>
                  <a:pt x="5911" y="11902"/>
                </a:lnTo>
                <a:lnTo>
                  <a:pt x="5989" y="11735"/>
                </a:lnTo>
                <a:lnTo>
                  <a:pt x="6018" y="11662"/>
                </a:lnTo>
                <a:lnTo>
                  <a:pt x="6045" y="11589"/>
                </a:lnTo>
                <a:lnTo>
                  <a:pt x="6070" y="11516"/>
                </a:lnTo>
                <a:lnTo>
                  <a:pt x="6094" y="11443"/>
                </a:lnTo>
                <a:lnTo>
                  <a:pt x="6117" y="11370"/>
                </a:lnTo>
                <a:lnTo>
                  <a:pt x="6139" y="11297"/>
                </a:lnTo>
                <a:lnTo>
                  <a:pt x="6160" y="11222"/>
                </a:lnTo>
                <a:lnTo>
                  <a:pt x="6181" y="11149"/>
                </a:lnTo>
                <a:lnTo>
                  <a:pt x="6202" y="11076"/>
                </a:lnTo>
                <a:lnTo>
                  <a:pt x="6223" y="11001"/>
                </a:lnTo>
                <a:lnTo>
                  <a:pt x="6245" y="10927"/>
                </a:lnTo>
                <a:lnTo>
                  <a:pt x="6267" y="10853"/>
                </a:lnTo>
                <a:lnTo>
                  <a:pt x="6291" y="10777"/>
                </a:lnTo>
                <a:lnTo>
                  <a:pt x="6315" y="10701"/>
                </a:lnTo>
                <a:lnTo>
                  <a:pt x="6341" y="10626"/>
                </a:lnTo>
                <a:lnTo>
                  <a:pt x="6369" y="10549"/>
                </a:lnTo>
                <a:lnTo>
                  <a:pt x="6357" y="10538"/>
                </a:lnTo>
                <a:lnTo>
                  <a:pt x="6346" y="10526"/>
                </a:lnTo>
                <a:lnTo>
                  <a:pt x="6338" y="10528"/>
                </a:lnTo>
                <a:lnTo>
                  <a:pt x="6329" y="10532"/>
                </a:lnTo>
                <a:lnTo>
                  <a:pt x="6321" y="10534"/>
                </a:lnTo>
                <a:lnTo>
                  <a:pt x="6311" y="10538"/>
                </a:lnTo>
                <a:lnTo>
                  <a:pt x="6295" y="10566"/>
                </a:lnTo>
                <a:lnTo>
                  <a:pt x="6275" y="10595"/>
                </a:lnTo>
                <a:lnTo>
                  <a:pt x="6250" y="10625"/>
                </a:lnTo>
                <a:lnTo>
                  <a:pt x="6222" y="10654"/>
                </a:lnTo>
                <a:lnTo>
                  <a:pt x="6190" y="10685"/>
                </a:lnTo>
                <a:lnTo>
                  <a:pt x="6155" y="10716"/>
                </a:lnTo>
                <a:lnTo>
                  <a:pt x="6117" y="10748"/>
                </a:lnTo>
                <a:lnTo>
                  <a:pt x="6074" y="10779"/>
                </a:lnTo>
                <a:lnTo>
                  <a:pt x="6031" y="10810"/>
                </a:lnTo>
                <a:lnTo>
                  <a:pt x="5984" y="10841"/>
                </a:lnTo>
                <a:lnTo>
                  <a:pt x="5935" y="10871"/>
                </a:lnTo>
                <a:lnTo>
                  <a:pt x="5884" y="10901"/>
                </a:lnTo>
                <a:lnTo>
                  <a:pt x="5830" y="10929"/>
                </a:lnTo>
                <a:lnTo>
                  <a:pt x="5775" y="10958"/>
                </a:lnTo>
                <a:lnTo>
                  <a:pt x="5719" y="10984"/>
                </a:lnTo>
                <a:lnTo>
                  <a:pt x="5662" y="11011"/>
                </a:lnTo>
                <a:lnTo>
                  <a:pt x="5603" y="11036"/>
                </a:lnTo>
                <a:lnTo>
                  <a:pt x="5543" y="11059"/>
                </a:lnTo>
                <a:lnTo>
                  <a:pt x="5482" y="11080"/>
                </a:lnTo>
                <a:lnTo>
                  <a:pt x="5422" y="11101"/>
                </a:lnTo>
                <a:lnTo>
                  <a:pt x="5360" y="11119"/>
                </a:lnTo>
                <a:lnTo>
                  <a:pt x="5299" y="11135"/>
                </a:lnTo>
                <a:lnTo>
                  <a:pt x="5237" y="11149"/>
                </a:lnTo>
                <a:lnTo>
                  <a:pt x="5177" y="11162"/>
                </a:lnTo>
                <a:lnTo>
                  <a:pt x="5116" y="11171"/>
                </a:lnTo>
                <a:lnTo>
                  <a:pt x="5055" y="11178"/>
                </a:lnTo>
                <a:lnTo>
                  <a:pt x="4997" y="11182"/>
                </a:lnTo>
                <a:lnTo>
                  <a:pt x="4938" y="11184"/>
                </a:lnTo>
                <a:lnTo>
                  <a:pt x="4882" y="11182"/>
                </a:lnTo>
                <a:lnTo>
                  <a:pt x="4827" y="11178"/>
                </a:lnTo>
                <a:lnTo>
                  <a:pt x="4773" y="11171"/>
                </a:lnTo>
                <a:lnTo>
                  <a:pt x="4722" y="11159"/>
                </a:lnTo>
                <a:lnTo>
                  <a:pt x="4689" y="11149"/>
                </a:lnTo>
                <a:lnTo>
                  <a:pt x="4657" y="11138"/>
                </a:lnTo>
                <a:lnTo>
                  <a:pt x="4628" y="11125"/>
                </a:lnTo>
                <a:lnTo>
                  <a:pt x="4600" y="11110"/>
                </a:lnTo>
                <a:lnTo>
                  <a:pt x="4575" y="11094"/>
                </a:lnTo>
                <a:lnTo>
                  <a:pt x="4552" y="11077"/>
                </a:lnTo>
                <a:lnTo>
                  <a:pt x="4531" y="11059"/>
                </a:lnTo>
                <a:lnTo>
                  <a:pt x="4511" y="11039"/>
                </a:lnTo>
                <a:lnTo>
                  <a:pt x="4492" y="11019"/>
                </a:lnTo>
                <a:lnTo>
                  <a:pt x="4474" y="10998"/>
                </a:lnTo>
                <a:lnTo>
                  <a:pt x="4458" y="10976"/>
                </a:lnTo>
                <a:lnTo>
                  <a:pt x="4442" y="10953"/>
                </a:lnTo>
                <a:lnTo>
                  <a:pt x="4414" y="10908"/>
                </a:lnTo>
                <a:lnTo>
                  <a:pt x="4386" y="10861"/>
                </a:lnTo>
                <a:lnTo>
                  <a:pt x="4359" y="10814"/>
                </a:lnTo>
                <a:lnTo>
                  <a:pt x="4330" y="10767"/>
                </a:lnTo>
                <a:lnTo>
                  <a:pt x="4315" y="10745"/>
                </a:lnTo>
                <a:lnTo>
                  <a:pt x="4299" y="10723"/>
                </a:lnTo>
                <a:lnTo>
                  <a:pt x="4282" y="10701"/>
                </a:lnTo>
                <a:lnTo>
                  <a:pt x="4265" y="10681"/>
                </a:lnTo>
                <a:lnTo>
                  <a:pt x="4245" y="10661"/>
                </a:lnTo>
                <a:lnTo>
                  <a:pt x="4225" y="10643"/>
                </a:lnTo>
                <a:lnTo>
                  <a:pt x="4203" y="10626"/>
                </a:lnTo>
                <a:lnTo>
                  <a:pt x="4180" y="10610"/>
                </a:lnTo>
                <a:lnTo>
                  <a:pt x="4155" y="10595"/>
                </a:lnTo>
                <a:lnTo>
                  <a:pt x="4127" y="10582"/>
                </a:lnTo>
                <a:lnTo>
                  <a:pt x="4098" y="10571"/>
                </a:lnTo>
                <a:lnTo>
                  <a:pt x="4066" y="10561"/>
                </a:lnTo>
                <a:lnTo>
                  <a:pt x="3921" y="10520"/>
                </a:lnTo>
                <a:lnTo>
                  <a:pt x="3779" y="10480"/>
                </a:lnTo>
                <a:lnTo>
                  <a:pt x="3640" y="10439"/>
                </a:lnTo>
                <a:lnTo>
                  <a:pt x="3502" y="10398"/>
                </a:lnTo>
                <a:lnTo>
                  <a:pt x="3366" y="10354"/>
                </a:lnTo>
                <a:lnTo>
                  <a:pt x="3232" y="10311"/>
                </a:lnTo>
                <a:lnTo>
                  <a:pt x="3099" y="10266"/>
                </a:lnTo>
                <a:lnTo>
                  <a:pt x="2967" y="10220"/>
                </a:lnTo>
                <a:lnTo>
                  <a:pt x="2837" y="10173"/>
                </a:lnTo>
                <a:lnTo>
                  <a:pt x="2707" y="10127"/>
                </a:lnTo>
                <a:lnTo>
                  <a:pt x="2578" y="10077"/>
                </a:lnTo>
                <a:lnTo>
                  <a:pt x="2450" y="10027"/>
                </a:lnTo>
                <a:lnTo>
                  <a:pt x="2320" y="9975"/>
                </a:lnTo>
                <a:lnTo>
                  <a:pt x="2192" y="9923"/>
                </a:lnTo>
                <a:lnTo>
                  <a:pt x="2064" y="9868"/>
                </a:lnTo>
                <a:lnTo>
                  <a:pt x="1935" y="9812"/>
                </a:lnTo>
                <a:lnTo>
                  <a:pt x="1859" y="9773"/>
                </a:lnTo>
                <a:lnTo>
                  <a:pt x="1782" y="9734"/>
                </a:lnTo>
                <a:lnTo>
                  <a:pt x="1706" y="9695"/>
                </a:lnTo>
                <a:lnTo>
                  <a:pt x="1630" y="9657"/>
                </a:lnTo>
                <a:lnTo>
                  <a:pt x="1553" y="9618"/>
                </a:lnTo>
                <a:lnTo>
                  <a:pt x="1477" y="9579"/>
                </a:lnTo>
                <a:lnTo>
                  <a:pt x="1401" y="9540"/>
                </a:lnTo>
                <a:lnTo>
                  <a:pt x="1324" y="9501"/>
                </a:lnTo>
                <a:lnTo>
                  <a:pt x="1270" y="9480"/>
                </a:lnTo>
                <a:lnTo>
                  <a:pt x="1204" y="9455"/>
                </a:lnTo>
                <a:lnTo>
                  <a:pt x="1127" y="9429"/>
                </a:lnTo>
                <a:lnTo>
                  <a:pt x="1042" y="9399"/>
                </a:lnTo>
                <a:lnTo>
                  <a:pt x="952" y="9367"/>
                </a:lnTo>
                <a:lnTo>
                  <a:pt x="857" y="9334"/>
                </a:lnTo>
                <a:lnTo>
                  <a:pt x="758" y="9300"/>
                </a:lnTo>
                <a:lnTo>
                  <a:pt x="661" y="9264"/>
                </a:lnTo>
                <a:lnTo>
                  <a:pt x="563" y="9229"/>
                </a:lnTo>
                <a:lnTo>
                  <a:pt x="471" y="9191"/>
                </a:lnTo>
                <a:lnTo>
                  <a:pt x="426" y="9173"/>
                </a:lnTo>
                <a:lnTo>
                  <a:pt x="383" y="9154"/>
                </a:lnTo>
                <a:lnTo>
                  <a:pt x="341" y="9137"/>
                </a:lnTo>
                <a:lnTo>
                  <a:pt x="302" y="9119"/>
                </a:lnTo>
                <a:lnTo>
                  <a:pt x="265" y="9100"/>
                </a:lnTo>
                <a:lnTo>
                  <a:pt x="230" y="9082"/>
                </a:lnTo>
                <a:lnTo>
                  <a:pt x="199" y="9065"/>
                </a:lnTo>
                <a:lnTo>
                  <a:pt x="171" y="9048"/>
                </a:lnTo>
                <a:lnTo>
                  <a:pt x="145" y="9031"/>
                </a:lnTo>
                <a:lnTo>
                  <a:pt x="124" y="9015"/>
                </a:lnTo>
                <a:lnTo>
                  <a:pt x="107" y="8999"/>
                </a:lnTo>
                <a:lnTo>
                  <a:pt x="92" y="8983"/>
                </a:lnTo>
                <a:lnTo>
                  <a:pt x="92" y="8977"/>
                </a:lnTo>
                <a:lnTo>
                  <a:pt x="92" y="8971"/>
                </a:lnTo>
                <a:lnTo>
                  <a:pt x="103" y="8965"/>
                </a:lnTo>
                <a:lnTo>
                  <a:pt x="116" y="8960"/>
                </a:lnTo>
                <a:lnTo>
                  <a:pt x="151" y="8970"/>
                </a:lnTo>
                <a:lnTo>
                  <a:pt x="187" y="8979"/>
                </a:lnTo>
                <a:lnTo>
                  <a:pt x="224" y="8986"/>
                </a:lnTo>
                <a:lnTo>
                  <a:pt x="261" y="8993"/>
                </a:lnTo>
                <a:lnTo>
                  <a:pt x="299" y="8997"/>
                </a:lnTo>
                <a:lnTo>
                  <a:pt x="338" y="9002"/>
                </a:lnTo>
                <a:lnTo>
                  <a:pt x="377" y="9004"/>
                </a:lnTo>
                <a:lnTo>
                  <a:pt x="416" y="9007"/>
                </a:lnTo>
                <a:lnTo>
                  <a:pt x="455" y="9007"/>
                </a:lnTo>
                <a:lnTo>
                  <a:pt x="494" y="9007"/>
                </a:lnTo>
                <a:lnTo>
                  <a:pt x="533" y="9005"/>
                </a:lnTo>
                <a:lnTo>
                  <a:pt x="571" y="9002"/>
                </a:lnTo>
                <a:lnTo>
                  <a:pt x="610" y="8999"/>
                </a:lnTo>
                <a:lnTo>
                  <a:pt x="649" y="8994"/>
                </a:lnTo>
                <a:lnTo>
                  <a:pt x="687" y="8989"/>
                </a:lnTo>
                <a:lnTo>
                  <a:pt x="726" y="8983"/>
                </a:lnTo>
                <a:lnTo>
                  <a:pt x="742" y="8980"/>
                </a:lnTo>
                <a:lnTo>
                  <a:pt x="759" y="8978"/>
                </a:lnTo>
                <a:lnTo>
                  <a:pt x="776" y="8977"/>
                </a:lnTo>
                <a:lnTo>
                  <a:pt x="793" y="8976"/>
                </a:lnTo>
                <a:lnTo>
                  <a:pt x="825" y="8976"/>
                </a:lnTo>
                <a:lnTo>
                  <a:pt x="856" y="8978"/>
                </a:lnTo>
                <a:lnTo>
                  <a:pt x="886" y="8981"/>
                </a:lnTo>
                <a:lnTo>
                  <a:pt x="916" y="8986"/>
                </a:lnTo>
                <a:lnTo>
                  <a:pt x="945" y="8992"/>
                </a:lnTo>
                <a:lnTo>
                  <a:pt x="973" y="8999"/>
                </a:lnTo>
                <a:lnTo>
                  <a:pt x="1027" y="9011"/>
                </a:lnTo>
                <a:lnTo>
                  <a:pt x="1079" y="9023"/>
                </a:lnTo>
                <a:lnTo>
                  <a:pt x="1104" y="9026"/>
                </a:lnTo>
                <a:lnTo>
                  <a:pt x="1128" y="9029"/>
                </a:lnTo>
                <a:lnTo>
                  <a:pt x="1151" y="9029"/>
                </a:lnTo>
                <a:lnTo>
                  <a:pt x="1175" y="9028"/>
                </a:lnTo>
                <a:lnTo>
                  <a:pt x="1204" y="9016"/>
                </a:lnTo>
                <a:lnTo>
                  <a:pt x="1232" y="9003"/>
                </a:lnTo>
                <a:lnTo>
                  <a:pt x="1261" y="8991"/>
                </a:lnTo>
                <a:lnTo>
                  <a:pt x="1290" y="8977"/>
                </a:lnTo>
                <a:lnTo>
                  <a:pt x="1318" y="8964"/>
                </a:lnTo>
                <a:lnTo>
                  <a:pt x="1348" y="8952"/>
                </a:lnTo>
                <a:lnTo>
                  <a:pt x="1377" y="8938"/>
                </a:lnTo>
                <a:lnTo>
                  <a:pt x="1405" y="8925"/>
                </a:lnTo>
                <a:lnTo>
                  <a:pt x="1476" y="8905"/>
                </a:lnTo>
                <a:lnTo>
                  <a:pt x="1546" y="8885"/>
                </a:lnTo>
                <a:lnTo>
                  <a:pt x="1617" y="8865"/>
                </a:lnTo>
                <a:lnTo>
                  <a:pt x="1686" y="8844"/>
                </a:lnTo>
                <a:lnTo>
                  <a:pt x="1755" y="8823"/>
                </a:lnTo>
                <a:lnTo>
                  <a:pt x="1823" y="8803"/>
                </a:lnTo>
                <a:lnTo>
                  <a:pt x="1892" y="8782"/>
                </a:lnTo>
                <a:lnTo>
                  <a:pt x="1960" y="8762"/>
                </a:lnTo>
                <a:lnTo>
                  <a:pt x="2026" y="8740"/>
                </a:lnTo>
                <a:lnTo>
                  <a:pt x="2094" y="8719"/>
                </a:lnTo>
                <a:lnTo>
                  <a:pt x="2160" y="8697"/>
                </a:lnTo>
                <a:lnTo>
                  <a:pt x="2226" y="8677"/>
                </a:lnTo>
                <a:lnTo>
                  <a:pt x="2292" y="8655"/>
                </a:lnTo>
                <a:lnTo>
                  <a:pt x="2357" y="8634"/>
                </a:lnTo>
                <a:lnTo>
                  <a:pt x="2422" y="8613"/>
                </a:lnTo>
                <a:lnTo>
                  <a:pt x="2487" y="8591"/>
                </a:lnTo>
                <a:lnTo>
                  <a:pt x="2516" y="8583"/>
                </a:lnTo>
                <a:lnTo>
                  <a:pt x="2545" y="8575"/>
                </a:lnTo>
                <a:lnTo>
                  <a:pt x="2576" y="8567"/>
                </a:lnTo>
                <a:lnTo>
                  <a:pt x="2607" y="8560"/>
                </a:lnTo>
                <a:lnTo>
                  <a:pt x="2670" y="8547"/>
                </a:lnTo>
                <a:lnTo>
                  <a:pt x="2734" y="8535"/>
                </a:lnTo>
                <a:lnTo>
                  <a:pt x="2798" y="8521"/>
                </a:lnTo>
                <a:lnTo>
                  <a:pt x="2861" y="8506"/>
                </a:lnTo>
                <a:lnTo>
                  <a:pt x="2891" y="8497"/>
                </a:lnTo>
                <a:lnTo>
                  <a:pt x="2920" y="8488"/>
                </a:lnTo>
                <a:lnTo>
                  <a:pt x="2949" y="8478"/>
                </a:lnTo>
                <a:lnTo>
                  <a:pt x="2978" y="8467"/>
                </a:lnTo>
                <a:lnTo>
                  <a:pt x="3004" y="8455"/>
                </a:lnTo>
                <a:lnTo>
                  <a:pt x="3029" y="8441"/>
                </a:lnTo>
                <a:lnTo>
                  <a:pt x="3052" y="8425"/>
                </a:lnTo>
                <a:lnTo>
                  <a:pt x="3074" y="8409"/>
                </a:lnTo>
                <a:lnTo>
                  <a:pt x="3094" y="8390"/>
                </a:lnTo>
                <a:lnTo>
                  <a:pt x="3113" y="8370"/>
                </a:lnTo>
                <a:lnTo>
                  <a:pt x="3129" y="8347"/>
                </a:lnTo>
                <a:lnTo>
                  <a:pt x="3143" y="8323"/>
                </a:lnTo>
                <a:lnTo>
                  <a:pt x="3154" y="8297"/>
                </a:lnTo>
                <a:lnTo>
                  <a:pt x="3163" y="8268"/>
                </a:lnTo>
                <a:lnTo>
                  <a:pt x="3170" y="8237"/>
                </a:lnTo>
                <a:lnTo>
                  <a:pt x="3173" y="8203"/>
                </a:lnTo>
                <a:lnTo>
                  <a:pt x="3173" y="8166"/>
                </a:lnTo>
                <a:lnTo>
                  <a:pt x="3171" y="8126"/>
                </a:lnTo>
                <a:lnTo>
                  <a:pt x="3165" y="8084"/>
                </a:lnTo>
                <a:lnTo>
                  <a:pt x="3155" y="8039"/>
                </a:lnTo>
                <a:lnTo>
                  <a:pt x="3144" y="7993"/>
                </a:lnTo>
                <a:lnTo>
                  <a:pt x="3130" y="7948"/>
                </a:lnTo>
                <a:lnTo>
                  <a:pt x="3115" y="7904"/>
                </a:lnTo>
                <a:lnTo>
                  <a:pt x="3098" y="7859"/>
                </a:lnTo>
                <a:lnTo>
                  <a:pt x="3080" y="7816"/>
                </a:lnTo>
                <a:lnTo>
                  <a:pt x="3059" y="7771"/>
                </a:lnTo>
                <a:lnTo>
                  <a:pt x="3037" y="7727"/>
                </a:lnTo>
                <a:lnTo>
                  <a:pt x="3014" y="7684"/>
                </a:lnTo>
                <a:lnTo>
                  <a:pt x="2990" y="7642"/>
                </a:lnTo>
                <a:lnTo>
                  <a:pt x="2965" y="7599"/>
                </a:lnTo>
                <a:lnTo>
                  <a:pt x="2939" y="7557"/>
                </a:lnTo>
                <a:lnTo>
                  <a:pt x="2912" y="7514"/>
                </a:lnTo>
                <a:lnTo>
                  <a:pt x="2884" y="7473"/>
                </a:lnTo>
                <a:lnTo>
                  <a:pt x="2855" y="7432"/>
                </a:lnTo>
                <a:lnTo>
                  <a:pt x="2826" y="7391"/>
                </a:lnTo>
                <a:lnTo>
                  <a:pt x="2796" y="7351"/>
                </a:lnTo>
                <a:lnTo>
                  <a:pt x="2735" y="7271"/>
                </a:lnTo>
                <a:lnTo>
                  <a:pt x="2673" y="7193"/>
                </a:lnTo>
                <a:lnTo>
                  <a:pt x="2611" y="7116"/>
                </a:lnTo>
                <a:lnTo>
                  <a:pt x="2549" y="7042"/>
                </a:lnTo>
                <a:lnTo>
                  <a:pt x="2490" y="6968"/>
                </a:lnTo>
                <a:lnTo>
                  <a:pt x="2433" y="6897"/>
                </a:lnTo>
                <a:lnTo>
                  <a:pt x="2378" y="6827"/>
                </a:lnTo>
                <a:lnTo>
                  <a:pt x="2326" y="6760"/>
                </a:lnTo>
                <a:lnTo>
                  <a:pt x="2277" y="6691"/>
                </a:lnTo>
                <a:lnTo>
                  <a:pt x="2229" y="6621"/>
                </a:lnTo>
                <a:lnTo>
                  <a:pt x="2183" y="6550"/>
                </a:lnTo>
                <a:lnTo>
                  <a:pt x="2137" y="6478"/>
                </a:lnTo>
                <a:lnTo>
                  <a:pt x="2092" y="6406"/>
                </a:lnTo>
                <a:lnTo>
                  <a:pt x="2049" y="6333"/>
                </a:lnTo>
                <a:lnTo>
                  <a:pt x="2006" y="6259"/>
                </a:lnTo>
                <a:lnTo>
                  <a:pt x="1964" y="6186"/>
                </a:lnTo>
                <a:lnTo>
                  <a:pt x="1922" y="6112"/>
                </a:lnTo>
                <a:lnTo>
                  <a:pt x="1879" y="6038"/>
                </a:lnTo>
                <a:lnTo>
                  <a:pt x="1836" y="5964"/>
                </a:lnTo>
                <a:lnTo>
                  <a:pt x="1793" y="5889"/>
                </a:lnTo>
                <a:lnTo>
                  <a:pt x="1750" y="5816"/>
                </a:lnTo>
                <a:lnTo>
                  <a:pt x="1705" y="5743"/>
                </a:lnTo>
                <a:lnTo>
                  <a:pt x="1659" y="5670"/>
                </a:lnTo>
                <a:lnTo>
                  <a:pt x="1613" y="5597"/>
                </a:lnTo>
                <a:lnTo>
                  <a:pt x="1561" y="5539"/>
                </a:lnTo>
                <a:lnTo>
                  <a:pt x="1508" y="5482"/>
                </a:lnTo>
                <a:lnTo>
                  <a:pt x="1457" y="5425"/>
                </a:lnTo>
                <a:lnTo>
                  <a:pt x="1405" y="5366"/>
                </a:lnTo>
                <a:lnTo>
                  <a:pt x="1354" y="5309"/>
                </a:lnTo>
                <a:lnTo>
                  <a:pt x="1301" y="5252"/>
                </a:lnTo>
                <a:lnTo>
                  <a:pt x="1249" y="5194"/>
                </a:lnTo>
                <a:lnTo>
                  <a:pt x="1198" y="5136"/>
                </a:lnTo>
                <a:lnTo>
                  <a:pt x="1176" y="5102"/>
                </a:lnTo>
                <a:lnTo>
                  <a:pt x="1154" y="5067"/>
                </a:lnTo>
                <a:lnTo>
                  <a:pt x="1133" y="5033"/>
                </a:lnTo>
                <a:lnTo>
                  <a:pt x="1111" y="4999"/>
                </a:lnTo>
                <a:lnTo>
                  <a:pt x="1090" y="4963"/>
                </a:lnTo>
                <a:lnTo>
                  <a:pt x="1069" y="4929"/>
                </a:lnTo>
                <a:lnTo>
                  <a:pt x="1047" y="4894"/>
                </a:lnTo>
                <a:lnTo>
                  <a:pt x="1025" y="4860"/>
                </a:lnTo>
                <a:lnTo>
                  <a:pt x="1009" y="4841"/>
                </a:lnTo>
                <a:lnTo>
                  <a:pt x="988" y="4818"/>
                </a:lnTo>
                <a:lnTo>
                  <a:pt x="965" y="4794"/>
                </a:lnTo>
                <a:lnTo>
                  <a:pt x="938" y="4767"/>
                </a:lnTo>
                <a:lnTo>
                  <a:pt x="876" y="4710"/>
                </a:lnTo>
                <a:lnTo>
                  <a:pt x="804" y="4646"/>
                </a:lnTo>
                <a:lnTo>
                  <a:pt x="725" y="4578"/>
                </a:lnTo>
                <a:lnTo>
                  <a:pt x="640" y="4506"/>
                </a:lnTo>
                <a:lnTo>
                  <a:pt x="553" y="4433"/>
                </a:lnTo>
                <a:lnTo>
                  <a:pt x="465" y="4358"/>
                </a:lnTo>
                <a:lnTo>
                  <a:pt x="379" y="4285"/>
                </a:lnTo>
                <a:lnTo>
                  <a:pt x="295" y="4213"/>
                </a:lnTo>
                <a:lnTo>
                  <a:pt x="219" y="4145"/>
                </a:lnTo>
                <a:lnTo>
                  <a:pt x="150" y="4082"/>
                </a:lnTo>
                <a:lnTo>
                  <a:pt x="119" y="4053"/>
                </a:lnTo>
                <a:lnTo>
                  <a:pt x="92" y="4025"/>
                </a:lnTo>
                <a:lnTo>
                  <a:pt x="66" y="3999"/>
                </a:lnTo>
                <a:lnTo>
                  <a:pt x="46" y="3976"/>
                </a:lnTo>
                <a:lnTo>
                  <a:pt x="27" y="3954"/>
                </a:lnTo>
                <a:lnTo>
                  <a:pt x="14" y="3935"/>
                </a:lnTo>
                <a:lnTo>
                  <a:pt x="5" y="3918"/>
                </a:lnTo>
                <a:lnTo>
                  <a:pt x="0" y="3904"/>
                </a:lnTo>
                <a:lnTo>
                  <a:pt x="11" y="3904"/>
                </a:lnTo>
                <a:lnTo>
                  <a:pt x="23" y="3904"/>
                </a:lnTo>
                <a:lnTo>
                  <a:pt x="39" y="3899"/>
                </a:lnTo>
                <a:lnTo>
                  <a:pt x="55" y="3895"/>
                </a:lnTo>
                <a:lnTo>
                  <a:pt x="72" y="3892"/>
                </a:lnTo>
                <a:lnTo>
                  <a:pt x="89" y="3891"/>
                </a:lnTo>
                <a:lnTo>
                  <a:pt x="107" y="3891"/>
                </a:lnTo>
                <a:lnTo>
                  <a:pt x="125" y="3892"/>
                </a:lnTo>
                <a:lnTo>
                  <a:pt x="143" y="3895"/>
                </a:lnTo>
                <a:lnTo>
                  <a:pt x="163" y="3897"/>
                </a:lnTo>
                <a:lnTo>
                  <a:pt x="182" y="3900"/>
                </a:lnTo>
                <a:lnTo>
                  <a:pt x="200" y="3905"/>
                </a:lnTo>
                <a:lnTo>
                  <a:pt x="221" y="3911"/>
                </a:lnTo>
                <a:lnTo>
                  <a:pt x="241" y="3916"/>
                </a:lnTo>
                <a:lnTo>
                  <a:pt x="279" y="3930"/>
                </a:lnTo>
                <a:lnTo>
                  <a:pt x="320" y="3945"/>
                </a:lnTo>
                <a:lnTo>
                  <a:pt x="397" y="3979"/>
                </a:lnTo>
                <a:lnTo>
                  <a:pt x="472" y="4013"/>
                </a:lnTo>
                <a:lnTo>
                  <a:pt x="507" y="4029"/>
                </a:lnTo>
                <a:lnTo>
                  <a:pt x="541" y="4044"/>
                </a:lnTo>
                <a:lnTo>
                  <a:pt x="571" y="4056"/>
                </a:lnTo>
                <a:lnTo>
                  <a:pt x="599" y="4065"/>
                </a:lnTo>
                <a:lnTo>
                  <a:pt x="644" y="4079"/>
                </a:lnTo>
                <a:lnTo>
                  <a:pt x="694" y="4092"/>
                </a:lnTo>
                <a:lnTo>
                  <a:pt x="749" y="4105"/>
                </a:lnTo>
                <a:lnTo>
                  <a:pt x="809" y="4119"/>
                </a:lnTo>
                <a:lnTo>
                  <a:pt x="872" y="4133"/>
                </a:lnTo>
                <a:lnTo>
                  <a:pt x="938" y="4147"/>
                </a:lnTo>
                <a:lnTo>
                  <a:pt x="1007" y="4159"/>
                </a:lnTo>
                <a:lnTo>
                  <a:pt x="1080" y="4172"/>
                </a:lnTo>
                <a:lnTo>
                  <a:pt x="1154" y="4184"/>
                </a:lnTo>
                <a:lnTo>
                  <a:pt x="1231" y="4196"/>
                </a:lnTo>
                <a:lnTo>
                  <a:pt x="1310" y="4206"/>
                </a:lnTo>
                <a:lnTo>
                  <a:pt x="1390" y="4215"/>
                </a:lnTo>
                <a:lnTo>
                  <a:pt x="1471" y="4224"/>
                </a:lnTo>
                <a:lnTo>
                  <a:pt x="1552" y="4231"/>
                </a:lnTo>
                <a:lnTo>
                  <a:pt x="1633" y="4238"/>
                </a:lnTo>
                <a:lnTo>
                  <a:pt x="1714" y="4243"/>
                </a:lnTo>
                <a:lnTo>
                  <a:pt x="1796" y="4246"/>
                </a:lnTo>
                <a:lnTo>
                  <a:pt x="1875" y="4247"/>
                </a:lnTo>
                <a:lnTo>
                  <a:pt x="1954" y="4247"/>
                </a:lnTo>
                <a:lnTo>
                  <a:pt x="2031" y="4245"/>
                </a:lnTo>
                <a:lnTo>
                  <a:pt x="2105" y="4242"/>
                </a:lnTo>
                <a:lnTo>
                  <a:pt x="2177" y="4235"/>
                </a:lnTo>
                <a:lnTo>
                  <a:pt x="2247" y="4227"/>
                </a:lnTo>
                <a:lnTo>
                  <a:pt x="2313" y="4216"/>
                </a:lnTo>
                <a:lnTo>
                  <a:pt x="2375" y="4203"/>
                </a:lnTo>
                <a:lnTo>
                  <a:pt x="2435" y="4187"/>
                </a:lnTo>
                <a:lnTo>
                  <a:pt x="2489" y="4168"/>
                </a:lnTo>
                <a:lnTo>
                  <a:pt x="2539" y="4147"/>
                </a:lnTo>
                <a:lnTo>
                  <a:pt x="2584" y="4123"/>
                </a:lnTo>
                <a:lnTo>
                  <a:pt x="2623" y="4095"/>
                </a:lnTo>
                <a:lnTo>
                  <a:pt x="2656" y="4064"/>
                </a:lnTo>
                <a:lnTo>
                  <a:pt x="2683" y="4031"/>
                </a:lnTo>
                <a:lnTo>
                  <a:pt x="2695" y="4011"/>
                </a:lnTo>
                <a:lnTo>
                  <a:pt x="2706" y="3989"/>
                </a:lnTo>
                <a:lnTo>
                  <a:pt x="2715" y="3962"/>
                </a:lnTo>
                <a:lnTo>
                  <a:pt x="2725" y="3934"/>
                </a:lnTo>
                <a:lnTo>
                  <a:pt x="2733" y="3902"/>
                </a:lnTo>
                <a:lnTo>
                  <a:pt x="2739" y="3868"/>
                </a:lnTo>
                <a:lnTo>
                  <a:pt x="2746" y="3832"/>
                </a:lnTo>
                <a:lnTo>
                  <a:pt x="2752" y="3793"/>
                </a:lnTo>
                <a:lnTo>
                  <a:pt x="2757" y="3753"/>
                </a:lnTo>
                <a:lnTo>
                  <a:pt x="2761" y="3711"/>
                </a:lnTo>
                <a:lnTo>
                  <a:pt x="2765" y="3668"/>
                </a:lnTo>
                <a:lnTo>
                  <a:pt x="2767" y="3624"/>
                </a:lnTo>
                <a:lnTo>
                  <a:pt x="2769" y="3579"/>
                </a:lnTo>
                <a:lnTo>
                  <a:pt x="2772" y="3533"/>
                </a:lnTo>
                <a:lnTo>
                  <a:pt x="2773" y="3487"/>
                </a:lnTo>
                <a:lnTo>
                  <a:pt x="2773" y="3440"/>
                </a:lnTo>
                <a:lnTo>
                  <a:pt x="2773" y="3346"/>
                </a:lnTo>
                <a:lnTo>
                  <a:pt x="2770" y="3255"/>
                </a:lnTo>
                <a:lnTo>
                  <a:pt x="2766" y="3166"/>
                </a:lnTo>
                <a:lnTo>
                  <a:pt x="2761" y="3083"/>
                </a:lnTo>
                <a:lnTo>
                  <a:pt x="2754" y="3006"/>
                </a:lnTo>
                <a:lnTo>
                  <a:pt x="2746" y="2937"/>
                </a:lnTo>
                <a:lnTo>
                  <a:pt x="2743" y="2906"/>
                </a:lnTo>
                <a:lnTo>
                  <a:pt x="2738" y="2879"/>
                </a:lnTo>
                <a:lnTo>
                  <a:pt x="2734" y="2855"/>
                </a:lnTo>
                <a:lnTo>
                  <a:pt x="2729" y="2833"/>
                </a:lnTo>
                <a:lnTo>
                  <a:pt x="2722" y="2806"/>
                </a:lnTo>
                <a:lnTo>
                  <a:pt x="2713" y="2777"/>
                </a:lnTo>
                <a:lnTo>
                  <a:pt x="2702" y="2746"/>
                </a:lnTo>
                <a:lnTo>
                  <a:pt x="2689" y="2715"/>
                </a:lnTo>
                <a:lnTo>
                  <a:pt x="2663" y="2651"/>
                </a:lnTo>
                <a:lnTo>
                  <a:pt x="2638" y="2582"/>
                </a:lnTo>
                <a:lnTo>
                  <a:pt x="2626" y="2548"/>
                </a:lnTo>
                <a:lnTo>
                  <a:pt x="2617" y="2511"/>
                </a:lnTo>
                <a:lnTo>
                  <a:pt x="2613" y="2494"/>
                </a:lnTo>
                <a:lnTo>
                  <a:pt x="2610" y="2476"/>
                </a:lnTo>
                <a:lnTo>
                  <a:pt x="2608" y="2457"/>
                </a:lnTo>
                <a:lnTo>
                  <a:pt x="2605" y="2439"/>
                </a:lnTo>
                <a:lnTo>
                  <a:pt x="2604" y="2421"/>
                </a:lnTo>
                <a:lnTo>
                  <a:pt x="2604" y="2403"/>
                </a:lnTo>
                <a:lnTo>
                  <a:pt x="2605" y="2384"/>
                </a:lnTo>
                <a:lnTo>
                  <a:pt x="2608" y="2366"/>
                </a:lnTo>
                <a:lnTo>
                  <a:pt x="2610" y="2348"/>
                </a:lnTo>
                <a:lnTo>
                  <a:pt x="2615" y="2329"/>
                </a:lnTo>
                <a:lnTo>
                  <a:pt x="2619" y="2310"/>
                </a:lnTo>
                <a:lnTo>
                  <a:pt x="2626" y="2291"/>
                </a:lnTo>
                <a:lnTo>
                  <a:pt x="2638" y="2274"/>
                </a:lnTo>
                <a:lnTo>
                  <a:pt x="2649" y="2257"/>
                </a:lnTo>
                <a:lnTo>
                  <a:pt x="2660" y="2240"/>
                </a:lnTo>
                <a:lnTo>
                  <a:pt x="2672" y="2223"/>
                </a:lnTo>
                <a:lnTo>
                  <a:pt x="2728" y="2222"/>
                </a:lnTo>
                <a:lnTo>
                  <a:pt x="2782" y="2218"/>
                </a:lnTo>
                <a:lnTo>
                  <a:pt x="2832" y="2210"/>
                </a:lnTo>
                <a:lnTo>
                  <a:pt x="2879" y="2201"/>
                </a:lnTo>
                <a:lnTo>
                  <a:pt x="2924" y="2187"/>
                </a:lnTo>
                <a:lnTo>
                  <a:pt x="2965" y="2171"/>
                </a:lnTo>
                <a:lnTo>
                  <a:pt x="3004" y="2153"/>
                </a:lnTo>
                <a:lnTo>
                  <a:pt x="3041" y="2131"/>
                </a:lnTo>
                <a:lnTo>
                  <a:pt x="3074" y="2108"/>
                </a:lnTo>
                <a:lnTo>
                  <a:pt x="3105" y="2082"/>
                </a:lnTo>
                <a:lnTo>
                  <a:pt x="3133" y="2053"/>
                </a:lnTo>
                <a:lnTo>
                  <a:pt x="3160" y="2023"/>
                </a:lnTo>
                <a:lnTo>
                  <a:pt x="3183" y="1990"/>
                </a:lnTo>
                <a:lnTo>
                  <a:pt x="3204" y="1956"/>
                </a:lnTo>
                <a:lnTo>
                  <a:pt x="3224" y="1919"/>
                </a:lnTo>
                <a:lnTo>
                  <a:pt x="3240" y="1881"/>
                </a:lnTo>
                <a:lnTo>
                  <a:pt x="3255" y="1841"/>
                </a:lnTo>
                <a:lnTo>
                  <a:pt x="3269" y="1800"/>
                </a:lnTo>
                <a:lnTo>
                  <a:pt x="3279" y="1757"/>
                </a:lnTo>
                <a:lnTo>
                  <a:pt x="3288" y="1713"/>
                </a:lnTo>
                <a:lnTo>
                  <a:pt x="3295" y="1667"/>
                </a:lnTo>
                <a:lnTo>
                  <a:pt x="3301" y="1620"/>
                </a:lnTo>
                <a:lnTo>
                  <a:pt x="3304" y="1573"/>
                </a:lnTo>
                <a:lnTo>
                  <a:pt x="3306" y="1525"/>
                </a:lnTo>
                <a:lnTo>
                  <a:pt x="3306" y="1476"/>
                </a:lnTo>
                <a:lnTo>
                  <a:pt x="3305" y="1426"/>
                </a:lnTo>
                <a:lnTo>
                  <a:pt x="3303" y="1375"/>
                </a:lnTo>
                <a:lnTo>
                  <a:pt x="3299" y="1324"/>
                </a:lnTo>
                <a:lnTo>
                  <a:pt x="3294" y="1272"/>
                </a:lnTo>
                <a:lnTo>
                  <a:pt x="3287" y="1221"/>
                </a:lnTo>
                <a:lnTo>
                  <a:pt x="3280" y="1169"/>
                </a:lnTo>
                <a:lnTo>
                  <a:pt x="3271" y="1118"/>
                </a:lnTo>
                <a:lnTo>
                  <a:pt x="3267" y="1095"/>
                </a:lnTo>
                <a:lnTo>
                  <a:pt x="3267" y="1074"/>
                </a:lnTo>
                <a:lnTo>
                  <a:pt x="3267" y="1054"/>
                </a:lnTo>
                <a:lnTo>
                  <a:pt x="3271" y="1035"/>
                </a:lnTo>
                <a:lnTo>
                  <a:pt x="3274" y="1017"/>
                </a:lnTo>
                <a:lnTo>
                  <a:pt x="3279" y="1000"/>
                </a:lnTo>
                <a:lnTo>
                  <a:pt x="3283" y="983"/>
                </a:lnTo>
                <a:lnTo>
                  <a:pt x="3289" y="965"/>
                </a:lnTo>
                <a:lnTo>
                  <a:pt x="3301" y="934"/>
                </a:lnTo>
                <a:lnTo>
                  <a:pt x="3311" y="904"/>
                </a:lnTo>
                <a:lnTo>
                  <a:pt x="3314" y="887"/>
                </a:lnTo>
                <a:lnTo>
                  <a:pt x="3317" y="873"/>
                </a:lnTo>
                <a:lnTo>
                  <a:pt x="3318" y="857"/>
                </a:lnTo>
                <a:lnTo>
                  <a:pt x="3317" y="841"/>
                </a:lnTo>
                <a:lnTo>
                  <a:pt x="3314" y="821"/>
                </a:lnTo>
                <a:lnTo>
                  <a:pt x="3310" y="802"/>
                </a:lnTo>
                <a:lnTo>
                  <a:pt x="3305" y="782"/>
                </a:lnTo>
                <a:lnTo>
                  <a:pt x="3299" y="762"/>
                </a:lnTo>
                <a:lnTo>
                  <a:pt x="3293" y="742"/>
                </a:lnTo>
                <a:lnTo>
                  <a:pt x="3286" y="721"/>
                </a:lnTo>
                <a:lnTo>
                  <a:pt x="3277" y="700"/>
                </a:lnTo>
                <a:lnTo>
                  <a:pt x="3267" y="679"/>
                </a:lnTo>
                <a:lnTo>
                  <a:pt x="3227" y="592"/>
                </a:lnTo>
                <a:lnTo>
                  <a:pt x="3182" y="499"/>
                </a:lnTo>
                <a:lnTo>
                  <a:pt x="3159" y="451"/>
                </a:lnTo>
                <a:lnTo>
                  <a:pt x="3136" y="401"/>
                </a:lnTo>
                <a:lnTo>
                  <a:pt x="3125" y="376"/>
                </a:lnTo>
                <a:lnTo>
                  <a:pt x="3115" y="350"/>
                </a:lnTo>
                <a:lnTo>
                  <a:pt x="3106" y="324"/>
                </a:lnTo>
                <a:lnTo>
                  <a:pt x="3097" y="297"/>
                </a:lnTo>
                <a:lnTo>
                  <a:pt x="3088" y="270"/>
                </a:lnTo>
                <a:lnTo>
                  <a:pt x="3080" y="243"/>
                </a:lnTo>
                <a:lnTo>
                  <a:pt x="3073" y="215"/>
                </a:lnTo>
                <a:lnTo>
                  <a:pt x="3067" y="187"/>
                </a:lnTo>
                <a:lnTo>
                  <a:pt x="3061" y="158"/>
                </a:lnTo>
                <a:lnTo>
                  <a:pt x="3057" y="128"/>
                </a:lnTo>
                <a:lnTo>
                  <a:pt x="3054" y="100"/>
                </a:lnTo>
                <a:lnTo>
                  <a:pt x="3052" y="69"/>
                </a:lnTo>
                <a:lnTo>
                  <a:pt x="3061" y="69"/>
                </a:lnTo>
                <a:lnTo>
                  <a:pt x="3069" y="69"/>
                </a:lnTo>
                <a:lnTo>
                  <a:pt x="3078" y="69"/>
                </a:lnTo>
                <a:lnTo>
                  <a:pt x="3086" y="69"/>
                </a:lnTo>
                <a:lnTo>
                  <a:pt x="3136" y="133"/>
                </a:lnTo>
                <a:lnTo>
                  <a:pt x="3185" y="196"/>
                </a:lnTo>
                <a:lnTo>
                  <a:pt x="3233" y="259"/>
                </a:lnTo>
                <a:lnTo>
                  <a:pt x="3282" y="323"/>
                </a:lnTo>
                <a:lnTo>
                  <a:pt x="3332" y="386"/>
                </a:lnTo>
                <a:lnTo>
                  <a:pt x="3381" y="449"/>
                </a:lnTo>
                <a:lnTo>
                  <a:pt x="3429" y="513"/>
                </a:lnTo>
                <a:lnTo>
                  <a:pt x="3478" y="576"/>
                </a:lnTo>
                <a:lnTo>
                  <a:pt x="3506" y="621"/>
                </a:lnTo>
                <a:lnTo>
                  <a:pt x="3532" y="666"/>
                </a:lnTo>
                <a:lnTo>
                  <a:pt x="3557" y="712"/>
                </a:lnTo>
                <a:lnTo>
                  <a:pt x="3582" y="759"/>
                </a:lnTo>
                <a:lnTo>
                  <a:pt x="3629" y="855"/>
                </a:lnTo>
                <a:lnTo>
                  <a:pt x="3676" y="950"/>
                </a:lnTo>
                <a:lnTo>
                  <a:pt x="3700" y="999"/>
                </a:lnTo>
                <a:lnTo>
                  <a:pt x="3724" y="1046"/>
                </a:lnTo>
                <a:lnTo>
                  <a:pt x="3750" y="1092"/>
                </a:lnTo>
                <a:lnTo>
                  <a:pt x="3776" y="1138"/>
                </a:lnTo>
                <a:lnTo>
                  <a:pt x="3802" y="1184"/>
                </a:lnTo>
                <a:lnTo>
                  <a:pt x="3831" y="1228"/>
                </a:lnTo>
                <a:lnTo>
                  <a:pt x="3861" y="1271"/>
                </a:lnTo>
                <a:lnTo>
                  <a:pt x="3893" y="1312"/>
                </a:lnTo>
                <a:lnTo>
                  <a:pt x="3908" y="1330"/>
                </a:lnTo>
                <a:lnTo>
                  <a:pt x="3922" y="1347"/>
                </a:lnTo>
                <a:lnTo>
                  <a:pt x="3937" y="1362"/>
                </a:lnTo>
                <a:lnTo>
                  <a:pt x="3952" y="1375"/>
                </a:lnTo>
                <a:lnTo>
                  <a:pt x="3968" y="1389"/>
                </a:lnTo>
                <a:lnTo>
                  <a:pt x="3984" y="1402"/>
                </a:lnTo>
                <a:lnTo>
                  <a:pt x="4002" y="1414"/>
                </a:lnTo>
                <a:lnTo>
                  <a:pt x="4018" y="1427"/>
                </a:lnTo>
                <a:lnTo>
                  <a:pt x="4052" y="1449"/>
                </a:lnTo>
                <a:lnTo>
                  <a:pt x="4087" y="1470"/>
                </a:lnTo>
                <a:lnTo>
                  <a:pt x="4123" y="1491"/>
                </a:lnTo>
                <a:lnTo>
                  <a:pt x="4158" y="1512"/>
                </a:lnTo>
                <a:lnTo>
                  <a:pt x="4195" y="1533"/>
                </a:lnTo>
                <a:lnTo>
                  <a:pt x="4231" y="1556"/>
                </a:lnTo>
                <a:lnTo>
                  <a:pt x="4249" y="1569"/>
                </a:lnTo>
                <a:lnTo>
                  <a:pt x="4266" y="1581"/>
                </a:lnTo>
                <a:lnTo>
                  <a:pt x="4284" y="1595"/>
                </a:lnTo>
                <a:lnTo>
                  <a:pt x="4302" y="1610"/>
                </a:lnTo>
                <a:lnTo>
                  <a:pt x="4319" y="1625"/>
                </a:lnTo>
                <a:lnTo>
                  <a:pt x="4336" y="1641"/>
                </a:lnTo>
                <a:lnTo>
                  <a:pt x="4353" y="1658"/>
                </a:lnTo>
                <a:lnTo>
                  <a:pt x="4370" y="1676"/>
                </a:lnTo>
                <a:lnTo>
                  <a:pt x="4386" y="1696"/>
                </a:lnTo>
                <a:lnTo>
                  <a:pt x="4402" y="1717"/>
                </a:lnTo>
                <a:lnTo>
                  <a:pt x="4418" y="1738"/>
                </a:lnTo>
                <a:lnTo>
                  <a:pt x="4434" y="1762"/>
                </a:lnTo>
                <a:lnTo>
                  <a:pt x="4465" y="1810"/>
                </a:lnTo>
                <a:lnTo>
                  <a:pt x="4499" y="1863"/>
                </a:lnTo>
                <a:lnTo>
                  <a:pt x="4536" y="1919"/>
                </a:lnTo>
                <a:lnTo>
                  <a:pt x="4576" y="1977"/>
                </a:lnTo>
                <a:lnTo>
                  <a:pt x="4598" y="2006"/>
                </a:lnTo>
                <a:lnTo>
                  <a:pt x="4620" y="2036"/>
                </a:lnTo>
                <a:lnTo>
                  <a:pt x="4643" y="2065"/>
                </a:lnTo>
                <a:lnTo>
                  <a:pt x="4667" y="2094"/>
                </a:lnTo>
                <a:lnTo>
                  <a:pt x="4691" y="2123"/>
                </a:lnTo>
                <a:lnTo>
                  <a:pt x="4716" y="2152"/>
                </a:lnTo>
                <a:lnTo>
                  <a:pt x="4741" y="2179"/>
                </a:lnTo>
                <a:lnTo>
                  <a:pt x="4769" y="2207"/>
                </a:lnTo>
                <a:lnTo>
                  <a:pt x="4795" y="2232"/>
                </a:lnTo>
                <a:lnTo>
                  <a:pt x="4824" y="2257"/>
                </a:lnTo>
                <a:lnTo>
                  <a:pt x="4852" y="2281"/>
                </a:lnTo>
                <a:lnTo>
                  <a:pt x="4882" y="2304"/>
                </a:lnTo>
                <a:lnTo>
                  <a:pt x="4912" y="2325"/>
                </a:lnTo>
                <a:lnTo>
                  <a:pt x="4943" y="2344"/>
                </a:lnTo>
                <a:lnTo>
                  <a:pt x="4974" y="2362"/>
                </a:lnTo>
                <a:lnTo>
                  <a:pt x="5006" y="2377"/>
                </a:lnTo>
                <a:lnTo>
                  <a:pt x="5039" y="2391"/>
                </a:lnTo>
                <a:lnTo>
                  <a:pt x="5072" y="2403"/>
                </a:lnTo>
                <a:lnTo>
                  <a:pt x="5107" y="2412"/>
                </a:lnTo>
                <a:lnTo>
                  <a:pt x="5141" y="2419"/>
                </a:lnTo>
                <a:lnTo>
                  <a:pt x="5177" y="2423"/>
                </a:lnTo>
                <a:lnTo>
                  <a:pt x="5212" y="2424"/>
                </a:lnTo>
                <a:lnTo>
                  <a:pt x="5249" y="2423"/>
                </a:lnTo>
                <a:lnTo>
                  <a:pt x="5286" y="2419"/>
                </a:lnTo>
                <a:lnTo>
                  <a:pt x="5312" y="2399"/>
                </a:lnTo>
                <a:lnTo>
                  <a:pt x="5341" y="2377"/>
                </a:lnTo>
                <a:lnTo>
                  <a:pt x="5376" y="2354"/>
                </a:lnTo>
                <a:lnTo>
                  <a:pt x="5412" y="2330"/>
                </a:lnTo>
                <a:lnTo>
                  <a:pt x="5491" y="2280"/>
                </a:lnTo>
                <a:lnTo>
                  <a:pt x="5575" y="2227"/>
                </a:lnTo>
                <a:lnTo>
                  <a:pt x="5615" y="2201"/>
                </a:lnTo>
                <a:lnTo>
                  <a:pt x="5655" y="2176"/>
                </a:lnTo>
                <a:lnTo>
                  <a:pt x="5693" y="2149"/>
                </a:lnTo>
                <a:lnTo>
                  <a:pt x="5729" y="2125"/>
                </a:lnTo>
                <a:lnTo>
                  <a:pt x="5759" y="2101"/>
                </a:lnTo>
                <a:lnTo>
                  <a:pt x="5787" y="2078"/>
                </a:lnTo>
                <a:lnTo>
                  <a:pt x="5800" y="2068"/>
                </a:lnTo>
                <a:lnTo>
                  <a:pt x="5810" y="2058"/>
                </a:lnTo>
                <a:lnTo>
                  <a:pt x="5820" y="2048"/>
                </a:lnTo>
                <a:lnTo>
                  <a:pt x="5828" y="2038"/>
                </a:lnTo>
                <a:lnTo>
                  <a:pt x="5836" y="2044"/>
                </a:lnTo>
                <a:lnTo>
                  <a:pt x="5845" y="2050"/>
                </a:lnTo>
                <a:lnTo>
                  <a:pt x="5853" y="2056"/>
                </a:lnTo>
                <a:lnTo>
                  <a:pt x="5863" y="2061"/>
                </a:lnTo>
                <a:lnTo>
                  <a:pt x="5871" y="2099"/>
                </a:lnTo>
                <a:lnTo>
                  <a:pt x="5877" y="2137"/>
                </a:lnTo>
                <a:lnTo>
                  <a:pt x="5883" y="2178"/>
                </a:lnTo>
                <a:lnTo>
                  <a:pt x="5888" y="2219"/>
                </a:lnTo>
                <a:lnTo>
                  <a:pt x="5897" y="2304"/>
                </a:lnTo>
                <a:lnTo>
                  <a:pt x="5905" y="2392"/>
                </a:lnTo>
                <a:lnTo>
                  <a:pt x="5913" y="2482"/>
                </a:lnTo>
                <a:lnTo>
                  <a:pt x="5923" y="2570"/>
                </a:lnTo>
                <a:lnTo>
                  <a:pt x="5929" y="2613"/>
                </a:lnTo>
                <a:lnTo>
                  <a:pt x="5937" y="2657"/>
                </a:lnTo>
                <a:lnTo>
                  <a:pt x="5945" y="2699"/>
                </a:lnTo>
                <a:lnTo>
                  <a:pt x="5954" y="2740"/>
                </a:lnTo>
                <a:lnTo>
                  <a:pt x="5970" y="2803"/>
                </a:lnTo>
                <a:lnTo>
                  <a:pt x="5986" y="2869"/>
                </a:lnTo>
                <a:lnTo>
                  <a:pt x="6003" y="2934"/>
                </a:lnTo>
                <a:lnTo>
                  <a:pt x="6021" y="3000"/>
                </a:lnTo>
                <a:lnTo>
                  <a:pt x="6038" y="3069"/>
                </a:lnTo>
                <a:lnTo>
                  <a:pt x="6056" y="3137"/>
                </a:lnTo>
                <a:lnTo>
                  <a:pt x="6073" y="3205"/>
                </a:lnTo>
                <a:lnTo>
                  <a:pt x="6090" y="3275"/>
                </a:lnTo>
                <a:lnTo>
                  <a:pt x="6109" y="3344"/>
                </a:lnTo>
                <a:lnTo>
                  <a:pt x="6126" y="3413"/>
                </a:lnTo>
                <a:lnTo>
                  <a:pt x="6143" y="3481"/>
                </a:lnTo>
                <a:lnTo>
                  <a:pt x="6159" y="3550"/>
                </a:lnTo>
                <a:lnTo>
                  <a:pt x="6175" y="3616"/>
                </a:lnTo>
                <a:lnTo>
                  <a:pt x="6191" y="3683"/>
                </a:lnTo>
                <a:lnTo>
                  <a:pt x="6205" y="3748"/>
                </a:lnTo>
                <a:lnTo>
                  <a:pt x="6220" y="3812"/>
                </a:lnTo>
                <a:lnTo>
                  <a:pt x="6226" y="3847"/>
                </a:lnTo>
                <a:lnTo>
                  <a:pt x="6231" y="3882"/>
                </a:lnTo>
                <a:lnTo>
                  <a:pt x="6236" y="3918"/>
                </a:lnTo>
                <a:lnTo>
                  <a:pt x="6238" y="3952"/>
                </a:lnTo>
                <a:lnTo>
                  <a:pt x="6243" y="4022"/>
                </a:lnTo>
                <a:lnTo>
                  <a:pt x="6244" y="4090"/>
                </a:lnTo>
                <a:lnTo>
                  <a:pt x="6245" y="4157"/>
                </a:lnTo>
                <a:lnTo>
                  <a:pt x="6247" y="4221"/>
                </a:lnTo>
                <a:lnTo>
                  <a:pt x="6248" y="4252"/>
                </a:lnTo>
                <a:lnTo>
                  <a:pt x="6251" y="4283"/>
                </a:lnTo>
                <a:lnTo>
                  <a:pt x="6254" y="4311"/>
                </a:lnTo>
                <a:lnTo>
                  <a:pt x="6258" y="4339"/>
                </a:lnTo>
                <a:lnTo>
                  <a:pt x="6263" y="4366"/>
                </a:lnTo>
                <a:lnTo>
                  <a:pt x="6270" y="4392"/>
                </a:lnTo>
                <a:lnTo>
                  <a:pt x="6278" y="4416"/>
                </a:lnTo>
                <a:lnTo>
                  <a:pt x="6287" y="4439"/>
                </a:lnTo>
                <a:lnTo>
                  <a:pt x="6299" y="4460"/>
                </a:lnTo>
                <a:lnTo>
                  <a:pt x="6313" y="4480"/>
                </a:lnTo>
                <a:lnTo>
                  <a:pt x="6329" y="4498"/>
                </a:lnTo>
                <a:lnTo>
                  <a:pt x="6347" y="4514"/>
                </a:lnTo>
                <a:lnTo>
                  <a:pt x="6368" y="4529"/>
                </a:lnTo>
                <a:lnTo>
                  <a:pt x="6392" y="4542"/>
                </a:lnTo>
                <a:lnTo>
                  <a:pt x="6418" y="4552"/>
                </a:lnTo>
                <a:lnTo>
                  <a:pt x="6448" y="4561"/>
                </a:lnTo>
                <a:lnTo>
                  <a:pt x="6480" y="4567"/>
                </a:lnTo>
                <a:lnTo>
                  <a:pt x="6516" y="4571"/>
                </a:lnTo>
                <a:lnTo>
                  <a:pt x="6555" y="4573"/>
                </a:lnTo>
                <a:lnTo>
                  <a:pt x="6599" y="4573"/>
                </a:lnTo>
                <a:lnTo>
                  <a:pt x="6623" y="4547"/>
                </a:lnTo>
                <a:lnTo>
                  <a:pt x="6646" y="4523"/>
                </a:lnTo>
                <a:lnTo>
                  <a:pt x="6669" y="4498"/>
                </a:lnTo>
                <a:lnTo>
                  <a:pt x="6692" y="4474"/>
                </a:lnTo>
                <a:lnTo>
                  <a:pt x="6715" y="4450"/>
                </a:lnTo>
                <a:lnTo>
                  <a:pt x="6738" y="4425"/>
                </a:lnTo>
                <a:lnTo>
                  <a:pt x="6760" y="4401"/>
                </a:lnTo>
                <a:lnTo>
                  <a:pt x="6783" y="4377"/>
                </a:lnTo>
                <a:lnTo>
                  <a:pt x="6798" y="4352"/>
                </a:lnTo>
                <a:lnTo>
                  <a:pt x="6812" y="4328"/>
                </a:lnTo>
                <a:lnTo>
                  <a:pt x="6825" y="4301"/>
                </a:lnTo>
                <a:lnTo>
                  <a:pt x="6835" y="4275"/>
                </a:lnTo>
                <a:lnTo>
                  <a:pt x="6845" y="4248"/>
                </a:lnTo>
                <a:lnTo>
                  <a:pt x="6854" y="4221"/>
                </a:lnTo>
                <a:lnTo>
                  <a:pt x="6863" y="4192"/>
                </a:lnTo>
                <a:lnTo>
                  <a:pt x="6872" y="4165"/>
                </a:lnTo>
                <a:lnTo>
                  <a:pt x="6886" y="4106"/>
                </a:lnTo>
                <a:lnTo>
                  <a:pt x="6901" y="4047"/>
                </a:lnTo>
                <a:lnTo>
                  <a:pt x="6916" y="3987"/>
                </a:lnTo>
                <a:lnTo>
                  <a:pt x="6933" y="3927"/>
                </a:lnTo>
                <a:lnTo>
                  <a:pt x="6956" y="3850"/>
                </a:lnTo>
                <a:lnTo>
                  <a:pt x="6979" y="3772"/>
                </a:lnTo>
                <a:lnTo>
                  <a:pt x="7000" y="3695"/>
                </a:lnTo>
                <a:lnTo>
                  <a:pt x="7020" y="3619"/>
                </a:lnTo>
                <a:lnTo>
                  <a:pt x="7041" y="3543"/>
                </a:lnTo>
                <a:lnTo>
                  <a:pt x="7059" y="3466"/>
                </a:lnTo>
                <a:lnTo>
                  <a:pt x="7079" y="3390"/>
                </a:lnTo>
                <a:lnTo>
                  <a:pt x="7097" y="3313"/>
                </a:lnTo>
                <a:lnTo>
                  <a:pt x="7117" y="3235"/>
                </a:lnTo>
                <a:lnTo>
                  <a:pt x="7135" y="3156"/>
                </a:lnTo>
                <a:lnTo>
                  <a:pt x="7153" y="3077"/>
                </a:lnTo>
                <a:lnTo>
                  <a:pt x="7173" y="2997"/>
                </a:lnTo>
                <a:lnTo>
                  <a:pt x="7192" y="2914"/>
                </a:lnTo>
                <a:lnTo>
                  <a:pt x="7213" y="2832"/>
                </a:lnTo>
                <a:lnTo>
                  <a:pt x="7233" y="2747"/>
                </a:lnTo>
                <a:lnTo>
                  <a:pt x="7256" y="2660"/>
                </a:lnTo>
                <a:lnTo>
                  <a:pt x="7277" y="2579"/>
                </a:lnTo>
                <a:lnTo>
                  <a:pt x="7298" y="2499"/>
                </a:lnTo>
                <a:lnTo>
                  <a:pt x="7318" y="2416"/>
                </a:lnTo>
                <a:lnTo>
                  <a:pt x="7340" y="2335"/>
                </a:lnTo>
                <a:lnTo>
                  <a:pt x="7361" y="2253"/>
                </a:lnTo>
                <a:lnTo>
                  <a:pt x="7381" y="2170"/>
                </a:lnTo>
                <a:lnTo>
                  <a:pt x="7402" y="2086"/>
                </a:lnTo>
                <a:lnTo>
                  <a:pt x="7421" y="2002"/>
                </a:lnTo>
                <a:lnTo>
                  <a:pt x="7442" y="1917"/>
                </a:lnTo>
                <a:lnTo>
                  <a:pt x="7461" y="1830"/>
                </a:lnTo>
                <a:lnTo>
                  <a:pt x="7480" y="1743"/>
                </a:lnTo>
                <a:lnTo>
                  <a:pt x="7499" y="1655"/>
                </a:lnTo>
                <a:lnTo>
                  <a:pt x="7516" y="1565"/>
                </a:lnTo>
                <a:lnTo>
                  <a:pt x="7535" y="1475"/>
                </a:lnTo>
                <a:lnTo>
                  <a:pt x="7551" y="1383"/>
                </a:lnTo>
                <a:lnTo>
                  <a:pt x="7567" y="1289"/>
                </a:lnTo>
                <a:lnTo>
                  <a:pt x="7572" y="1252"/>
                </a:lnTo>
                <a:lnTo>
                  <a:pt x="7577" y="1215"/>
                </a:lnTo>
                <a:lnTo>
                  <a:pt x="7579" y="1177"/>
                </a:lnTo>
                <a:lnTo>
                  <a:pt x="7582" y="1139"/>
                </a:lnTo>
                <a:lnTo>
                  <a:pt x="7582" y="1103"/>
                </a:lnTo>
                <a:lnTo>
                  <a:pt x="7582" y="1066"/>
                </a:lnTo>
                <a:lnTo>
                  <a:pt x="7580" y="1029"/>
                </a:lnTo>
                <a:lnTo>
                  <a:pt x="7577" y="993"/>
                </a:lnTo>
                <a:lnTo>
                  <a:pt x="7575" y="957"/>
                </a:lnTo>
                <a:lnTo>
                  <a:pt x="7570" y="921"/>
                </a:lnTo>
                <a:lnTo>
                  <a:pt x="7566" y="885"/>
                </a:lnTo>
                <a:lnTo>
                  <a:pt x="7560" y="850"/>
                </a:lnTo>
                <a:lnTo>
                  <a:pt x="7547" y="779"/>
                </a:lnTo>
                <a:lnTo>
                  <a:pt x="7533" y="709"/>
                </a:lnTo>
                <a:lnTo>
                  <a:pt x="7519" y="640"/>
                </a:lnTo>
                <a:lnTo>
                  <a:pt x="7503" y="573"/>
                </a:lnTo>
                <a:lnTo>
                  <a:pt x="7486" y="506"/>
                </a:lnTo>
                <a:lnTo>
                  <a:pt x="7472" y="440"/>
                </a:lnTo>
                <a:lnTo>
                  <a:pt x="7458" y="374"/>
                </a:lnTo>
                <a:lnTo>
                  <a:pt x="7445" y="310"/>
                </a:lnTo>
                <a:lnTo>
                  <a:pt x="7441" y="278"/>
                </a:lnTo>
                <a:lnTo>
                  <a:pt x="7436" y="246"/>
                </a:lnTo>
                <a:lnTo>
                  <a:pt x="7432" y="215"/>
                </a:lnTo>
                <a:lnTo>
                  <a:pt x="7428" y="184"/>
                </a:lnTo>
                <a:lnTo>
                  <a:pt x="7441" y="190"/>
                </a:lnTo>
                <a:lnTo>
                  <a:pt x="7452" y="196"/>
                </a:lnTo>
                <a:lnTo>
                  <a:pt x="7464" y="202"/>
                </a:lnTo>
                <a:lnTo>
                  <a:pt x="7475" y="207"/>
                </a:lnTo>
                <a:lnTo>
                  <a:pt x="7491" y="216"/>
                </a:lnTo>
                <a:lnTo>
                  <a:pt x="7506" y="226"/>
                </a:lnTo>
                <a:lnTo>
                  <a:pt x="7522" y="236"/>
                </a:lnTo>
                <a:lnTo>
                  <a:pt x="7536" y="246"/>
                </a:lnTo>
                <a:lnTo>
                  <a:pt x="7551" y="258"/>
                </a:lnTo>
                <a:lnTo>
                  <a:pt x="7564" y="270"/>
                </a:lnTo>
                <a:lnTo>
                  <a:pt x="7577" y="283"/>
                </a:lnTo>
                <a:lnTo>
                  <a:pt x="7591" y="297"/>
                </a:lnTo>
                <a:lnTo>
                  <a:pt x="7615" y="324"/>
                </a:lnTo>
                <a:lnTo>
                  <a:pt x="7639" y="354"/>
                </a:lnTo>
                <a:lnTo>
                  <a:pt x="7661" y="386"/>
                </a:lnTo>
                <a:lnTo>
                  <a:pt x="7682" y="418"/>
                </a:lnTo>
                <a:lnTo>
                  <a:pt x="7724" y="486"/>
                </a:lnTo>
                <a:lnTo>
                  <a:pt x="7763" y="553"/>
                </a:lnTo>
                <a:lnTo>
                  <a:pt x="7783" y="586"/>
                </a:lnTo>
                <a:lnTo>
                  <a:pt x="7803" y="618"/>
                </a:lnTo>
                <a:lnTo>
                  <a:pt x="7822" y="649"/>
                </a:lnTo>
                <a:lnTo>
                  <a:pt x="7844" y="679"/>
                </a:lnTo>
                <a:lnTo>
                  <a:pt x="7875" y="721"/>
                </a:lnTo>
                <a:lnTo>
                  <a:pt x="7913" y="771"/>
                </a:lnTo>
                <a:lnTo>
                  <a:pt x="7957" y="827"/>
                </a:lnTo>
                <a:lnTo>
                  <a:pt x="8006" y="887"/>
                </a:lnTo>
                <a:lnTo>
                  <a:pt x="8060" y="953"/>
                </a:lnTo>
                <a:lnTo>
                  <a:pt x="8119" y="1020"/>
                </a:lnTo>
                <a:lnTo>
                  <a:pt x="8178" y="1090"/>
                </a:lnTo>
                <a:lnTo>
                  <a:pt x="8239" y="1160"/>
                </a:lnTo>
                <a:lnTo>
                  <a:pt x="8302" y="1229"/>
                </a:lnTo>
                <a:lnTo>
                  <a:pt x="8363" y="1295"/>
                </a:lnTo>
                <a:lnTo>
                  <a:pt x="8423" y="1358"/>
                </a:lnTo>
                <a:lnTo>
                  <a:pt x="8482" y="1417"/>
                </a:lnTo>
                <a:lnTo>
                  <a:pt x="8509" y="1443"/>
                </a:lnTo>
                <a:lnTo>
                  <a:pt x="8537" y="1468"/>
                </a:lnTo>
                <a:lnTo>
                  <a:pt x="8562" y="1492"/>
                </a:lnTo>
                <a:lnTo>
                  <a:pt x="8587" y="1514"/>
                </a:lnTo>
                <a:lnTo>
                  <a:pt x="8610" y="1533"/>
                </a:lnTo>
                <a:lnTo>
                  <a:pt x="8633" y="1551"/>
                </a:lnTo>
                <a:lnTo>
                  <a:pt x="8654" y="1565"/>
                </a:lnTo>
                <a:lnTo>
                  <a:pt x="8673" y="1578"/>
                </a:lnTo>
                <a:lnTo>
                  <a:pt x="8697" y="1592"/>
                </a:lnTo>
                <a:lnTo>
                  <a:pt x="8721" y="1604"/>
                </a:lnTo>
                <a:lnTo>
                  <a:pt x="8746" y="1615"/>
                </a:lnTo>
                <a:lnTo>
                  <a:pt x="8773" y="1625"/>
                </a:lnTo>
                <a:lnTo>
                  <a:pt x="8799" y="1634"/>
                </a:lnTo>
                <a:lnTo>
                  <a:pt x="8825" y="1643"/>
                </a:lnTo>
                <a:lnTo>
                  <a:pt x="8853" y="1650"/>
                </a:lnTo>
                <a:lnTo>
                  <a:pt x="8880" y="1657"/>
                </a:lnTo>
                <a:lnTo>
                  <a:pt x="8938" y="1670"/>
                </a:lnTo>
                <a:lnTo>
                  <a:pt x="8997" y="1681"/>
                </a:lnTo>
                <a:lnTo>
                  <a:pt x="9058" y="1693"/>
                </a:lnTo>
                <a:lnTo>
                  <a:pt x="9122" y="1704"/>
                </a:lnTo>
                <a:lnTo>
                  <a:pt x="9177" y="1714"/>
                </a:lnTo>
                <a:lnTo>
                  <a:pt x="9228" y="1721"/>
                </a:lnTo>
                <a:lnTo>
                  <a:pt x="9278" y="1725"/>
                </a:lnTo>
                <a:lnTo>
                  <a:pt x="9322" y="1726"/>
                </a:lnTo>
                <a:lnTo>
                  <a:pt x="9365" y="1725"/>
                </a:lnTo>
                <a:lnTo>
                  <a:pt x="9404" y="1721"/>
                </a:lnTo>
                <a:lnTo>
                  <a:pt x="9441" y="1715"/>
                </a:lnTo>
                <a:lnTo>
                  <a:pt x="9476" y="1707"/>
                </a:lnTo>
                <a:lnTo>
                  <a:pt x="9508" y="1697"/>
                </a:lnTo>
                <a:lnTo>
                  <a:pt x="9538" y="1686"/>
                </a:lnTo>
                <a:lnTo>
                  <a:pt x="9565" y="1672"/>
                </a:lnTo>
                <a:lnTo>
                  <a:pt x="9593" y="1657"/>
                </a:lnTo>
                <a:lnTo>
                  <a:pt x="9618" y="1641"/>
                </a:lnTo>
                <a:lnTo>
                  <a:pt x="9641" y="1624"/>
                </a:lnTo>
                <a:lnTo>
                  <a:pt x="9664" y="1605"/>
                </a:lnTo>
                <a:lnTo>
                  <a:pt x="9685" y="1586"/>
                </a:lnTo>
                <a:lnTo>
                  <a:pt x="9707" y="1565"/>
                </a:lnTo>
                <a:lnTo>
                  <a:pt x="9728" y="1545"/>
                </a:lnTo>
                <a:lnTo>
                  <a:pt x="9748" y="1523"/>
                </a:lnTo>
                <a:lnTo>
                  <a:pt x="9769" y="1501"/>
                </a:lnTo>
                <a:lnTo>
                  <a:pt x="9810" y="1457"/>
                </a:lnTo>
                <a:lnTo>
                  <a:pt x="9854" y="1412"/>
                </a:lnTo>
                <a:lnTo>
                  <a:pt x="9877" y="1389"/>
                </a:lnTo>
                <a:lnTo>
                  <a:pt x="9900" y="1368"/>
                </a:lnTo>
                <a:lnTo>
                  <a:pt x="9926" y="1347"/>
                </a:lnTo>
                <a:lnTo>
                  <a:pt x="9952" y="1326"/>
                </a:lnTo>
                <a:lnTo>
                  <a:pt x="9981" y="1308"/>
                </a:lnTo>
                <a:lnTo>
                  <a:pt x="10011" y="1288"/>
                </a:lnTo>
                <a:lnTo>
                  <a:pt x="10043" y="1271"/>
                </a:lnTo>
                <a:lnTo>
                  <a:pt x="10077" y="1255"/>
                </a:lnTo>
                <a:lnTo>
                  <a:pt x="10089" y="1251"/>
                </a:lnTo>
                <a:lnTo>
                  <a:pt x="10100" y="1247"/>
                </a:lnTo>
                <a:lnTo>
                  <a:pt x="10110" y="1245"/>
                </a:lnTo>
                <a:lnTo>
                  <a:pt x="10121" y="1242"/>
                </a:lnTo>
                <a:lnTo>
                  <a:pt x="10131" y="1241"/>
                </a:lnTo>
                <a:lnTo>
                  <a:pt x="10140" y="1241"/>
                </a:lnTo>
                <a:lnTo>
                  <a:pt x="10150" y="1241"/>
                </a:lnTo>
                <a:lnTo>
                  <a:pt x="10160" y="1242"/>
                </a:lnTo>
                <a:lnTo>
                  <a:pt x="10178" y="1245"/>
                </a:lnTo>
                <a:lnTo>
                  <a:pt x="10196" y="1249"/>
                </a:lnTo>
                <a:lnTo>
                  <a:pt x="10213" y="1254"/>
                </a:lnTo>
                <a:lnTo>
                  <a:pt x="10232" y="1260"/>
                </a:lnTo>
                <a:lnTo>
                  <a:pt x="10249" y="1265"/>
                </a:lnTo>
                <a:lnTo>
                  <a:pt x="10267" y="1271"/>
                </a:lnTo>
                <a:lnTo>
                  <a:pt x="10285" y="1276"/>
                </a:lnTo>
                <a:lnTo>
                  <a:pt x="10304" y="1278"/>
                </a:lnTo>
                <a:lnTo>
                  <a:pt x="10314" y="1279"/>
                </a:lnTo>
                <a:lnTo>
                  <a:pt x="10323" y="1279"/>
                </a:lnTo>
                <a:lnTo>
                  <a:pt x="10334" y="1279"/>
                </a:lnTo>
                <a:lnTo>
                  <a:pt x="10344" y="1278"/>
                </a:lnTo>
                <a:lnTo>
                  <a:pt x="10354" y="1277"/>
                </a:lnTo>
                <a:lnTo>
                  <a:pt x="10366" y="1275"/>
                </a:lnTo>
                <a:lnTo>
                  <a:pt x="10377" y="1271"/>
                </a:lnTo>
                <a:lnTo>
                  <a:pt x="10389" y="1267"/>
                </a:lnTo>
                <a:lnTo>
                  <a:pt x="10461" y="1212"/>
                </a:lnTo>
                <a:lnTo>
                  <a:pt x="10533" y="1158"/>
                </a:lnTo>
                <a:lnTo>
                  <a:pt x="10605" y="1103"/>
                </a:lnTo>
                <a:lnTo>
                  <a:pt x="10676" y="1048"/>
                </a:lnTo>
                <a:lnTo>
                  <a:pt x="10748" y="993"/>
                </a:lnTo>
                <a:lnTo>
                  <a:pt x="10820" y="939"/>
                </a:lnTo>
                <a:lnTo>
                  <a:pt x="10892" y="884"/>
                </a:lnTo>
                <a:lnTo>
                  <a:pt x="10965" y="829"/>
                </a:lnTo>
                <a:lnTo>
                  <a:pt x="10993" y="795"/>
                </a:lnTo>
                <a:lnTo>
                  <a:pt x="11022" y="760"/>
                </a:lnTo>
                <a:lnTo>
                  <a:pt x="11051" y="726"/>
                </a:lnTo>
                <a:lnTo>
                  <a:pt x="11079" y="691"/>
                </a:lnTo>
                <a:lnTo>
                  <a:pt x="11109" y="656"/>
                </a:lnTo>
                <a:lnTo>
                  <a:pt x="11138" y="622"/>
                </a:lnTo>
                <a:lnTo>
                  <a:pt x="11166" y="587"/>
                </a:lnTo>
                <a:lnTo>
                  <a:pt x="11195" y="553"/>
                </a:lnTo>
                <a:lnTo>
                  <a:pt x="11222" y="538"/>
                </a:lnTo>
                <a:lnTo>
                  <a:pt x="11250" y="524"/>
                </a:lnTo>
                <a:lnTo>
                  <a:pt x="11277" y="510"/>
                </a:lnTo>
                <a:lnTo>
                  <a:pt x="11305" y="495"/>
                </a:lnTo>
                <a:lnTo>
                  <a:pt x="11331" y="481"/>
                </a:lnTo>
                <a:lnTo>
                  <a:pt x="11359" y="466"/>
                </a:lnTo>
                <a:lnTo>
                  <a:pt x="11386" y="452"/>
                </a:lnTo>
                <a:lnTo>
                  <a:pt x="11414" y="437"/>
                </a:lnTo>
                <a:lnTo>
                  <a:pt x="11423" y="416"/>
                </a:lnTo>
                <a:lnTo>
                  <a:pt x="11431" y="394"/>
                </a:lnTo>
                <a:lnTo>
                  <a:pt x="11440" y="373"/>
                </a:lnTo>
                <a:lnTo>
                  <a:pt x="11448" y="352"/>
                </a:lnTo>
                <a:lnTo>
                  <a:pt x="11457" y="330"/>
                </a:lnTo>
                <a:lnTo>
                  <a:pt x="11465" y="308"/>
                </a:lnTo>
                <a:lnTo>
                  <a:pt x="11474" y="286"/>
                </a:lnTo>
                <a:lnTo>
                  <a:pt x="11482" y="265"/>
                </a:lnTo>
                <a:lnTo>
                  <a:pt x="11497" y="246"/>
                </a:lnTo>
                <a:lnTo>
                  <a:pt x="11512" y="229"/>
                </a:lnTo>
                <a:lnTo>
                  <a:pt x="11529" y="212"/>
                </a:lnTo>
                <a:lnTo>
                  <a:pt x="11548" y="197"/>
                </a:lnTo>
                <a:lnTo>
                  <a:pt x="11586" y="167"/>
                </a:lnTo>
                <a:lnTo>
                  <a:pt x="11625" y="139"/>
                </a:lnTo>
                <a:lnTo>
                  <a:pt x="11646" y="124"/>
                </a:lnTo>
                <a:lnTo>
                  <a:pt x="11666" y="109"/>
                </a:lnTo>
                <a:lnTo>
                  <a:pt x="11684" y="93"/>
                </a:lnTo>
                <a:lnTo>
                  <a:pt x="11701" y="77"/>
                </a:lnTo>
                <a:lnTo>
                  <a:pt x="11718" y="60"/>
                </a:lnTo>
                <a:lnTo>
                  <a:pt x="11733" y="41"/>
                </a:lnTo>
                <a:lnTo>
                  <a:pt x="11741" y="31"/>
                </a:lnTo>
                <a:lnTo>
                  <a:pt x="11747" y="22"/>
                </a:lnTo>
                <a:lnTo>
                  <a:pt x="11754" y="11"/>
                </a:lnTo>
                <a:lnTo>
                  <a:pt x="11759" y="0"/>
                </a:lnTo>
                <a:close/>
              </a:path>
            </a:pathLst>
          </a:custGeom>
          <a:blipFill dpi="0" rotWithShape="1">
            <a:blip r:embed="rId1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843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669900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spcBef>
          <a:spcPct val="20000"/>
        </a:spcBef>
        <a:buClr>
          <a:srgbClr val="0099CC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99CC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99CC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D18CB-47EA-41A6-BB03-28A6E0D3DC11}" type="datetimeFigureOut">
              <a:rPr lang="en-CA" smtClean="0"/>
              <a:t>2019-02-20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60BF3-2A4E-4914-9B3D-D95A11E0DF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437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11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Box 11"/>
          <p:cNvSpPr txBox="1">
            <a:spLocks noChangeArrowheads="1"/>
          </p:cNvSpPr>
          <p:nvPr/>
        </p:nvSpPr>
        <p:spPr bwMode="auto">
          <a:xfrm>
            <a:off x="3467100" y="465535"/>
            <a:ext cx="56509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CA" sz="2800">
                <a:solidFill>
                  <a:srgbClr val="E7C403"/>
                </a:solidFill>
                <a:latin typeface="Calibri" pitchFamily="34" charset="0"/>
              </a:rPr>
              <a:t>…………………………………………………………</a:t>
            </a:r>
          </a:p>
        </p:txBody>
      </p:sp>
      <p:sp>
        <p:nvSpPr>
          <p:cNvPr id="1028" name="TextBox 12"/>
          <p:cNvSpPr txBox="1">
            <a:spLocks noChangeArrowheads="1"/>
          </p:cNvSpPr>
          <p:nvPr/>
        </p:nvSpPr>
        <p:spPr bwMode="auto">
          <a:xfrm>
            <a:off x="344488" y="403623"/>
            <a:ext cx="55851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CA" sz="2800">
                <a:solidFill>
                  <a:srgbClr val="669900"/>
                </a:solidFill>
                <a:latin typeface="Calibri" pitchFamily="34" charset="0"/>
              </a:rPr>
              <a:t>………………….…………………………………….</a:t>
            </a:r>
          </a:p>
        </p:txBody>
      </p:sp>
      <p:sp>
        <p:nvSpPr>
          <p:cNvPr id="1029" name="TextBox 13"/>
          <p:cNvSpPr txBox="1">
            <a:spLocks noChangeArrowheads="1"/>
          </p:cNvSpPr>
          <p:nvPr/>
        </p:nvSpPr>
        <p:spPr bwMode="auto">
          <a:xfrm>
            <a:off x="2916238" y="342900"/>
            <a:ext cx="49311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CA" sz="2800">
                <a:solidFill>
                  <a:srgbClr val="B91D21"/>
                </a:solidFill>
                <a:latin typeface="Calibri" pitchFamily="34" charset="0"/>
              </a:rPr>
              <a:t>……………………..………………………….</a:t>
            </a: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0" y="42862"/>
            <a:ext cx="82296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006078"/>
            <a:ext cx="8075612" cy="361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  <a:endParaRPr lang="en-CA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45EBA-B626-42FA-81C3-8D2E3A1801E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2019-02-20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3AED9-8561-4A52-BA10-723CB4CEA75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reeform 6183" descr="Leaf RGB"/>
          <p:cNvSpPr>
            <a:spLocks/>
          </p:cNvSpPr>
          <p:nvPr/>
        </p:nvSpPr>
        <p:spPr bwMode="auto">
          <a:xfrm flipH="1">
            <a:off x="8216903" y="292894"/>
            <a:ext cx="531813" cy="485775"/>
          </a:xfrm>
          <a:custGeom>
            <a:avLst/>
            <a:gdLst>
              <a:gd name="T0" fmla="*/ 2147483647 w 18324"/>
              <a:gd name="T1" fmla="*/ 2147483647 h 18288"/>
              <a:gd name="T2" fmla="*/ 2147483647 w 18324"/>
              <a:gd name="T3" fmla="*/ 2147483647 h 18288"/>
              <a:gd name="T4" fmla="*/ 2147483647 w 18324"/>
              <a:gd name="T5" fmla="*/ 2147483647 h 18288"/>
              <a:gd name="T6" fmla="*/ 2147483647 w 18324"/>
              <a:gd name="T7" fmla="*/ 2147483647 h 18288"/>
              <a:gd name="T8" fmla="*/ 2147483647 w 18324"/>
              <a:gd name="T9" fmla="*/ 2147483647 h 18288"/>
              <a:gd name="T10" fmla="*/ 2147483647 w 18324"/>
              <a:gd name="T11" fmla="*/ 2147483647 h 18288"/>
              <a:gd name="T12" fmla="*/ 2147483647 w 18324"/>
              <a:gd name="T13" fmla="*/ 2147483647 h 18288"/>
              <a:gd name="T14" fmla="*/ 2147483647 w 18324"/>
              <a:gd name="T15" fmla="*/ 2147483647 h 18288"/>
              <a:gd name="T16" fmla="*/ 2147483647 w 18324"/>
              <a:gd name="T17" fmla="*/ 2147483647 h 18288"/>
              <a:gd name="T18" fmla="*/ 2147483647 w 18324"/>
              <a:gd name="T19" fmla="*/ 2147483647 h 18288"/>
              <a:gd name="T20" fmla="*/ 2147483647 w 18324"/>
              <a:gd name="T21" fmla="*/ 2147483647 h 18288"/>
              <a:gd name="T22" fmla="*/ 2147483647 w 18324"/>
              <a:gd name="T23" fmla="*/ 2147483647 h 18288"/>
              <a:gd name="T24" fmla="*/ 2147483647 w 18324"/>
              <a:gd name="T25" fmla="*/ 2147483647 h 18288"/>
              <a:gd name="T26" fmla="*/ 2147483647 w 18324"/>
              <a:gd name="T27" fmla="*/ 2147483647 h 18288"/>
              <a:gd name="T28" fmla="*/ 2147483647 w 18324"/>
              <a:gd name="T29" fmla="*/ 2147483647 h 18288"/>
              <a:gd name="T30" fmla="*/ 2147483647 w 18324"/>
              <a:gd name="T31" fmla="*/ 2147483647 h 18288"/>
              <a:gd name="T32" fmla="*/ 2147483647 w 18324"/>
              <a:gd name="T33" fmla="*/ 2147483647 h 18288"/>
              <a:gd name="T34" fmla="*/ 2147483647 w 18324"/>
              <a:gd name="T35" fmla="*/ 2147483647 h 18288"/>
              <a:gd name="T36" fmla="*/ 2147483647 w 18324"/>
              <a:gd name="T37" fmla="*/ 2147483647 h 18288"/>
              <a:gd name="T38" fmla="*/ 2147483647 w 18324"/>
              <a:gd name="T39" fmla="*/ 2147483647 h 18288"/>
              <a:gd name="T40" fmla="*/ 2147483647 w 18324"/>
              <a:gd name="T41" fmla="*/ 2147483647 h 18288"/>
              <a:gd name="T42" fmla="*/ 2147483647 w 18324"/>
              <a:gd name="T43" fmla="*/ 2147483647 h 18288"/>
              <a:gd name="T44" fmla="*/ 2147483647 w 18324"/>
              <a:gd name="T45" fmla="*/ 2147483647 h 18288"/>
              <a:gd name="T46" fmla="*/ 2147483647 w 18324"/>
              <a:gd name="T47" fmla="*/ 2147483647 h 18288"/>
              <a:gd name="T48" fmla="*/ 2147483647 w 18324"/>
              <a:gd name="T49" fmla="*/ 2147483647 h 18288"/>
              <a:gd name="T50" fmla="*/ 2147483647 w 18324"/>
              <a:gd name="T51" fmla="*/ 2147483647 h 18288"/>
              <a:gd name="T52" fmla="*/ 2147483647 w 18324"/>
              <a:gd name="T53" fmla="*/ 2147483647 h 18288"/>
              <a:gd name="T54" fmla="*/ 2147483647 w 18324"/>
              <a:gd name="T55" fmla="*/ 2147483647 h 18288"/>
              <a:gd name="T56" fmla="*/ 2147483647 w 18324"/>
              <a:gd name="T57" fmla="*/ 2147483647 h 18288"/>
              <a:gd name="T58" fmla="*/ 2147483647 w 18324"/>
              <a:gd name="T59" fmla="*/ 2147483647 h 18288"/>
              <a:gd name="T60" fmla="*/ 2147483647 w 18324"/>
              <a:gd name="T61" fmla="*/ 2147483647 h 18288"/>
              <a:gd name="T62" fmla="*/ 2147483647 w 18324"/>
              <a:gd name="T63" fmla="*/ 2147483647 h 18288"/>
              <a:gd name="T64" fmla="*/ 2147483647 w 18324"/>
              <a:gd name="T65" fmla="*/ 2147483647 h 18288"/>
              <a:gd name="T66" fmla="*/ 2147483647 w 18324"/>
              <a:gd name="T67" fmla="*/ 2147483647 h 18288"/>
              <a:gd name="T68" fmla="*/ 2147483647 w 18324"/>
              <a:gd name="T69" fmla="*/ 2147483647 h 18288"/>
              <a:gd name="T70" fmla="*/ 2147483647 w 18324"/>
              <a:gd name="T71" fmla="*/ 2147483647 h 18288"/>
              <a:gd name="T72" fmla="*/ 2147483647 w 18324"/>
              <a:gd name="T73" fmla="*/ 2147483647 h 18288"/>
              <a:gd name="T74" fmla="*/ 2147483647 w 18324"/>
              <a:gd name="T75" fmla="*/ 2147483647 h 18288"/>
              <a:gd name="T76" fmla="*/ 2147483647 w 18324"/>
              <a:gd name="T77" fmla="*/ 2147483647 h 18288"/>
              <a:gd name="T78" fmla="*/ 2147483647 w 18324"/>
              <a:gd name="T79" fmla="*/ 2147483647 h 18288"/>
              <a:gd name="T80" fmla="*/ 2147483647 w 18324"/>
              <a:gd name="T81" fmla="*/ 2147483647 h 18288"/>
              <a:gd name="T82" fmla="*/ 2147483647 w 18324"/>
              <a:gd name="T83" fmla="*/ 2147483647 h 18288"/>
              <a:gd name="T84" fmla="*/ 2147483647 w 18324"/>
              <a:gd name="T85" fmla="*/ 2147483647 h 18288"/>
              <a:gd name="T86" fmla="*/ 2147483647 w 18324"/>
              <a:gd name="T87" fmla="*/ 2147483647 h 18288"/>
              <a:gd name="T88" fmla="*/ 2147483647 w 18324"/>
              <a:gd name="T89" fmla="*/ 2147483647 h 18288"/>
              <a:gd name="T90" fmla="*/ 2147483647 w 18324"/>
              <a:gd name="T91" fmla="*/ 2147483647 h 18288"/>
              <a:gd name="T92" fmla="*/ 2147483647 w 18324"/>
              <a:gd name="T93" fmla="*/ 2147483647 h 18288"/>
              <a:gd name="T94" fmla="*/ 2147483647 w 18324"/>
              <a:gd name="T95" fmla="*/ 2147483647 h 18288"/>
              <a:gd name="T96" fmla="*/ 2147483647 w 18324"/>
              <a:gd name="T97" fmla="*/ 2147483647 h 18288"/>
              <a:gd name="T98" fmla="*/ 2147483647 w 18324"/>
              <a:gd name="T99" fmla="*/ 2147483647 h 18288"/>
              <a:gd name="T100" fmla="*/ 2147483647 w 18324"/>
              <a:gd name="T101" fmla="*/ 2147483647 h 18288"/>
              <a:gd name="T102" fmla="*/ 2147483647 w 18324"/>
              <a:gd name="T103" fmla="*/ 2147483647 h 18288"/>
              <a:gd name="T104" fmla="*/ 2147483647 w 18324"/>
              <a:gd name="T105" fmla="*/ 2147483647 h 18288"/>
              <a:gd name="T106" fmla="*/ 2147483647 w 18324"/>
              <a:gd name="T107" fmla="*/ 2147483647 h 18288"/>
              <a:gd name="T108" fmla="*/ 2147483647 w 18324"/>
              <a:gd name="T109" fmla="*/ 2147483647 h 18288"/>
              <a:gd name="T110" fmla="*/ 2147483647 w 18324"/>
              <a:gd name="T111" fmla="*/ 2147483647 h 18288"/>
              <a:gd name="T112" fmla="*/ 2147483647 w 18324"/>
              <a:gd name="T113" fmla="*/ 2147483647 h 18288"/>
              <a:gd name="T114" fmla="*/ 2147483647 w 18324"/>
              <a:gd name="T115" fmla="*/ 2147483647 h 18288"/>
              <a:gd name="T116" fmla="*/ 2147483647 w 18324"/>
              <a:gd name="T117" fmla="*/ 2147483647 h 18288"/>
              <a:gd name="T118" fmla="*/ 2147483647 w 18324"/>
              <a:gd name="T119" fmla="*/ 2147483647 h 18288"/>
              <a:gd name="T120" fmla="*/ 2147483647 w 18324"/>
              <a:gd name="T121" fmla="*/ 2147483647 h 18288"/>
              <a:gd name="T122" fmla="*/ 2147483647 w 18324"/>
              <a:gd name="T123" fmla="*/ 2147483647 h 182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324"/>
              <a:gd name="T187" fmla="*/ 0 h 18288"/>
              <a:gd name="T188" fmla="*/ 18324 w 18324"/>
              <a:gd name="T189" fmla="*/ 18288 h 1828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324" h="18288">
                <a:moveTo>
                  <a:pt x="11759" y="0"/>
                </a:moveTo>
                <a:lnTo>
                  <a:pt x="11767" y="0"/>
                </a:lnTo>
                <a:lnTo>
                  <a:pt x="11777" y="0"/>
                </a:lnTo>
                <a:lnTo>
                  <a:pt x="11785" y="0"/>
                </a:lnTo>
                <a:lnTo>
                  <a:pt x="11794" y="0"/>
                </a:lnTo>
                <a:lnTo>
                  <a:pt x="11794" y="26"/>
                </a:lnTo>
                <a:lnTo>
                  <a:pt x="11793" y="50"/>
                </a:lnTo>
                <a:lnTo>
                  <a:pt x="11788" y="74"/>
                </a:lnTo>
                <a:lnTo>
                  <a:pt x="11782" y="97"/>
                </a:lnTo>
                <a:lnTo>
                  <a:pt x="11774" y="120"/>
                </a:lnTo>
                <a:lnTo>
                  <a:pt x="11765" y="142"/>
                </a:lnTo>
                <a:lnTo>
                  <a:pt x="11754" y="164"/>
                </a:lnTo>
                <a:lnTo>
                  <a:pt x="11741" y="184"/>
                </a:lnTo>
                <a:lnTo>
                  <a:pt x="11726" y="204"/>
                </a:lnTo>
                <a:lnTo>
                  <a:pt x="11711" y="223"/>
                </a:lnTo>
                <a:lnTo>
                  <a:pt x="11694" y="243"/>
                </a:lnTo>
                <a:lnTo>
                  <a:pt x="11677" y="262"/>
                </a:lnTo>
                <a:lnTo>
                  <a:pt x="11640" y="300"/>
                </a:lnTo>
                <a:lnTo>
                  <a:pt x="11600" y="337"/>
                </a:lnTo>
                <a:lnTo>
                  <a:pt x="11560" y="373"/>
                </a:lnTo>
                <a:lnTo>
                  <a:pt x="11520" y="410"/>
                </a:lnTo>
                <a:lnTo>
                  <a:pt x="11501" y="429"/>
                </a:lnTo>
                <a:lnTo>
                  <a:pt x="11481" y="448"/>
                </a:lnTo>
                <a:lnTo>
                  <a:pt x="11463" y="467"/>
                </a:lnTo>
                <a:lnTo>
                  <a:pt x="11444" y="488"/>
                </a:lnTo>
                <a:lnTo>
                  <a:pt x="11427" y="507"/>
                </a:lnTo>
                <a:lnTo>
                  <a:pt x="11411" y="529"/>
                </a:lnTo>
                <a:lnTo>
                  <a:pt x="11396" y="550"/>
                </a:lnTo>
                <a:lnTo>
                  <a:pt x="11383" y="573"/>
                </a:lnTo>
                <a:lnTo>
                  <a:pt x="11371" y="594"/>
                </a:lnTo>
                <a:lnTo>
                  <a:pt x="11361" y="618"/>
                </a:lnTo>
                <a:lnTo>
                  <a:pt x="11352" y="642"/>
                </a:lnTo>
                <a:lnTo>
                  <a:pt x="11345" y="668"/>
                </a:lnTo>
                <a:lnTo>
                  <a:pt x="11345" y="702"/>
                </a:lnTo>
                <a:lnTo>
                  <a:pt x="11345" y="737"/>
                </a:lnTo>
                <a:lnTo>
                  <a:pt x="11345" y="772"/>
                </a:lnTo>
                <a:lnTo>
                  <a:pt x="11345" y="806"/>
                </a:lnTo>
                <a:lnTo>
                  <a:pt x="11345" y="841"/>
                </a:lnTo>
                <a:lnTo>
                  <a:pt x="11345" y="875"/>
                </a:lnTo>
                <a:lnTo>
                  <a:pt x="11345" y="910"/>
                </a:lnTo>
                <a:lnTo>
                  <a:pt x="11345" y="945"/>
                </a:lnTo>
                <a:lnTo>
                  <a:pt x="11337" y="969"/>
                </a:lnTo>
                <a:lnTo>
                  <a:pt x="11329" y="992"/>
                </a:lnTo>
                <a:lnTo>
                  <a:pt x="11319" y="1013"/>
                </a:lnTo>
                <a:lnTo>
                  <a:pt x="11308" y="1035"/>
                </a:lnTo>
                <a:lnTo>
                  <a:pt x="11297" y="1056"/>
                </a:lnTo>
                <a:lnTo>
                  <a:pt x="11285" y="1076"/>
                </a:lnTo>
                <a:lnTo>
                  <a:pt x="11274" y="1096"/>
                </a:lnTo>
                <a:lnTo>
                  <a:pt x="11261" y="1114"/>
                </a:lnTo>
                <a:lnTo>
                  <a:pt x="11236" y="1151"/>
                </a:lnTo>
                <a:lnTo>
                  <a:pt x="11212" y="1186"/>
                </a:lnTo>
                <a:lnTo>
                  <a:pt x="11201" y="1204"/>
                </a:lnTo>
                <a:lnTo>
                  <a:pt x="11190" y="1221"/>
                </a:lnTo>
                <a:lnTo>
                  <a:pt x="11180" y="1238"/>
                </a:lnTo>
                <a:lnTo>
                  <a:pt x="11172" y="1255"/>
                </a:lnTo>
                <a:lnTo>
                  <a:pt x="11167" y="1328"/>
                </a:lnTo>
                <a:lnTo>
                  <a:pt x="11163" y="1402"/>
                </a:lnTo>
                <a:lnTo>
                  <a:pt x="11159" y="1476"/>
                </a:lnTo>
                <a:lnTo>
                  <a:pt x="11155" y="1549"/>
                </a:lnTo>
                <a:lnTo>
                  <a:pt x="11150" y="1623"/>
                </a:lnTo>
                <a:lnTo>
                  <a:pt x="11146" y="1696"/>
                </a:lnTo>
                <a:lnTo>
                  <a:pt x="11141" y="1769"/>
                </a:lnTo>
                <a:lnTo>
                  <a:pt x="11138" y="1843"/>
                </a:lnTo>
                <a:lnTo>
                  <a:pt x="11142" y="1857"/>
                </a:lnTo>
                <a:lnTo>
                  <a:pt x="11148" y="1870"/>
                </a:lnTo>
                <a:lnTo>
                  <a:pt x="11154" y="1883"/>
                </a:lnTo>
                <a:lnTo>
                  <a:pt x="11162" y="1895"/>
                </a:lnTo>
                <a:lnTo>
                  <a:pt x="11168" y="1907"/>
                </a:lnTo>
                <a:lnTo>
                  <a:pt x="11176" y="1917"/>
                </a:lnTo>
                <a:lnTo>
                  <a:pt x="11186" y="1927"/>
                </a:lnTo>
                <a:lnTo>
                  <a:pt x="11195" y="1938"/>
                </a:lnTo>
                <a:lnTo>
                  <a:pt x="11215" y="1956"/>
                </a:lnTo>
                <a:lnTo>
                  <a:pt x="11236" y="1973"/>
                </a:lnTo>
                <a:lnTo>
                  <a:pt x="11258" y="1989"/>
                </a:lnTo>
                <a:lnTo>
                  <a:pt x="11280" y="2005"/>
                </a:lnTo>
                <a:lnTo>
                  <a:pt x="11301" y="2022"/>
                </a:lnTo>
                <a:lnTo>
                  <a:pt x="11323" y="2040"/>
                </a:lnTo>
                <a:lnTo>
                  <a:pt x="11343" y="2059"/>
                </a:lnTo>
                <a:lnTo>
                  <a:pt x="11362" y="2080"/>
                </a:lnTo>
                <a:lnTo>
                  <a:pt x="11371" y="2090"/>
                </a:lnTo>
                <a:lnTo>
                  <a:pt x="11379" y="2101"/>
                </a:lnTo>
                <a:lnTo>
                  <a:pt x="11386" y="2114"/>
                </a:lnTo>
                <a:lnTo>
                  <a:pt x="11393" y="2128"/>
                </a:lnTo>
                <a:lnTo>
                  <a:pt x="11400" y="2141"/>
                </a:lnTo>
                <a:lnTo>
                  <a:pt x="11406" y="2156"/>
                </a:lnTo>
                <a:lnTo>
                  <a:pt x="11410" y="2171"/>
                </a:lnTo>
                <a:lnTo>
                  <a:pt x="11414" y="2188"/>
                </a:lnTo>
                <a:lnTo>
                  <a:pt x="11419" y="2223"/>
                </a:lnTo>
                <a:lnTo>
                  <a:pt x="11423" y="2257"/>
                </a:lnTo>
                <a:lnTo>
                  <a:pt x="11425" y="2293"/>
                </a:lnTo>
                <a:lnTo>
                  <a:pt x="11426" y="2327"/>
                </a:lnTo>
                <a:lnTo>
                  <a:pt x="11425" y="2362"/>
                </a:lnTo>
                <a:lnTo>
                  <a:pt x="11423" y="2398"/>
                </a:lnTo>
                <a:lnTo>
                  <a:pt x="11420" y="2433"/>
                </a:lnTo>
                <a:lnTo>
                  <a:pt x="11417" y="2468"/>
                </a:lnTo>
                <a:lnTo>
                  <a:pt x="11408" y="2535"/>
                </a:lnTo>
                <a:lnTo>
                  <a:pt x="11398" y="2601"/>
                </a:lnTo>
                <a:lnTo>
                  <a:pt x="11387" y="2661"/>
                </a:lnTo>
                <a:lnTo>
                  <a:pt x="11379" y="2717"/>
                </a:lnTo>
                <a:lnTo>
                  <a:pt x="11377" y="2745"/>
                </a:lnTo>
                <a:lnTo>
                  <a:pt x="11376" y="2772"/>
                </a:lnTo>
                <a:lnTo>
                  <a:pt x="11377" y="2800"/>
                </a:lnTo>
                <a:lnTo>
                  <a:pt x="11379" y="2827"/>
                </a:lnTo>
                <a:lnTo>
                  <a:pt x="11384" y="2855"/>
                </a:lnTo>
                <a:lnTo>
                  <a:pt x="11390" y="2882"/>
                </a:lnTo>
                <a:lnTo>
                  <a:pt x="11398" y="2911"/>
                </a:lnTo>
                <a:lnTo>
                  <a:pt x="11406" y="2938"/>
                </a:lnTo>
                <a:lnTo>
                  <a:pt x="11416" y="2966"/>
                </a:lnTo>
                <a:lnTo>
                  <a:pt x="11426" y="2995"/>
                </a:lnTo>
                <a:lnTo>
                  <a:pt x="11439" y="3021"/>
                </a:lnTo>
                <a:lnTo>
                  <a:pt x="11453" y="3048"/>
                </a:lnTo>
                <a:lnTo>
                  <a:pt x="11466" y="3075"/>
                </a:lnTo>
                <a:lnTo>
                  <a:pt x="11481" y="3101"/>
                </a:lnTo>
                <a:lnTo>
                  <a:pt x="11497" y="3127"/>
                </a:lnTo>
                <a:lnTo>
                  <a:pt x="11514" y="3153"/>
                </a:lnTo>
                <a:lnTo>
                  <a:pt x="11532" y="3178"/>
                </a:lnTo>
                <a:lnTo>
                  <a:pt x="11550" y="3201"/>
                </a:lnTo>
                <a:lnTo>
                  <a:pt x="11568" y="3225"/>
                </a:lnTo>
                <a:lnTo>
                  <a:pt x="11586" y="3246"/>
                </a:lnTo>
                <a:lnTo>
                  <a:pt x="11606" y="3268"/>
                </a:lnTo>
                <a:lnTo>
                  <a:pt x="11625" y="3289"/>
                </a:lnTo>
                <a:lnTo>
                  <a:pt x="11645" y="3309"/>
                </a:lnTo>
                <a:lnTo>
                  <a:pt x="11664" y="3328"/>
                </a:lnTo>
                <a:lnTo>
                  <a:pt x="11684" y="3345"/>
                </a:lnTo>
                <a:lnTo>
                  <a:pt x="11704" y="3361"/>
                </a:lnTo>
                <a:lnTo>
                  <a:pt x="11724" y="3377"/>
                </a:lnTo>
                <a:lnTo>
                  <a:pt x="11743" y="3391"/>
                </a:lnTo>
                <a:lnTo>
                  <a:pt x="11762" y="3403"/>
                </a:lnTo>
                <a:lnTo>
                  <a:pt x="11781" y="3414"/>
                </a:lnTo>
                <a:lnTo>
                  <a:pt x="11800" y="3424"/>
                </a:lnTo>
                <a:lnTo>
                  <a:pt x="11817" y="3432"/>
                </a:lnTo>
                <a:lnTo>
                  <a:pt x="11846" y="3443"/>
                </a:lnTo>
                <a:lnTo>
                  <a:pt x="11877" y="3454"/>
                </a:lnTo>
                <a:lnTo>
                  <a:pt x="11909" y="3463"/>
                </a:lnTo>
                <a:lnTo>
                  <a:pt x="11943" y="3472"/>
                </a:lnTo>
                <a:lnTo>
                  <a:pt x="11977" y="3479"/>
                </a:lnTo>
                <a:lnTo>
                  <a:pt x="12013" y="3486"/>
                </a:lnTo>
                <a:lnTo>
                  <a:pt x="12049" y="3492"/>
                </a:lnTo>
                <a:lnTo>
                  <a:pt x="12086" y="3496"/>
                </a:lnTo>
                <a:lnTo>
                  <a:pt x="12124" y="3501"/>
                </a:lnTo>
                <a:lnTo>
                  <a:pt x="12163" y="3503"/>
                </a:lnTo>
                <a:lnTo>
                  <a:pt x="12201" y="3505"/>
                </a:lnTo>
                <a:lnTo>
                  <a:pt x="12240" y="3508"/>
                </a:lnTo>
                <a:lnTo>
                  <a:pt x="12281" y="3509"/>
                </a:lnTo>
                <a:lnTo>
                  <a:pt x="12322" y="3509"/>
                </a:lnTo>
                <a:lnTo>
                  <a:pt x="12362" y="3509"/>
                </a:lnTo>
                <a:lnTo>
                  <a:pt x="12403" y="3508"/>
                </a:lnTo>
                <a:lnTo>
                  <a:pt x="12484" y="3503"/>
                </a:lnTo>
                <a:lnTo>
                  <a:pt x="12567" y="3497"/>
                </a:lnTo>
                <a:lnTo>
                  <a:pt x="12647" y="3490"/>
                </a:lnTo>
                <a:lnTo>
                  <a:pt x="12726" y="3480"/>
                </a:lnTo>
                <a:lnTo>
                  <a:pt x="12803" y="3470"/>
                </a:lnTo>
                <a:lnTo>
                  <a:pt x="12877" y="3458"/>
                </a:lnTo>
                <a:lnTo>
                  <a:pt x="12948" y="3446"/>
                </a:lnTo>
                <a:lnTo>
                  <a:pt x="13015" y="3432"/>
                </a:lnTo>
                <a:lnTo>
                  <a:pt x="13036" y="3426"/>
                </a:lnTo>
                <a:lnTo>
                  <a:pt x="13062" y="3418"/>
                </a:lnTo>
                <a:lnTo>
                  <a:pt x="13087" y="3408"/>
                </a:lnTo>
                <a:lnTo>
                  <a:pt x="13114" y="3398"/>
                </a:lnTo>
                <a:lnTo>
                  <a:pt x="13174" y="3374"/>
                </a:lnTo>
                <a:lnTo>
                  <a:pt x="13235" y="3351"/>
                </a:lnTo>
                <a:lnTo>
                  <a:pt x="13265" y="3342"/>
                </a:lnTo>
                <a:lnTo>
                  <a:pt x="13296" y="3334"/>
                </a:lnTo>
                <a:lnTo>
                  <a:pt x="13312" y="3330"/>
                </a:lnTo>
                <a:lnTo>
                  <a:pt x="13327" y="3328"/>
                </a:lnTo>
                <a:lnTo>
                  <a:pt x="13342" y="3326"/>
                </a:lnTo>
                <a:lnTo>
                  <a:pt x="13357" y="3326"/>
                </a:lnTo>
                <a:lnTo>
                  <a:pt x="13372" y="3324"/>
                </a:lnTo>
                <a:lnTo>
                  <a:pt x="13386" y="3326"/>
                </a:lnTo>
                <a:lnTo>
                  <a:pt x="13399" y="3327"/>
                </a:lnTo>
                <a:lnTo>
                  <a:pt x="13413" y="3330"/>
                </a:lnTo>
                <a:lnTo>
                  <a:pt x="13427" y="3334"/>
                </a:lnTo>
                <a:lnTo>
                  <a:pt x="13440" y="3338"/>
                </a:lnTo>
                <a:lnTo>
                  <a:pt x="13452" y="3344"/>
                </a:lnTo>
                <a:lnTo>
                  <a:pt x="13464" y="3352"/>
                </a:lnTo>
                <a:lnTo>
                  <a:pt x="13448" y="3377"/>
                </a:lnTo>
                <a:lnTo>
                  <a:pt x="13431" y="3402"/>
                </a:lnTo>
                <a:lnTo>
                  <a:pt x="13414" y="3426"/>
                </a:lnTo>
                <a:lnTo>
                  <a:pt x="13396" y="3449"/>
                </a:lnTo>
                <a:lnTo>
                  <a:pt x="13377" y="3472"/>
                </a:lnTo>
                <a:lnTo>
                  <a:pt x="13357" y="3495"/>
                </a:lnTo>
                <a:lnTo>
                  <a:pt x="13336" y="3516"/>
                </a:lnTo>
                <a:lnTo>
                  <a:pt x="13315" y="3537"/>
                </a:lnTo>
                <a:lnTo>
                  <a:pt x="13293" y="3558"/>
                </a:lnTo>
                <a:lnTo>
                  <a:pt x="13271" y="3577"/>
                </a:lnTo>
                <a:lnTo>
                  <a:pt x="13248" y="3598"/>
                </a:lnTo>
                <a:lnTo>
                  <a:pt x="13225" y="3616"/>
                </a:lnTo>
                <a:lnTo>
                  <a:pt x="13178" y="3655"/>
                </a:lnTo>
                <a:lnTo>
                  <a:pt x="13130" y="3692"/>
                </a:lnTo>
                <a:lnTo>
                  <a:pt x="13081" y="3729"/>
                </a:lnTo>
                <a:lnTo>
                  <a:pt x="13033" y="3765"/>
                </a:lnTo>
                <a:lnTo>
                  <a:pt x="12986" y="3803"/>
                </a:lnTo>
                <a:lnTo>
                  <a:pt x="12939" y="3841"/>
                </a:lnTo>
                <a:lnTo>
                  <a:pt x="12916" y="3860"/>
                </a:lnTo>
                <a:lnTo>
                  <a:pt x="12894" y="3880"/>
                </a:lnTo>
                <a:lnTo>
                  <a:pt x="12873" y="3900"/>
                </a:lnTo>
                <a:lnTo>
                  <a:pt x="12851" y="3920"/>
                </a:lnTo>
                <a:lnTo>
                  <a:pt x="12830" y="3942"/>
                </a:lnTo>
                <a:lnTo>
                  <a:pt x="12811" y="3963"/>
                </a:lnTo>
                <a:lnTo>
                  <a:pt x="12791" y="3985"/>
                </a:lnTo>
                <a:lnTo>
                  <a:pt x="12773" y="4008"/>
                </a:lnTo>
                <a:lnTo>
                  <a:pt x="12684" y="4121"/>
                </a:lnTo>
                <a:lnTo>
                  <a:pt x="12595" y="4234"/>
                </a:lnTo>
                <a:lnTo>
                  <a:pt x="12507" y="4346"/>
                </a:lnTo>
                <a:lnTo>
                  <a:pt x="12420" y="4458"/>
                </a:lnTo>
                <a:lnTo>
                  <a:pt x="12332" y="4570"/>
                </a:lnTo>
                <a:lnTo>
                  <a:pt x="12245" y="4683"/>
                </a:lnTo>
                <a:lnTo>
                  <a:pt x="12158" y="4795"/>
                </a:lnTo>
                <a:lnTo>
                  <a:pt x="12072" y="4907"/>
                </a:lnTo>
                <a:lnTo>
                  <a:pt x="11986" y="5020"/>
                </a:lnTo>
                <a:lnTo>
                  <a:pt x="11901" y="5134"/>
                </a:lnTo>
                <a:lnTo>
                  <a:pt x="11817" y="5248"/>
                </a:lnTo>
                <a:lnTo>
                  <a:pt x="11732" y="5364"/>
                </a:lnTo>
                <a:lnTo>
                  <a:pt x="11648" y="5481"/>
                </a:lnTo>
                <a:lnTo>
                  <a:pt x="11566" y="5599"/>
                </a:lnTo>
                <a:lnTo>
                  <a:pt x="11483" y="5718"/>
                </a:lnTo>
                <a:lnTo>
                  <a:pt x="11402" y="5839"/>
                </a:lnTo>
                <a:lnTo>
                  <a:pt x="11385" y="5864"/>
                </a:lnTo>
                <a:lnTo>
                  <a:pt x="11365" y="5889"/>
                </a:lnTo>
                <a:lnTo>
                  <a:pt x="11346" y="5916"/>
                </a:lnTo>
                <a:lnTo>
                  <a:pt x="11325" y="5941"/>
                </a:lnTo>
                <a:lnTo>
                  <a:pt x="11282" y="5993"/>
                </a:lnTo>
                <a:lnTo>
                  <a:pt x="11236" y="6045"/>
                </a:lnTo>
                <a:lnTo>
                  <a:pt x="11190" y="6099"/>
                </a:lnTo>
                <a:lnTo>
                  <a:pt x="11144" y="6154"/>
                </a:lnTo>
                <a:lnTo>
                  <a:pt x="11122" y="6182"/>
                </a:lnTo>
                <a:lnTo>
                  <a:pt x="11099" y="6210"/>
                </a:lnTo>
                <a:lnTo>
                  <a:pt x="11078" y="6240"/>
                </a:lnTo>
                <a:lnTo>
                  <a:pt x="11056" y="6270"/>
                </a:lnTo>
                <a:lnTo>
                  <a:pt x="11037" y="6301"/>
                </a:lnTo>
                <a:lnTo>
                  <a:pt x="11017" y="6332"/>
                </a:lnTo>
                <a:lnTo>
                  <a:pt x="10999" y="6364"/>
                </a:lnTo>
                <a:lnTo>
                  <a:pt x="10982" y="6396"/>
                </a:lnTo>
                <a:lnTo>
                  <a:pt x="10966" y="6429"/>
                </a:lnTo>
                <a:lnTo>
                  <a:pt x="10952" y="6463"/>
                </a:lnTo>
                <a:lnTo>
                  <a:pt x="10939" y="6499"/>
                </a:lnTo>
                <a:lnTo>
                  <a:pt x="10928" y="6535"/>
                </a:lnTo>
                <a:lnTo>
                  <a:pt x="10920" y="6572"/>
                </a:lnTo>
                <a:lnTo>
                  <a:pt x="10912" y="6610"/>
                </a:lnTo>
                <a:lnTo>
                  <a:pt x="10907" y="6650"/>
                </a:lnTo>
                <a:lnTo>
                  <a:pt x="10905" y="6690"/>
                </a:lnTo>
                <a:lnTo>
                  <a:pt x="10904" y="6731"/>
                </a:lnTo>
                <a:lnTo>
                  <a:pt x="10906" y="6775"/>
                </a:lnTo>
                <a:lnTo>
                  <a:pt x="10911" y="6818"/>
                </a:lnTo>
                <a:lnTo>
                  <a:pt x="10919" y="6864"/>
                </a:lnTo>
                <a:lnTo>
                  <a:pt x="10927" y="6866"/>
                </a:lnTo>
                <a:lnTo>
                  <a:pt x="10936" y="6870"/>
                </a:lnTo>
                <a:lnTo>
                  <a:pt x="10944" y="6872"/>
                </a:lnTo>
                <a:lnTo>
                  <a:pt x="10953" y="6875"/>
                </a:lnTo>
                <a:lnTo>
                  <a:pt x="10975" y="6880"/>
                </a:lnTo>
                <a:lnTo>
                  <a:pt x="10999" y="6883"/>
                </a:lnTo>
                <a:lnTo>
                  <a:pt x="11023" y="6885"/>
                </a:lnTo>
                <a:lnTo>
                  <a:pt x="11049" y="6885"/>
                </a:lnTo>
                <a:lnTo>
                  <a:pt x="11076" y="6882"/>
                </a:lnTo>
                <a:lnTo>
                  <a:pt x="11103" y="6878"/>
                </a:lnTo>
                <a:lnTo>
                  <a:pt x="11132" y="6873"/>
                </a:lnTo>
                <a:lnTo>
                  <a:pt x="11160" y="6866"/>
                </a:lnTo>
                <a:lnTo>
                  <a:pt x="11190" y="6858"/>
                </a:lnTo>
                <a:lnTo>
                  <a:pt x="11221" y="6849"/>
                </a:lnTo>
                <a:lnTo>
                  <a:pt x="11251" y="6839"/>
                </a:lnTo>
                <a:lnTo>
                  <a:pt x="11282" y="6827"/>
                </a:lnTo>
                <a:lnTo>
                  <a:pt x="11314" y="6815"/>
                </a:lnTo>
                <a:lnTo>
                  <a:pt x="11345" y="6802"/>
                </a:lnTo>
                <a:lnTo>
                  <a:pt x="11376" y="6788"/>
                </a:lnTo>
                <a:lnTo>
                  <a:pt x="11407" y="6775"/>
                </a:lnTo>
                <a:lnTo>
                  <a:pt x="11469" y="6746"/>
                </a:lnTo>
                <a:lnTo>
                  <a:pt x="11528" y="6716"/>
                </a:lnTo>
                <a:lnTo>
                  <a:pt x="11585" y="6685"/>
                </a:lnTo>
                <a:lnTo>
                  <a:pt x="11639" y="6657"/>
                </a:lnTo>
                <a:lnTo>
                  <a:pt x="11688" y="6629"/>
                </a:lnTo>
                <a:lnTo>
                  <a:pt x="11734" y="6604"/>
                </a:lnTo>
                <a:lnTo>
                  <a:pt x="11773" y="6582"/>
                </a:lnTo>
                <a:lnTo>
                  <a:pt x="11805" y="6564"/>
                </a:lnTo>
                <a:lnTo>
                  <a:pt x="11846" y="6543"/>
                </a:lnTo>
                <a:lnTo>
                  <a:pt x="11889" y="6524"/>
                </a:lnTo>
                <a:lnTo>
                  <a:pt x="11931" y="6507"/>
                </a:lnTo>
                <a:lnTo>
                  <a:pt x="11974" y="6490"/>
                </a:lnTo>
                <a:lnTo>
                  <a:pt x="12061" y="6459"/>
                </a:lnTo>
                <a:lnTo>
                  <a:pt x="12150" y="6430"/>
                </a:lnTo>
                <a:lnTo>
                  <a:pt x="12239" y="6401"/>
                </a:lnTo>
                <a:lnTo>
                  <a:pt x="12329" y="6370"/>
                </a:lnTo>
                <a:lnTo>
                  <a:pt x="12373" y="6354"/>
                </a:lnTo>
                <a:lnTo>
                  <a:pt x="12418" y="6337"/>
                </a:lnTo>
                <a:lnTo>
                  <a:pt x="12463" y="6319"/>
                </a:lnTo>
                <a:lnTo>
                  <a:pt x="12507" y="6299"/>
                </a:lnTo>
                <a:lnTo>
                  <a:pt x="12553" y="6279"/>
                </a:lnTo>
                <a:lnTo>
                  <a:pt x="12598" y="6256"/>
                </a:lnTo>
                <a:lnTo>
                  <a:pt x="12642" y="6234"/>
                </a:lnTo>
                <a:lnTo>
                  <a:pt x="12687" y="6210"/>
                </a:lnTo>
                <a:lnTo>
                  <a:pt x="12732" y="6187"/>
                </a:lnTo>
                <a:lnTo>
                  <a:pt x="12775" y="6162"/>
                </a:lnTo>
                <a:lnTo>
                  <a:pt x="12820" y="6137"/>
                </a:lnTo>
                <a:lnTo>
                  <a:pt x="12863" y="6112"/>
                </a:lnTo>
                <a:lnTo>
                  <a:pt x="12950" y="6059"/>
                </a:lnTo>
                <a:lnTo>
                  <a:pt x="13036" y="6004"/>
                </a:lnTo>
                <a:lnTo>
                  <a:pt x="13121" y="5947"/>
                </a:lnTo>
                <a:lnTo>
                  <a:pt x="13205" y="5888"/>
                </a:lnTo>
                <a:lnTo>
                  <a:pt x="13286" y="5828"/>
                </a:lnTo>
                <a:lnTo>
                  <a:pt x="13366" y="5767"/>
                </a:lnTo>
                <a:lnTo>
                  <a:pt x="13445" y="5704"/>
                </a:lnTo>
                <a:lnTo>
                  <a:pt x="13522" y="5640"/>
                </a:lnTo>
                <a:lnTo>
                  <a:pt x="13598" y="5576"/>
                </a:lnTo>
                <a:lnTo>
                  <a:pt x="13670" y="5510"/>
                </a:lnTo>
                <a:lnTo>
                  <a:pt x="13741" y="5444"/>
                </a:lnTo>
                <a:lnTo>
                  <a:pt x="13809" y="5378"/>
                </a:lnTo>
                <a:lnTo>
                  <a:pt x="13872" y="5315"/>
                </a:lnTo>
                <a:lnTo>
                  <a:pt x="13969" y="5215"/>
                </a:lnTo>
                <a:lnTo>
                  <a:pt x="14026" y="5155"/>
                </a:lnTo>
                <a:lnTo>
                  <a:pt x="14088" y="5094"/>
                </a:lnTo>
                <a:lnTo>
                  <a:pt x="14152" y="5029"/>
                </a:lnTo>
                <a:lnTo>
                  <a:pt x="14217" y="4964"/>
                </a:lnTo>
                <a:lnTo>
                  <a:pt x="14281" y="4902"/>
                </a:lnTo>
                <a:lnTo>
                  <a:pt x="14345" y="4843"/>
                </a:lnTo>
                <a:lnTo>
                  <a:pt x="14405" y="4790"/>
                </a:lnTo>
                <a:lnTo>
                  <a:pt x="14460" y="4743"/>
                </a:lnTo>
                <a:lnTo>
                  <a:pt x="14485" y="4724"/>
                </a:lnTo>
                <a:lnTo>
                  <a:pt x="14509" y="4705"/>
                </a:lnTo>
                <a:lnTo>
                  <a:pt x="14531" y="4691"/>
                </a:lnTo>
                <a:lnTo>
                  <a:pt x="14550" y="4679"/>
                </a:lnTo>
                <a:lnTo>
                  <a:pt x="14568" y="4670"/>
                </a:lnTo>
                <a:lnTo>
                  <a:pt x="14582" y="4664"/>
                </a:lnTo>
                <a:lnTo>
                  <a:pt x="14595" y="4662"/>
                </a:lnTo>
                <a:lnTo>
                  <a:pt x="14604" y="4664"/>
                </a:lnTo>
                <a:lnTo>
                  <a:pt x="14590" y="4711"/>
                </a:lnTo>
                <a:lnTo>
                  <a:pt x="14579" y="4757"/>
                </a:lnTo>
                <a:lnTo>
                  <a:pt x="14570" y="4803"/>
                </a:lnTo>
                <a:lnTo>
                  <a:pt x="14562" y="4849"/>
                </a:lnTo>
                <a:lnTo>
                  <a:pt x="14556" y="4893"/>
                </a:lnTo>
                <a:lnTo>
                  <a:pt x="14552" y="4938"/>
                </a:lnTo>
                <a:lnTo>
                  <a:pt x="14549" y="4983"/>
                </a:lnTo>
                <a:lnTo>
                  <a:pt x="14548" y="5026"/>
                </a:lnTo>
                <a:lnTo>
                  <a:pt x="14549" y="5071"/>
                </a:lnTo>
                <a:lnTo>
                  <a:pt x="14550" y="5114"/>
                </a:lnTo>
                <a:lnTo>
                  <a:pt x="14554" y="5157"/>
                </a:lnTo>
                <a:lnTo>
                  <a:pt x="14557" y="5200"/>
                </a:lnTo>
                <a:lnTo>
                  <a:pt x="14562" y="5242"/>
                </a:lnTo>
                <a:lnTo>
                  <a:pt x="14569" y="5285"/>
                </a:lnTo>
                <a:lnTo>
                  <a:pt x="14576" y="5327"/>
                </a:lnTo>
                <a:lnTo>
                  <a:pt x="14582" y="5368"/>
                </a:lnTo>
                <a:lnTo>
                  <a:pt x="14600" y="5452"/>
                </a:lnTo>
                <a:lnTo>
                  <a:pt x="14619" y="5533"/>
                </a:lnTo>
                <a:lnTo>
                  <a:pt x="14639" y="5615"/>
                </a:lnTo>
                <a:lnTo>
                  <a:pt x="14659" y="5695"/>
                </a:lnTo>
                <a:lnTo>
                  <a:pt x="14680" y="5775"/>
                </a:lnTo>
                <a:lnTo>
                  <a:pt x="14698" y="5854"/>
                </a:lnTo>
                <a:lnTo>
                  <a:pt x="14707" y="5894"/>
                </a:lnTo>
                <a:lnTo>
                  <a:pt x="14715" y="5933"/>
                </a:lnTo>
                <a:lnTo>
                  <a:pt x="14723" y="5972"/>
                </a:lnTo>
                <a:lnTo>
                  <a:pt x="14730" y="6012"/>
                </a:lnTo>
                <a:lnTo>
                  <a:pt x="14722" y="6049"/>
                </a:lnTo>
                <a:lnTo>
                  <a:pt x="14713" y="6086"/>
                </a:lnTo>
                <a:lnTo>
                  <a:pt x="14705" y="6124"/>
                </a:lnTo>
                <a:lnTo>
                  <a:pt x="14696" y="6161"/>
                </a:lnTo>
                <a:lnTo>
                  <a:pt x="14719" y="6172"/>
                </a:lnTo>
                <a:lnTo>
                  <a:pt x="14742" y="6184"/>
                </a:lnTo>
                <a:lnTo>
                  <a:pt x="14766" y="6195"/>
                </a:lnTo>
                <a:lnTo>
                  <a:pt x="14789" y="6208"/>
                </a:lnTo>
                <a:lnTo>
                  <a:pt x="14842" y="6193"/>
                </a:lnTo>
                <a:lnTo>
                  <a:pt x="14910" y="6175"/>
                </a:lnTo>
                <a:lnTo>
                  <a:pt x="14991" y="6153"/>
                </a:lnTo>
                <a:lnTo>
                  <a:pt x="15083" y="6130"/>
                </a:lnTo>
                <a:lnTo>
                  <a:pt x="15183" y="6105"/>
                </a:lnTo>
                <a:lnTo>
                  <a:pt x="15288" y="6080"/>
                </a:lnTo>
                <a:lnTo>
                  <a:pt x="15397" y="6054"/>
                </a:lnTo>
                <a:lnTo>
                  <a:pt x="15507" y="6029"/>
                </a:lnTo>
                <a:lnTo>
                  <a:pt x="15617" y="6006"/>
                </a:lnTo>
                <a:lnTo>
                  <a:pt x="15723" y="5987"/>
                </a:lnTo>
                <a:lnTo>
                  <a:pt x="15774" y="5978"/>
                </a:lnTo>
                <a:lnTo>
                  <a:pt x="15824" y="5970"/>
                </a:lnTo>
                <a:lnTo>
                  <a:pt x="15872" y="5963"/>
                </a:lnTo>
                <a:lnTo>
                  <a:pt x="15917" y="5957"/>
                </a:lnTo>
                <a:lnTo>
                  <a:pt x="15960" y="5952"/>
                </a:lnTo>
                <a:lnTo>
                  <a:pt x="16000" y="5950"/>
                </a:lnTo>
                <a:lnTo>
                  <a:pt x="16038" y="5948"/>
                </a:lnTo>
                <a:lnTo>
                  <a:pt x="16072" y="5948"/>
                </a:lnTo>
                <a:lnTo>
                  <a:pt x="16103" y="5950"/>
                </a:lnTo>
                <a:lnTo>
                  <a:pt x="16130" y="5954"/>
                </a:lnTo>
                <a:lnTo>
                  <a:pt x="16153" y="5958"/>
                </a:lnTo>
                <a:lnTo>
                  <a:pt x="16170" y="5965"/>
                </a:lnTo>
                <a:lnTo>
                  <a:pt x="16170" y="5998"/>
                </a:lnTo>
                <a:lnTo>
                  <a:pt x="16172" y="6029"/>
                </a:lnTo>
                <a:lnTo>
                  <a:pt x="16174" y="6059"/>
                </a:lnTo>
                <a:lnTo>
                  <a:pt x="16178" y="6088"/>
                </a:lnTo>
                <a:lnTo>
                  <a:pt x="16184" y="6114"/>
                </a:lnTo>
                <a:lnTo>
                  <a:pt x="16190" y="6138"/>
                </a:lnTo>
                <a:lnTo>
                  <a:pt x="16197" y="6161"/>
                </a:lnTo>
                <a:lnTo>
                  <a:pt x="16206" y="6183"/>
                </a:lnTo>
                <a:lnTo>
                  <a:pt x="16217" y="6203"/>
                </a:lnTo>
                <a:lnTo>
                  <a:pt x="16228" y="6223"/>
                </a:lnTo>
                <a:lnTo>
                  <a:pt x="16241" y="6240"/>
                </a:lnTo>
                <a:lnTo>
                  <a:pt x="16255" y="6256"/>
                </a:lnTo>
                <a:lnTo>
                  <a:pt x="16269" y="6270"/>
                </a:lnTo>
                <a:lnTo>
                  <a:pt x="16285" y="6283"/>
                </a:lnTo>
                <a:lnTo>
                  <a:pt x="16303" y="6295"/>
                </a:lnTo>
                <a:lnTo>
                  <a:pt x="16321" y="6306"/>
                </a:lnTo>
                <a:lnTo>
                  <a:pt x="16340" y="6315"/>
                </a:lnTo>
                <a:lnTo>
                  <a:pt x="16360" y="6324"/>
                </a:lnTo>
                <a:lnTo>
                  <a:pt x="16382" y="6330"/>
                </a:lnTo>
                <a:lnTo>
                  <a:pt x="16405" y="6336"/>
                </a:lnTo>
                <a:lnTo>
                  <a:pt x="16427" y="6341"/>
                </a:lnTo>
                <a:lnTo>
                  <a:pt x="16452" y="6344"/>
                </a:lnTo>
                <a:lnTo>
                  <a:pt x="16477" y="6346"/>
                </a:lnTo>
                <a:lnTo>
                  <a:pt x="16503" y="6348"/>
                </a:lnTo>
                <a:lnTo>
                  <a:pt x="16531" y="6348"/>
                </a:lnTo>
                <a:lnTo>
                  <a:pt x="16559" y="6348"/>
                </a:lnTo>
                <a:lnTo>
                  <a:pt x="16588" y="6345"/>
                </a:lnTo>
                <a:lnTo>
                  <a:pt x="16618" y="6343"/>
                </a:lnTo>
                <a:lnTo>
                  <a:pt x="16648" y="6338"/>
                </a:lnTo>
                <a:lnTo>
                  <a:pt x="16681" y="6334"/>
                </a:lnTo>
                <a:lnTo>
                  <a:pt x="16713" y="6329"/>
                </a:lnTo>
                <a:lnTo>
                  <a:pt x="16746" y="6322"/>
                </a:lnTo>
                <a:lnTo>
                  <a:pt x="16844" y="6302"/>
                </a:lnTo>
                <a:lnTo>
                  <a:pt x="16942" y="6280"/>
                </a:lnTo>
                <a:lnTo>
                  <a:pt x="17038" y="6256"/>
                </a:lnTo>
                <a:lnTo>
                  <a:pt x="17134" y="6233"/>
                </a:lnTo>
                <a:lnTo>
                  <a:pt x="17229" y="6210"/>
                </a:lnTo>
                <a:lnTo>
                  <a:pt x="17325" y="6188"/>
                </a:lnTo>
                <a:lnTo>
                  <a:pt x="17372" y="6178"/>
                </a:lnTo>
                <a:lnTo>
                  <a:pt x="17420" y="6168"/>
                </a:lnTo>
                <a:lnTo>
                  <a:pt x="17468" y="6159"/>
                </a:lnTo>
                <a:lnTo>
                  <a:pt x="17515" y="6151"/>
                </a:lnTo>
                <a:lnTo>
                  <a:pt x="17564" y="6143"/>
                </a:lnTo>
                <a:lnTo>
                  <a:pt x="17612" y="6136"/>
                </a:lnTo>
                <a:lnTo>
                  <a:pt x="17660" y="6130"/>
                </a:lnTo>
                <a:lnTo>
                  <a:pt x="17709" y="6124"/>
                </a:lnTo>
                <a:lnTo>
                  <a:pt x="17757" y="6121"/>
                </a:lnTo>
                <a:lnTo>
                  <a:pt x="17806" y="6117"/>
                </a:lnTo>
                <a:lnTo>
                  <a:pt x="17856" y="6116"/>
                </a:lnTo>
                <a:lnTo>
                  <a:pt x="17905" y="6116"/>
                </a:lnTo>
                <a:lnTo>
                  <a:pt x="17954" y="6117"/>
                </a:lnTo>
                <a:lnTo>
                  <a:pt x="18004" y="6120"/>
                </a:lnTo>
                <a:lnTo>
                  <a:pt x="18055" y="6124"/>
                </a:lnTo>
                <a:lnTo>
                  <a:pt x="18105" y="6130"/>
                </a:lnTo>
                <a:lnTo>
                  <a:pt x="18157" y="6138"/>
                </a:lnTo>
                <a:lnTo>
                  <a:pt x="18208" y="6148"/>
                </a:lnTo>
                <a:lnTo>
                  <a:pt x="18260" y="6160"/>
                </a:lnTo>
                <a:lnTo>
                  <a:pt x="18313" y="6172"/>
                </a:lnTo>
                <a:lnTo>
                  <a:pt x="18318" y="6184"/>
                </a:lnTo>
                <a:lnTo>
                  <a:pt x="18324" y="6195"/>
                </a:lnTo>
                <a:lnTo>
                  <a:pt x="18315" y="6211"/>
                </a:lnTo>
                <a:lnTo>
                  <a:pt x="18311" y="6218"/>
                </a:lnTo>
                <a:lnTo>
                  <a:pt x="18306" y="6222"/>
                </a:lnTo>
                <a:lnTo>
                  <a:pt x="18290" y="6231"/>
                </a:lnTo>
                <a:lnTo>
                  <a:pt x="18264" y="6239"/>
                </a:lnTo>
                <a:lnTo>
                  <a:pt x="18239" y="6247"/>
                </a:lnTo>
                <a:lnTo>
                  <a:pt x="18214" y="6253"/>
                </a:lnTo>
                <a:lnTo>
                  <a:pt x="18190" y="6258"/>
                </a:lnTo>
                <a:lnTo>
                  <a:pt x="18164" y="6262"/>
                </a:lnTo>
                <a:lnTo>
                  <a:pt x="18138" y="6265"/>
                </a:lnTo>
                <a:lnTo>
                  <a:pt x="18113" y="6269"/>
                </a:lnTo>
                <a:lnTo>
                  <a:pt x="18088" y="6271"/>
                </a:lnTo>
                <a:lnTo>
                  <a:pt x="18037" y="6273"/>
                </a:lnTo>
                <a:lnTo>
                  <a:pt x="17986" y="6273"/>
                </a:lnTo>
                <a:lnTo>
                  <a:pt x="17936" y="6273"/>
                </a:lnTo>
                <a:lnTo>
                  <a:pt x="17885" y="6272"/>
                </a:lnTo>
                <a:lnTo>
                  <a:pt x="17836" y="6272"/>
                </a:lnTo>
                <a:lnTo>
                  <a:pt x="17787" y="6272"/>
                </a:lnTo>
                <a:lnTo>
                  <a:pt x="17763" y="6273"/>
                </a:lnTo>
                <a:lnTo>
                  <a:pt x="17739" y="6274"/>
                </a:lnTo>
                <a:lnTo>
                  <a:pt x="17715" y="6277"/>
                </a:lnTo>
                <a:lnTo>
                  <a:pt x="17692" y="6279"/>
                </a:lnTo>
                <a:lnTo>
                  <a:pt x="17669" y="6282"/>
                </a:lnTo>
                <a:lnTo>
                  <a:pt x="17646" y="6287"/>
                </a:lnTo>
                <a:lnTo>
                  <a:pt x="17624" y="6291"/>
                </a:lnTo>
                <a:lnTo>
                  <a:pt x="17601" y="6297"/>
                </a:lnTo>
                <a:lnTo>
                  <a:pt x="17580" y="6305"/>
                </a:lnTo>
                <a:lnTo>
                  <a:pt x="17559" y="6313"/>
                </a:lnTo>
                <a:lnTo>
                  <a:pt x="17538" y="6324"/>
                </a:lnTo>
                <a:lnTo>
                  <a:pt x="17518" y="6334"/>
                </a:lnTo>
                <a:lnTo>
                  <a:pt x="17510" y="6359"/>
                </a:lnTo>
                <a:lnTo>
                  <a:pt x="17503" y="6381"/>
                </a:lnTo>
                <a:lnTo>
                  <a:pt x="17495" y="6398"/>
                </a:lnTo>
                <a:lnTo>
                  <a:pt x="17488" y="6413"/>
                </a:lnTo>
                <a:lnTo>
                  <a:pt x="17480" y="6425"/>
                </a:lnTo>
                <a:lnTo>
                  <a:pt x="17473" y="6435"/>
                </a:lnTo>
                <a:lnTo>
                  <a:pt x="17464" y="6444"/>
                </a:lnTo>
                <a:lnTo>
                  <a:pt x="17455" y="6451"/>
                </a:lnTo>
                <a:lnTo>
                  <a:pt x="17446" y="6456"/>
                </a:lnTo>
                <a:lnTo>
                  <a:pt x="17434" y="6462"/>
                </a:lnTo>
                <a:lnTo>
                  <a:pt x="17422" y="6467"/>
                </a:lnTo>
                <a:lnTo>
                  <a:pt x="17408" y="6472"/>
                </a:lnTo>
                <a:lnTo>
                  <a:pt x="17375" y="6486"/>
                </a:lnTo>
                <a:lnTo>
                  <a:pt x="17333" y="6507"/>
                </a:lnTo>
                <a:lnTo>
                  <a:pt x="17307" y="6522"/>
                </a:lnTo>
                <a:lnTo>
                  <a:pt x="17277" y="6540"/>
                </a:lnTo>
                <a:lnTo>
                  <a:pt x="17245" y="6563"/>
                </a:lnTo>
                <a:lnTo>
                  <a:pt x="17209" y="6588"/>
                </a:lnTo>
                <a:lnTo>
                  <a:pt x="17171" y="6617"/>
                </a:lnTo>
                <a:lnTo>
                  <a:pt x="17130" y="6649"/>
                </a:lnTo>
                <a:lnTo>
                  <a:pt x="17087" y="6683"/>
                </a:lnTo>
                <a:lnTo>
                  <a:pt x="17042" y="6721"/>
                </a:lnTo>
                <a:lnTo>
                  <a:pt x="16998" y="6760"/>
                </a:lnTo>
                <a:lnTo>
                  <a:pt x="16951" y="6802"/>
                </a:lnTo>
                <a:lnTo>
                  <a:pt x="16904" y="6846"/>
                </a:lnTo>
                <a:lnTo>
                  <a:pt x="16856" y="6890"/>
                </a:lnTo>
                <a:lnTo>
                  <a:pt x="16809" y="6937"/>
                </a:lnTo>
                <a:lnTo>
                  <a:pt x="16761" y="6987"/>
                </a:lnTo>
                <a:lnTo>
                  <a:pt x="16715" y="7036"/>
                </a:lnTo>
                <a:lnTo>
                  <a:pt x="16669" y="7086"/>
                </a:lnTo>
                <a:lnTo>
                  <a:pt x="16624" y="7138"/>
                </a:lnTo>
                <a:lnTo>
                  <a:pt x="16581" y="7189"/>
                </a:lnTo>
                <a:lnTo>
                  <a:pt x="16540" y="7242"/>
                </a:lnTo>
                <a:lnTo>
                  <a:pt x="16501" y="7295"/>
                </a:lnTo>
                <a:lnTo>
                  <a:pt x="16464" y="7347"/>
                </a:lnTo>
                <a:lnTo>
                  <a:pt x="16431" y="7399"/>
                </a:lnTo>
                <a:lnTo>
                  <a:pt x="16400" y="7451"/>
                </a:lnTo>
                <a:lnTo>
                  <a:pt x="16374" y="7502"/>
                </a:lnTo>
                <a:lnTo>
                  <a:pt x="16350" y="7552"/>
                </a:lnTo>
                <a:lnTo>
                  <a:pt x="16331" y="7601"/>
                </a:lnTo>
                <a:lnTo>
                  <a:pt x="16316" y="7651"/>
                </a:lnTo>
                <a:lnTo>
                  <a:pt x="16306" y="7697"/>
                </a:lnTo>
                <a:lnTo>
                  <a:pt x="16301" y="7742"/>
                </a:lnTo>
                <a:lnTo>
                  <a:pt x="16301" y="7786"/>
                </a:lnTo>
                <a:lnTo>
                  <a:pt x="16308" y="7827"/>
                </a:lnTo>
                <a:lnTo>
                  <a:pt x="16320" y="7866"/>
                </a:lnTo>
                <a:lnTo>
                  <a:pt x="16330" y="7889"/>
                </a:lnTo>
                <a:lnTo>
                  <a:pt x="16342" y="7912"/>
                </a:lnTo>
                <a:lnTo>
                  <a:pt x="16354" y="7932"/>
                </a:lnTo>
                <a:lnTo>
                  <a:pt x="16367" y="7953"/>
                </a:lnTo>
                <a:lnTo>
                  <a:pt x="16381" y="7973"/>
                </a:lnTo>
                <a:lnTo>
                  <a:pt x="16395" y="7991"/>
                </a:lnTo>
                <a:lnTo>
                  <a:pt x="16410" y="8009"/>
                </a:lnTo>
                <a:lnTo>
                  <a:pt x="16425" y="8027"/>
                </a:lnTo>
                <a:lnTo>
                  <a:pt x="16456" y="8062"/>
                </a:lnTo>
                <a:lnTo>
                  <a:pt x="16488" y="8095"/>
                </a:lnTo>
                <a:lnTo>
                  <a:pt x="16520" y="8129"/>
                </a:lnTo>
                <a:lnTo>
                  <a:pt x="16550" y="8165"/>
                </a:lnTo>
                <a:lnTo>
                  <a:pt x="16548" y="8176"/>
                </a:lnTo>
                <a:lnTo>
                  <a:pt x="16544" y="8188"/>
                </a:lnTo>
                <a:lnTo>
                  <a:pt x="16542" y="8199"/>
                </a:lnTo>
                <a:lnTo>
                  <a:pt x="16539" y="8211"/>
                </a:lnTo>
                <a:lnTo>
                  <a:pt x="16531" y="8224"/>
                </a:lnTo>
                <a:lnTo>
                  <a:pt x="16523" y="8237"/>
                </a:lnTo>
                <a:lnTo>
                  <a:pt x="16513" y="8250"/>
                </a:lnTo>
                <a:lnTo>
                  <a:pt x="16505" y="8260"/>
                </a:lnTo>
                <a:lnTo>
                  <a:pt x="16495" y="8270"/>
                </a:lnTo>
                <a:lnTo>
                  <a:pt x="16486" y="8279"/>
                </a:lnTo>
                <a:lnTo>
                  <a:pt x="16476" y="8287"/>
                </a:lnTo>
                <a:lnTo>
                  <a:pt x="16464" y="8295"/>
                </a:lnTo>
                <a:lnTo>
                  <a:pt x="16454" y="8302"/>
                </a:lnTo>
                <a:lnTo>
                  <a:pt x="16442" y="8309"/>
                </a:lnTo>
                <a:lnTo>
                  <a:pt x="16431" y="8315"/>
                </a:lnTo>
                <a:lnTo>
                  <a:pt x="16419" y="8321"/>
                </a:lnTo>
                <a:lnTo>
                  <a:pt x="16395" y="8331"/>
                </a:lnTo>
                <a:lnTo>
                  <a:pt x="16369" y="8339"/>
                </a:lnTo>
                <a:lnTo>
                  <a:pt x="16316" y="8355"/>
                </a:lnTo>
                <a:lnTo>
                  <a:pt x="16261" y="8371"/>
                </a:lnTo>
                <a:lnTo>
                  <a:pt x="16233" y="8380"/>
                </a:lnTo>
                <a:lnTo>
                  <a:pt x="16204" y="8392"/>
                </a:lnTo>
                <a:lnTo>
                  <a:pt x="16176" y="8404"/>
                </a:lnTo>
                <a:lnTo>
                  <a:pt x="16147" y="8418"/>
                </a:lnTo>
                <a:lnTo>
                  <a:pt x="16116" y="8453"/>
                </a:lnTo>
                <a:lnTo>
                  <a:pt x="16084" y="8488"/>
                </a:lnTo>
                <a:lnTo>
                  <a:pt x="16052" y="8522"/>
                </a:lnTo>
                <a:lnTo>
                  <a:pt x="16021" y="8557"/>
                </a:lnTo>
                <a:lnTo>
                  <a:pt x="15997" y="8575"/>
                </a:lnTo>
                <a:lnTo>
                  <a:pt x="15972" y="8593"/>
                </a:lnTo>
                <a:lnTo>
                  <a:pt x="15944" y="8612"/>
                </a:lnTo>
                <a:lnTo>
                  <a:pt x="15917" y="8630"/>
                </a:lnTo>
                <a:lnTo>
                  <a:pt x="15857" y="8668"/>
                </a:lnTo>
                <a:lnTo>
                  <a:pt x="15794" y="8705"/>
                </a:lnTo>
                <a:lnTo>
                  <a:pt x="15729" y="8745"/>
                </a:lnTo>
                <a:lnTo>
                  <a:pt x="15661" y="8786"/>
                </a:lnTo>
                <a:lnTo>
                  <a:pt x="15594" y="8826"/>
                </a:lnTo>
                <a:lnTo>
                  <a:pt x="15525" y="8867"/>
                </a:lnTo>
                <a:lnTo>
                  <a:pt x="15459" y="8909"/>
                </a:lnTo>
                <a:lnTo>
                  <a:pt x="15393" y="8953"/>
                </a:lnTo>
                <a:lnTo>
                  <a:pt x="15362" y="8975"/>
                </a:lnTo>
                <a:lnTo>
                  <a:pt x="15331" y="8996"/>
                </a:lnTo>
                <a:lnTo>
                  <a:pt x="15302" y="9018"/>
                </a:lnTo>
                <a:lnTo>
                  <a:pt x="15273" y="9041"/>
                </a:lnTo>
                <a:lnTo>
                  <a:pt x="15247" y="9063"/>
                </a:lnTo>
                <a:lnTo>
                  <a:pt x="15220" y="9086"/>
                </a:lnTo>
                <a:lnTo>
                  <a:pt x="15196" y="9109"/>
                </a:lnTo>
                <a:lnTo>
                  <a:pt x="15173" y="9131"/>
                </a:lnTo>
                <a:lnTo>
                  <a:pt x="15152" y="9154"/>
                </a:lnTo>
                <a:lnTo>
                  <a:pt x="15132" y="9177"/>
                </a:lnTo>
                <a:lnTo>
                  <a:pt x="15115" y="9201"/>
                </a:lnTo>
                <a:lnTo>
                  <a:pt x="15099" y="9224"/>
                </a:lnTo>
                <a:lnTo>
                  <a:pt x="15086" y="9248"/>
                </a:lnTo>
                <a:lnTo>
                  <a:pt x="15075" y="9272"/>
                </a:lnTo>
                <a:lnTo>
                  <a:pt x="15065" y="9296"/>
                </a:lnTo>
                <a:lnTo>
                  <a:pt x="15058" y="9320"/>
                </a:lnTo>
                <a:lnTo>
                  <a:pt x="15051" y="9346"/>
                </a:lnTo>
                <a:lnTo>
                  <a:pt x="15046" y="9371"/>
                </a:lnTo>
                <a:lnTo>
                  <a:pt x="15044" y="9396"/>
                </a:lnTo>
                <a:lnTo>
                  <a:pt x="15043" y="9421"/>
                </a:lnTo>
                <a:lnTo>
                  <a:pt x="15043" y="9446"/>
                </a:lnTo>
                <a:lnTo>
                  <a:pt x="15044" y="9473"/>
                </a:lnTo>
                <a:lnTo>
                  <a:pt x="15046" y="9498"/>
                </a:lnTo>
                <a:lnTo>
                  <a:pt x="15051" y="9523"/>
                </a:lnTo>
                <a:lnTo>
                  <a:pt x="15055" y="9548"/>
                </a:lnTo>
                <a:lnTo>
                  <a:pt x="15062" y="9573"/>
                </a:lnTo>
                <a:lnTo>
                  <a:pt x="15069" y="9597"/>
                </a:lnTo>
                <a:lnTo>
                  <a:pt x="15077" y="9623"/>
                </a:lnTo>
                <a:lnTo>
                  <a:pt x="15086" y="9647"/>
                </a:lnTo>
                <a:lnTo>
                  <a:pt x="15096" y="9671"/>
                </a:lnTo>
                <a:lnTo>
                  <a:pt x="15106" y="9694"/>
                </a:lnTo>
                <a:lnTo>
                  <a:pt x="15117" y="9717"/>
                </a:lnTo>
                <a:lnTo>
                  <a:pt x="15129" y="9739"/>
                </a:lnTo>
                <a:lnTo>
                  <a:pt x="15140" y="9761"/>
                </a:lnTo>
                <a:lnTo>
                  <a:pt x="15153" y="9783"/>
                </a:lnTo>
                <a:lnTo>
                  <a:pt x="15165" y="9804"/>
                </a:lnTo>
                <a:lnTo>
                  <a:pt x="15179" y="9823"/>
                </a:lnTo>
                <a:lnTo>
                  <a:pt x="15192" y="9843"/>
                </a:lnTo>
                <a:lnTo>
                  <a:pt x="15205" y="9861"/>
                </a:lnTo>
                <a:lnTo>
                  <a:pt x="15219" y="9878"/>
                </a:lnTo>
                <a:lnTo>
                  <a:pt x="15246" y="9910"/>
                </a:lnTo>
                <a:lnTo>
                  <a:pt x="15272" y="9939"/>
                </a:lnTo>
                <a:lnTo>
                  <a:pt x="15335" y="10004"/>
                </a:lnTo>
                <a:lnTo>
                  <a:pt x="15398" y="10069"/>
                </a:lnTo>
                <a:lnTo>
                  <a:pt x="15461" y="10136"/>
                </a:lnTo>
                <a:lnTo>
                  <a:pt x="15524" y="10202"/>
                </a:lnTo>
                <a:lnTo>
                  <a:pt x="15556" y="10235"/>
                </a:lnTo>
                <a:lnTo>
                  <a:pt x="15589" y="10267"/>
                </a:lnTo>
                <a:lnTo>
                  <a:pt x="15622" y="10298"/>
                </a:lnTo>
                <a:lnTo>
                  <a:pt x="15656" y="10329"/>
                </a:lnTo>
                <a:lnTo>
                  <a:pt x="15690" y="10359"/>
                </a:lnTo>
                <a:lnTo>
                  <a:pt x="15724" y="10389"/>
                </a:lnTo>
                <a:lnTo>
                  <a:pt x="15760" y="10417"/>
                </a:lnTo>
                <a:lnTo>
                  <a:pt x="15795" y="10445"/>
                </a:lnTo>
                <a:lnTo>
                  <a:pt x="15832" y="10471"/>
                </a:lnTo>
                <a:lnTo>
                  <a:pt x="15870" y="10495"/>
                </a:lnTo>
                <a:lnTo>
                  <a:pt x="15908" y="10519"/>
                </a:lnTo>
                <a:lnTo>
                  <a:pt x="15948" y="10541"/>
                </a:lnTo>
                <a:lnTo>
                  <a:pt x="15988" y="10562"/>
                </a:lnTo>
                <a:lnTo>
                  <a:pt x="16029" y="10580"/>
                </a:lnTo>
                <a:lnTo>
                  <a:pt x="16071" y="10597"/>
                </a:lnTo>
                <a:lnTo>
                  <a:pt x="16116" y="10612"/>
                </a:lnTo>
                <a:lnTo>
                  <a:pt x="16161" y="10626"/>
                </a:lnTo>
                <a:lnTo>
                  <a:pt x="16206" y="10636"/>
                </a:lnTo>
                <a:lnTo>
                  <a:pt x="16255" y="10645"/>
                </a:lnTo>
                <a:lnTo>
                  <a:pt x="16304" y="10652"/>
                </a:lnTo>
                <a:lnTo>
                  <a:pt x="16354" y="10656"/>
                </a:lnTo>
                <a:lnTo>
                  <a:pt x="16407" y="10658"/>
                </a:lnTo>
                <a:lnTo>
                  <a:pt x="16461" y="10657"/>
                </a:lnTo>
                <a:lnTo>
                  <a:pt x="16516" y="10652"/>
                </a:lnTo>
                <a:lnTo>
                  <a:pt x="16516" y="10658"/>
                </a:lnTo>
                <a:lnTo>
                  <a:pt x="16516" y="10664"/>
                </a:lnTo>
                <a:lnTo>
                  <a:pt x="16508" y="10676"/>
                </a:lnTo>
                <a:lnTo>
                  <a:pt x="16498" y="10688"/>
                </a:lnTo>
                <a:lnTo>
                  <a:pt x="16489" y="10699"/>
                </a:lnTo>
                <a:lnTo>
                  <a:pt x="16481" y="10711"/>
                </a:lnTo>
                <a:lnTo>
                  <a:pt x="16427" y="10727"/>
                </a:lnTo>
                <a:lnTo>
                  <a:pt x="16372" y="10739"/>
                </a:lnTo>
                <a:lnTo>
                  <a:pt x="16318" y="10751"/>
                </a:lnTo>
                <a:lnTo>
                  <a:pt x="16261" y="10761"/>
                </a:lnTo>
                <a:lnTo>
                  <a:pt x="16205" y="10768"/>
                </a:lnTo>
                <a:lnTo>
                  <a:pt x="16149" y="10775"/>
                </a:lnTo>
                <a:lnTo>
                  <a:pt x="16093" y="10779"/>
                </a:lnTo>
                <a:lnTo>
                  <a:pt x="16036" y="10782"/>
                </a:lnTo>
                <a:lnTo>
                  <a:pt x="15977" y="10784"/>
                </a:lnTo>
                <a:lnTo>
                  <a:pt x="15920" y="10784"/>
                </a:lnTo>
                <a:lnTo>
                  <a:pt x="15862" y="10784"/>
                </a:lnTo>
                <a:lnTo>
                  <a:pt x="15802" y="10783"/>
                </a:lnTo>
                <a:lnTo>
                  <a:pt x="15684" y="10778"/>
                </a:lnTo>
                <a:lnTo>
                  <a:pt x="15565" y="10771"/>
                </a:lnTo>
                <a:lnTo>
                  <a:pt x="15444" y="10764"/>
                </a:lnTo>
                <a:lnTo>
                  <a:pt x="15322" y="10756"/>
                </a:lnTo>
                <a:lnTo>
                  <a:pt x="15262" y="10754"/>
                </a:lnTo>
                <a:lnTo>
                  <a:pt x="15200" y="10751"/>
                </a:lnTo>
                <a:lnTo>
                  <a:pt x="15139" y="10748"/>
                </a:lnTo>
                <a:lnTo>
                  <a:pt x="15077" y="10747"/>
                </a:lnTo>
                <a:lnTo>
                  <a:pt x="15015" y="10747"/>
                </a:lnTo>
                <a:lnTo>
                  <a:pt x="14954" y="10747"/>
                </a:lnTo>
                <a:lnTo>
                  <a:pt x="14892" y="10749"/>
                </a:lnTo>
                <a:lnTo>
                  <a:pt x="14830" y="10752"/>
                </a:lnTo>
                <a:lnTo>
                  <a:pt x="14768" y="10756"/>
                </a:lnTo>
                <a:lnTo>
                  <a:pt x="14705" y="10762"/>
                </a:lnTo>
                <a:lnTo>
                  <a:pt x="14643" y="10770"/>
                </a:lnTo>
                <a:lnTo>
                  <a:pt x="14581" y="10779"/>
                </a:lnTo>
                <a:lnTo>
                  <a:pt x="14439" y="10803"/>
                </a:lnTo>
                <a:lnTo>
                  <a:pt x="14296" y="10826"/>
                </a:lnTo>
                <a:lnTo>
                  <a:pt x="14152" y="10850"/>
                </a:lnTo>
                <a:lnTo>
                  <a:pt x="14006" y="10874"/>
                </a:lnTo>
                <a:lnTo>
                  <a:pt x="13860" y="10900"/>
                </a:lnTo>
                <a:lnTo>
                  <a:pt x="13713" y="10924"/>
                </a:lnTo>
                <a:lnTo>
                  <a:pt x="13564" y="10949"/>
                </a:lnTo>
                <a:lnTo>
                  <a:pt x="13417" y="10974"/>
                </a:lnTo>
                <a:lnTo>
                  <a:pt x="13268" y="10999"/>
                </a:lnTo>
                <a:lnTo>
                  <a:pt x="13119" y="11025"/>
                </a:lnTo>
                <a:lnTo>
                  <a:pt x="12970" y="11051"/>
                </a:lnTo>
                <a:lnTo>
                  <a:pt x="12822" y="11077"/>
                </a:lnTo>
                <a:lnTo>
                  <a:pt x="12673" y="11103"/>
                </a:lnTo>
                <a:lnTo>
                  <a:pt x="12526" y="11130"/>
                </a:lnTo>
                <a:lnTo>
                  <a:pt x="12378" y="11156"/>
                </a:lnTo>
                <a:lnTo>
                  <a:pt x="12231" y="11182"/>
                </a:lnTo>
                <a:lnTo>
                  <a:pt x="12210" y="11186"/>
                </a:lnTo>
                <a:lnTo>
                  <a:pt x="12189" y="11187"/>
                </a:lnTo>
                <a:lnTo>
                  <a:pt x="12168" y="11188"/>
                </a:lnTo>
                <a:lnTo>
                  <a:pt x="12149" y="11188"/>
                </a:lnTo>
                <a:lnTo>
                  <a:pt x="12112" y="11185"/>
                </a:lnTo>
                <a:lnTo>
                  <a:pt x="12076" y="11179"/>
                </a:lnTo>
                <a:lnTo>
                  <a:pt x="12040" y="11173"/>
                </a:lnTo>
                <a:lnTo>
                  <a:pt x="12005" y="11170"/>
                </a:lnTo>
                <a:lnTo>
                  <a:pt x="11987" y="11169"/>
                </a:lnTo>
                <a:lnTo>
                  <a:pt x="11969" y="11167"/>
                </a:lnTo>
                <a:lnTo>
                  <a:pt x="11951" y="11169"/>
                </a:lnTo>
                <a:lnTo>
                  <a:pt x="11932" y="11171"/>
                </a:lnTo>
                <a:lnTo>
                  <a:pt x="11897" y="11177"/>
                </a:lnTo>
                <a:lnTo>
                  <a:pt x="11860" y="11185"/>
                </a:lnTo>
                <a:lnTo>
                  <a:pt x="11821" y="11195"/>
                </a:lnTo>
                <a:lnTo>
                  <a:pt x="11780" y="11206"/>
                </a:lnTo>
                <a:lnTo>
                  <a:pt x="11738" y="11219"/>
                </a:lnTo>
                <a:lnTo>
                  <a:pt x="11693" y="11234"/>
                </a:lnTo>
                <a:lnTo>
                  <a:pt x="11648" y="11251"/>
                </a:lnTo>
                <a:lnTo>
                  <a:pt x="11603" y="11269"/>
                </a:lnTo>
                <a:lnTo>
                  <a:pt x="11556" y="11289"/>
                </a:lnTo>
                <a:lnTo>
                  <a:pt x="11507" y="11309"/>
                </a:lnTo>
                <a:lnTo>
                  <a:pt x="11461" y="11332"/>
                </a:lnTo>
                <a:lnTo>
                  <a:pt x="11412" y="11355"/>
                </a:lnTo>
                <a:lnTo>
                  <a:pt x="11364" y="11380"/>
                </a:lnTo>
                <a:lnTo>
                  <a:pt x="11317" y="11406"/>
                </a:lnTo>
                <a:lnTo>
                  <a:pt x="11270" y="11433"/>
                </a:lnTo>
                <a:lnTo>
                  <a:pt x="11225" y="11461"/>
                </a:lnTo>
                <a:lnTo>
                  <a:pt x="11179" y="11489"/>
                </a:lnTo>
                <a:lnTo>
                  <a:pt x="11135" y="11519"/>
                </a:lnTo>
                <a:lnTo>
                  <a:pt x="11093" y="11550"/>
                </a:lnTo>
                <a:lnTo>
                  <a:pt x="11052" y="11581"/>
                </a:lnTo>
                <a:lnTo>
                  <a:pt x="11013" y="11613"/>
                </a:lnTo>
                <a:lnTo>
                  <a:pt x="10976" y="11646"/>
                </a:lnTo>
                <a:lnTo>
                  <a:pt x="10942" y="11678"/>
                </a:lnTo>
                <a:lnTo>
                  <a:pt x="10910" y="11713"/>
                </a:lnTo>
                <a:lnTo>
                  <a:pt x="10880" y="11746"/>
                </a:lnTo>
                <a:lnTo>
                  <a:pt x="10854" y="11780"/>
                </a:lnTo>
                <a:lnTo>
                  <a:pt x="10829" y="11814"/>
                </a:lnTo>
                <a:lnTo>
                  <a:pt x="10810" y="11849"/>
                </a:lnTo>
                <a:lnTo>
                  <a:pt x="10794" y="11884"/>
                </a:lnTo>
                <a:lnTo>
                  <a:pt x="10781" y="11919"/>
                </a:lnTo>
                <a:lnTo>
                  <a:pt x="10773" y="11954"/>
                </a:lnTo>
                <a:lnTo>
                  <a:pt x="10769" y="11989"/>
                </a:lnTo>
                <a:lnTo>
                  <a:pt x="10770" y="12005"/>
                </a:lnTo>
                <a:lnTo>
                  <a:pt x="10777" y="12034"/>
                </a:lnTo>
                <a:lnTo>
                  <a:pt x="10786" y="12076"/>
                </a:lnTo>
                <a:lnTo>
                  <a:pt x="10799" y="12128"/>
                </a:lnTo>
                <a:lnTo>
                  <a:pt x="10813" y="12189"/>
                </a:lnTo>
                <a:lnTo>
                  <a:pt x="10831" y="12257"/>
                </a:lnTo>
                <a:lnTo>
                  <a:pt x="10850" y="12329"/>
                </a:lnTo>
                <a:lnTo>
                  <a:pt x="10870" y="12403"/>
                </a:lnTo>
                <a:lnTo>
                  <a:pt x="10889" y="12478"/>
                </a:lnTo>
                <a:lnTo>
                  <a:pt x="10910" y="12551"/>
                </a:lnTo>
                <a:lnTo>
                  <a:pt x="10929" y="12621"/>
                </a:lnTo>
                <a:lnTo>
                  <a:pt x="10947" y="12686"/>
                </a:lnTo>
                <a:lnTo>
                  <a:pt x="10963" y="12743"/>
                </a:lnTo>
                <a:lnTo>
                  <a:pt x="10978" y="12791"/>
                </a:lnTo>
                <a:lnTo>
                  <a:pt x="10990" y="12828"/>
                </a:lnTo>
                <a:lnTo>
                  <a:pt x="10999" y="12852"/>
                </a:lnTo>
                <a:lnTo>
                  <a:pt x="11017" y="12879"/>
                </a:lnTo>
                <a:lnTo>
                  <a:pt x="11037" y="12907"/>
                </a:lnTo>
                <a:lnTo>
                  <a:pt x="11055" y="12934"/>
                </a:lnTo>
                <a:lnTo>
                  <a:pt x="11073" y="12962"/>
                </a:lnTo>
                <a:lnTo>
                  <a:pt x="11093" y="12989"/>
                </a:lnTo>
                <a:lnTo>
                  <a:pt x="11111" y="13017"/>
                </a:lnTo>
                <a:lnTo>
                  <a:pt x="11130" y="13043"/>
                </a:lnTo>
                <a:lnTo>
                  <a:pt x="11149" y="13071"/>
                </a:lnTo>
                <a:lnTo>
                  <a:pt x="11164" y="13106"/>
                </a:lnTo>
                <a:lnTo>
                  <a:pt x="11176" y="13143"/>
                </a:lnTo>
                <a:lnTo>
                  <a:pt x="11188" y="13181"/>
                </a:lnTo>
                <a:lnTo>
                  <a:pt x="11198" y="13220"/>
                </a:lnTo>
                <a:lnTo>
                  <a:pt x="11207" y="13260"/>
                </a:lnTo>
                <a:lnTo>
                  <a:pt x="11217" y="13300"/>
                </a:lnTo>
                <a:lnTo>
                  <a:pt x="11223" y="13341"/>
                </a:lnTo>
                <a:lnTo>
                  <a:pt x="11231" y="13383"/>
                </a:lnTo>
                <a:lnTo>
                  <a:pt x="11246" y="13467"/>
                </a:lnTo>
                <a:lnTo>
                  <a:pt x="11264" y="13549"/>
                </a:lnTo>
                <a:lnTo>
                  <a:pt x="11273" y="13589"/>
                </a:lnTo>
                <a:lnTo>
                  <a:pt x="11284" y="13630"/>
                </a:lnTo>
                <a:lnTo>
                  <a:pt x="11296" y="13667"/>
                </a:lnTo>
                <a:lnTo>
                  <a:pt x="11310" y="13704"/>
                </a:lnTo>
                <a:lnTo>
                  <a:pt x="11340" y="13776"/>
                </a:lnTo>
                <a:lnTo>
                  <a:pt x="11372" y="13848"/>
                </a:lnTo>
                <a:lnTo>
                  <a:pt x="11406" y="13919"/>
                </a:lnTo>
                <a:lnTo>
                  <a:pt x="11440" y="13991"/>
                </a:lnTo>
                <a:lnTo>
                  <a:pt x="11474" y="14064"/>
                </a:lnTo>
                <a:lnTo>
                  <a:pt x="11510" y="14137"/>
                </a:lnTo>
                <a:lnTo>
                  <a:pt x="11545" y="14209"/>
                </a:lnTo>
                <a:lnTo>
                  <a:pt x="11580" y="14282"/>
                </a:lnTo>
                <a:lnTo>
                  <a:pt x="11614" y="14357"/>
                </a:lnTo>
                <a:lnTo>
                  <a:pt x="11647" y="14431"/>
                </a:lnTo>
                <a:lnTo>
                  <a:pt x="11678" y="14506"/>
                </a:lnTo>
                <a:lnTo>
                  <a:pt x="11709" y="14581"/>
                </a:lnTo>
                <a:lnTo>
                  <a:pt x="11723" y="14619"/>
                </a:lnTo>
                <a:lnTo>
                  <a:pt x="11737" y="14657"/>
                </a:lnTo>
                <a:lnTo>
                  <a:pt x="11750" y="14696"/>
                </a:lnTo>
                <a:lnTo>
                  <a:pt x="11762" y="14735"/>
                </a:lnTo>
                <a:lnTo>
                  <a:pt x="11774" y="14774"/>
                </a:lnTo>
                <a:lnTo>
                  <a:pt x="11786" y="14812"/>
                </a:lnTo>
                <a:lnTo>
                  <a:pt x="11796" y="14851"/>
                </a:lnTo>
                <a:lnTo>
                  <a:pt x="11805" y="14890"/>
                </a:lnTo>
                <a:lnTo>
                  <a:pt x="11800" y="14890"/>
                </a:lnTo>
                <a:lnTo>
                  <a:pt x="11794" y="14890"/>
                </a:lnTo>
                <a:lnTo>
                  <a:pt x="11788" y="14879"/>
                </a:lnTo>
                <a:lnTo>
                  <a:pt x="11782" y="14867"/>
                </a:lnTo>
                <a:lnTo>
                  <a:pt x="11755" y="14834"/>
                </a:lnTo>
                <a:lnTo>
                  <a:pt x="11727" y="14801"/>
                </a:lnTo>
                <a:lnTo>
                  <a:pt x="11700" y="14768"/>
                </a:lnTo>
                <a:lnTo>
                  <a:pt x="11672" y="14736"/>
                </a:lnTo>
                <a:lnTo>
                  <a:pt x="11645" y="14703"/>
                </a:lnTo>
                <a:lnTo>
                  <a:pt x="11619" y="14669"/>
                </a:lnTo>
                <a:lnTo>
                  <a:pt x="11591" y="14636"/>
                </a:lnTo>
                <a:lnTo>
                  <a:pt x="11564" y="14603"/>
                </a:lnTo>
                <a:lnTo>
                  <a:pt x="11504" y="14559"/>
                </a:lnTo>
                <a:lnTo>
                  <a:pt x="11443" y="14515"/>
                </a:lnTo>
                <a:lnTo>
                  <a:pt x="11384" y="14471"/>
                </a:lnTo>
                <a:lnTo>
                  <a:pt x="11324" y="14428"/>
                </a:lnTo>
                <a:lnTo>
                  <a:pt x="11265" y="14383"/>
                </a:lnTo>
                <a:lnTo>
                  <a:pt x="11205" y="14340"/>
                </a:lnTo>
                <a:lnTo>
                  <a:pt x="11146" y="14295"/>
                </a:lnTo>
                <a:lnTo>
                  <a:pt x="11085" y="14251"/>
                </a:lnTo>
                <a:lnTo>
                  <a:pt x="11025" y="14208"/>
                </a:lnTo>
                <a:lnTo>
                  <a:pt x="10966" y="14163"/>
                </a:lnTo>
                <a:lnTo>
                  <a:pt x="10906" y="14120"/>
                </a:lnTo>
                <a:lnTo>
                  <a:pt x="10847" y="14076"/>
                </a:lnTo>
                <a:lnTo>
                  <a:pt x="10787" y="14031"/>
                </a:lnTo>
                <a:lnTo>
                  <a:pt x="10726" y="13988"/>
                </a:lnTo>
                <a:lnTo>
                  <a:pt x="10667" y="13944"/>
                </a:lnTo>
                <a:lnTo>
                  <a:pt x="10607" y="13900"/>
                </a:lnTo>
                <a:lnTo>
                  <a:pt x="10533" y="13863"/>
                </a:lnTo>
                <a:lnTo>
                  <a:pt x="10458" y="13827"/>
                </a:lnTo>
                <a:lnTo>
                  <a:pt x="10383" y="13790"/>
                </a:lnTo>
                <a:lnTo>
                  <a:pt x="10308" y="13756"/>
                </a:lnTo>
                <a:lnTo>
                  <a:pt x="10233" y="13721"/>
                </a:lnTo>
                <a:lnTo>
                  <a:pt x="10157" y="13688"/>
                </a:lnTo>
                <a:lnTo>
                  <a:pt x="10082" y="13655"/>
                </a:lnTo>
                <a:lnTo>
                  <a:pt x="10006" y="13623"/>
                </a:lnTo>
                <a:lnTo>
                  <a:pt x="9854" y="13559"/>
                </a:lnTo>
                <a:lnTo>
                  <a:pt x="9703" y="13497"/>
                </a:lnTo>
                <a:lnTo>
                  <a:pt x="9550" y="13435"/>
                </a:lnTo>
                <a:lnTo>
                  <a:pt x="9399" y="13373"/>
                </a:lnTo>
                <a:lnTo>
                  <a:pt x="9248" y="13311"/>
                </a:lnTo>
                <a:lnTo>
                  <a:pt x="9098" y="13248"/>
                </a:lnTo>
                <a:lnTo>
                  <a:pt x="9022" y="13216"/>
                </a:lnTo>
                <a:lnTo>
                  <a:pt x="8948" y="13183"/>
                </a:lnTo>
                <a:lnTo>
                  <a:pt x="8875" y="13150"/>
                </a:lnTo>
                <a:lnTo>
                  <a:pt x="8800" y="13117"/>
                </a:lnTo>
                <a:lnTo>
                  <a:pt x="8727" y="13082"/>
                </a:lnTo>
                <a:lnTo>
                  <a:pt x="8654" y="13047"/>
                </a:lnTo>
                <a:lnTo>
                  <a:pt x="8580" y="13011"/>
                </a:lnTo>
                <a:lnTo>
                  <a:pt x="8508" y="12975"/>
                </a:lnTo>
                <a:lnTo>
                  <a:pt x="8436" y="12937"/>
                </a:lnTo>
                <a:lnTo>
                  <a:pt x="8365" y="12898"/>
                </a:lnTo>
                <a:lnTo>
                  <a:pt x="8294" y="12859"/>
                </a:lnTo>
                <a:lnTo>
                  <a:pt x="8223" y="12818"/>
                </a:lnTo>
                <a:lnTo>
                  <a:pt x="8175" y="12780"/>
                </a:lnTo>
                <a:lnTo>
                  <a:pt x="8126" y="12743"/>
                </a:lnTo>
                <a:lnTo>
                  <a:pt x="8076" y="12705"/>
                </a:lnTo>
                <a:lnTo>
                  <a:pt x="8027" y="12668"/>
                </a:lnTo>
                <a:lnTo>
                  <a:pt x="7979" y="12631"/>
                </a:lnTo>
                <a:lnTo>
                  <a:pt x="7930" y="12593"/>
                </a:lnTo>
                <a:lnTo>
                  <a:pt x="7880" y="12555"/>
                </a:lnTo>
                <a:lnTo>
                  <a:pt x="7831" y="12519"/>
                </a:lnTo>
                <a:lnTo>
                  <a:pt x="7812" y="12507"/>
                </a:lnTo>
                <a:lnTo>
                  <a:pt x="7791" y="12497"/>
                </a:lnTo>
                <a:lnTo>
                  <a:pt x="7769" y="12488"/>
                </a:lnTo>
                <a:lnTo>
                  <a:pt x="7749" y="12480"/>
                </a:lnTo>
                <a:lnTo>
                  <a:pt x="7727" y="12472"/>
                </a:lnTo>
                <a:lnTo>
                  <a:pt x="7704" y="12466"/>
                </a:lnTo>
                <a:lnTo>
                  <a:pt x="7682" y="12460"/>
                </a:lnTo>
                <a:lnTo>
                  <a:pt x="7659" y="12456"/>
                </a:lnTo>
                <a:lnTo>
                  <a:pt x="7612" y="12449"/>
                </a:lnTo>
                <a:lnTo>
                  <a:pt x="7566" y="12444"/>
                </a:lnTo>
                <a:lnTo>
                  <a:pt x="7517" y="12440"/>
                </a:lnTo>
                <a:lnTo>
                  <a:pt x="7470" y="12437"/>
                </a:lnTo>
                <a:lnTo>
                  <a:pt x="7422" y="12435"/>
                </a:lnTo>
                <a:lnTo>
                  <a:pt x="7374" y="12433"/>
                </a:lnTo>
                <a:lnTo>
                  <a:pt x="7327" y="12429"/>
                </a:lnTo>
                <a:lnTo>
                  <a:pt x="7280" y="12425"/>
                </a:lnTo>
                <a:lnTo>
                  <a:pt x="7257" y="12421"/>
                </a:lnTo>
                <a:lnTo>
                  <a:pt x="7235" y="12418"/>
                </a:lnTo>
                <a:lnTo>
                  <a:pt x="7213" y="12413"/>
                </a:lnTo>
                <a:lnTo>
                  <a:pt x="7190" y="12409"/>
                </a:lnTo>
                <a:lnTo>
                  <a:pt x="7168" y="12403"/>
                </a:lnTo>
                <a:lnTo>
                  <a:pt x="7148" y="12396"/>
                </a:lnTo>
                <a:lnTo>
                  <a:pt x="7127" y="12388"/>
                </a:lnTo>
                <a:lnTo>
                  <a:pt x="7106" y="12380"/>
                </a:lnTo>
                <a:lnTo>
                  <a:pt x="7070" y="12362"/>
                </a:lnTo>
                <a:lnTo>
                  <a:pt x="7034" y="12340"/>
                </a:lnTo>
                <a:lnTo>
                  <a:pt x="6999" y="12316"/>
                </a:lnTo>
                <a:lnTo>
                  <a:pt x="6965" y="12289"/>
                </a:lnTo>
                <a:lnTo>
                  <a:pt x="6932" y="12259"/>
                </a:lnTo>
                <a:lnTo>
                  <a:pt x="6899" y="12227"/>
                </a:lnTo>
                <a:lnTo>
                  <a:pt x="6868" y="12192"/>
                </a:lnTo>
                <a:lnTo>
                  <a:pt x="6838" y="12155"/>
                </a:lnTo>
                <a:lnTo>
                  <a:pt x="6809" y="12116"/>
                </a:lnTo>
                <a:lnTo>
                  <a:pt x="6780" y="12076"/>
                </a:lnTo>
                <a:lnTo>
                  <a:pt x="6754" y="12032"/>
                </a:lnTo>
                <a:lnTo>
                  <a:pt x="6727" y="11987"/>
                </a:lnTo>
                <a:lnTo>
                  <a:pt x="6702" y="11942"/>
                </a:lnTo>
                <a:lnTo>
                  <a:pt x="6679" y="11895"/>
                </a:lnTo>
                <a:lnTo>
                  <a:pt x="6656" y="11845"/>
                </a:lnTo>
                <a:lnTo>
                  <a:pt x="6636" y="11795"/>
                </a:lnTo>
                <a:lnTo>
                  <a:pt x="6616" y="11745"/>
                </a:lnTo>
                <a:lnTo>
                  <a:pt x="6598" y="11693"/>
                </a:lnTo>
                <a:lnTo>
                  <a:pt x="6581" y="11640"/>
                </a:lnTo>
                <a:lnTo>
                  <a:pt x="6565" y="11587"/>
                </a:lnTo>
                <a:lnTo>
                  <a:pt x="6551" y="11533"/>
                </a:lnTo>
                <a:lnTo>
                  <a:pt x="6538" y="11479"/>
                </a:lnTo>
                <a:lnTo>
                  <a:pt x="6528" y="11425"/>
                </a:lnTo>
                <a:lnTo>
                  <a:pt x="6519" y="11371"/>
                </a:lnTo>
                <a:lnTo>
                  <a:pt x="6511" y="11316"/>
                </a:lnTo>
                <a:lnTo>
                  <a:pt x="6505" y="11263"/>
                </a:lnTo>
                <a:lnTo>
                  <a:pt x="6500" y="11210"/>
                </a:lnTo>
                <a:lnTo>
                  <a:pt x="6498" y="11156"/>
                </a:lnTo>
                <a:lnTo>
                  <a:pt x="6498" y="11104"/>
                </a:lnTo>
                <a:lnTo>
                  <a:pt x="6499" y="11053"/>
                </a:lnTo>
                <a:lnTo>
                  <a:pt x="6503" y="11001"/>
                </a:lnTo>
                <a:lnTo>
                  <a:pt x="6507" y="10952"/>
                </a:lnTo>
                <a:lnTo>
                  <a:pt x="6492" y="10937"/>
                </a:lnTo>
                <a:lnTo>
                  <a:pt x="6479" y="10924"/>
                </a:lnTo>
                <a:lnTo>
                  <a:pt x="6464" y="10909"/>
                </a:lnTo>
                <a:lnTo>
                  <a:pt x="6450" y="10895"/>
                </a:lnTo>
                <a:lnTo>
                  <a:pt x="6441" y="10901"/>
                </a:lnTo>
                <a:lnTo>
                  <a:pt x="6433" y="10906"/>
                </a:lnTo>
                <a:lnTo>
                  <a:pt x="6424" y="10912"/>
                </a:lnTo>
                <a:lnTo>
                  <a:pt x="6416" y="10918"/>
                </a:lnTo>
                <a:lnTo>
                  <a:pt x="6404" y="10977"/>
                </a:lnTo>
                <a:lnTo>
                  <a:pt x="6393" y="11037"/>
                </a:lnTo>
                <a:lnTo>
                  <a:pt x="6378" y="11099"/>
                </a:lnTo>
                <a:lnTo>
                  <a:pt x="6362" y="11161"/>
                </a:lnTo>
                <a:lnTo>
                  <a:pt x="6345" y="11222"/>
                </a:lnTo>
                <a:lnTo>
                  <a:pt x="6325" y="11285"/>
                </a:lnTo>
                <a:lnTo>
                  <a:pt x="6305" y="11348"/>
                </a:lnTo>
                <a:lnTo>
                  <a:pt x="6282" y="11411"/>
                </a:lnTo>
                <a:lnTo>
                  <a:pt x="6259" y="11476"/>
                </a:lnTo>
                <a:lnTo>
                  <a:pt x="6235" y="11540"/>
                </a:lnTo>
                <a:lnTo>
                  <a:pt x="6208" y="11604"/>
                </a:lnTo>
                <a:lnTo>
                  <a:pt x="6182" y="11668"/>
                </a:lnTo>
                <a:lnTo>
                  <a:pt x="6155" y="11732"/>
                </a:lnTo>
                <a:lnTo>
                  <a:pt x="6126" y="11796"/>
                </a:lnTo>
                <a:lnTo>
                  <a:pt x="6097" y="11860"/>
                </a:lnTo>
                <a:lnTo>
                  <a:pt x="6069" y="11924"/>
                </a:lnTo>
                <a:lnTo>
                  <a:pt x="6008" y="12050"/>
                </a:lnTo>
                <a:lnTo>
                  <a:pt x="5947" y="12176"/>
                </a:lnTo>
                <a:lnTo>
                  <a:pt x="5887" y="12299"/>
                </a:lnTo>
                <a:lnTo>
                  <a:pt x="5826" y="12419"/>
                </a:lnTo>
                <a:lnTo>
                  <a:pt x="5767" y="12537"/>
                </a:lnTo>
                <a:lnTo>
                  <a:pt x="5711" y="12650"/>
                </a:lnTo>
                <a:lnTo>
                  <a:pt x="5658" y="12759"/>
                </a:lnTo>
                <a:lnTo>
                  <a:pt x="5609" y="12863"/>
                </a:lnTo>
                <a:lnTo>
                  <a:pt x="5525" y="13048"/>
                </a:lnTo>
                <a:lnTo>
                  <a:pt x="5440" y="13231"/>
                </a:lnTo>
                <a:lnTo>
                  <a:pt x="5355" y="13415"/>
                </a:lnTo>
                <a:lnTo>
                  <a:pt x="5270" y="13599"/>
                </a:lnTo>
                <a:lnTo>
                  <a:pt x="5185" y="13783"/>
                </a:lnTo>
                <a:lnTo>
                  <a:pt x="5100" y="13967"/>
                </a:lnTo>
                <a:lnTo>
                  <a:pt x="5015" y="14153"/>
                </a:lnTo>
                <a:lnTo>
                  <a:pt x="4931" y="14338"/>
                </a:lnTo>
                <a:lnTo>
                  <a:pt x="4847" y="14524"/>
                </a:lnTo>
                <a:lnTo>
                  <a:pt x="4763" y="14711"/>
                </a:lnTo>
                <a:lnTo>
                  <a:pt x="4679" y="14898"/>
                </a:lnTo>
                <a:lnTo>
                  <a:pt x="4597" y="15086"/>
                </a:lnTo>
                <a:lnTo>
                  <a:pt x="4515" y="15275"/>
                </a:lnTo>
                <a:lnTo>
                  <a:pt x="4433" y="15464"/>
                </a:lnTo>
                <a:lnTo>
                  <a:pt x="4353" y="15655"/>
                </a:lnTo>
                <a:lnTo>
                  <a:pt x="4273" y="15847"/>
                </a:lnTo>
                <a:lnTo>
                  <a:pt x="4236" y="15935"/>
                </a:lnTo>
                <a:lnTo>
                  <a:pt x="4201" y="16023"/>
                </a:lnTo>
                <a:lnTo>
                  <a:pt x="4166" y="16112"/>
                </a:lnTo>
                <a:lnTo>
                  <a:pt x="4131" y="16202"/>
                </a:lnTo>
                <a:lnTo>
                  <a:pt x="4098" y="16292"/>
                </a:lnTo>
                <a:lnTo>
                  <a:pt x="4063" y="16382"/>
                </a:lnTo>
                <a:lnTo>
                  <a:pt x="4030" y="16473"/>
                </a:lnTo>
                <a:lnTo>
                  <a:pt x="3998" y="16565"/>
                </a:lnTo>
                <a:lnTo>
                  <a:pt x="3966" y="16656"/>
                </a:lnTo>
                <a:lnTo>
                  <a:pt x="3934" y="16749"/>
                </a:lnTo>
                <a:lnTo>
                  <a:pt x="3903" y="16842"/>
                </a:lnTo>
                <a:lnTo>
                  <a:pt x="3872" y="16934"/>
                </a:lnTo>
                <a:lnTo>
                  <a:pt x="3842" y="17027"/>
                </a:lnTo>
                <a:lnTo>
                  <a:pt x="3813" y="17121"/>
                </a:lnTo>
                <a:lnTo>
                  <a:pt x="3783" y="17215"/>
                </a:lnTo>
                <a:lnTo>
                  <a:pt x="3754" y="17309"/>
                </a:lnTo>
                <a:lnTo>
                  <a:pt x="3744" y="17347"/>
                </a:lnTo>
                <a:lnTo>
                  <a:pt x="3734" y="17382"/>
                </a:lnTo>
                <a:lnTo>
                  <a:pt x="3725" y="17419"/>
                </a:lnTo>
                <a:lnTo>
                  <a:pt x="3717" y="17453"/>
                </a:lnTo>
                <a:lnTo>
                  <a:pt x="3703" y="17521"/>
                </a:lnTo>
                <a:lnTo>
                  <a:pt x="3691" y="17585"/>
                </a:lnTo>
                <a:lnTo>
                  <a:pt x="3681" y="17647"/>
                </a:lnTo>
                <a:lnTo>
                  <a:pt x="3672" y="17706"/>
                </a:lnTo>
                <a:lnTo>
                  <a:pt x="3663" y="17765"/>
                </a:lnTo>
                <a:lnTo>
                  <a:pt x="3653" y="17821"/>
                </a:lnTo>
                <a:lnTo>
                  <a:pt x="3643" y="17876"/>
                </a:lnTo>
                <a:lnTo>
                  <a:pt x="3630" y="17931"/>
                </a:lnTo>
                <a:lnTo>
                  <a:pt x="3624" y="17957"/>
                </a:lnTo>
                <a:lnTo>
                  <a:pt x="3616" y="17985"/>
                </a:lnTo>
                <a:lnTo>
                  <a:pt x="3606" y="18011"/>
                </a:lnTo>
                <a:lnTo>
                  <a:pt x="3597" y="18037"/>
                </a:lnTo>
                <a:lnTo>
                  <a:pt x="3587" y="18064"/>
                </a:lnTo>
                <a:lnTo>
                  <a:pt x="3575" y="18091"/>
                </a:lnTo>
                <a:lnTo>
                  <a:pt x="3562" y="18117"/>
                </a:lnTo>
                <a:lnTo>
                  <a:pt x="3548" y="18144"/>
                </a:lnTo>
                <a:lnTo>
                  <a:pt x="3533" y="18171"/>
                </a:lnTo>
                <a:lnTo>
                  <a:pt x="3516" y="18199"/>
                </a:lnTo>
                <a:lnTo>
                  <a:pt x="3498" y="18226"/>
                </a:lnTo>
                <a:lnTo>
                  <a:pt x="3478" y="18254"/>
                </a:lnTo>
                <a:lnTo>
                  <a:pt x="3467" y="18248"/>
                </a:lnTo>
                <a:lnTo>
                  <a:pt x="3455" y="18244"/>
                </a:lnTo>
                <a:lnTo>
                  <a:pt x="3446" y="18242"/>
                </a:lnTo>
                <a:lnTo>
                  <a:pt x="3437" y="18240"/>
                </a:lnTo>
                <a:lnTo>
                  <a:pt x="3429" y="18240"/>
                </a:lnTo>
                <a:lnTo>
                  <a:pt x="3422" y="18240"/>
                </a:lnTo>
                <a:lnTo>
                  <a:pt x="3415" y="18242"/>
                </a:lnTo>
                <a:lnTo>
                  <a:pt x="3409" y="18244"/>
                </a:lnTo>
                <a:lnTo>
                  <a:pt x="3397" y="18251"/>
                </a:lnTo>
                <a:lnTo>
                  <a:pt x="3384" y="18262"/>
                </a:lnTo>
                <a:lnTo>
                  <a:pt x="3369" y="18274"/>
                </a:lnTo>
                <a:lnTo>
                  <a:pt x="3351" y="18288"/>
                </a:lnTo>
                <a:lnTo>
                  <a:pt x="3342" y="18281"/>
                </a:lnTo>
                <a:lnTo>
                  <a:pt x="3332" y="18272"/>
                </a:lnTo>
                <a:lnTo>
                  <a:pt x="3321" y="18263"/>
                </a:lnTo>
                <a:lnTo>
                  <a:pt x="3312" y="18251"/>
                </a:lnTo>
                <a:lnTo>
                  <a:pt x="3303" y="18240"/>
                </a:lnTo>
                <a:lnTo>
                  <a:pt x="3295" y="18227"/>
                </a:lnTo>
                <a:lnTo>
                  <a:pt x="3287" y="18215"/>
                </a:lnTo>
                <a:lnTo>
                  <a:pt x="3280" y="18200"/>
                </a:lnTo>
                <a:lnTo>
                  <a:pt x="3274" y="18186"/>
                </a:lnTo>
                <a:lnTo>
                  <a:pt x="3271" y="18170"/>
                </a:lnTo>
                <a:lnTo>
                  <a:pt x="3267" y="18154"/>
                </a:lnTo>
                <a:lnTo>
                  <a:pt x="3266" y="18138"/>
                </a:lnTo>
                <a:lnTo>
                  <a:pt x="3267" y="18121"/>
                </a:lnTo>
                <a:lnTo>
                  <a:pt x="3270" y="18104"/>
                </a:lnTo>
                <a:lnTo>
                  <a:pt x="3275" y="18086"/>
                </a:lnTo>
                <a:lnTo>
                  <a:pt x="3282" y="18069"/>
                </a:lnTo>
                <a:lnTo>
                  <a:pt x="3309" y="18030"/>
                </a:lnTo>
                <a:lnTo>
                  <a:pt x="3334" y="17991"/>
                </a:lnTo>
                <a:lnTo>
                  <a:pt x="3360" y="17952"/>
                </a:lnTo>
                <a:lnTo>
                  <a:pt x="3387" y="17914"/>
                </a:lnTo>
                <a:lnTo>
                  <a:pt x="3412" y="17875"/>
                </a:lnTo>
                <a:lnTo>
                  <a:pt x="3438" y="17836"/>
                </a:lnTo>
                <a:lnTo>
                  <a:pt x="3464" y="17797"/>
                </a:lnTo>
                <a:lnTo>
                  <a:pt x="3490" y="17758"/>
                </a:lnTo>
                <a:lnTo>
                  <a:pt x="3515" y="17680"/>
                </a:lnTo>
                <a:lnTo>
                  <a:pt x="3540" y="17601"/>
                </a:lnTo>
                <a:lnTo>
                  <a:pt x="3565" y="17523"/>
                </a:lnTo>
                <a:lnTo>
                  <a:pt x="3590" y="17444"/>
                </a:lnTo>
                <a:lnTo>
                  <a:pt x="3616" y="17366"/>
                </a:lnTo>
                <a:lnTo>
                  <a:pt x="3641" y="17287"/>
                </a:lnTo>
                <a:lnTo>
                  <a:pt x="3666" y="17209"/>
                </a:lnTo>
                <a:lnTo>
                  <a:pt x="3691" y="17130"/>
                </a:lnTo>
                <a:lnTo>
                  <a:pt x="3716" y="17052"/>
                </a:lnTo>
                <a:lnTo>
                  <a:pt x="3742" y="16973"/>
                </a:lnTo>
                <a:lnTo>
                  <a:pt x="3767" y="16896"/>
                </a:lnTo>
                <a:lnTo>
                  <a:pt x="3792" y="16816"/>
                </a:lnTo>
                <a:lnTo>
                  <a:pt x="3817" y="16739"/>
                </a:lnTo>
                <a:lnTo>
                  <a:pt x="3842" y="16660"/>
                </a:lnTo>
                <a:lnTo>
                  <a:pt x="3868" y="16582"/>
                </a:lnTo>
                <a:lnTo>
                  <a:pt x="3893" y="16503"/>
                </a:lnTo>
                <a:lnTo>
                  <a:pt x="3945" y="16371"/>
                </a:lnTo>
                <a:lnTo>
                  <a:pt x="3998" y="16239"/>
                </a:lnTo>
                <a:lnTo>
                  <a:pt x="4051" y="16108"/>
                </a:lnTo>
                <a:lnTo>
                  <a:pt x="4103" y="15976"/>
                </a:lnTo>
                <a:lnTo>
                  <a:pt x="4155" y="15844"/>
                </a:lnTo>
                <a:lnTo>
                  <a:pt x="4208" y="15713"/>
                </a:lnTo>
                <a:lnTo>
                  <a:pt x="4260" y="15581"/>
                </a:lnTo>
                <a:lnTo>
                  <a:pt x="4313" y="15449"/>
                </a:lnTo>
                <a:lnTo>
                  <a:pt x="4366" y="15317"/>
                </a:lnTo>
                <a:lnTo>
                  <a:pt x="4418" y="15186"/>
                </a:lnTo>
                <a:lnTo>
                  <a:pt x="4471" y="15054"/>
                </a:lnTo>
                <a:lnTo>
                  <a:pt x="4524" y="14922"/>
                </a:lnTo>
                <a:lnTo>
                  <a:pt x="4576" y="14791"/>
                </a:lnTo>
                <a:lnTo>
                  <a:pt x="4628" y="14659"/>
                </a:lnTo>
                <a:lnTo>
                  <a:pt x="4681" y="14527"/>
                </a:lnTo>
                <a:lnTo>
                  <a:pt x="4733" y="14396"/>
                </a:lnTo>
                <a:lnTo>
                  <a:pt x="4812" y="14230"/>
                </a:lnTo>
                <a:lnTo>
                  <a:pt x="4890" y="14062"/>
                </a:lnTo>
                <a:lnTo>
                  <a:pt x="4969" y="13896"/>
                </a:lnTo>
                <a:lnTo>
                  <a:pt x="5047" y="13730"/>
                </a:lnTo>
                <a:lnTo>
                  <a:pt x="5126" y="13564"/>
                </a:lnTo>
                <a:lnTo>
                  <a:pt x="5204" y="13398"/>
                </a:lnTo>
                <a:lnTo>
                  <a:pt x="5283" y="13232"/>
                </a:lnTo>
                <a:lnTo>
                  <a:pt x="5361" y="13065"/>
                </a:lnTo>
                <a:lnTo>
                  <a:pt x="5440" y="12899"/>
                </a:lnTo>
                <a:lnTo>
                  <a:pt x="5518" y="12733"/>
                </a:lnTo>
                <a:lnTo>
                  <a:pt x="5597" y="12567"/>
                </a:lnTo>
                <a:lnTo>
                  <a:pt x="5675" y="12401"/>
                </a:lnTo>
                <a:lnTo>
                  <a:pt x="5754" y="12234"/>
                </a:lnTo>
                <a:lnTo>
                  <a:pt x="5832" y="12068"/>
                </a:lnTo>
                <a:lnTo>
                  <a:pt x="5911" y="11902"/>
                </a:lnTo>
                <a:lnTo>
                  <a:pt x="5989" y="11735"/>
                </a:lnTo>
                <a:lnTo>
                  <a:pt x="6018" y="11662"/>
                </a:lnTo>
                <a:lnTo>
                  <a:pt x="6045" y="11589"/>
                </a:lnTo>
                <a:lnTo>
                  <a:pt x="6070" y="11516"/>
                </a:lnTo>
                <a:lnTo>
                  <a:pt x="6094" y="11443"/>
                </a:lnTo>
                <a:lnTo>
                  <a:pt x="6117" y="11370"/>
                </a:lnTo>
                <a:lnTo>
                  <a:pt x="6139" y="11297"/>
                </a:lnTo>
                <a:lnTo>
                  <a:pt x="6160" y="11222"/>
                </a:lnTo>
                <a:lnTo>
                  <a:pt x="6181" y="11149"/>
                </a:lnTo>
                <a:lnTo>
                  <a:pt x="6202" y="11076"/>
                </a:lnTo>
                <a:lnTo>
                  <a:pt x="6223" y="11001"/>
                </a:lnTo>
                <a:lnTo>
                  <a:pt x="6245" y="10927"/>
                </a:lnTo>
                <a:lnTo>
                  <a:pt x="6267" y="10853"/>
                </a:lnTo>
                <a:lnTo>
                  <a:pt x="6291" y="10777"/>
                </a:lnTo>
                <a:lnTo>
                  <a:pt x="6315" y="10701"/>
                </a:lnTo>
                <a:lnTo>
                  <a:pt x="6341" y="10626"/>
                </a:lnTo>
                <a:lnTo>
                  <a:pt x="6369" y="10549"/>
                </a:lnTo>
                <a:lnTo>
                  <a:pt x="6357" y="10538"/>
                </a:lnTo>
                <a:lnTo>
                  <a:pt x="6346" y="10526"/>
                </a:lnTo>
                <a:lnTo>
                  <a:pt x="6338" y="10528"/>
                </a:lnTo>
                <a:lnTo>
                  <a:pt x="6329" y="10532"/>
                </a:lnTo>
                <a:lnTo>
                  <a:pt x="6321" y="10534"/>
                </a:lnTo>
                <a:lnTo>
                  <a:pt x="6311" y="10538"/>
                </a:lnTo>
                <a:lnTo>
                  <a:pt x="6295" y="10566"/>
                </a:lnTo>
                <a:lnTo>
                  <a:pt x="6275" y="10595"/>
                </a:lnTo>
                <a:lnTo>
                  <a:pt x="6250" y="10625"/>
                </a:lnTo>
                <a:lnTo>
                  <a:pt x="6222" y="10654"/>
                </a:lnTo>
                <a:lnTo>
                  <a:pt x="6190" y="10685"/>
                </a:lnTo>
                <a:lnTo>
                  <a:pt x="6155" y="10716"/>
                </a:lnTo>
                <a:lnTo>
                  <a:pt x="6117" y="10748"/>
                </a:lnTo>
                <a:lnTo>
                  <a:pt x="6074" y="10779"/>
                </a:lnTo>
                <a:lnTo>
                  <a:pt x="6031" y="10810"/>
                </a:lnTo>
                <a:lnTo>
                  <a:pt x="5984" y="10841"/>
                </a:lnTo>
                <a:lnTo>
                  <a:pt x="5935" y="10871"/>
                </a:lnTo>
                <a:lnTo>
                  <a:pt x="5884" y="10901"/>
                </a:lnTo>
                <a:lnTo>
                  <a:pt x="5830" y="10929"/>
                </a:lnTo>
                <a:lnTo>
                  <a:pt x="5775" y="10958"/>
                </a:lnTo>
                <a:lnTo>
                  <a:pt x="5719" y="10984"/>
                </a:lnTo>
                <a:lnTo>
                  <a:pt x="5662" y="11011"/>
                </a:lnTo>
                <a:lnTo>
                  <a:pt x="5603" y="11036"/>
                </a:lnTo>
                <a:lnTo>
                  <a:pt x="5543" y="11059"/>
                </a:lnTo>
                <a:lnTo>
                  <a:pt x="5482" y="11080"/>
                </a:lnTo>
                <a:lnTo>
                  <a:pt x="5422" y="11101"/>
                </a:lnTo>
                <a:lnTo>
                  <a:pt x="5360" y="11119"/>
                </a:lnTo>
                <a:lnTo>
                  <a:pt x="5299" y="11135"/>
                </a:lnTo>
                <a:lnTo>
                  <a:pt x="5237" y="11149"/>
                </a:lnTo>
                <a:lnTo>
                  <a:pt x="5177" y="11162"/>
                </a:lnTo>
                <a:lnTo>
                  <a:pt x="5116" y="11171"/>
                </a:lnTo>
                <a:lnTo>
                  <a:pt x="5055" y="11178"/>
                </a:lnTo>
                <a:lnTo>
                  <a:pt x="4997" y="11182"/>
                </a:lnTo>
                <a:lnTo>
                  <a:pt x="4938" y="11184"/>
                </a:lnTo>
                <a:lnTo>
                  <a:pt x="4882" y="11182"/>
                </a:lnTo>
                <a:lnTo>
                  <a:pt x="4827" y="11178"/>
                </a:lnTo>
                <a:lnTo>
                  <a:pt x="4773" y="11171"/>
                </a:lnTo>
                <a:lnTo>
                  <a:pt x="4722" y="11159"/>
                </a:lnTo>
                <a:lnTo>
                  <a:pt x="4689" y="11149"/>
                </a:lnTo>
                <a:lnTo>
                  <a:pt x="4657" y="11138"/>
                </a:lnTo>
                <a:lnTo>
                  <a:pt x="4628" y="11125"/>
                </a:lnTo>
                <a:lnTo>
                  <a:pt x="4600" y="11110"/>
                </a:lnTo>
                <a:lnTo>
                  <a:pt x="4575" y="11094"/>
                </a:lnTo>
                <a:lnTo>
                  <a:pt x="4552" y="11077"/>
                </a:lnTo>
                <a:lnTo>
                  <a:pt x="4531" y="11059"/>
                </a:lnTo>
                <a:lnTo>
                  <a:pt x="4511" y="11039"/>
                </a:lnTo>
                <a:lnTo>
                  <a:pt x="4492" y="11019"/>
                </a:lnTo>
                <a:lnTo>
                  <a:pt x="4474" y="10998"/>
                </a:lnTo>
                <a:lnTo>
                  <a:pt x="4458" y="10976"/>
                </a:lnTo>
                <a:lnTo>
                  <a:pt x="4442" y="10953"/>
                </a:lnTo>
                <a:lnTo>
                  <a:pt x="4414" y="10908"/>
                </a:lnTo>
                <a:lnTo>
                  <a:pt x="4386" y="10861"/>
                </a:lnTo>
                <a:lnTo>
                  <a:pt x="4359" y="10814"/>
                </a:lnTo>
                <a:lnTo>
                  <a:pt x="4330" y="10767"/>
                </a:lnTo>
                <a:lnTo>
                  <a:pt x="4315" y="10745"/>
                </a:lnTo>
                <a:lnTo>
                  <a:pt x="4299" y="10723"/>
                </a:lnTo>
                <a:lnTo>
                  <a:pt x="4282" y="10701"/>
                </a:lnTo>
                <a:lnTo>
                  <a:pt x="4265" y="10681"/>
                </a:lnTo>
                <a:lnTo>
                  <a:pt x="4245" y="10661"/>
                </a:lnTo>
                <a:lnTo>
                  <a:pt x="4225" y="10643"/>
                </a:lnTo>
                <a:lnTo>
                  <a:pt x="4203" y="10626"/>
                </a:lnTo>
                <a:lnTo>
                  <a:pt x="4180" y="10610"/>
                </a:lnTo>
                <a:lnTo>
                  <a:pt x="4155" y="10595"/>
                </a:lnTo>
                <a:lnTo>
                  <a:pt x="4127" y="10582"/>
                </a:lnTo>
                <a:lnTo>
                  <a:pt x="4098" y="10571"/>
                </a:lnTo>
                <a:lnTo>
                  <a:pt x="4066" y="10561"/>
                </a:lnTo>
                <a:lnTo>
                  <a:pt x="3921" y="10520"/>
                </a:lnTo>
                <a:lnTo>
                  <a:pt x="3779" y="10480"/>
                </a:lnTo>
                <a:lnTo>
                  <a:pt x="3640" y="10439"/>
                </a:lnTo>
                <a:lnTo>
                  <a:pt x="3502" y="10398"/>
                </a:lnTo>
                <a:lnTo>
                  <a:pt x="3366" y="10354"/>
                </a:lnTo>
                <a:lnTo>
                  <a:pt x="3232" y="10311"/>
                </a:lnTo>
                <a:lnTo>
                  <a:pt x="3099" y="10266"/>
                </a:lnTo>
                <a:lnTo>
                  <a:pt x="2967" y="10220"/>
                </a:lnTo>
                <a:lnTo>
                  <a:pt x="2837" y="10173"/>
                </a:lnTo>
                <a:lnTo>
                  <a:pt x="2707" y="10127"/>
                </a:lnTo>
                <a:lnTo>
                  <a:pt x="2578" y="10077"/>
                </a:lnTo>
                <a:lnTo>
                  <a:pt x="2450" y="10027"/>
                </a:lnTo>
                <a:lnTo>
                  <a:pt x="2320" y="9975"/>
                </a:lnTo>
                <a:lnTo>
                  <a:pt x="2192" y="9923"/>
                </a:lnTo>
                <a:lnTo>
                  <a:pt x="2064" y="9868"/>
                </a:lnTo>
                <a:lnTo>
                  <a:pt x="1935" y="9812"/>
                </a:lnTo>
                <a:lnTo>
                  <a:pt x="1859" y="9773"/>
                </a:lnTo>
                <a:lnTo>
                  <a:pt x="1782" y="9734"/>
                </a:lnTo>
                <a:lnTo>
                  <a:pt x="1706" y="9695"/>
                </a:lnTo>
                <a:lnTo>
                  <a:pt x="1630" y="9657"/>
                </a:lnTo>
                <a:lnTo>
                  <a:pt x="1553" y="9618"/>
                </a:lnTo>
                <a:lnTo>
                  <a:pt x="1477" y="9579"/>
                </a:lnTo>
                <a:lnTo>
                  <a:pt x="1401" y="9540"/>
                </a:lnTo>
                <a:lnTo>
                  <a:pt x="1324" y="9501"/>
                </a:lnTo>
                <a:lnTo>
                  <a:pt x="1270" y="9480"/>
                </a:lnTo>
                <a:lnTo>
                  <a:pt x="1204" y="9455"/>
                </a:lnTo>
                <a:lnTo>
                  <a:pt x="1127" y="9429"/>
                </a:lnTo>
                <a:lnTo>
                  <a:pt x="1042" y="9399"/>
                </a:lnTo>
                <a:lnTo>
                  <a:pt x="952" y="9367"/>
                </a:lnTo>
                <a:lnTo>
                  <a:pt x="857" y="9334"/>
                </a:lnTo>
                <a:lnTo>
                  <a:pt x="758" y="9300"/>
                </a:lnTo>
                <a:lnTo>
                  <a:pt x="661" y="9264"/>
                </a:lnTo>
                <a:lnTo>
                  <a:pt x="563" y="9229"/>
                </a:lnTo>
                <a:lnTo>
                  <a:pt x="471" y="9191"/>
                </a:lnTo>
                <a:lnTo>
                  <a:pt x="426" y="9173"/>
                </a:lnTo>
                <a:lnTo>
                  <a:pt x="383" y="9154"/>
                </a:lnTo>
                <a:lnTo>
                  <a:pt x="341" y="9137"/>
                </a:lnTo>
                <a:lnTo>
                  <a:pt x="302" y="9119"/>
                </a:lnTo>
                <a:lnTo>
                  <a:pt x="265" y="9100"/>
                </a:lnTo>
                <a:lnTo>
                  <a:pt x="230" y="9082"/>
                </a:lnTo>
                <a:lnTo>
                  <a:pt x="199" y="9065"/>
                </a:lnTo>
                <a:lnTo>
                  <a:pt x="171" y="9048"/>
                </a:lnTo>
                <a:lnTo>
                  <a:pt x="145" y="9031"/>
                </a:lnTo>
                <a:lnTo>
                  <a:pt x="124" y="9015"/>
                </a:lnTo>
                <a:lnTo>
                  <a:pt x="107" y="8999"/>
                </a:lnTo>
                <a:lnTo>
                  <a:pt x="92" y="8983"/>
                </a:lnTo>
                <a:lnTo>
                  <a:pt x="92" y="8977"/>
                </a:lnTo>
                <a:lnTo>
                  <a:pt x="92" y="8971"/>
                </a:lnTo>
                <a:lnTo>
                  <a:pt x="103" y="8965"/>
                </a:lnTo>
                <a:lnTo>
                  <a:pt x="116" y="8960"/>
                </a:lnTo>
                <a:lnTo>
                  <a:pt x="151" y="8970"/>
                </a:lnTo>
                <a:lnTo>
                  <a:pt x="187" y="8979"/>
                </a:lnTo>
                <a:lnTo>
                  <a:pt x="224" y="8986"/>
                </a:lnTo>
                <a:lnTo>
                  <a:pt x="261" y="8993"/>
                </a:lnTo>
                <a:lnTo>
                  <a:pt x="299" y="8997"/>
                </a:lnTo>
                <a:lnTo>
                  <a:pt x="338" y="9002"/>
                </a:lnTo>
                <a:lnTo>
                  <a:pt x="377" y="9004"/>
                </a:lnTo>
                <a:lnTo>
                  <a:pt x="416" y="9007"/>
                </a:lnTo>
                <a:lnTo>
                  <a:pt x="455" y="9007"/>
                </a:lnTo>
                <a:lnTo>
                  <a:pt x="494" y="9007"/>
                </a:lnTo>
                <a:lnTo>
                  <a:pt x="533" y="9005"/>
                </a:lnTo>
                <a:lnTo>
                  <a:pt x="571" y="9002"/>
                </a:lnTo>
                <a:lnTo>
                  <a:pt x="610" y="8999"/>
                </a:lnTo>
                <a:lnTo>
                  <a:pt x="649" y="8994"/>
                </a:lnTo>
                <a:lnTo>
                  <a:pt x="687" y="8989"/>
                </a:lnTo>
                <a:lnTo>
                  <a:pt x="726" y="8983"/>
                </a:lnTo>
                <a:lnTo>
                  <a:pt x="742" y="8980"/>
                </a:lnTo>
                <a:lnTo>
                  <a:pt x="759" y="8978"/>
                </a:lnTo>
                <a:lnTo>
                  <a:pt x="776" y="8977"/>
                </a:lnTo>
                <a:lnTo>
                  <a:pt x="793" y="8976"/>
                </a:lnTo>
                <a:lnTo>
                  <a:pt x="825" y="8976"/>
                </a:lnTo>
                <a:lnTo>
                  <a:pt x="856" y="8978"/>
                </a:lnTo>
                <a:lnTo>
                  <a:pt x="886" y="8981"/>
                </a:lnTo>
                <a:lnTo>
                  <a:pt x="916" y="8986"/>
                </a:lnTo>
                <a:lnTo>
                  <a:pt x="945" y="8992"/>
                </a:lnTo>
                <a:lnTo>
                  <a:pt x="973" y="8999"/>
                </a:lnTo>
                <a:lnTo>
                  <a:pt x="1027" y="9011"/>
                </a:lnTo>
                <a:lnTo>
                  <a:pt x="1079" y="9023"/>
                </a:lnTo>
                <a:lnTo>
                  <a:pt x="1104" y="9026"/>
                </a:lnTo>
                <a:lnTo>
                  <a:pt x="1128" y="9029"/>
                </a:lnTo>
                <a:lnTo>
                  <a:pt x="1151" y="9029"/>
                </a:lnTo>
                <a:lnTo>
                  <a:pt x="1175" y="9028"/>
                </a:lnTo>
                <a:lnTo>
                  <a:pt x="1204" y="9016"/>
                </a:lnTo>
                <a:lnTo>
                  <a:pt x="1232" y="9003"/>
                </a:lnTo>
                <a:lnTo>
                  <a:pt x="1261" y="8991"/>
                </a:lnTo>
                <a:lnTo>
                  <a:pt x="1290" y="8977"/>
                </a:lnTo>
                <a:lnTo>
                  <a:pt x="1318" y="8964"/>
                </a:lnTo>
                <a:lnTo>
                  <a:pt x="1348" y="8952"/>
                </a:lnTo>
                <a:lnTo>
                  <a:pt x="1377" y="8938"/>
                </a:lnTo>
                <a:lnTo>
                  <a:pt x="1405" y="8925"/>
                </a:lnTo>
                <a:lnTo>
                  <a:pt x="1476" y="8905"/>
                </a:lnTo>
                <a:lnTo>
                  <a:pt x="1546" y="8885"/>
                </a:lnTo>
                <a:lnTo>
                  <a:pt x="1617" y="8865"/>
                </a:lnTo>
                <a:lnTo>
                  <a:pt x="1686" y="8844"/>
                </a:lnTo>
                <a:lnTo>
                  <a:pt x="1755" y="8823"/>
                </a:lnTo>
                <a:lnTo>
                  <a:pt x="1823" y="8803"/>
                </a:lnTo>
                <a:lnTo>
                  <a:pt x="1892" y="8782"/>
                </a:lnTo>
                <a:lnTo>
                  <a:pt x="1960" y="8762"/>
                </a:lnTo>
                <a:lnTo>
                  <a:pt x="2026" y="8740"/>
                </a:lnTo>
                <a:lnTo>
                  <a:pt x="2094" y="8719"/>
                </a:lnTo>
                <a:lnTo>
                  <a:pt x="2160" y="8697"/>
                </a:lnTo>
                <a:lnTo>
                  <a:pt x="2226" y="8677"/>
                </a:lnTo>
                <a:lnTo>
                  <a:pt x="2292" y="8655"/>
                </a:lnTo>
                <a:lnTo>
                  <a:pt x="2357" y="8634"/>
                </a:lnTo>
                <a:lnTo>
                  <a:pt x="2422" y="8613"/>
                </a:lnTo>
                <a:lnTo>
                  <a:pt x="2487" y="8591"/>
                </a:lnTo>
                <a:lnTo>
                  <a:pt x="2516" y="8583"/>
                </a:lnTo>
                <a:lnTo>
                  <a:pt x="2545" y="8575"/>
                </a:lnTo>
                <a:lnTo>
                  <a:pt x="2576" y="8567"/>
                </a:lnTo>
                <a:lnTo>
                  <a:pt x="2607" y="8560"/>
                </a:lnTo>
                <a:lnTo>
                  <a:pt x="2670" y="8547"/>
                </a:lnTo>
                <a:lnTo>
                  <a:pt x="2734" y="8535"/>
                </a:lnTo>
                <a:lnTo>
                  <a:pt x="2798" y="8521"/>
                </a:lnTo>
                <a:lnTo>
                  <a:pt x="2861" y="8506"/>
                </a:lnTo>
                <a:lnTo>
                  <a:pt x="2891" y="8497"/>
                </a:lnTo>
                <a:lnTo>
                  <a:pt x="2920" y="8488"/>
                </a:lnTo>
                <a:lnTo>
                  <a:pt x="2949" y="8478"/>
                </a:lnTo>
                <a:lnTo>
                  <a:pt x="2978" y="8467"/>
                </a:lnTo>
                <a:lnTo>
                  <a:pt x="3004" y="8455"/>
                </a:lnTo>
                <a:lnTo>
                  <a:pt x="3029" y="8441"/>
                </a:lnTo>
                <a:lnTo>
                  <a:pt x="3052" y="8425"/>
                </a:lnTo>
                <a:lnTo>
                  <a:pt x="3074" y="8409"/>
                </a:lnTo>
                <a:lnTo>
                  <a:pt x="3094" y="8390"/>
                </a:lnTo>
                <a:lnTo>
                  <a:pt x="3113" y="8370"/>
                </a:lnTo>
                <a:lnTo>
                  <a:pt x="3129" y="8347"/>
                </a:lnTo>
                <a:lnTo>
                  <a:pt x="3143" y="8323"/>
                </a:lnTo>
                <a:lnTo>
                  <a:pt x="3154" y="8297"/>
                </a:lnTo>
                <a:lnTo>
                  <a:pt x="3163" y="8268"/>
                </a:lnTo>
                <a:lnTo>
                  <a:pt x="3170" y="8237"/>
                </a:lnTo>
                <a:lnTo>
                  <a:pt x="3173" y="8203"/>
                </a:lnTo>
                <a:lnTo>
                  <a:pt x="3173" y="8166"/>
                </a:lnTo>
                <a:lnTo>
                  <a:pt x="3171" y="8126"/>
                </a:lnTo>
                <a:lnTo>
                  <a:pt x="3165" y="8084"/>
                </a:lnTo>
                <a:lnTo>
                  <a:pt x="3155" y="8039"/>
                </a:lnTo>
                <a:lnTo>
                  <a:pt x="3144" y="7993"/>
                </a:lnTo>
                <a:lnTo>
                  <a:pt x="3130" y="7948"/>
                </a:lnTo>
                <a:lnTo>
                  <a:pt x="3115" y="7904"/>
                </a:lnTo>
                <a:lnTo>
                  <a:pt x="3098" y="7859"/>
                </a:lnTo>
                <a:lnTo>
                  <a:pt x="3080" y="7816"/>
                </a:lnTo>
                <a:lnTo>
                  <a:pt x="3059" y="7771"/>
                </a:lnTo>
                <a:lnTo>
                  <a:pt x="3037" y="7727"/>
                </a:lnTo>
                <a:lnTo>
                  <a:pt x="3014" y="7684"/>
                </a:lnTo>
                <a:lnTo>
                  <a:pt x="2990" y="7642"/>
                </a:lnTo>
                <a:lnTo>
                  <a:pt x="2965" y="7599"/>
                </a:lnTo>
                <a:lnTo>
                  <a:pt x="2939" y="7557"/>
                </a:lnTo>
                <a:lnTo>
                  <a:pt x="2912" y="7514"/>
                </a:lnTo>
                <a:lnTo>
                  <a:pt x="2884" y="7473"/>
                </a:lnTo>
                <a:lnTo>
                  <a:pt x="2855" y="7432"/>
                </a:lnTo>
                <a:lnTo>
                  <a:pt x="2826" y="7391"/>
                </a:lnTo>
                <a:lnTo>
                  <a:pt x="2796" y="7351"/>
                </a:lnTo>
                <a:lnTo>
                  <a:pt x="2735" y="7271"/>
                </a:lnTo>
                <a:lnTo>
                  <a:pt x="2673" y="7193"/>
                </a:lnTo>
                <a:lnTo>
                  <a:pt x="2611" y="7116"/>
                </a:lnTo>
                <a:lnTo>
                  <a:pt x="2549" y="7042"/>
                </a:lnTo>
                <a:lnTo>
                  <a:pt x="2490" y="6968"/>
                </a:lnTo>
                <a:lnTo>
                  <a:pt x="2433" y="6897"/>
                </a:lnTo>
                <a:lnTo>
                  <a:pt x="2378" y="6827"/>
                </a:lnTo>
                <a:lnTo>
                  <a:pt x="2326" y="6760"/>
                </a:lnTo>
                <a:lnTo>
                  <a:pt x="2277" y="6691"/>
                </a:lnTo>
                <a:lnTo>
                  <a:pt x="2229" y="6621"/>
                </a:lnTo>
                <a:lnTo>
                  <a:pt x="2183" y="6550"/>
                </a:lnTo>
                <a:lnTo>
                  <a:pt x="2137" y="6478"/>
                </a:lnTo>
                <a:lnTo>
                  <a:pt x="2092" y="6406"/>
                </a:lnTo>
                <a:lnTo>
                  <a:pt x="2049" y="6333"/>
                </a:lnTo>
                <a:lnTo>
                  <a:pt x="2006" y="6259"/>
                </a:lnTo>
                <a:lnTo>
                  <a:pt x="1964" y="6186"/>
                </a:lnTo>
                <a:lnTo>
                  <a:pt x="1922" y="6112"/>
                </a:lnTo>
                <a:lnTo>
                  <a:pt x="1879" y="6038"/>
                </a:lnTo>
                <a:lnTo>
                  <a:pt x="1836" y="5964"/>
                </a:lnTo>
                <a:lnTo>
                  <a:pt x="1793" y="5889"/>
                </a:lnTo>
                <a:lnTo>
                  <a:pt x="1750" y="5816"/>
                </a:lnTo>
                <a:lnTo>
                  <a:pt x="1705" y="5743"/>
                </a:lnTo>
                <a:lnTo>
                  <a:pt x="1659" y="5670"/>
                </a:lnTo>
                <a:lnTo>
                  <a:pt x="1613" y="5597"/>
                </a:lnTo>
                <a:lnTo>
                  <a:pt x="1561" y="5539"/>
                </a:lnTo>
                <a:lnTo>
                  <a:pt x="1508" y="5482"/>
                </a:lnTo>
                <a:lnTo>
                  <a:pt x="1457" y="5425"/>
                </a:lnTo>
                <a:lnTo>
                  <a:pt x="1405" y="5366"/>
                </a:lnTo>
                <a:lnTo>
                  <a:pt x="1354" y="5309"/>
                </a:lnTo>
                <a:lnTo>
                  <a:pt x="1301" y="5252"/>
                </a:lnTo>
                <a:lnTo>
                  <a:pt x="1249" y="5194"/>
                </a:lnTo>
                <a:lnTo>
                  <a:pt x="1198" y="5136"/>
                </a:lnTo>
                <a:lnTo>
                  <a:pt x="1176" y="5102"/>
                </a:lnTo>
                <a:lnTo>
                  <a:pt x="1154" y="5067"/>
                </a:lnTo>
                <a:lnTo>
                  <a:pt x="1133" y="5033"/>
                </a:lnTo>
                <a:lnTo>
                  <a:pt x="1111" y="4999"/>
                </a:lnTo>
                <a:lnTo>
                  <a:pt x="1090" y="4963"/>
                </a:lnTo>
                <a:lnTo>
                  <a:pt x="1069" y="4929"/>
                </a:lnTo>
                <a:lnTo>
                  <a:pt x="1047" y="4894"/>
                </a:lnTo>
                <a:lnTo>
                  <a:pt x="1025" y="4860"/>
                </a:lnTo>
                <a:lnTo>
                  <a:pt x="1009" y="4841"/>
                </a:lnTo>
                <a:lnTo>
                  <a:pt x="988" y="4818"/>
                </a:lnTo>
                <a:lnTo>
                  <a:pt x="965" y="4794"/>
                </a:lnTo>
                <a:lnTo>
                  <a:pt x="938" y="4767"/>
                </a:lnTo>
                <a:lnTo>
                  <a:pt x="876" y="4710"/>
                </a:lnTo>
                <a:lnTo>
                  <a:pt x="804" y="4646"/>
                </a:lnTo>
                <a:lnTo>
                  <a:pt x="725" y="4578"/>
                </a:lnTo>
                <a:lnTo>
                  <a:pt x="640" y="4506"/>
                </a:lnTo>
                <a:lnTo>
                  <a:pt x="553" y="4433"/>
                </a:lnTo>
                <a:lnTo>
                  <a:pt x="465" y="4358"/>
                </a:lnTo>
                <a:lnTo>
                  <a:pt x="379" y="4285"/>
                </a:lnTo>
                <a:lnTo>
                  <a:pt x="295" y="4213"/>
                </a:lnTo>
                <a:lnTo>
                  <a:pt x="219" y="4145"/>
                </a:lnTo>
                <a:lnTo>
                  <a:pt x="150" y="4082"/>
                </a:lnTo>
                <a:lnTo>
                  <a:pt x="119" y="4053"/>
                </a:lnTo>
                <a:lnTo>
                  <a:pt x="92" y="4025"/>
                </a:lnTo>
                <a:lnTo>
                  <a:pt x="66" y="3999"/>
                </a:lnTo>
                <a:lnTo>
                  <a:pt x="46" y="3976"/>
                </a:lnTo>
                <a:lnTo>
                  <a:pt x="27" y="3954"/>
                </a:lnTo>
                <a:lnTo>
                  <a:pt x="14" y="3935"/>
                </a:lnTo>
                <a:lnTo>
                  <a:pt x="5" y="3918"/>
                </a:lnTo>
                <a:lnTo>
                  <a:pt x="0" y="3904"/>
                </a:lnTo>
                <a:lnTo>
                  <a:pt x="11" y="3904"/>
                </a:lnTo>
                <a:lnTo>
                  <a:pt x="23" y="3904"/>
                </a:lnTo>
                <a:lnTo>
                  <a:pt x="39" y="3899"/>
                </a:lnTo>
                <a:lnTo>
                  <a:pt x="55" y="3895"/>
                </a:lnTo>
                <a:lnTo>
                  <a:pt x="72" y="3892"/>
                </a:lnTo>
                <a:lnTo>
                  <a:pt x="89" y="3891"/>
                </a:lnTo>
                <a:lnTo>
                  <a:pt x="107" y="3891"/>
                </a:lnTo>
                <a:lnTo>
                  <a:pt x="125" y="3892"/>
                </a:lnTo>
                <a:lnTo>
                  <a:pt x="143" y="3895"/>
                </a:lnTo>
                <a:lnTo>
                  <a:pt x="163" y="3897"/>
                </a:lnTo>
                <a:lnTo>
                  <a:pt x="182" y="3900"/>
                </a:lnTo>
                <a:lnTo>
                  <a:pt x="200" y="3905"/>
                </a:lnTo>
                <a:lnTo>
                  <a:pt x="221" y="3911"/>
                </a:lnTo>
                <a:lnTo>
                  <a:pt x="241" y="3916"/>
                </a:lnTo>
                <a:lnTo>
                  <a:pt x="279" y="3930"/>
                </a:lnTo>
                <a:lnTo>
                  <a:pt x="320" y="3945"/>
                </a:lnTo>
                <a:lnTo>
                  <a:pt x="397" y="3979"/>
                </a:lnTo>
                <a:lnTo>
                  <a:pt x="472" y="4013"/>
                </a:lnTo>
                <a:lnTo>
                  <a:pt x="507" y="4029"/>
                </a:lnTo>
                <a:lnTo>
                  <a:pt x="541" y="4044"/>
                </a:lnTo>
                <a:lnTo>
                  <a:pt x="571" y="4056"/>
                </a:lnTo>
                <a:lnTo>
                  <a:pt x="599" y="4065"/>
                </a:lnTo>
                <a:lnTo>
                  <a:pt x="644" y="4079"/>
                </a:lnTo>
                <a:lnTo>
                  <a:pt x="694" y="4092"/>
                </a:lnTo>
                <a:lnTo>
                  <a:pt x="749" y="4105"/>
                </a:lnTo>
                <a:lnTo>
                  <a:pt x="809" y="4119"/>
                </a:lnTo>
                <a:lnTo>
                  <a:pt x="872" y="4133"/>
                </a:lnTo>
                <a:lnTo>
                  <a:pt x="938" y="4147"/>
                </a:lnTo>
                <a:lnTo>
                  <a:pt x="1007" y="4159"/>
                </a:lnTo>
                <a:lnTo>
                  <a:pt x="1080" y="4172"/>
                </a:lnTo>
                <a:lnTo>
                  <a:pt x="1154" y="4184"/>
                </a:lnTo>
                <a:lnTo>
                  <a:pt x="1231" y="4196"/>
                </a:lnTo>
                <a:lnTo>
                  <a:pt x="1310" y="4206"/>
                </a:lnTo>
                <a:lnTo>
                  <a:pt x="1390" y="4215"/>
                </a:lnTo>
                <a:lnTo>
                  <a:pt x="1471" y="4224"/>
                </a:lnTo>
                <a:lnTo>
                  <a:pt x="1552" y="4231"/>
                </a:lnTo>
                <a:lnTo>
                  <a:pt x="1633" y="4238"/>
                </a:lnTo>
                <a:lnTo>
                  <a:pt x="1714" y="4243"/>
                </a:lnTo>
                <a:lnTo>
                  <a:pt x="1796" y="4246"/>
                </a:lnTo>
                <a:lnTo>
                  <a:pt x="1875" y="4247"/>
                </a:lnTo>
                <a:lnTo>
                  <a:pt x="1954" y="4247"/>
                </a:lnTo>
                <a:lnTo>
                  <a:pt x="2031" y="4245"/>
                </a:lnTo>
                <a:lnTo>
                  <a:pt x="2105" y="4242"/>
                </a:lnTo>
                <a:lnTo>
                  <a:pt x="2177" y="4235"/>
                </a:lnTo>
                <a:lnTo>
                  <a:pt x="2247" y="4227"/>
                </a:lnTo>
                <a:lnTo>
                  <a:pt x="2313" y="4216"/>
                </a:lnTo>
                <a:lnTo>
                  <a:pt x="2375" y="4203"/>
                </a:lnTo>
                <a:lnTo>
                  <a:pt x="2435" y="4187"/>
                </a:lnTo>
                <a:lnTo>
                  <a:pt x="2489" y="4168"/>
                </a:lnTo>
                <a:lnTo>
                  <a:pt x="2539" y="4147"/>
                </a:lnTo>
                <a:lnTo>
                  <a:pt x="2584" y="4123"/>
                </a:lnTo>
                <a:lnTo>
                  <a:pt x="2623" y="4095"/>
                </a:lnTo>
                <a:lnTo>
                  <a:pt x="2656" y="4064"/>
                </a:lnTo>
                <a:lnTo>
                  <a:pt x="2683" y="4031"/>
                </a:lnTo>
                <a:lnTo>
                  <a:pt x="2695" y="4011"/>
                </a:lnTo>
                <a:lnTo>
                  <a:pt x="2706" y="3989"/>
                </a:lnTo>
                <a:lnTo>
                  <a:pt x="2715" y="3962"/>
                </a:lnTo>
                <a:lnTo>
                  <a:pt x="2725" y="3934"/>
                </a:lnTo>
                <a:lnTo>
                  <a:pt x="2733" y="3902"/>
                </a:lnTo>
                <a:lnTo>
                  <a:pt x="2739" y="3868"/>
                </a:lnTo>
                <a:lnTo>
                  <a:pt x="2746" y="3832"/>
                </a:lnTo>
                <a:lnTo>
                  <a:pt x="2752" y="3793"/>
                </a:lnTo>
                <a:lnTo>
                  <a:pt x="2757" y="3753"/>
                </a:lnTo>
                <a:lnTo>
                  <a:pt x="2761" y="3711"/>
                </a:lnTo>
                <a:lnTo>
                  <a:pt x="2765" y="3668"/>
                </a:lnTo>
                <a:lnTo>
                  <a:pt x="2767" y="3624"/>
                </a:lnTo>
                <a:lnTo>
                  <a:pt x="2769" y="3579"/>
                </a:lnTo>
                <a:lnTo>
                  <a:pt x="2772" y="3533"/>
                </a:lnTo>
                <a:lnTo>
                  <a:pt x="2773" y="3487"/>
                </a:lnTo>
                <a:lnTo>
                  <a:pt x="2773" y="3440"/>
                </a:lnTo>
                <a:lnTo>
                  <a:pt x="2773" y="3346"/>
                </a:lnTo>
                <a:lnTo>
                  <a:pt x="2770" y="3255"/>
                </a:lnTo>
                <a:lnTo>
                  <a:pt x="2766" y="3166"/>
                </a:lnTo>
                <a:lnTo>
                  <a:pt x="2761" y="3083"/>
                </a:lnTo>
                <a:lnTo>
                  <a:pt x="2754" y="3006"/>
                </a:lnTo>
                <a:lnTo>
                  <a:pt x="2746" y="2937"/>
                </a:lnTo>
                <a:lnTo>
                  <a:pt x="2743" y="2906"/>
                </a:lnTo>
                <a:lnTo>
                  <a:pt x="2738" y="2879"/>
                </a:lnTo>
                <a:lnTo>
                  <a:pt x="2734" y="2855"/>
                </a:lnTo>
                <a:lnTo>
                  <a:pt x="2729" y="2833"/>
                </a:lnTo>
                <a:lnTo>
                  <a:pt x="2722" y="2806"/>
                </a:lnTo>
                <a:lnTo>
                  <a:pt x="2713" y="2777"/>
                </a:lnTo>
                <a:lnTo>
                  <a:pt x="2702" y="2746"/>
                </a:lnTo>
                <a:lnTo>
                  <a:pt x="2689" y="2715"/>
                </a:lnTo>
                <a:lnTo>
                  <a:pt x="2663" y="2651"/>
                </a:lnTo>
                <a:lnTo>
                  <a:pt x="2638" y="2582"/>
                </a:lnTo>
                <a:lnTo>
                  <a:pt x="2626" y="2548"/>
                </a:lnTo>
                <a:lnTo>
                  <a:pt x="2617" y="2511"/>
                </a:lnTo>
                <a:lnTo>
                  <a:pt x="2613" y="2494"/>
                </a:lnTo>
                <a:lnTo>
                  <a:pt x="2610" y="2476"/>
                </a:lnTo>
                <a:lnTo>
                  <a:pt x="2608" y="2457"/>
                </a:lnTo>
                <a:lnTo>
                  <a:pt x="2605" y="2439"/>
                </a:lnTo>
                <a:lnTo>
                  <a:pt x="2604" y="2421"/>
                </a:lnTo>
                <a:lnTo>
                  <a:pt x="2604" y="2403"/>
                </a:lnTo>
                <a:lnTo>
                  <a:pt x="2605" y="2384"/>
                </a:lnTo>
                <a:lnTo>
                  <a:pt x="2608" y="2366"/>
                </a:lnTo>
                <a:lnTo>
                  <a:pt x="2610" y="2348"/>
                </a:lnTo>
                <a:lnTo>
                  <a:pt x="2615" y="2329"/>
                </a:lnTo>
                <a:lnTo>
                  <a:pt x="2619" y="2310"/>
                </a:lnTo>
                <a:lnTo>
                  <a:pt x="2626" y="2291"/>
                </a:lnTo>
                <a:lnTo>
                  <a:pt x="2638" y="2274"/>
                </a:lnTo>
                <a:lnTo>
                  <a:pt x="2649" y="2257"/>
                </a:lnTo>
                <a:lnTo>
                  <a:pt x="2660" y="2240"/>
                </a:lnTo>
                <a:lnTo>
                  <a:pt x="2672" y="2223"/>
                </a:lnTo>
                <a:lnTo>
                  <a:pt x="2728" y="2222"/>
                </a:lnTo>
                <a:lnTo>
                  <a:pt x="2782" y="2218"/>
                </a:lnTo>
                <a:lnTo>
                  <a:pt x="2832" y="2210"/>
                </a:lnTo>
                <a:lnTo>
                  <a:pt x="2879" y="2201"/>
                </a:lnTo>
                <a:lnTo>
                  <a:pt x="2924" y="2187"/>
                </a:lnTo>
                <a:lnTo>
                  <a:pt x="2965" y="2171"/>
                </a:lnTo>
                <a:lnTo>
                  <a:pt x="3004" y="2153"/>
                </a:lnTo>
                <a:lnTo>
                  <a:pt x="3041" y="2131"/>
                </a:lnTo>
                <a:lnTo>
                  <a:pt x="3074" y="2108"/>
                </a:lnTo>
                <a:lnTo>
                  <a:pt x="3105" y="2082"/>
                </a:lnTo>
                <a:lnTo>
                  <a:pt x="3133" y="2053"/>
                </a:lnTo>
                <a:lnTo>
                  <a:pt x="3160" y="2023"/>
                </a:lnTo>
                <a:lnTo>
                  <a:pt x="3183" y="1990"/>
                </a:lnTo>
                <a:lnTo>
                  <a:pt x="3204" y="1956"/>
                </a:lnTo>
                <a:lnTo>
                  <a:pt x="3224" y="1919"/>
                </a:lnTo>
                <a:lnTo>
                  <a:pt x="3240" y="1881"/>
                </a:lnTo>
                <a:lnTo>
                  <a:pt x="3255" y="1841"/>
                </a:lnTo>
                <a:lnTo>
                  <a:pt x="3269" y="1800"/>
                </a:lnTo>
                <a:lnTo>
                  <a:pt x="3279" y="1757"/>
                </a:lnTo>
                <a:lnTo>
                  <a:pt x="3288" y="1713"/>
                </a:lnTo>
                <a:lnTo>
                  <a:pt x="3295" y="1667"/>
                </a:lnTo>
                <a:lnTo>
                  <a:pt x="3301" y="1620"/>
                </a:lnTo>
                <a:lnTo>
                  <a:pt x="3304" y="1573"/>
                </a:lnTo>
                <a:lnTo>
                  <a:pt x="3306" y="1525"/>
                </a:lnTo>
                <a:lnTo>
                  <a:pt x="3306" y="1476"/>
                </a:lnTo>
                <a:lnTo>
                  <a:pt x="3305" y="1426"/>
                </a:lnTo>
                <a:lnTo>
                  <a:pt x="3303" y="1375"/>
                </a:lnTo>
                <a:lnTo>
                  <a:pt x="3299" y="1324"/>
                </a:lnTo>
                <a:lnTo>
                  <a:pt x="3294" y="1272"/>
                </a:lnTo>
                <a:lnTo>
                  <a:pt x="3287" y="1221"/>
                </a:lnTo>
                <a:lnTo>
                  <a:pt x="3280" y="1169"/>
                </a:lnTo>
                <a:lnTo>
                  <a:pt x="3271" y="1118"/>
                </a:lnTo>
                <a:lnTo>
                  <a:pt x="3267" y="1095"/>
                </a:lnTo>
                <a:lnTo>
                  <a:pt x="3267" y="1074"/>
                </a:lnTo>
                <a:lnTo>
                  <a:pt x="3267" y="1054"/>
                </a:lnTo>
                <a:lnTo>
                  <a:pt x="3271" y="1035"/>
                </a:lnTo>
                <a:lnTo>
                  <a:pt x="3274" y="1017"/>
                </a:lnTo>
                <a:lnTo>
                  <a:pt x="3279" y="1000"/>
                </a:lnTo>
                <a:lnTo>
                  <a:pt x="3283" y="983"/>
                </a:lnTo>
                <a:lnTo>
                  <a:pt x="3289" y="965"/>
                </a:lnTo>
                <a:lnTo>
                  <a:pt x="3301" y="934"/>
                </a:lnTo>
                <a:lnTo>
                  <a:pt x="3311" y="904"/>
                </a:lnTo>
                <a:lnTo>
                  <a:pt x="3314" y="887"/>
                </a:lnTo>
                <a:lnTo>
                  <a:pt x="3317" y="873"/>
                </a:lnTo>
                <a:lnTo>
                  <a:pt x="3318" y="857"/>
                </a:lnTo>
                <a:lnTo>
                  <a:pt x="3317" y="841"/>
                </a:lnTo>
                <a:lnTo>
                  <a:pt x="3314" y="821"/>
                </a:lnTo>
                <a:lnTo>
                  <a:pt x="3310" y="802"/>
                </a:lnTo>
                <a:lnTo>
                  <a:pt x="3305" y="782"/>
                </a:lnTo>
                <a:lnTo>
                  <a:pt x="3299" y="762"/>
                </a:lnTo>
                <a:lnTo>
                  <a:pt x="3293" y="742"/>
                </a:lnTo>
                <a:lnTo>
                  <a:pt x="3286" y="721"/>
                </a:lnTo>
                <a:lnTo>
                  <a:pt x="3277" y="700"/>
                </a:lnTo>
                <a:lnTo>
                  <a:pt x="3267" y="679"/>
                </a:lnTo>
                <a:lnTo>
                  <a:pt x="3227" y="592"/>
                </a:lnTo>
                <a:lnTo>
                  <a:pt x="3182" y="499"/>
                </a:lnTo>
                <a:lnTo>
                  <a:pt x="3159" y="451"/>
                </a:lnTo>
                <a:lnTo>
                  <a:pt x="3136" y="401"/>
                </a:lnTo>
                <a:lnTo>
                  <a:pt x="3125" y="376"/>
                </a:lnTo>
                <a:lnTo>
                  <a:pt x="3115" y="350"/>
                </a:lnTo>
                <a:lnTo>
                  <a:pt x="3106" y="324"/>
                </a:lnTo>
                <a:lnTo>
                  <a:pt x="3097" y="297"/>
                </a:lnTo>
                <a:lnTo>
                  <a:pt x="3088" y="270"/>
                </a:lnTo>
                <a:lnTo>
                  <a:pt x="3080" y="243"/>
                </a:lnTo>
                <a:lnTo>
                  <a:pt x="3073" y="215"/>
                </a:lnTo>
                <a:lnTo>
                  <a:pt x="3067" y="187"/>
                </a:lnTo>
                <a:lnTo>
                  <a:pt x="3061" y="158"/>
                </a:lnTo>
                <a:lnTo>
                  <a:pt x="3057" y="128"/>
                </a:lnTo>
                <a:lnTo>
                  <a:pt x="3054" y="100"/>
                </a:lnTo>
                <a:lnTo>
                  <a:pt x="3052" y="69"/>
                </a:lnTo>
                <a:lnTo>
                  <a:pt x="3061" y="69"/>
                </a:lnTo>
                <a:lnTo>
                  <a:pt x="3069" y="69"/>
                </a:lnTo>
                <a:lnTo>
                  <a:pt x="3078" y="69"/>
                </a:lnTo>
                <a:lnTo>
                  <a:pt x="3086" y="69"/>
                </a:lnTo>
                <a:lnTo>
                  <a:pt x="3136" y="133"/>
                </a:lnTo>
                <a:lnTo>
                  <a:pt x="3185" y="196"/>
                </a:lnTo>
                <a:lnTo>
                  <a:pt x="3233" y="259"/>
                </a:lnTo>
                <a:lnTo>
                  <a:pt x="3282" y="323"/>
                </a:lnTo>
                <a:lnTo>
                  <a:pt x="3332" y="386"/>
                </a:lnTo>
                <a:lnTo>
                  <a:pt x="3381" y="449"/>
                </a:lnTo>
                <a:lnTo>
                  <a:pt x="3429" y="513"/>
                </a:lnTo>
                <a:lnTo>
                  <a:pt x="3478" y="576"/>
                </a:lnTo>
                <a:lnTo>
                  <a:pt x="3506" y="621"/>
                </a:lnTo>
                <a:lnTo>
                  <a:pt x="3532" y="666"/>
                </a:lnTo>
                <a:lnTo>
                  <a:pt x="3557" y="712"/>
                </a:lnTo>
                <a:lnTo>
                  <a:pt x="3582" y="759"/>
                </a:lnTo>
                <a:lnTo>
                  <a:pt x="3629" y="855"/>
                </a:lnTo>
                <a:lnTo>
                  <a:pt x="3676" y="950"/>
                </a:lnTo>
                <a:lnTo>
                  <a:pt x="3700" y="999"/>
                </a:lnTo>
                <a:lnTo>
                  <a:pt x="3724" y="1046"/>
                </a:lnTo>
                <a:lnTo>
                  <a:pt x="3750" y="1092"/>
                </a:lnTo>
                <a:lnTo>
                  <a:pt x="3776" y="1138"/>
                </a:lnTo>
                <a:lnTo>
                  <a:pt x="3802" y="1184"/>
                </a:lnTo>
                <a:lnTo>
                  <a:pt x="3831" y="1228"/>
                </a:lnTo>
                <a:lnTo>
                  <a:pt x="3861" y="1271"/>
                </a:lnTo>
                <a:lnTo>
                  <a:pt x="3893" y="1312"/>
                </a:lnTo>
                <a:lnTo>
                  <a:pt x="3908" y="1330"/>
                </a:lnTo>
                <a:lnTo>
                  <a:pt x="3922" y="1347"/>
                </a:lnTo>
                <a:lnTo>
                  <a:pt x="3937" y="1362"/>
                </a:lnTo>
                <a:lnTo>
                  <a:pt x="3952" y="1375"/>
                </a:lnTo>
                <a:lnTo>
                  <a:pt x="3968" y="1389"/>
                </a:lnTo>
                <a:lnTo>
                  <a:pt x="3984" y="1402"/>
                </a:lnTo>
                <a:lnTo>
                  <a:pt x="4002" y="1414"/>
                </a:lnTo>
                <a:lnTo>
                  <a:pt x="4018" y="1427"/>
                </a:lnTo>
                <a:lnTo>
                  <a:pt x="4052" y="1449"/>
                </a:lnTo>
                <a:lnTo>
                  <a:pt x="4087" y="1470"/>
                </a:lnTo>
                <a:lnTo>
                  <a:pt x="4123" y="1491"/>
                </a:lnTo>
                <a:lnTo>
                  <a:pt x="4158" y="1512"/>
                </a:lnTo>
                <a:lnTo>
                  <a:pt x="4195" y="1533"/>
                </a:lnTo>
                <a:lnTo>
                  <a:pt x="4231" y="1556"/>
                </a:lnTo>
                <a:lnTo>
                  <a:pt x="4249" y="1569"/>
                </a:lnTo>
                <a:lnTo>
                  <a:pt x="4266" y="1581"/>
                </a:lnTo>
                <a:lnTo>
                  <a:pt x="4284" y="1595"/>
                </a:lnTo>
                <a:lnTo>
                  <a:pt x="4302" y="1610"/>
                </a:lnTo>
                <a:lnTo>
                  <a:pt x="4319" y="1625"/>
                </a:lnTo>
                <a:lnTo>
                  <a:pt x="4336" y="1641"/>
                </a:lnTo>
                <a:lnTo>
                  <a:pt x="4353" y="1658"/>
                </a:lnTo>
                <a:lnTo>
                  <a:pt x="4370" y="1676"/>
                </a:lnTo>
                <a:lnTo>
                  <a:pt x="4386" y="1696"/>
                </a:lnTo>
                <a:lnTo>
                  <a:pt x="4402" y="1717"/>
                </a:lnTo>
                <a:lnTo>
                  <a:pt x="4418" y="1738"/>
                </a:lnTo>
                <a:lnTo>
                  <a:pt x="4434" y="1762"/>
                </a:lnTo>
                <a:lnTo>
                  <a:pt x="4465" y="1810"/>
                </a:lnTo>
                <a:lnTo>
                  <a:pt x="4499" y="1863"/>
                </a:lnTo>
                <a:lnTo>
                  <a:pt x="4536" y="1919"/>
                </a:lnTo>
                <a:lnTo>
                  <a:pt x="4576" y="1977"/>
                </a:lnTo>
                <a:lnTo>
                  <a:pt x="4598" y="2006"/>
                </a:lnTo>
                <a:lnTo>
                  <a:pt x="4620" y="2036"/>
                </a:lnTo>
                <a:lnTo>
                  <a:pt x="4643" y="2065"/>
                </a:lnTo>
                <a:lnTo>
                  <a:pt x="4667" y="2094"/>
                </a:lnTo>
                <a:lnTo>
                  <a:pt x="4691" y="2123"/>
                </a:lnTo>
                <a:lnTo>
                  <a:pt x="4716" y="2152"/>
                </a:lnTo>
                <a:lnTo>
                  <a:pt x="4741" y="2179"/>
                </a:lnTo>
                <a:lnTo>
                  <a:pt x="4769" y="2207"/>
                </a:lnTo>
                <a:lnTo>
                  <a:pt x="4795" y="2232"/>
                </a:lnTo>
                <a:lnTo>
                  <a:pt x="4824" y="2257"/>
                </a:lnTo>
                <a:lnTo>
                  <a:pt x="4852" y="2281"/>
                </a:lnTo>
                <a:lnTo>
                  <a:pt x="4882" y="2304"/>
                </a:lnTo>
                <a:lnTo>
                  <a:pt x="4912" y="2325"/>
                </a:lnTo>
                <a:lnTo>
                  <a:pt x="4943" y="2344"/>
                </a:lnTo>
                <a:lnTo>
                  <a:pt x="4974" y="2362"/>
                </a:lnTo>
                <a:lnTo>
                  <a:pt x="5006" y="2377"/>
                </a:lnTo>
                <a:lnTo>
                  <a:pt x="5039" y="2391"/>
                </a:lnTo>
                <a:lnTo>
                  <a:pt x="5072" y="2403"/>
                </a:lnTo>
                <a:lnTo>
                  <a:pt x="5107" y="2412"/>
                </a:lnTo>
                <a:lnTo>
                  <a:pt x="5141" y="2419"/>
                </a:lnTo>
                <a:lnTo>
                  <a:pt x="5177" y="2423"/>
                </a:lnTo>
                <a:lnTo>
                  <a:pt x="5212" y="2424"/>
                </a:lnTo>
                <a:lnTo>
                  <a:pt x="5249" y="2423"/>
                </a:lnTo>
                <a:lnTo>
                  <a:pt x="5286" y="2419"/>
                </a:lnTo>
                <a:lnTo>
                  <a:pt x="5312" y="2399"/>
                </a:lnTo>
                <a:lnTo>
                  <a:pt x="5341" y="2377"/>
                </a:lnTo>
                <a:lnTo>
                  <a:pt x="5376" y="2354"/>
                </a:lnTo>
                <a:lnTo>
                  <a:pt x="5412" y="2330"/>
                </a:lnTo>
                <a:lnTo>
                  <a:pt x="5491" y="2280"/>
                </a:lnTo>
                <a:lnTo>
                  <a:pt x="5575" y="2227"/>
                </a:lnTo>
                <a:lnTo>
                  <a:pt x="5615" y="2201"/>
                </a:lnTo>
                <a:lnTo>
                  <a:pt x="5655" y="2176"/>
                </a:lnTo>
                <a:lnTo>
                  <a:pt x="5693" y="2149"/>
                </a:lnTo>
                <a:lnTo>
                  <a:pt x="5729" y="2125"/>
                </a:lnTo>
                <a:lnTo>
                  <a:pt x="5759" y="2101"/>
                </a:lnTo>
                <a:lnTo>
                  <a:pt x="5787" y="2078"/>
                </a:lnTo>
                <a:lnTo>
                  <a:pt x="5800" y="2068"/>
                </a:lnTo>
                <a:lnTo>
                  <a:pt x="5810" y="2058"/>
                </a:lnTo>
                <a:lnTo>
                  <a:pt x="5820" y="2048"/>
                </a:lnTo>
                <a:lnTo>
                  <a:pt x="5828" y="2038"/>
                </a:lnTo>
                <a:lnTo>
                  <a:pt x="5836" y="2044"/>
                </a:lnTo>
                <a:lnTo>
                  <a:pt x="5845" y="2050"/>
                </a:lnTo>
                <a:lnTo>
                  <a:pt x="5853" y="2056"/>
                </a:lnTo>
                <a:lnTo>
                  <a:pt x="5863" y="2061"/>
                </a:lnTo>
                <a:lnTo>
                  <a:pt x="5871" y="2099"/>
                </a:lnTo>
                <a:lnTo>
                  <a:pt x="5877" y="2137"/>
                </a:lnTo>
                <a:lnTo>
                  <a:pt x="5883" y="2178"/>
                </a:lnTo>
                <a:lnTo>
                  <a:pt x="5888" y="2219"/>
                </a:lnTo>
                <a:lnTo>
                  <a:pt x="5897" y="2304"/>
                </a:lnTo>
                <a:lnTo>
                  <a:pt x="5905" y="2392"/>
                </a:lnTo>
                <a:lnTo>
                  <a:pt x="5913" y="2482"/>
                </a:lnTo>
                <a:lnTo>
                  <a:pt x="5923" y="2570"/>
                </a:lnTo>
                <a:lnTo>
                  <a:pt x="5929" y="2613"/>
                </a:lnTo>
                <a:lnTo>
                  <a:pt x="5937" y="2657"/>
                </a:lnTo>
                <a:lnTo>
                  <a:pt x="5945" y="2699"/>
                </a:lnTo>
                <a:lnTo>
                  <a:pt x="5954" y="2740"/>
                </a:lnTo>
                <a:lnTo>
                  <a:pt x="5970" y="2803"/>
                </a:lnTo>
                <a:lnTo>
                  <a:pt x="5986" y="2869"/>
                </a:lnTo>
                <a:lnTo>
                  <a:pt x="6003" y="2934"/>
                </a:lnTo>
                <a:lnTo>
                  <a:pt x="6021" y="3000"/>
                </a:lnTo>
                <a:lnTo>
                  <a:pt x="6038" y="3069"/>
                </a:lnTo>
                <a:lnTo>
                  <a:pt x="6056" y="3137"/>
                </a:lnTo>
                <a:lnTo>
                  <a:pt x="6073" y="3205"/>
                </a:lnTo>
                <a:lnTo>
                  <a:pt x="6090" y="3275"/>
                </a:lnTo>
                <a:lnTo>
                  <a:pt x="6109" y="3344"/>
                </a:lnTo>
                <a:lnTo>
                  <a:pt x="6126" y="3413"/>
                </a:lnTo>
                <a:lnTo>
                  <a:pt x="6143" y="3481"/>
                </a:lnTo>
                <a:lnTo>
                  <a:pt x="6159" y="3550"/>
                </a:lnTo>
                <a:lnTo>
                  <a:pt x="6175" y="3616"/>
                </a:lnTo>
                <a:lnTo>
                  <a:pt x="6191" y="3683"/>
                </a:lnTo>
                <a:lnTo>
                  <a:pt x="6205" y="3748"/>
                </a:lnTo>
                <a:lnTo>
                  <a:pt x="6220" y="3812"/>
                </a:lnTo>
                <a:lnTo>
                  <a:pt x="6226" y="3847"/>
                </a:lnTo>
                <a:lnTo>
                  <a:pt x="6231" y="3882"/>
                </a:lnTo>
                <a:lnTo>
                  <a:pt x="6236" y="3918"/>
                </a:lnTo>
                <a:lnTo>
                  <a:pt x="6238" y="3952"/>
                </a:lnTo>
                <a:lnTo>
                  <a:pt x="6243" y="4022"/>
                </a:lnTo>
                <a:lnTo>
                  <a:pt x="6244" y="4090"/>
                </a:lnTo>
                <a:lnTo>
                  <a:pt x="6245" y="4157"/>
                </a:lnTo>
                <a:lnTo>
                  <a:pt x="6247" y="4221"/>
                </a:lnTo>
                <a:lnTo>
                  <a:pt x="6248" y="4252"/>
                </a:lnTo>
                <a:lnTo>
                  <a:pt x="6251" y="4283"/>
                </a:lnTo>
                <a:lnTo>
                  <a:pt x="6254" y="4311"/>
                </a:lnTo>
                <a:lnTo>
                  <a:pt x="6258" y="4339"/>
                </a:lnTo>
                <a:lnTo>
                  <a:pt x="6263" y="4366"/>
                </a:lnTo>
                <a:lnTo>
                  <a:pt x="6270" y="4392"/>
                </a:lnTo>
                <a:lnTo>
                  <a:pt x="6278" y="4416"/>
                </a:lnTo>
                <a:lnTo>
                  <a:pt x="6287" y="4439"/>
                </a:lnTo>
                <a:lnTo>
                  <a:pt x="6299" y="4460"/>
                </a:lnTo>
                <a:lnTo>
                  <a:pt x="6313" y="4480"/>
                </a:lnTo>
                <a:lnTo>
                  <a:pt x="6329" y="4498"/>
                </a:lnTo>
                <a:lnTo>
                  <a:pt x="6347" y="4514"/>
                </a:lnTo>
                <a:lnTo>
                  <a:pt x="6368" y="4529"/>
                </a:lnTo>
                <a:lnTo>
                  <a:pt x="6392" y="4542"/>
                </a:lnTo>
                <a:lnTo>
                  <a:pt x="6418" y="4552"/>
                </a:lnTo>
                <a:lnTo>
                  <a:pt x="6448" y="4561"/>
                </a:lnTo>
                <a:lnTo>
                  <a:pt x="6480" y="4567"/>
                </a:lnTo>
                <a:lnTo>
                  <a:pt x="6516" y="4571"/>
                </a:lnTo>
                <a:lnTo>
                  <a:pt x="6555" y="4573"/>
                </a:lnTo>
                <a:lnTo>
                  <a:pt x="6599" y="4573"/>
                </a:lnTo>
                <a:lnTo>
                  <a:pt x="6623" y="4547"/>
                </a:lnTo>
                <a:lnTo>
                  <a:pt x="6646" y="4523"/>
                </a:lnTo>
                <a:lnTo>
                  <a:pt x="6669" y="4498"/>
                </a:lnTo>
                <a:lnTo>
                  <a:pt x="6692" y="4474"/>
                </a:lnTo>
                <a:lnTo>
                  <a:pt x="6715" y="4450"/>
                </a:lnTo>
                <a:lnTo>
                  <a:pt x="6738" y="4425"/>
                </a:lnTo>
                <a:lnTo>
                  <a:pt x="6760" y="4401"/>
                </a:lnTo>
                <a:lnTo>
                  <a:pt x="6783" y="4377"/>
                </a:lnTo>
                <a:lnTo>
                  <a:pt x="6798" y="4352"/>
                </a:lnTo>
                <a:lnTo>
                  <a:pt x="6812" y="4328"/>
                </a:lnTo>
                <a:lnTo>
                  <a:pt x="6825" y="4301"/>
                </a:lnTo>
                <a:lnTo>
                  <a:pt x="6835" y="4275"/>
                </a:lnTo>
                <a:lnTo>
                  <a:pt x="6845" y="4248"/>
                </a:lnTo>
                <a:lnTo>
                  <a:pt x="6854" y="4221"/>
                </a:lnTo>
                <a:lnTo>
                  <a:pt x="6863" y="4192"/>
                </a:lnTo>
                <a:lnTo>
                  <a:pt x="6872" y="4165"/>
                </a:lnTo>
                <a:lnTo>
                  <a:pt x="6886" y="4106"/>
                </a:lnTo>
                <a:lnTo>
                  <a:pt x="6901" y="4047"/>
                </a:lnTo>
                <a:lnTo>
                  <a:pt x="6916" y="3987"/>
                </a:lnTo>
                <a:lnTo>
                  <a:pt x="6933" y="3927"/>
                </a:lnTo>
                <a:lnTo>
                  <a:pt x="6956" y="3850"/>
                </a:lnTo>
                <a:lnTo>
                  <a:pt x="6979" y="3772"/>
                </a:lnTo>
                <a:lnTo>
                  <a:pt x="7000" y="3695"/>
                </a:lnTo>
                <a:lnTo>
                  <a:pt x="7020" y="3619"/>
                </a:lnTo>
                <a:lnTo>
                  <a:pt x="7041" y="3543"/>
                </a:lnTo>
                <a:lnTo>
                  <a:pt x="7059" y="3466"/>
                </a:lnTo>
                <a:lnTo>
                  <a:pt x="7079" y="3390"/>
                </a:lnTo>
                <a:lnTo>
                  <a:pt x="7097" y="3313"/>
                </a:lnTo>
                <a:lnTo>
                  <a:pt x="7117" y="3235"/>
                </a:lnTo>
                <a:lnTo>
                  <a:pt x="7135" y="3156"/>
                </a:lnTo>
                <a:lnTo>
                  <a:pt x="7153" y="3077"/>
                </a:lnTo>
                <a:lnTo>
                  <a:pt x="7173" y="2997"/>
                </a:lnTo>
                <a:lnTo>
                  <a:pt x="7192" y="2914"/>
                </a:lnTo>
                <a:lnTo>
                  <a:pt x="7213" y="2832"/>
                </a:lnTo>
                <a:lnTo>
                  <a:pt x="7233" y="2747"/>
                </a:lnTo>
                <a:lnTo>
                  <a:pt x="7256" y="2660"/>
                </a:lnTo>
                <a:lnTo>
                  <a:pt x="7277" y="2579"/>
                </a:lnTo>
                <a:lnTo>
                  <a:pt x="7298" y="2499"/>
                </a:lnTo>
                <a:lnTo>
                  <a:pt x="7318" y="2416"/>
                </a:lnTo>
                <a:lnTo>
                  <a:pt x="7340" y="2335"/>
                </a:lnTo>
                <a:lnTo>
                  <a:pt x="7361" y="2253"/>
                </a:lnTo>
                <a:lnTo>
                  <a:pt x="7381" y="2170"/>
                </a:lnTo>
                <a:lnTo>
                  <a:pt x="7402" y="2086"/>
                </a:lnTo>
                <a:lnTo>
                  <a:pt x="7421" y="2002"/>
                </a:lnTo>
                <a:lnTo>
                  <a:pt x="7442" y="1917"/>
                </a:lnTo>
                <a:lnTo>
                  <a:pt x="7461" y="1830"/>
                </a:lnTo>
                <a:lnTo>
                  <a:pt x="7480" y="1743"/>
                </a:lnTo>
                <a:lnTo>
                  <a:pt x="7499" y="1655"/>
                </a:lnTo>
                <a:lnTo>
                  <a:pt x="7516" y="1565"/>
                </a:lnTo>
                <a:lnTo>
                  <a:pt x="7535" y="1475"/>
                </a:lnTo>
                <a:lnTo>
                  <a:pt x="7551" y="1383"/>
                </a:lnTo>
                <a:lnTo>
                  <a:pt x="7567" y="1289"/>
                </a:lnTo>
                <a:lnTo>
                  <a:pt x="7572" y="1252"/>
                </a:lnTo>
                <a:lnTo>
                  <a:pt x="7577" y="1215"/>
                </a:lnTo>
                <a:lnTo>
                  <a:pt x="7579" y="1177"/>
                </a:lnTo>
                <a:lnTo>
                  <a:pt x="7582" y="1139"/>
                </a:lnTo>
                <a:lnTo>
                  <a:pt x="7582" y="1103"/>
                </a:lnTo>
                <a:lnTo>
                  <a:pt x="7582" y="1066"/>
                </a:lnTo>
                <a:lnTo>
                  <a:pt x="7580" y="1029"/>
                </a:lnTo>
                <a:lnTo>
                  <a:pt x="7577" y="993"/>
                </a:lnTo>
                <a:lnTo>
                  <a:pt x="7575" y="957"/>
                </a:lnTo>
                <a:lnTo>
                  <a:pt x="7570" y="921"/>
                </a:lnTo>
                <a:lnTo>
                  <a:pt x="7566" y="885"/>
                </a:lnTo>
                <a:lnTo>
                  <a:pt x="7560" y="850"/>
                </a:lnTo>
                <a:lnTo>
                  <a:pt x="7547" y="779"/>
                </a:lnTo>
                <a:lnTo>
                  <a:pt x="7533" y="709"/>
                </a:lnTo>
                <a:lnTo>
                  <a:pt x="7519" y="640"/>
                </a:lnTo>
                <a:lnTo>
                  <a:pt x="7503" y="573"/>
                </a:lnTo>
                <a:lnTo>
                  <a:pt x="7486" y="506"/>
                </a:lnTo>
                <a:lnTo>
                  <a:pt x="7472" y="440"/>
                </a:lnTo>
                <a:lnTo>
                  <a:pt x="7458" y="374"/>
                </a:lnTo>
                <a:lnTo>
                  <a:pt x="7445" y="310"/>
                </a:lnTo>
                <a:lnTo>
                  <a:pt x="7441" y="278"/>
                </a:lnTo>
                <a:lnTo>
                  <a:pt x="7436" y="246"/>
                </a:lnTo>
                <a:lnTo>
                  <a:pt x="7432" y="215"/>
                </a:lnTo>
                <a:lnTo>
                  <a:pt x="7428" y="184"/>
                </a:lnTo>
                <a:lnTo>
                  <a:pt x="7441" y="190"/>
                </a:lnTo>
                <a:lnTo>
                  <a:pt x="7452" y="196"/>
                </a:lnTo>
                <a:lnTo>
                  <a:pt x="7464" y="202"/>
                </a:lnTo>
                <a:lnTo>
                  <a:pt x="7475" y="207"/>
                </a:lnTo>
                <a:lnTo>
                  <a:pt x="7491" y="216"/>
                </a:lnTo>
                <a:lnTo>
                  <a:pt x="7506" y="226"/>
                </a:lnTo>
                <a:lnTo>
                  <a:pt x="7522" y="236"/>
                </a:lnTo>
                <a:lnTo>
                  <a:pt x="7536" y="246"/>
                </a:lnTo>
                <a:lnTo>
                  <a:pt x="7551" y="258"/>
                </a:lnTo>
                <a:lnTo>
                  <a:pt x="7564" y="270"/>
                </a:lnTo>
                <a:lnTo>
                  <a:pt x="7577" y="283"/>
                </a:lnTo>
                <a:lnTo>
                  <a:pt x="7591" y="297"/>
                </a:lnTo>
                <a:lnTo>
                  <a:pt x="7615" y="324"/>
                </a:lnTo>
                <a:lnTo>
                  <a:pt x="7639" y="354"/>
                </a:lnTo>
                <a:lnTo>
                  <a:pt x="7661" y="386"/>
                </a:lnTo>
                <a:lnTo>
                  <a:pt x="7682" y="418"/>
                </a:lnTo>
                <a:lnTo>
                  <a:pt x="7724" y="486"/>
                </a:lnTo>
                <a:lnTo>
                  <a:pt x="7763" y="553"/>
                </a:lnTo>
                <a:lnTo>
                  <a:pt x="7783" y="586"/>
                </a:lnTo>
                <a:lnTo>
                  <a:pt x="7803" y="618"/>
                </a:lnTo>
                <a:lnTo>
                  <a:pt x="7822" y="649"/>
                </a:lnTo>
                <a:lnTo>
                  <a:pt x="7844" y="679"/>
                </a:lnTo>
                <a:lnTo>
                  <a:pt x="7875" y="721"/>
                </a:lnTo>
                <a:lnTo>
                  <a:pt x="7913" y="771"/>
                </a:lnTo>
                <a:lnTo>
                  <a:pt x="7957" y="827"/>
                </a:lnTo>
                <a:lnTo>
                  <a:pt x="8006" y="887"/>
                </a:lnTo>
                <a:lnTo>
                  <a:pt x="8060" y="953"/>
                </a:lnTo>
                <a:lnTo>
                  <a:pt x="8119" y="1020"/>
                </a:lnTo>
                <a:lnTo>
                  <a:pt x="8178" y="1090"/>
                </a:lnTo>
                <a:lnTo>
                  <a:pt x="8239" y="1160"/>
                </a:lnTo>
                <a:lnTo>
                  <a:pt x="8302" y="1229"/>
                </a:lnTo>
                <a:lnTo>
                  <a:pt x="8363" y="1295"/>
                </a:lnTo>
                <a:lnTo>
                  <a:pt x="8423" y="1358"/>
                </a:lnTo>
                <a:lnTo>
                  <a:pt x="8482" y="1417"/>
                </a:lnTo>
                <a:lnTo>
                  <a:pt x="8509" y="1443"/>
                </a:lnTo>
                <a:lnTo>
                  <a:pt x="8537" y="1468"/>
                </a:lnTo>
                <a:lnTo>
                  <a:pt x="8562" y="1492"/>
                </a:lnTo>
                <a:lnTo>
                  <a:pt x="8587" y="1514"/>
                </a:lnTo>
                <a:lnTo>
                  <a:pt x="8610" y="1533"/>
                </a:lnTo>
                <a:lnTo>
                  <a:pt x="8633" y="1551"/>
                </a:lnTo>
                <a:lnTo>
                  <a:pt x="8654" y="1565"/>
                </a:lnTo>
                <a:lnTo>
                  <a:pt x="8673" y="1578"/>
                </a:lnTo>
                <a:lnTo>
                  <a:pt x="8697" y="1592"/>
                </a:lnTo>
                <a:lnTo>
                  <a:pt x="8721" y="1604"/>
                </a:lnTo>
                <a:lnTo>
                  <a:pt x="8746" y="1615"/>
                </a:lnTo>
                <a:lnTo>
                  <a:pt x="8773" y="1625"/>
                </a:lnTo>
                <a:lnTo>
                  <a:pt x="8799" y="1634"/>
                </a:lnTo>
                <a:lnTo>
                  <a:pt x="8825" y="1643"/>
                </a:lnTo>
                <a:lnTo>
                  <a:pt x="8853" y="1650"/>
                </a:lnTo>
                <a:lnTo>
                  <a:pt x="8880" y="1657"/>
                </a:lnTo>
                <a:lnTo>
                  <a:pt x="8938" y="1670"/>
                </a:lnTo>
                <a:lnTo>
                  <a:pt x="8997" y="1681"/>
                </a:lnTo>
                <a:lnTo>
                  <a:pt x="9058" y="1693"/>
                </a:lnTo>
                <a:lnTo>
                  <a:pt x="9122" y="1704"/>
                </a:lnTo>
                <a:lnTo>
                  <a:pt x="9177" y="1714"/>
                </a:lnTo>
                <a:lnTo>
                  <a:pt x="9228" y="1721"/>
                </a:lnTo>
                <a:lnTo>
                  <a:pt x="9278" y="1725"/>
                </a:lnTo>
                <a:lnTo>
                  <a:pt x="9322" y="1726"/>
                </a:lnTo>
                <a:lnTo>
                  <a:pt x="9365" y="1725"/>
                </a:lnTo>
                <a:lnTo>
                  <a:pt x="9404" y="1721"/>
                </a:lnTo>
                <a:lnTo>
                  <a:pt x="9441" y="1715"/>
                </a:lnTo>
                <a:lnTo>
                  <a:pt x="9476" y="1707"/>
                </a:lnTo>
                <a:lnTo>
                  <a:pt x="9508" y="1697"/>
                </a:lnTo>
                <a:lnTo>
                  <a:pt x="9538" y="1686"/>
                </a:lnTo>
                <a:lnTo>
                  <a:pt x="9565" y="1672"/>
                </a:lnTo>
                <a:lnTo>
                  <a:pt x="9593" y="1657"/>
                </a:lnTo>
                <a:lnTo>
                  <a:pt x="9618" y="1641"/>
                </a:lnTo>
                <a:lnTo>
                  <a:pt x="9641" y="1624"/>
                </a:lnTo>
                <a:lnTo>
                  <a:pt x="9664" y="1605"/>
                </a:lnTo>
                <a:lnTo>
                  <a:pt x="9685" y="1586"/>
                </a:lnTo>
                <a:lnTo>
                  <a:pt x="9707" y="1565"/>
                </a:lnTo>
                <a:lnTo>
                  <a:pt x="9728" y="1545"/>
                </a:lnTo>
                <a:lnTo>
                  <a:pt x="9748" y="1523"/>
                </a:lnTo>
                <a:lnTo>
                  <a:pt x="9769" y="1501"/>
                </a:lnTo>
                <a:lnTo>
                  <a:pt x="9810" y="1457"/>
                </a:lnTo>
                <a:lnTo>
                  <a:pt x="9854" y="1412"/>
                </a:lnTo>
                <a:lnTo>
                  <a:pt x="9877" y="1389"/>
                </a:lnTo>
                <a:lnTo>
                  <a:pt x="9900" y="1368"/>
                </a:lnTo>
                <a:lnTo>
                  <a:pt x="9926" y="1347"/>
                </a:lnTo>
                <a:lnTo>
                  <a:pt x="9952" y="1326"/>
                </a:lnTo>
                <a:lnTo>
                  <a:pt x="9981" y="1308"/>
                </a:lnTo>
                <a:lnTo>
                  <a:pt x="10011" y="1288"/>
                </a:lnTo>
                <a:lnTo>
                  <a:pt x="10043" y="1271"/>
                </a:lnTo>
                <a:lnTo>
                  <a:pt x="10077" y="1255"/>
                </a:lnTo>
                <a:lnTo>
                  <a:pt x="10089" y="1251"/>
                </a:lnTo>
                <a:lnTo>
                  <a:pt x="10100" y="1247"/>
                </a:lnTo>
                <a:lnTo>
                  <a:pt x="10110" y="1245"/>
                </a:lnTo>
                <a:lnTo>
                  <a:pt x="10121" y="1242"/>
                </a:lnTo>
                <a:lnTo>
                  <a:pt x="10131" y="1241"/>
                </a:lnTo>
                <a:lnTo>
                  <a:pt x="10140" y="1241"/>
                </a:lnTo>
                <a:lnTo>
                  <a:pt x="10150" y="1241"/>
                </a:lnTo>
                <a:lnTo>
                  <a:pt x="10160" y="1242"/>
                </a:lnTo>
                <a:lnTo>
                  <a:pt x="10178" y="1245"/>
                </a:lnTo>
                <a:lnTo>
                  <a:pt x="10196" y="1249"/>
                </a:lnTo>
                <a:lnTo>
                  <a:pt x="10213" y="1254"/>
                </a:lnTo>
                <a:lnTo>
                  <a:pt x="10232" y="1260"/>
                </a:lnTo>
                <a:lnTo>
                  <a:pt x="10249" y="1265"/>
                </a:lnTo>
                <a:lnTo>
                  <a:pt x="10267" y="1271"/>
                </a:lnTo>
                <a:lnTo>
                  <a:pt x="10285" y="1276"/>
                </a:lnTo>
                <a:lnTo>
                  <a:pt x="10304" y="1278"/>
                </a:lnTo>
                <a:lnTo>
                  <a:pt x="10314" y="1279"/>
                </a:lnTo>
                <a:lnTo>
                  <a:pt x="10323" y="1279"/>
                </a:lnTo>
                <a:lnTo>
                  <a:pt x="10334" y="1279"/>
                </a:lnTo>
                <a:lnTo>
                  <a:pt x="10344" y="1278"/>
                </a:lnTo>
                <a:lnTo>
                  <a:pt x="10354" y="1277"/>
                </a:lnTo>
                <a:lnTo>
                  <a:pt x="10366" y="1275"/>
                </a:lnTo>
                <a:lnTo>
                  <a:pt x="10377" y="1271"/>
                </a:lnTo>
                <a:lnTo>
                  <a:pt x="10389" y="1267"/>
                </a:lnTo>
                <a:lnTo>
                  <a:pt x="10461" y="1212"/>
                </a:lnTo>
                <a:lnTo>
                  <a:pt x="10533" y="1158"/>
                </a:lnTo>
                <a:lnTo>
                  <a:pt x="10605" y="1103"/>
                </a:lnTo>
                <a:lnTo>
                  <a:pt x="10676" y="1048"/>
                </a:lnTo>
                <a:lnTo>
                  <a:pt x="10748" y="993"/>
                </a:lnTo>
                <a:lnTo>
                  <a:pt x="10820" y="939"/>
                </a:lnTo>
                <a:lnTo>
                  <a:pt x="10892" y="884"/>
                </a:lnTo>
                <a:lnTo>
                  <a:pt x="10965" y="829"/>
                </a:lnTo>
                <a:lnTo>
                  <a:pt x="10993" y="795"/>
                </a:lnTo>
                <a:lnTo>
                  <a:pt x="11022" y="760"/>
                </a:lnTo>
                <a:lnTo>
                  <a:pt x="11051" y="726"/>
                </a:lnTo>
                <a:lnTo>
                  <a:pt x="11079" y="691"/>
                </a:lnTo>
                <a:lnTo>
                  <a:pt x="11109" y="656"/>
                </a:lnTo>
                <a:lnTo>
                  <a:pt x="11138" y="622"/>
                </a:lnTo>
                <a:lnTo>
                  <a:pt x="11166" y="587"/>
                </a:lnTo>
                <a:lnTo>
                  <a:pt x="11195" y="553"/>
                </a:lnTo>
                <a:lnTo>
                  <a:pt x="11222" y="538"/>
                </a:lnTo>
                <a:lnTo>
                  <a:pt x="11250" y="524"/>
                </a:lnTo>
                <a:lnTo>
                  <a:pt x="11277" y="510"/>
                </a:lnTo>
                <a:lnTo>
                  <a:pt x="11305" y="495"/>
                </a:lnTo>
                <a:lnTo>
                  <a:pt x="11331" y="481"/>
                </a:lnTo>
                <a:lnTo>
                  <a:pt x="11359" y="466"/>
                </a:lnTo>
                <a:lnTo>
                  <a:pt x="11386" y="452"/>
                </a:lnTo>
                <a:lnTo>
                  <a:pt x="11414" y="437"/>
                </a:lnTo>
                <a:lnTo>
                  <a:pt x="11423" y="416"/>
                </a:lnTo>
                <a:lnTo>
                  <a:pt x="11431" y="394"/>
                </a:lnTo>
                <a:lnTo>
                  <a:pt x="11440" y="373"/>
                </a:lnTo>
                <a:lnTo>
                  <a:pt x="11448" y="352"/>
                </a:lnTo>
                <a:lnTo>
                  <a:pt x="11457" y="330"/>
                </a:lnTo>
                <a:lnTo>
                  <a:pt x="11465" y="308"/>
                </a:lnTo>
                <a:lnTo>
                  <a:pt x="11474" y="286"/>
                </a:lnTo>
                <a:lnTo>
                  <a:pt x="11482" y="265"/>
                </a:lnTo>
                <a:lnTo>
                  <a:pt x="11497" y="246"/>
                </a:lnTo>
                <a:lnTo>
                  <a:pt x="11512" y="229"/>
                </a:lnTo>
                <a:lnTo>
                  <a:pt x="11529" y="212"/>
                </a:lnTo>
                <a:lnTo>
                  <a:pt x="11548" y="197"/>
                </a:lnTo>
                <a:lnTo>
                  <a:pt x="11586" y="167"/>
                </a:lnTo>
                <a:lnTo>
                  <a:pt x="11625" y="139"/>
                </a:lnTo>
                <a:lnTo>
                  <a:pt x="11646" y="124"/>
                </a:lnTo>
                <a:lnTo>
                  <a:pt x="11666" y="109"/>
                </a:lnTo>
                <a:lnTo>
                  <a:pt x="11684" y="93"/>
                </a:lnTo>
                <a:lnTo>
                  <a:pt x="11701" y="77"/>
                </a:lnTo>
                <a:lnTo>
                  <a:pt x="11718" y="60"/>
                </a:lnTo>
                <a:lnTo>
                  <a:pt x="11733" y="41"/>
                </a:lnTo>
                <a:lnTo>
                  <a:pt x="11741" y="31"/>
                </a:lnTo>
                <a:lnTo>
                  <a:pt x="11747" y="22"/>
                </a:lnTo>
                <a:lnTo>
                  <a:pt x="11754" y="11"/>
                </a:lnTo>
                <a:lnTo>
                  <a:pt x="11759" y="0"/>
                </a:lnTo>
                <a:close/>
              </a:path>
            </a:pathLst>
          </a:custGeom>
          <a:blipFill dpi="0" rotWithShape="1">
            <a:blip r:embed="rId11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CA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939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6699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9900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9900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9900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9900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9900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9900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9900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9900"/>
          </a:solidFill>
          <a:latin typeface="Calibri" pitchFamily="34" charset="0"/>
        </a:defRPr>
      </a:lvl9pPr>
    </p:titleStyle>
    <p:bodyStyle>
      <a:lvl1pPr marL="269875" indent="-269875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wmf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2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://www.agr.gc.ca/holos-ghg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6.wmf"/><Relationship Id="rId3" Type="http://schemas.openxmlformats.org/officeDocument/2006/relationships/hyperlink" Target="mailto:roland.kroebel@agr.gc.ca" TargetMode="External"/><Relationship Id="rId7" Type="http://schemas.openxmlformats.org/officeDocument/2006/relationships/image" Target="../media/image67.png"/><Relationship Id="rId12" Type="http://schemas.openxmlformats.org/officeDocument/2006/relationships/image" Target="../media/image7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11" Type="http://schemas.openxmlformats.org/officeDocument/2006/relationships/image" Target="../media/image70.jpeg"/><Relationship Id="rId5" Type="http://schemas.openxmlformats.org/officeDocument/2006/relationships/image" Target="../media/image65.png"/><Relationship Id="rId10" Type="http://schemas.openxmlformats.org/officeDocument/2006/relationships/image" Target="../media/image69.jpeg"/><Relationship Id="rId4" Type="http://schemas.openxmlformats.org/officeDocument/2006/relationships/hyperlink" Target="mailto:holos@agr.gc.ca" TargetMode="External"/><Relationship Id="rId9" Type="http://schemas.openxmlformats.org/officeDocument/2006/relationships/hyperlink" Target="mailto:Kathryn.Slebodnik@aggiemail.usu.edu" TargetMode="External"/><Relationship Id="rId14" Type="http://schemas.openxmlformats.org/officeDocument/2006/relationships/image" Target="../media/image7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51520" y="2211711"/>
            <a:ext cx="7920880" cy="2880319"/>
          </a:xfrm>
        </p:spPr>
        <p:txBody>
          <a:bodyPr>
            <a:normAutofit fontScale="90000"/>
          </a:bodyPr>
          <a:lstStyle/>
          <a:p>
            <a:r>
              <a:rPr lang="en-CA" i="1" dirty="0">
                <a:solidFill>
                  <a:srgbClr val="FFFFCC"/>
                </a:solidFill>
              </a:rPr>
              <a:t>Whole-Farm Model Holos </a:t>
            </a:r>
            <a:br>
              <a:rPr lang="en-CA" i="1" dirty="0">
                <a:solidFill>
                  <a:srgbClr val="FFFFCC"/>
                </a:solidFill>
              </a:rPr>
            </a:br>
            <a:r>
              <a:rPr lang="en-CA" sz="3100" b="0" i="1" dirty="0">
                <a:solidFill>
                  <a:srgbClr val="FFFFCC"/>
                </a:solidFill>
              </a:rPr>
              <a:t>Applications in Utah</a:t>
            </a:r>
            <a:br>
              <a:rPr lang="en-CA" sz="1800" i="1" dirty="0">
                <a:solidFill>
                  <a:srgbClr val="FFFFCC"/>
                </a:solidFill>
              </a:rPr>
            </a:br>
            <a:br>
              <a:rPr lang="en-CA" sz="2200" i="1" dirty="0">
                <a:solidFill>
                  <a:srgbClr val="FFFFCC"/>
                </a:solidFill>
              </a:rPr>
            </a:br>
            <a:br>
              <a:rPr lang="en-CA" sz="2200" i="1" dirty="0">
                <a:solidFill>
                  <a:srgbClr val="FFFFCC"/>
                </a:solidFill>
              </a:rPr>
            </a:br>
            <a:r>
              <a:rPr lang="en-CA" sz="2200" i="1" dirty="0">
                <a:solidFill>
                  <a:schemeClr val="tx1"/>
                </a:solidFill>
              </a:rPr>
              <a:t>Katie </a:t>
            </a:r>
            <a:r>
              <a:rPr lang="en-CA" sz="2200" i="1" dirty="0" err="1">
                <a:solidFill>
                  <a:schemeClr val="tx1"/>
                </a:solidFill>
              </a:rPr>
              <a:t>Slebodnik</a:t>
            </a:r>
            <a:r>
              <a:rPr lang="en-CA" sz="2200" i="1" dirty="0">
                <a:solidFill>
                  <a:schemeClr val="tx1"/>
                </a:solidFill>
              </a:rPr>
              <a:t>, Utah State University</a:t>
            </a:r>
            <a:br>
              <a:rPr lang="en-CA" sz="2200" i="1" dirty="0">
                <a:solidFill>
                  <a:srgbClr val="FFFFCC"/>
                </a:solidFill>
              </a:rPr>
            </a:br>
            <a:r>
              <a:rPr lang="en-CA" sz="2200" i="1" dirty="0">
                <a:solidFill>
                  <a:schemeClr val="tx1"/>
                </a:solidFill>
              </a:rPr>
              <a:t>Roland </a:t>
            </a:r>
            <a:r>
              <a:rPr lang="en-CA" sz="2200" i="1" dirty="0" err="1">
                <a:solidFill>
                  <a:schemeClr val="tx1"/>
                </a:solidFill>
              </a:rPr>
              <a:t>Kröbel</a:t>
            </a:r>
            <a:r>
              <a:rPr lang="en-CA" sz="2200" i="1" dirty="0">
                <a:solidFill>
                  <a:schemeClr val="tx1"/>
                </a:solidFill>
              </a:rPr>
              <a:t>, AAFC Lethbridge</a:t>
            </a:r>
            <a:br>
              <a:rPr lang="en-CA" sz="2200" i="1" dirty="0">
                <a:solidFill>
                  <a:schemeClr val="tx1"/>
                </a:solidFill>
              </a:rPr>
            </a:br>
            <a:br>
              <a:rPr lang="en-CA" sz="1400" i="1" dirty="0">
                <a:solidFill>
                  <a:schemeClr val="tx1"/>
                </a:solidFill>
              </a:rPr>
            </a:br>
            <a:r>
              <a:rPr lang="en-CA" sz="1400" i="1" dirty="0">
                <a:solidFill>
                  <a:schemeClr val="tx1"/>
                </a:solidFill>
              </a:rPr>
              <a:t>Salt Lake City, Feb. 21</a:t>
            </a:r>
            <a:r>
              <a:rPr lang="en-CA" sz="1400" i="1" baseline="30000" dirty="0">
                <a:solidFill>
                  <a:schemeClr val="tx1"/>
                </a:solidFill>
              </a:rPr>
              <a:t>st</a:t>
            </a:r>
            <a:r>
              <a:rPr lang="en-CA" sz="1400" i="1" dirty="0">
                <a:solidFill>
                  <a:schemeClr val="tx1"/>
                </a:solidFill>
              </a:rPr>
              <a:t>, 2019</a:t>
            </a:r>
            <a:endParaRPr lang="en-CA" sz="1100" i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4"/>
            <a:ext cx="2133600" cy="273844"/>
          </a:xfrm>
        </p:spPr>
        <p:txBody>
          <a:bodyPr/>
          <a:lstStyle/>
          <a:p>
            <a:fld id="{107AD707-54DF-4786-B86C-17C1F8949531}" type="slidenum">
              <a:rPr lang="en-CA" smtClean="0"/>
              <a:t>1</a:t>
            </a:fld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9EDD6D-6048-41A9-B46D-21944A779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867894"/>
            <a:ext cx="1226218" cy="11315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3C927F-E26E-4F87-8B83-9C68AFE70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458" y="4080655"/>
            <a:ext cx="2002575" cy="82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1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87474"/>
            <a:ext cx="8229600" cy="529568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&amp; Application</a:t>
            </a:r>
            <a:endParaRPr lang="en-CA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843558"/>
            <a:ext cx="8748464" cy="415846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CA" sz="2400" dirty="0"/>
              <a:t>Whole-farm model to:</a:t>
            </a:r>
          </a:p>
          <a:p>
            <a:pPr lvl="1"/>
            <a:r>
              <a:rPr lang="en-CA" sz="2400" dirty="0"/>
              <a:t> assess management decisions</a:t>
            </a:r>
          </a:p>
          <a:p>
            <a:pPr lvl="1"/>
            <a:r>
              <a:rPr lang="en-CA" sz="2400" dirty="0"/>
              <a:t> teach environmental impacts</a:t>
            </a:r>
          </a:p>
          <a:p>
            <a:pPr lvl="1"/>
            <a:r>
              <a:rPr lang="en-CA" sz="2400" dirty="0"/>
              <a:t> test experimental finding</a:t>
            </a:r>
          </a:p>
          <a:p>
            <a:pPr lvl="1"/>
            <a:endParaRPr lang="en-CA" sz="1050" dirty="0"/>
          </a:p>
          <a:p>
            <a:pPr marL="457200" lvl="1" indent="0">
              <a:buNone/>
            </a:pPr>
            <a:r>
              <a:rPr lang="en-CA" sz="2400" dirty="0"/>
              <a:t>Modeling projects:</a:t>
            </a:r>
          </a:p>
          <a:p>
            <a:pPr lvl="1"/>
            <a:r>
              <a:rPr lang="en-CA" sz="2400" dirty="0"/>
              <a:t> beef</a:t>
            </a:r>
          </a:p>
          <a:p>
            <a:pPr lvl="1"/>
            <a:r>
              <a:rPr lang="en-CA" sz="2400" dirty="0"/>
              <a:t> dairy</a:t>
            </a:r>
          </a:p>
          <a:p>
            <a:pPr lvl="1"/>
            <a:r>
              <a:rPr lang="en-CA" sz="2400" dirty="0"/>
              <a:t> watershed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D707-54DF-4786-B86C-17C1F8949531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498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52656-CA50-4C1E-8704-8578BF0B8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Utah?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D9578-8A18-48E7-A980-CD27AA2B4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81" y="1158241"/>
            <a:ext cx="4536504" cy="3618402"/>
          </a:xfrm>
        </p:spPr>
        <p:txBody>
          <a:bodyPr>
            <a:normAutofit/>
          </a:bodyPr>
          <a:lstStyle/>
          <a:p>
            <a:r>
              <a:rPr lang="en-US" dirty="0"/>
              <a:t>Significant animal agriculture</a:t>
            </a:r>
          </a:p>
          <a:p>
            <a:r>
              <a:rPr lang="en-US" dirty="0"/>
              <a:t>Need for</a:t>
            </a:r>
          </a:p>
          <a:p>
            <a:pPr lvl="1"/>
            <a:r>
              <a:rPr lang="en-US" dirty="0"/>
              <a:t>Improved land management</a:t>
            </a:r>
          </a:p>
          <a:p>
            <a:pPr lvl="1"/>
            <a:r>
              <a:rPr lang="en-US" dirty="0"/>
              <a:t>Reduced environmental impact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00267-F13F-498A-840C-833BF119A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D707-54DF-4786-B86C-17C1F8949531}" type="slidenum">
              <a:rPr lang="en-CA" smtClean="0"/>
              <a:t>11</a:t>
            </a:fld>
            <a:endParaRPr lang="en-C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4C1A2C-1054-4B85-8E0C-2C4EFF810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184" y="1465543"/>
            <a:ext cx="3003798" cy="30037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95BEB80-5D4A-44D6-A568-8A843158C1C1}"/>
              </a:ext>
            </a:extLst>
          </p:cNvPr>
          <p:cNvSpPr txBox="1"/>
          <p:nvPr/>
        </p:nvSpPr>
        <p:spPr>
          <a:xfrm>
            <a:off x="5387184" y="4238224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K. Slebodnik</a:t>
            </a:r>
          </a:p>
        </p:txBody>
      </p:sp>
    </p:spTree>
    <p:extLst>
      <p:ext uri="{BB962C8B-B14F-4D97-AF65-F5344CB8AC3E}">
        <p14:creationId xmlns:p14="http://schemas.microsoft.com/office/powerpoint/2010/main" val="1684866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F3814-FDDE-4197-96E7-F7F1EBC3B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Utah?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77C6A-F9C9-445D-87DE-710CC4E2B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987574"/>
            <a:ext cx="8229600" cy="3636404"/>
          </a:xfrm>
        </p:spPr>
        <p:txBody>
          <a:bodyPr/>
          <a:lstStyle/>
          <a:p>
            <a:r>
              <a:rPr lang="en-US" dirty="0"/>
              <a:t>Proposed carbon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B594E-6166-4156-9BD2-A7457B61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D707-54DF-4786-B86C-17C1F8949531}" type="slidenum">
              <a:rPr lang="en-CA" smtClean="0"/>
              <a:t>12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0754A5-5712-4B5E-99F3-4F835C6C4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099655"/>
            <a:ext cx="6497350" cy="25036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B17930-697A-41B4-84DF-B7F491FB1C49}"/>
              </a:ext>
            </a:extLst>
          </p:cNvPr>
          <p:cNvSpPr txBox="1"/>
          <p:nvPr/>
        </p:nvSpPr>
        <p:spPr>
          <a:xfrm>
            <a:off x="899592" y="4728836"/>
            <a:ext cx="7344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 courtesy of https://priceoncarbon.org/business-society/state-actions/</a:t>
            </a:r>
          </a:p>
        </p:txBody>
      </p:sp>
    </p:spTree>
    <p:extLst>
      <p:ext uri="{BB962C8B-B14F-4D97-AF65-F5344CB8AC3E}">
        <p14:creationId xmlns:p14="http://schemas.microsoft.com/office/powerpoint/2010/main" val="797019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C56C0-5764-4358-A4C3-B8D1F64F1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Small &amp; Urban Farms?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37ADD-A5DB-4B18-8EF3-BB1D9FD57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005576"/>
            <a:ext cx="3960440" cy="3870430"/>
          </a:xfrm>
        </p:spPr>
        <p:txBody>
          <a:bodyPr>
            <a:normAutofit/>
          </a:bodyPr>
          <a:lstStyle/>
          <a:p>
            <a:r>
              <a:rPr lang="en-US" dirty="0"/>
              <a:t>Flexibility</a:t>
            </a:r>
          </a:p>
          <a:p>
            <a:r>
              <a:rPr lang="en-US" dirty="0"/>
              <a:t>Environmental impact often given higher importance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AE6BE-A128-4FAF-A96C-E09D0A77F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D707-54DF-4786-B86C-17C1F8949531}" type="slidenum">
              <a:rPr lang="en-CA" smtClean="0"/>
              <a:t>13</a:t>
            </a:fld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FD67F-EF30-49AB-9EB2-3CD9A3BC8737}"/>
              </a:ext>
            </a:extLst>
          </p:cNvPr>
          <p:cNvSpPr txBox="1"/>
          <p:nvPr/>
        </p:nvSpPr>
        <p:spPr>
          <a:xfrm>
            <a:off x="4774659" y="3887049"/>
            <a:ext cx="40621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https://www.du.edu/news/du-increases-offerings-local-sustainable-food-through-real-food-challenge</a:t>
            </a:r>
          </a:p>
        </p:txBody>
      </p:sp>
      <p:pic>
        <p:nvPicPr>
          <p:cNvPr id="1032" name="Picture 8" descr="https://presspage-production-content.s3.amazonaws.com/uploads/1621/500_sustainable-food.jpg?x=1505412513066">
            <a:extLst>
              <a:ext uri="{FF2B5EF4-FFF2-40B4-BE49-F238E27FC236}">
                <a16:creationId xmlns:a16="http://schemas.microsoft.com/office/drawing/2014/main" id="{DF8880F3-9902-4E6E-9187-623698A8B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027" y="1453304"/>
            <a:ext cx="3837112" cy="243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957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6D572-1B37-4EB1-96F2-78A7FB418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Benefits of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2EA91-4DA2-4A91-B08B-39FA8ADE0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Track complex systems and activities</a:t>
            </a:r>
          </a:p>
          <a:p>
            <a:r>
              <a:rPr lang="en-US" dirty="0"/>
              <a:t>Understand economic and environmental outcomes</a:t>
            </a:r>
          </a:p>
          <a:p>
            <a:r>
              <a:rPr lang="en-US" dirty="0"/>
              <a:t>Compare outcomes </a:t>
            </a:r>
          </a:p>
          <a:p>
            <a:r>
              <a:rPr lang="en-US" dirty="0"/>
              <a:t>Optimize resources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AA0C5-2929-4C1F-B63F-1CFFA8D1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D707-54DF-4786-B86C-17C1F8949531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0735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6593F-0162-43C0-866F-14E99A9A5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Holos?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F3DA0-9290-4E07-9A53-8EA5E0D86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798" y="1118182"/>
            <a:ext cx="4032448" cy="3618402"/>
          </a:xfrm>
        </p:spPr>
        <p:txBody>
          <a:bodyPr/>
          <a:lstStyle/>
          <a:p>
            <a:r>
              <a:rPr lang="en-US" dirty="0"/>
              <a:t>Flexible:</a:t>
            </a:r>
          </a:p>
          <a:p>
            <a:pPr lvl="1"/>
            <a:r>
              <a:rPr lang="en-US" dirty="0"/>
              <a:t>Location</a:t>
            </a:r>
          </a:p>
          <a:p>
            <a:pPr lvl="1"/>
            <a:r>
              <a:rPr lang="en-US" dirty="0"/>
              <a:t>Size</a:t>
            </a:r>
          </a:p>
          <a:p>
            <a:pPr lvl="1"/>
            <a:r>
              <a:rPr lang="en-US" dirty="0"/>
              <a:t>Application</a:t>
            </a:r>
          </a:p>
          <a:p>
            <a:pPr lvl="1"/>
            <a:r>
              <a:rPr lang="en-US" dirty="0"/>
              <a:t>Animal &amp; cropping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9DC5E-BA64-4F66-AFB1-226F6A6A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D707-54DF-4786-B86C-17C1F8949531}" type="slidenum">
              <a:rPr lang="en-CA" smtClean="0"/>
              <a:t>15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A87D23-8415-4E20-86D8-672B2B21D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405635"/>
            <a:ext cx="3429000" cy="2571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7B78B9-5B22-473C-BE3C-B883A809D202}"/>
              </a:ext>
            </a:extLst>
          </p:cNvPr>
          <p:cNvSpPr txBox="1"/>
          <p:nvPr/>
        </p:nvSpPr>
        <p:spPr>
          <a:xfrm>
            <a:off x="4838700" y="3715775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K. Slebodnik</a:t>
            </a:r>
          </a:p>
        </p:txBody>
      </p:sp>
    </p:spTree>
    <p:extLst>
      <p:ext uri="{BB962C8B-B14F-4D97-AF65-F5344CB8AC3E}">
        <p14:creationId xmlns:p14="http://schemas.microsoft.com/office/powerpoint/2010/main" val="4064327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C6DBB-A0ED-462E-A7DB-BAF98510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Holos?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2E0A5-8B06-4921-A30C-5260525B3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708" y="987574"/>
            <a:ext cx="8075240" cy="3618402"/>
          </a:xfrm>
        </p:spPr>
        <p:txBody>
          <a:bodyPr numCol="1">
            <a:normAutofit/>
          </a:bodyPr>
          <a:lstStyle/>
          <a:p>
            <a:r>
              <a:rPr lang="en-US" dirty="0"/>
              <a:t>Variety of operations: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DC94A-F117-4809-80E6-101561A65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D707-54DF-4786-B86C-17C1F8949531}" type="slidenum">
              <a:rPr lang="en-CA" smtClean="0"/>
              <a:t>16</a:t>
            </a:fld>
            <a:endParaRPr lang="en-C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1AD5A3-0AA3-49B4-A7F9-CD2A5978874B}"/>
              </a:ext>
            </a:extLst>
          </p:cNvPr>
          <p:cNvSpPr txBox="1">
            <a:spLocks/>
          </p:cNvSpPr>
          <p:nvPr/>
        </p:nvSpPr>
        <p:spPr>
          <a:xfrm>
            <a:off x="400708" y="1779662"/>
            <a:ext cx="8075240" cy="3241816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69875" indent="-269875" algn="l" defTabSz="914400" rtl="0" eaLnBrk="1" latinLnBrk="0" hangingPunct="1">
              <a:spcBef>
                <a:spcPct val="20000"/>
              </a:spcBef>
              <a:buClr>
                <a:srgbClr val="0099CC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99CC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9CC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501EF6-0018-4B72-B4E4-5CDCB76545CD}"/>
              </a:ext>
            </a:extLst>
          </p:cNvPr>
          <p:cNvSpPr txBox="1">
            <a:spLocks/>
          </p:cNvSpPr>
          <p:nvPr/>
        </p:nvSpPr>
        <p:spPr>
          <a:xfrm>
            <a:off x="971599" y="1591369"/>
            <a:ext cx="7200801" cy="3156265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85000" lnSpcReduction="20000"/>
          </a:bodyPr>
          <a:lstStyle>
            <a:lvl1pPr marL="269875" indent="-269875" algn="l" defTabSz="914400" rtl="0" eaLnBrk="1" latinLnBrk="0" hangingPunct="1">
              <a:spcBef>
                <a:spcPct val="20000"/>
              </a:spcBef>
              <a:buClr>
                <a:srgbClr val="0099CC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99CC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9CC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/>
              <a:t>Beef</a:t>
            </a:r>
          </a:p>
          <a:p>
            <a:pPr>
              <a:buFontTx/>
              <a:buChar char="-"/>
            </a:pPr>
            <a:r>
              <a:rPr lang="en-US" dirty="0"/>
              <a:t>Dairy</a:t>
            </a:r>
          </a:p>
          <a:p>
            <a:pPr>
              <a:buFontTx/>
              <a:buChar char="-"/>
            </a:pPr>
            <a:r>
              <a:rPr lang="en-US" dirty="0"/>
              <a:t>Swine</a:t>
            </a:r>
          </a:p>
          <a:p>
            <a:pPr>
              <a:buFontTx/>
              <a:buChar char="-"/>
            </a:pPr>
            <a:r>
              <a:rPr lang="en-US" dirty="0"/>
              <a:t>Sheep</a:t>
            </a:r>
          </a:p>
          <a:p>
            <a:pPr>
              <a:buFontTx/>
              <a:buChar char="-"/>
            </a:pPr>
            <a:r>
              <a:rPr lang="en-US" dirty="0"/>
              <a:t>Poultry</a:t>
            </a:r>
          </a:p>
          <a:p>
            <a:pPr>
              <a:buFontTx/>
              <a:buChar char="-"/>
            </a:pPr>
            <a:r>
              <a:rPr lang="en-US" dirty="0"/>
              <a:t>Goats</a:t>
            </a:r>
          </a:p>
          <a:p>
            <a:pPr>
              <a:buFontTx/>
              <a:buChar char="-"/>
            </a:pPr>
            <a:r>
              <a:rPr lang="en-US" dirty="0"/>
              <a:t>Llamas</a:t>
            </a:r>
          </a:p>
          <a:p>
            <a:pPr>
              <a:buFontTx/>
              <a:buChar char="-"/>
            </a:pPr>
            <a:r>
              <a:rPr lang="en-US" dirty="0"/>
              <a:t>Alpacas</a:t>
            </a:r>
          </a:p>
          <a:p>
            <a:pPr>
              <a:buFontTx/>
              <a:buChar char="-"/>
            </a:pPr>
            <a:r>
              <a:rPr lang="en-US" dirty="0"/>
              <a:t>Deer</a:t>
            </a:r>
          </a:p>
          <a:p>
            <a:pPr>
              <a:buFontTx/>
              <a:buChar char="-"/>
            </a:pPr>
            <a:r>
              <a:rPr lang="en-US" dirty="0"/>
              <a:t>Elk</a:t>
            </a:r>
          </a:p>
          <a:p>
            <a:pPr>
              <a:buFontTx/>
              <a:buChar char="-"/>
            </a:pPr>
            <a:r>
              <a:rPr lang="en-US" dirty="0"/>
              <a:t>Horses</a:t>
            </a:r>
          </a:p>
          <a:p>
            <a:pPr>
              <a:buFontTx/>
              <a:buChar char="-"/>
            </a:pPr>
            <a:r>
              <a:rPr lang="en-US" dirty="0"/>
              <a:t>Mules</a:t>
            </a:r>
          </a:p>
          <a:p>
            <a:pPr>
              <a:buFontTx/>
              <a:buChar char="-"/>
            </a:pPr>
            <a:r>
              <a:rPr lang="en-US" dirty="0"/>
              <a:t>Bison</a:t>
            </a:r>
          </a:p>
        </p:txBody>
      </p:sp>
    </p:spTree>
    <p:extLst>
      <p:ext uri="{BB962C8B-B14F-4D97-AF65-F5344CB8AC3E}">
        <p14:creationId xmlns:p14="http://schemas.microsoft.com/office/powerpoint/2010/main" val="3798391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56548-9D2A-4D15-909B-7FA7E7B34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Holos?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37FDF-6333-4A9B-AB50-F927FB6E6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A32E4-3F27-4156-ADCD-FEE9DE16D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D707-54DF-4786-B86C-17C1F8949531}" type="slidenum">
              <a:rPr lang="en-CA" smtClean="0"/>
              <a:t>17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C720DB-F696-46D3-8649-D5226E090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5" y="1567280"/>
            <a:ext cx="5661323" cy="34738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505F5B-C019-40E3-953A-4B76B05CC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666" y="1536479"/>
            <a:ext cx="5661323" cy="35046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C8A016-6585-41BE-A49D-521ED88CD5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550" y="1559198"/>
            <a:ext cx="5585780" cy="3541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97A65F-3D68-4994-9986-69406E82BA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3443" y="1498793"/>
            <a:ext cx="4219575" cy="3333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EDB5CD-3860-40F7-943C-3CEBD80822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379" y="1601018"/>
            <a:ext cx="8859242" cy="345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2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6DE59-5E2F-4C18-B98F-6007187ED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Platform for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CE4AE-EC47-4F3D-A74A-84D7DC9CE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4284362"/>
            <a:ext cx="2736304" cy="8591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500" dirty="0"/>
              <a:t>Native grassland</a:t>
            </a:r>
          </a:p>
          <a:p>
            <a:pPr marL="0" indent="0" algn="ctr">
              <a:buNone/>
            </a:pPr>
            <a:r>
              <a:rPr lang="en-US" sz="1500" dirty="0"/>
              <a:t>Net emissions: </a:t>
            </a:r>
            <a:r>
              <a:rPr lang="en-US" sz="1500" dirty="0">
                <a:solidFill>
                  <a:srgbClr val="0070C0"/>
                </a:solidFill>
              </a:rPr>
              <a:t>+668 </a:t>
            </a:r>
            <a:r>
              <a:rPr lang="en-US" sz="1500" dirty="0"/>
              <a:t>Mg CO2-Eq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F0857-81D9-4B65-AEDC-020E746F8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D707-54DF-4786-B86C-17C1F8949531}" type="slidenum">
              <a:rPr lang="en-CA" smtClean="0"/>
              <a:t>18</a:t>
            </a:fld>
            <a:endParaRPr lang="en-CA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A5B17B-6D2D-4FD1-A8F6-7199A3BAC48D}"/>
              </a:ext>
            </a:extLst>
          </p:cNvPr>
          <p:cNvSpPr txBox="1">
            <a:spLocks/>
          </p:cNvSpPr>
          <p:nvPr/>
        </p:nvSpPr>
        <p:spPr>
          <a:xfrm>
            <a:off x="4446552" y="4325788"/>
            <a:ext cx="4629200" cy="961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9875" indent="-269875" algn="l" defTabSz="914400" rtl="0" eaLnBrk="1" latinLnBrk="0" hangingPunct="1">
              <a:spcBef>
                <a:spcPct val="20000"/>
              </a:spcBef>
              <a:buClr>
                <a:srgbClr val="0099CC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99CC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9CC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500" dirty="0"/>
              <a:t>Seeded grassland, est. 30 years ago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1500" dirty="0"/>
              <a:t>Net emissions: </a:t>
            </a:r>
            <a:r>
              <a:rPr lang="en-US" sz="1500" dirty="0">
                <a:solidFill>
                  <a:srgbClr val="800000"/>
                </a:solidFill>
              </a:rPr>
              <a:t>-831 </a:t>
            </a:r>
            <a:r>
              <a:rPr lang="en-US" sz="1500" dirty="0"/>
              <a:t>Mg CO2-Eq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F134C8D-5222-4D07-9731-A54B1BA74683}"/>
              </a:ext>
            </a:extLst>
          </p:cNvPr>
          <p:cNvGrpSpPr/>
          <p:nvPr/>
        </p:nvGrpSpPr>
        <p:grpSpPr>
          <a:xfrm>
            <a:off x="4543400" y="1503832"/>
            <a:ext cx="4446552" cy="2780530"/>
            <a:chOff x="4590256" y="1299048"/>
            <a:chExt cx="4446552" cy="27805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24A01D3-3B16-4057-AAEF-E8049A52E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0256" y="1299048"/>
              <a:ext cx="4446552" cy="2757994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880C603-FE05-490D-820F-651915F47685}"/>
                </a:ext>
              </a:extLst>
            </p:cNvPr>
            <p:cNvSpPr/>
            <p:nvPr/>
          </p:nvSpPr>
          <p:spPr>
            <a:xfrm>
              <a:off x="8264940" y="1476822"/>
              <a:ext cx="576376" cy="260275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27A40A-4DBA-4836-AF15-18E41E3E82EC}"/>
              </a:ext>
            </a:extLst>
          </p:cNvPr>
          <p:cNvGrpSpPr/>
          <p:nvPr/>
        </p:nvGrpSpPr>
        <p:grpSpPr>
          <a:xfrm>
            <a:off x="0" y="1476822"/>
            <a:ext cx="4446552" cy="2780531"/>
            <a:chOff x="0" y="1299047"/>
            <a:chExt cx="4446552" cy="278053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00E099-C8BB-43E4-8CA6-244B0249A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299047"/>
              <a:ext cx="4446552" cy="2780531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82A6E94-45F4-4C54-8A53-4547364597FA}"/>
                </a:ext>
              </a:extLst>
            </p:cNvPr>
            <p:cNvSpPr/>
            <p:nvPr/>
          </p:nvSpPr>
          <p:spPr>
            <a:xfrm>
              <a:off x="3645725" y="1444713"/>
              <a:ext cx="610385" cy="2602756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4C41A21-8712-41AC-B5C6-4CB7C57FA1A4}"/>
              </a:ext>
            </a:extLst>
          </p:cNvPr>
          <p:cNvSpPr txBox="1">
            <a:spLocks/>
          </p:cNvSpPr>
          <p:nvPr/>
        </p:nvSpPr>
        <p:spPr>
          <a:xfrm>
            <a:off x="1063828" y="1013036"/>
            <a:ext cx="6958764" cy="859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9875" indent="-269875" algn="l" defTabSz="914400" rtl="0" eaLnBrk="1" latinLnBrk="0" hangingPunct="1">
              <a:spcBef>
                <a:spcPct val="20000"/>
              </a:spcBef>
              <a:buClr>
                <a:srgbClr val="0099CC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99CC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9CC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500" dirty="0"/>
              <a:t>Beef production operation</a:t>
            </a:r>
          </a:p>
        </p:txBody>
      </p:sp>
    </p:spTree>
    <p:extLst>
      <p:ext uri="{BB962C8B-B14F-4D97-AF65-F5344CB8AC3E}">
        <p14:creationId xmlns:p14="http://schemas.microsoft.com/office/powerpoint/2010/main" val="1302500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02215-E16C-4E7A-87E7-2C1A10AF1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B3EB5-222E-4715-8FC7-954AC1C0F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62" y="1285784"/>
            <a:ext cx="4392488" cy="3618402"/>
          </a:xfrm>
        </p:spPr>
        <p:txBody>
          <a:bodyPr/>
          <a:lstStyle/>
          <a:p>
            <a:r>
              <a:rPr lang="en-US" dirty="0"/>
              <a:t>Feedlot vs legume pasture finished beef</a:t>
            </a:r>
          </a:p>
          <a:p>
            <a:pPr lvl="1"/>
            <a:r>
              <a:rPr lang="en-US" dirty="0"/>
              <a:t>Improve ADGs</a:t>
            </a:r>
          </a:p>
          <a:p>
            <a:pPr lvl="1"/>
            <a:r>
              <a:rPr lang="en-US" dirty="0"/>
              <a:t>Decreased GHGs</a:t>
            </a:r>
          </a:p>
          <a:p>
            <a:pPr lvl="1"/>
            <a:r>
              <a:rPr lang="en-US" dirty="0"/>
              <a:t>Increase N retention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31FD0-8F7D-47A2-8301-8354A1A15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D707-54DF-4786-B86C-17C1F8949531}" type="slidenum">
              <a:rPr lang="en-CA" smtClean="0"/>
              <a:t>19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BD2A03-AB39-4DEB-B6C3-96C946D0B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104" y="1419622"/>
            <a:ext cx="3645024" cy="2733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F1A3E4-96B0-4C0D-ACBA-A6418319DD8D}"/>
              </a:ext>
            </a:extLst>
          </p:cNvPr>
          <p:cNvSpPr txBox="1"/>
          <p:nvPr/>
        </p:nvSpPr>
        <p:spPr>
          <a:xfrm>
            <a:off x="4908104" y="3872402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K. Slebodnik</a:t>
            </a:r>
          </a:p>
        </p:txBody>
      </p:sp>
    </p:spTree>
    <p:extLst>
      <p:ext uri="{BB962C8B-B14F-4D97-AF65-F5344CB8AC3E}">
        <p14:creationId xmlns:p14="http://schemas.microsoft.com/office/powerpoint/2010/main" val="3708740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arallelogram 214"/>
          <p:cNvSpPr/>
          <p:nvPr/>
        </p:nvSpPr>
        <p:spPr>
          <a:xfrm>
            <a:off x="251519" y="2258414"/>
            <a:ext cx="2215141" cy="1126313"/>
          </a:xfrm>
          <a:prstGeom prst="parallelogram">
            <a:avLst>
              <a:gd name="adj" fmla="val 117783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Parallelogram 3"/>
          <p:cNvSpPr/>
          <p:nvPr/>
        </p:nvSpPr>
        <p:spPr>
          <a:xfrm>
            <a:off x="1171624" y="2258416"/>
            <a:ext cx="2759796" cy="1126313"/>
          </a:xfrm>
          <a:prstGeom prst="parallelogram">
            <a:avLst>
              <a:gd name="adj" fmla="val 117783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7" name="Group 6"/>
          <p:cNvGrpSpPr/>
          <p:nvPr/>
        </p:nvGrpSpPr>
        <p:grpSpPr>
          <a:xfrm>
            <a:off x="1168498" y="2114915"/>
            <a:ext cx="2638537" cy="1303173"/>
            <a:chOff x="1098905" y="2739290"/>
            <a:chExt cx="3431717" cy="1737564"/>
          </a:xfrm>
        </p:grpSpPr>
        <p:pic>
          <p:nvPicPr>
            <p:cNvPr id="24" name="Picture 5" descr="C:\Users\KroebelR\AppData\Local\Microsoft\Windows\Temporary Internet Files\Content.IE5\VTB6RPH0\MC900013107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7027" y="2858569"/>
              <a:ext cx="863595" cy="35784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0263" y="2739290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5973" y="2831000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9066" y="2932040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9237" y="3037208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379" y="3235847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032" y="3149412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2191" y="3322667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386" y="3421743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6167" y="3511426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4159" y="3593283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966" y="3659706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441" y="3758782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0399" y="3848465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069" y="3965272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905" y="4063874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373" y="2739290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2083" y="2831000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176" y="2932040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5347" y="3037208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3489" y="3235847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142" y="3149412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301" y="3322667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496" y="3421743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2277" y="3511426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269" y="3593283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076" y="3659706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551" y="3758782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6509" y="3848465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3179" y="3965272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5015" y="4063874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101" y="2739290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2811" y="2831000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904" y="2932040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6075" y="3037208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217" y="3235847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0870" y="3149412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9029" y="3322667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224" y="3421743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3005" y="3511426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0997" y="3593283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804" y="3659706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6279" y="3758782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237" y="3848465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907" y="3965272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5743" y="4063874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0535" y="2739290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6245" y="2831000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9338" y="2932040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9509" y="3037208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651" y="3235847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4304" y="3149412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2463" y="3322667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658" y="3421743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6439" y="3511426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431" y="3593283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238" y="3659706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9713" y="3758782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0671" y="3848465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7341" y="3965272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9177" y="4063874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054" y="2739290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764" y="2831000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8857" y="2932040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028" y="3037208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170" y="3235847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3823" y="3149412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982" y="3322667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177" y="3421743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958" y="3511426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950" y="3593283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757" y="3659706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9232" y="3758782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190" y="3848465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860" y="3965272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8696" y="4063874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6341" y="2739290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051" y="2831000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5144" y="2932040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315" y="3037208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3457" y="3235847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0110" y="3149412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269" y="3322667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464" y="3421743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245" y="3511426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237" y="3593283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2044" y="3659706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519" y="3758782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6477" y="3848465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3147" y="3965272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983" y="4063874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737" y="2932040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5908" y="3037208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4050" y="3235847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703" y="3149412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8862" y="3322667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057" y="3421743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838" y="3511426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830" y="3593283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2637" y="3659706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6112" y="3758782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7070" y="3848465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3740" y="3965272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5576" y="4063874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166" y="2932040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337" y="3037208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5479" y="3235847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132" y="3149412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0291" y="3322667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6486" y="3421743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267" y="3511426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2259" y="3593283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4066" y="3659706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541" y="3758782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7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8499" y="3848465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5169" y="3965272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9" name="Picture 2" descr="C:\Users\kroebelr\AppData\Local\Microsoft\Windows\Temporary Internet Files\Content.IE5\H17J9R0L\Plant-with-cob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7005" y="4063874"/>
              <a:ext cx="250541" cy="412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7" name="Group 176"/>
          <p:cNvGrpSpPr/>
          <p:nvPr/>
        </p:nvGrpSpPr>
        <p:grpSpPr>
          <a:xfrm>
            <a:off x="3491880" y="2971472"/>
            <a:ext cx="1680002" cy="1630505"/>
            <a:chOff x="2958817" y="4153283"/>
            <a:chExt cx="2174006" cy="2174006"/>
          </a:xfrm>
        </p:grpSpPr>
        <p:pic>
          <p:nvPicPr>
            <p:cNvPr id="1038" name="Picture 14" descr="C:\Users\kroebelr\AppData\Local\Microsoft\Windows\Temporary Internet Files\Content.IE5\H17J9R0L\gi01a201502102000-thum[1]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8817" y="4153283"/>
              <a:ext cx="2174006" cy="2174006"/>
            </a:xfrm>
            <a:prstGeom prst="rect">
              <a:avLst/>
            </a:prstGeom>
            <a:noFill/>
            <a:scene3d>
              <a:camera prst="orthographicFront">
                <a:rot lat="0" lon="6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" name="Picture 3" descr="C:\Users\kroebelr\AppData\Local\Microsoft\Windows\Temporary Internet Files\Content.IE5\H17J9R0L\10675-illustration-of-a-cartoon-cow-pv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6703" y="5608072"/>
              <a:ext cx="475687" cy="539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" name="Picture 7" descr="C:\Users\kroebelr\AppData\Local\Microsoft\Windows\Temporary Internet Files\Content.IE5\H17J9R0L\pig-304125_640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4373" y="5608495"/>
              <a:ext cx="513124" cy="539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4" name="Picture 5" descr="C:\Users\kroebelr\AppData\Local\Microsoft\Windows\Temporary Internet Files\Content.IE5\VABUUKB2\13488914417662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315" y="5578500"/>
              <a:ext cx="499187" cy="599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2" name="Parallelogram 281"/>
          <p:cNvSpPr/>
          <p:nvPr/>
        </p:nvSpPr>
        <p:spPr>
          <a:xfrm rot="19185805">
            <a:off x="2284293" y="2866030"/>
            <a:ext cx="1997560" cy="337058"/>
          </a:xfrm>
          <a:prstGeom prst="parallelogram">
            <a:avLst>
              <a:gd name="adj" fmla="val 82551"/>
            </a:avLst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79" name="Group 178"/>
          <p:cNvGrpSpPr/>
          <p:nvPr/>
        </p:nvGrpSpPr>
        <p:grpSpPr>
          <a:xfrm>
            <a:off x="5401926" y="2571751"/>
            <a:ext cx="1690354" cy="526622"/>
            <a:chOff x="6242467" y="4565242"/>
            <a:chExt cx="1380383" cy="494043"/>
          </a:xfrm>
        </p:grpSpPr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2467" y="4565242"/>
              <a:ext cx="1380383" cy="442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7" name="TextBox 186"/>
            <p:cNvSpPr txBox="1"/>
            <p:nvPr/>
          </p:nvSpPr>
          <p:spPr>
            <a:xfrm>
              <a:off x="6362377" y="4712801"/>
              <a:ext cx="1084063" cy="346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/>
                <a:t>Manure</a:t>
              </a:r>
            </a:p>
          </p:txBody>
        </p:sp>
      </p:grpSp>
      <p:cxnSp>
        <p:nvCxnSpPr>
          <p:cNvPr id="297" name="Straight Arrow Connector 296"/>
          <p:cNvCxnSpPr/>
          <p:nvPr/>
        </p:nvCxnSpPr>
        <p:spPr>
          <a:xfrm flipH="1" flipV="1">
            <a:off x="4029383" y="2722114"/>
            <a:ext cx="1766756" cy="2"/>
          </a:xfrm>
          <a:prstGeom prst="straightConnector1">
            <a:avLst/>
          </a:prstGeom>
          <a:ln w="1111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237" y="4239523"/>
            <a:ext cx="1633364" cy="80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" name="Bent Arrow 189"/>
          <p:cNvSpPr/>
          <p:nvPr/>
        </p:nvSpPr>
        <p:spPr>
          <a:xfrm rot="5400000" flipH="1">
            <a:off x="3792302" y="4318114"/>
            <a:ext cx="339248" cy="750259"/>
          </a:xfrm>
          <a:prstGeom prst="bentArrow">
            <a:avLst/>
          </a:prstGeom>
          <a:solidFill>
            <a:srgbClr val="8BBC00"/>
          </a:solidFill>
          <a:ln>
            <a:solidFill>
              <a:srgbClr val="8B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61" name="Arc 160"/>
          <p:cNvSpPr/>
          <p:nvPr/>
        </p:nvSpPr>
        <p:spPr>
          <a:xfrm>
            <a:off x="4788024" y="1332856"/>
            <a:ext cx="1296147" cy="536816"/>
          </a:xfrm>
          <a:prstGeom prst="arc">
            <a:avLst>
              <a:gd name="adj1" fmla="val 20916708"/>
              <a:gd name="adj2" fmla="val 5199930"/>
            </a:avLst>
          </a:prstGeom>
          <a:ln w="635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51470"/>
            <a:ext cx="8579296" cy="5664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4000" b="1" dirty="0">
                <a:solidFill>
                  <a:srgbClr val="669900"/>
                </a:solidFill>
              </a:rPr>
              <a:t>Farm emissions</a:t>
            </a:r>
            <a:endParaRPr lang="en-CA" sz="32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1042" name="Picture 18" descr="C:\Users\kroebelr\AppData\Local\Microsoft\Windows\Temporary Internet Files\Content.IE5\VABUUKB2\CoolClips_natu0711[1]Thumbnail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55" y="774276"/>
            <a:ext cx="884933" cy="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C:\Users\kroebelr\AppData\Local\Microsoft\Windows\Temporary Internet Files\Content.IE5\HOTIX491\4317417355_090ab4f6e5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65" y="3945809"/>
            <a:ext cx="690519" cy="54400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5" name="Group 184"/>
          <p:cNvGrpSpPr/>
          <p:nvPr/>
        </p:nvGrpSpPr>
        <p:grpSpPr>
          <a:xfrm>
            <a:off x="50105" y="4276552"/>
            <a:ext cx="993504" cy="650846"/>
            <a:chOff x="6336531" y="5098652"/>
            <a:chExt cx="2411760" cy="1427056"/>
          </a:xfrm>
        </p:grpSpPr>
        <p:sp>
          <p:nvSpPr>
            <p:cNvPr id="20" name="Oval 19"/>
            <p:cNvSpPr/>
            <p:nvPr/>
          </p:nvSpPr>
          <p:spPr>
            <a:xfrm>
              <a:off x="6336531" y="5115786"/>
              <a:ext cx="2411760" cy="1409922"/>
            </a:xfrm>
            <a:prstGeom prst="ellipse">
              <a:avLst/>
            </a:prstGeom>
            <a:pattFill prst="pct75">
              <a:fgClr>
                <a:schemeClr val="accent3">
                  <a:lumMod val="75000"/>
                </a:schemeClr>
              </a:fgClr>
              <a:bgClr>
                <a:schemeClr val="bg1">
                  <a:lumMod val="75000"/>
                </a:schemeClr>
              </a:bgClr>
            </a:pattFill>
            <a:scene3d>
              <a:camera prst="orthographicFront">
                <a:rot lat="30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040" name="Picture 16" descr="C:\Users\kroebelr\AppData\Local\Microsoft\Windows\Temporary Internet Files\Content.IE5\HOTIX491\tractor-planter[1]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0196" y="5098652"/>
              <a:ext cx="1584429" cy="584918"/>
            </a:xfrm>
            <a:prstGeom prst="rect">
              <a:avLst/>
            </a:prstGeom>
            <a:noFill/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1" name="Picture 17" descr="C:\Users\kroebelr\AppData\Local\Microsoft\Windows\Temporary Internet Files\Content.IE5\H17J9R0L\David_Brown_990_Implematic_Tractor[1]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4455" y="5430921"/>
              <a:ext cx="909072" cy="851643"/>
            </a:xfrm>
            <a:prstGeom prst="rect">
              <a:avLst/>
            </a:prstGeom>
            <a:noFill/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24" name="Straight Arrow Connector 1023"/>
          <p:cNvCxnSpPr/>
          <p:nvPr/>
        </p:nvCxnSpPr>
        <p:spPr>
          <a:xfrm>
            <a:off x="4716016" y="1367806"/>
            <a:ext cx="0" cy="323333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TextBox 1024"/>
          <p:cNvSpPr txBox="1"/>
          <p:nvPr/>
        </p:nvSpPr>
        <p:spPr>
          <a:xfrm>
            <a:off x="2849753" y="947828"/>
            <a:ext cx="1330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Synthetic N </a:t>
            </a:r>
            <a:br>
              <a:rPr lang="en-CA" b="1" dirty="0"/>
            </a:br>
            <a:r>
              <a:rPr lang="en-CA" b="1" dirty="0"/>
              <a:t>fertilizer</a:t>
            </a:r>
          </a:p>
        </p:txBody>
      </p:sp>
      <p:cxnSp>
        <p:nvCxnSpPr>
          <p:cNvPr id="181" name="Straight Arrow Connector 180"/>
          <p:cNvCxnSpPr/>
          <p:nvPr/>
        </p:nvCxnSpPr>
        <p:spPr>
          <a:xfrm flipH="1" flipV="1">
            <a:off x="5455392" y="2348232"/>
            <a:ext cx="340746" cy="22598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>
            <a:stCxn id="150" idx="3"/>
          </p:cNvCxnSpPr>
          <p:nvPr/>
        </p:nvCxnSpPr>
        <p:spPr>
          <a:xfrm flipV="1">
            <a:off x="3971148" y="2280904"/>
            <a:ext cx="322552" cy="134657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 rot="19166522">
            <a:off x="2304260" y="2846801"/>
            <a:ext cx="189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FFFF00"/>
                </a:solidFill>
              </a:rPr>
              <a:t>N mineralization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4337056" y="1698951"/>
            <a:ext cx="1047037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inputs /</a:t>
            </a:r>
            <a:b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</a:t>
            </a:r>
          </a:p>
        </p:txBody>
      </p:sp>
      <p:grpSp>
        <p:nvGrpSpPr>
          <p:cNvPr id="1069" name="Group 1068"/>
          <p:cNvGrpSpPr/>
          <p:nvPr/>
        </p:nvGrpSpPr>
        <p:grpSpPr>
          <a:xfrm>
            <a:off x="5448553" y="821484"/>
            <a:ext cx="1200120" cy="646331"/>
            <a:chOff x="2087526" y="1175234"/>
            <a:chExt cx="1200120" cy="861775"/>
          </a:xfrm>
        </p:grpSpPr>
        <p:sp>
          <p:nvSpPr>
            <p:cNvPr id="164" name="Cloud"/>
            <p:cNvSpPr>
              <a:spLocks noChangeAspect="1" noEditPoints="1" noChangeArrowheads="1"/>
            </p:cNvSpPr>
            <p:nvPr/>
          </p:nvSpPr>
          <p:spPr bwMode="auto">
            <a:xfrm>
              <a:off x="2087526" y="1196752"/>
              <a:ext cx="1200120" cy="80424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50000">
                  <a:srgbClr val="FF0000">
                    <a:alpha val="60000"/>
                  </a:srgbClr>
                </a:gs>
                <a:gs pos="100000">
                  <a:srgbClr val="FF0000">
                    <a:alpha val="10000"/>
                  </a:srgbClr>
                </a:gs>
              </a:gsLst>
              <a:lin ang="540000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2233995" y="1175234"/>
              <a:ext cx="940825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Nitrous Oxide</a:t>
              </a:r>
            </a:p>
          </p:txBody>
        </p:sp>
      </p:grpSp>
      <p:sp>
        <p:nvSpPr>
          <p:cNvPr id="175" name="Bent Arrow 174"/>
          <p:cNvSpPr/>
          <p:nvPr/>
        </p:nvSpPr>
        <p:spPr>
          <a:xfrm rot="10800000" flipH="1">
            <a:off x="1475659" y="4079914"/>
            <a:ext cx="499965" cy="436052"/>
          </a:xfrm>
          <a:prstGeom prst="bentArrow">
            <a:avLst/>
          </a:prstGeom>
          <a:solidFill>
            <a:srgbClr val="8BBC00"/>
          </a:solidFill>
          <a:ln>
            <a:solidFill>
              <a:srgbClr val="8B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22" name="Arc 221"/>
          <p:cNvSpPr/>
          <p:nvPr/>
        </p:nvSpPr>
        <p:spPr>
          <a:xfrm>
            <a:off x="5595023" y="1221600"/>
            <a:ext cx="705170" cy="1834240"/>
          </a:xfrm>
          <a:prstGeom prst="arc">
            <a:avLst>
              <a:gd name="adj1" fmla="val 17098268"/>
              <a:gd name="adj2" fmla="val 3562831"/>
            </a:avLst>
          </a:prstGeom>
          <a:ln w="190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6" name="Bent Arrow 185"/>
          <p:cNvSpPr/>
          <p:nvPr/>
        </p:nvSpPr>
        <p:spPr>
          <a:xfrm rot="16200000" flipH="1">
            <a:off x="3358344" y="1211932"/>
            <a:ext cx="296352" cy="1581144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88" name="Right Arrow 187"/>
          <p:cNvSpPr/>
          <p:nvPr/>
        </p:nvSpPr>
        <p:spPr>
          <a:xfrm>
            <a:off x="3257542" y="4702519"/>
            <a:ext cx="2394581" cy="214613"/>
          </a:xfrm>
          <a:prstGeom prst="rightArrow">
            <a:avLst/>
          </a:prstGeom>
          <a:solidFill>
            <a:srgbClr val="8BBC00"/>
          </a:solidFill>
          <a:ln>
            <a:solidFill>
              <a:srgbClr val="8B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9" name="TextBox 188"/>
          <p:cNvSpPr txBox="1"/>
          <p:nvPr/>
        </p:nvSpPr>
        <p:spPr>
          <a:xfrm>
            <a:off x="3297057" y="4605882"/>
            <a:ext cx="219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Feed from feed mill</a:t>
            </a:r>
          </a:p>
        </p:txBody>
      </p:sp>
      <p:sp>
        <p:nvSpPr>
          <p:cNvPr id="1057" name="Bent Arrow 1056"/>
          <p:cNvSpPr/>
          <p:nvPr/>
        </p:nvSpPr>
        <p:spPr>
          <a:xfrm rot="16200000" flipV="1">
            <a:off x="5262579" y="3196565"/>
            <a:ext cx="1261837" cy="876210"/>
          </a:xfrm>
          <a:prstGeom prst="bentArrow">
            <a:avLst>
              <a:gd name="adj1" fmla="val 10748"/>
              <a:gd name="adj2" fmla="val 21172"/>
              <a:gd name="adj3" fmla="val 46877"/>
              <a:gd name="adj4" fmla="val 8585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1060" name="Straight Arrow Connector 1059"/>
          <p:cNvCxnSpPr/>
          <p:nvPr/>
        </p:nvCxnSpPr>
        <p:spPr>
          <a:xfrm flipV="1">
            <a:off x="6156176" y="3043396"/>
            <a:ext cx="0" cy="1159423"/>
          </a:xfrm>
          <a:prstGeom prst="straightConnector1">
            <a:avLst/>
          </a:prstGeom>
          <a:ln w="1111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2" name="Bent Arrow 1061"/>
          <p:cNvSpPr/>
          <p:nvPr/>
        </p:nvSpPr>
        <p:spPr>
          <a:xfrm rot="10800000">
            <a:off x="7409880" y="3910140"/>
            <a:ext cx="1050552" cy="952727"/>
          </a:xfrm>
          <a:prstGeom prst="bentArrow">
            <a:avLst>
              <a:gd name="adj1" fmla="val 9605"/>
              <a:gd name="adj2" fmla="val 12170"/>
              <a:gd name="adj3" fmla="val 25000"/>
              <a:gd name="adj4" fmla="val 4375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063" name="TextBox 1062"/>
          <p:cNvSpPr txBox="1"/>
          <p:nvPr/>
        </p:nvSpPr>
        <p:spPr>
          <a:xfrm rot="3110950">
            <a:off x="7733486" y="3632365"/>
            <a:ext cx="738664" cy="16235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CA" b="1" dirty="0"/>
              <a:t>Calves and backgrounders</a:t>
            </a:r>
          </a:p>
        </p:txBody>
      </p:sp>
      <p:cxnSp>
        <p:nvCxnSpPr>
          <p:cNvPr id="1071" name="Straight Arrow Connector 1070"/>
          <p:cNvCxnSpPr/>
          <p:nvPr/>
        </p:nvCxnSpPr>
        <p:spPr>
          <a:xfrm flipH="1" flipV="1">
            <a:off x="7884369" y="1491631"/>
            <a:ext cx="37390" cy="981126"/>
          </a:xfrm>
          <a:prstGeom prst="straightConnector1">
            <a:avLst/>
          </a:prstGeom>
          <a:ln w="165100" cap="rnd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4" name="Group 243"/>
          <p:cNvGrpSpPr/>
          <p:nvPr/>
        </p:nvGrpSpPr>
        <p:grpSpPr>
          <a:xfrm>
            <a:off x="6910086" y="848795"/>
            <a:ext cx="1200120" cy="603185"/>
            <a:chOff x="2087526" y="1196752"/>
            <a:chExt cx="1200120" cy="804247"/>
          </a:xfrm>
        </p:grpSpPr>
        <p:sp>
          <p:nvSpPr>
            <p:cNvPr id="245" name="Cloud"/>
            <p:cNvSpPr>
              <a:spLocks noChangeAspect="1" noEditPoints="1" noChangeArrowheads="1"/>
            </p:cNvSpPr>
            <p:nvPr/>
          </p:nvSpPr>
          <p:spPr bwMode="auto">
            <a:xfrm>
              <a:off x="2087526" y="1196752"/>
              <a:ext cx="1200120" cy="80424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50000">
                  <a:srgbClr val="00B0F0">
                    <a:alpha val="6000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540000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2152215" y="1285780"/>
              <a:ext cx="113543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Methane</a:t>
              </a:r>
            </a:p>
          </p:txBody>
        </p:sp>
      </p:grpSp>
      <p:cxnSp>
        <p:nvCxnSpPr>
          <p:cNvPr id="247" name="Straight Arrow Connector 246"/>
          <p:cNvCxnSpPr/>
          <p:nvPr/>
        </p:nvCxnSpPr>
        <p:spPr>
          <a:xfrm flipV="1">
            <a:off x="7098876" y="1491632"/>
            <a:ext cx="0" cy="922715"/>
          </a:xfrm>
          <a:prstGeom prst="straightConnector1">
            <a:avLst/>
          </a:prstGeom>
          <a:ln w="101600" cap="rnd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3" name="Bent Arrow 1072"/>
          <p:cNvSpPr/>
          <p:nvPr/>
        </p:nvSpPr>
        <p:spPr>
          <a:xfrm>
            <a:off x="4120577" y="3189271"/>
            <a:ext cx="2933127" cy="851114"/>
          </a:xfrm>
          <a:prstGeom prst="bentArrow">
            <a:avLst>
              <a:gd name="adj1" fmla="val 7286"/>
              <a:gd name="adj2" fmla="val 14878"/>
              <a:gd name="adj3" fmla="val 25000"/>
              <a:gd name="adj4" fmla="val 4375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50" name="Bent Arrow 249"/>
          <p:cNvSpPr/>
          <p:nvPr/>
        </p:nvSpPr>
        <p:spPr>
          <a:xfrm>
            <a:off x="6444211" y="2424650"/>
            <a:ext cx="594385" cy="201106"/>
          </a:xfrm>
          <a:prstGeom prst="bentArrow">
            <a:avLst>
              <a:gd name="adj1" fmla="val 3850"/>
              <a:gd name="adj2" fmla="val 7762"/>
              <a:gd name="adj3" fmla="val 25000"/>
              <a:gd name="adj4" fmla="val 43750"/>
            </a:avLst>
          </a:prstGeom>
          <a:solidFill>
            <a:srgbClr val="00B0F0"/>
          </a:solidFill>
          <a:ln w="63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1076" name="Straight Connector 1075"/>
          <p:cNvCxnSpPr/>
          <p:nvPr/>
        </p:nvCxnSpPr>
        <p:spPr>
          <a:xfrm flipH="1">
            <a:off x="7668344" y="2472758"/>
            <a:ext cx="234720" cy="433017"/>
          </a:xfrm>
          <a:prstGeom prst="line">
            <a:avLst/>
          </a:prstGeom>
          <a:ln w="1016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7903064" y="2472757"/>
            <a:ext cx="557368" cy="498714"/>
          </a:xfrm>
          <a:prstGeom prst="line">
            <a:avLst/>
          </a:prstGeom>
          <a:ln w="1016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921760" y="2472758"/>
            <a:ext cx="34616" cy="308866"/>
          </a:xfrm>
          <a:prstGeom prst="line">
            <a:avLst/>
          </a:prstGeom>
          <a:ln w="1016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0" name="Group 259"/>
          <p:cNvGrpSpPr/>
          <p:nvPr/>
        </p:nvGrpSpPr>
        <p:grpSpPr>
          <a:xfrm>
            <a:off x="131412" y="731216"/>
            <a:ext cx="1387376" cy="814421"/>
            <a:chOff x="2087526" y="1196752"/>
            <a:chExt cx="1200120" cy="804247"/>
          </a:xfrm>
        </p:grpSpPr>
        <p:sp>
          <p:nvSpPr>
            <p:cNvPr id="261" name="Cloud"/>
            <p:cNvSpPr>
              <a:spLocks noChangeAspect="1" noEditPoints="1" noChangeArrowheads="1"/>
            </p:cNvSpPr>
            <p:nvPr/>
          </p:nvSpPr>
          <p:spPr bwMode="auto">
            <a:xfrm>
              <a:off x="2087526" y="1196752"/>
              <a:ext cx="1200120" cy="80424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50000">
                  <a:schemeClr val="tx1">
                    <a:alpha val="60000"/>
                  </a:schemeClr>
                </a:gs>
                <a:gs pos="100000">
                  <a:schemeClr val="tx1">
                    <a:alpha val="10000"/>
                  </a:schemeClr>
                </a:gs>
              </a:gsLst>
              <a:lin ang="5400000" scaled="1"/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2129135" y="1236582"/>
              <a:ext cx="1135431" cy="638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Carbon Dioxide</a:t>
              </a:r>
            </a:p>
          </p:txBody>
        </p:sp>
      </p:grpSp>
      <p:cxnSp>
        <p:nvCxnSpPr>
          <p:cNvPr id="1085" name="Straight Arrow Connector 1084"/>
          <p:cNvCxnSpPr/>
          <p:nvPr/>
        </p:nvCxnSpPr>
        <p:spPr>
          <a:xfrm>
            <a:off x="611563" y="1601265"/>
            <a:ext cx="6319" cy="1088001"/>
          </a:xfrm>
          <a:prstGeom prst="straightConnector1">
            <a:avLst/>
          </a:prstGeom>
          <a:ln w="1016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857199" y="1599644"/>
            <a:ext cx="0" cy="873114"/>
          </a:xfrm>
          <a:prstGeom prst="straightConnector1">
            <a:avLst/>
          </a:prstGeom>
          <a:ln w="63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/>
          <p:cNvCxnSpPr/>
          <p:nvPr/>
        </p:nvCxnSpPr>
        <p:spPr>
          <a:xfrm>
            <a:off x="1725639" y="1276309"/>
            <a:ext cx="1316250" cy="874370"/>
          </a:xfrm>
          <a:prstGeom prst="straightConnector1">
            <a:avLst/>
          </a:prstGeom>
          <a:ln w="1016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/>
          <p:nvPr/>
        </p:nvCxnSpPr>
        <p:spPr>
          <a:xfrm flipH="1" flipV="1">
            <a:off x="1849320" y="1150387"/>
            <a:ext cx="1426537" cy="908047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/>
          <p:nvPr/>
        </p:nvCxnSpPr>
        <p:spPr>
          <a:xfrm flipV="1">
            <a:off x="152114" y="1491632"/>
            <a:ext cx="20704" cy="2894873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 flipH="1">
            <a:off x="1837680" y="888068"/>
            <a:ext cx="2318977" cy="0"/>
          </a:xfrm>
          <a:prstGeom prst="straightConnector1">
            <a:avLst/>
          </a:prstGeom>
          <a:ln w="1270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Bent Arrow 263"/>
          <p:cNvSpPr/>
          <p:nvPr/>
        </p:nvSpPr>
        <p:spPr>
          <a:xfrm flipH="1">
            <a:off x="1837677" y="617948"/>
            <a:ext cx="4318495" cy="1969482"/>
          </a:xfrm>
          <a:prstGeom prst="bentArrow">
            <a:avLst>
              <a:gd name="adj1" fmla="val 40"/>
              <a:gd name="adj2" fmla="val 1395"/>
              <a:gd name="adj3" fmla="val 13455"/>
              <a:gd name="adj4" fmla="val 33615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grpSp>
        <p:nvGrpSpPr>
          <p:cNvPr id="268" name="Group 267"/>
          <p:cNvGrpSpPr/>
          <p:nvPr/>
        </p:nvGrpSpPr>
        <p:grpSpPr>
          <a:xfrm>
            <a:off x="50104" y="2424651"/>
            <a:ext cx="1673946" cy="481124"/>
            <a:chOff x="50104" y="3232867"/>
            <a:chExt cx="1673946" cy="641498"/>
          </a:xfrm>
        </p:grpSpPr>
        <p:sp>
          <p:nvSpPr>
            <p:cNvPr id="266" name="Left Arrow 265"/>
            <p:cNvSpPr/>
            <p:nvPr/>
          </p:nvSpPr>
          <p:spPr>
            <a:xfrm>
              <a:off x="50104" y="3232867"/>
              <a:ext cx="1673946" cy="641498"/>
            </a:xfrm>
            <a:prstGeom prst="leftArrow">
              <a:avLst/>
            </a:prstGeom>
            <a:solidFill>
              <a:srgbClr val="8BBC00"/>
            </a:solidFill>
            <a:ln>
              <a:solidFill>
                <a:srgbClr val="8BB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402531" y="3318166"/>
              <a:ext cx="1172968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/>
                <a:t>Sale</a:t>
              </a:r>
            </a:p>
          </p:txBody>
        </p:sp>
      </p:grpSp>
      <p:grpSp>
        <p:nvGrpSpPr>
          <p:cNvPr id="271" name="Group 270"/>
          <p:cNvGrpSpPr/>
          <p:nvPr/>
        </p:nvGrpSpPr>
        <p:grpSpPr>
          <a:xfrm>
            <a:off x="7962426" y="2420283"/>
            <a:ext cx="1082745" cy="481124"/>
            <a:chOff x="7962423" y="3227043"/>
            <a:chExt cx="1082745" cy="641498"/>
          </a:xfrm>
        </p:grpSpPr>
        <p:sp>
          <p:nvSpPr>
            <p:cNvPr id="313" name="Left Arrow 312"/>
            <p:cNvSpPr/>
            <p:nvPr/>
          </p:nvSpPr>
          <p:spPr>
            <a:xfrm rot="10800000">
              <a:off x="7962423" y="3227043"/>
              <a:ext cx="1082745" cy="641498"/>
            </a:xfrm>
            <a:prstGeom prst="leftArrow">
              <a:avLst/>
            </a:prstGeom>
            <a:solidFill>
              <a:srgbClr val="8BBC00"/>
            </a:solidFill>
            <a:ln>
              <a:solidFill>
                <a:srgbClr val="8BB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7984552" y="3293486"/>
              <a:ext cx="926980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/>
                <a:t>Sale</a:t>
              </a:r>
            </a:p>
          </p:txBody>
        </p:sp>
      </p:grpSp>
      <p:sp>
        <p:nvSpPr>
          <p:cNvPr id="275" name="TextBox 274"/>
          <p:cNvSpPr txBox="1"/>
          <p:nvPr/>
        </p:nvSpPr>
        <p:spPr>
          <a:xfrm>
            <a:off x="2176573" y="749994"/>
            <a:ext cx="18690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>
                <a:solidFill>
                  <a:srgbClr val="FFFF00"/>
                </a:solidFill>
              </a:rPr>
              <a:t>Off-farm CO</a:t>
            </a:r>
            <a:r>
              <a:rPr lang="en-CA" sz="1050" baseline="-25000" dirty="0">
                <a:solidFill>
                  <a:srgbClr val="FFFF00"/>
                </a:solidFill>
              </a:rPr>
              <a:t>2</a:t>
            </a:r>
            <a:r>
              <a:rPr lang="en-CA" sz="1050" dirty="0">
                <a:solidFill>
                  <a:srgbClr val="FFFF00"/>
                </a:solidFill>
              </a:rPr>
              <a:t> from production</a:t>
            </a:r>
          </a:p>
        </p:txBody>
      </p:sp>
      <p:cxnSp>
        <p:nvCxnSpPr>
          <p:cNvPr id="318" name="Straight Arrow Connector 317"/>
          <p:cNvCxnSpPr/>
          <p:nvPr/>
        </p:nvCxnSpPr>
        <p:spPr>
          <a:xfrm>
            <a:off x="6741400" y="2727179"/>
            <a:ext cx="768746" cy="198706"/>
          </a:xfrm>
          <a:prstGeom prst="straightConnector1">
            <a:avLst/>
          </a:prstGeom>
          <a:ln w="1111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" name="Arc 320"/>
          <p:cNvSpPr/>
          <p:nvPr/>
        </p:nvSpPr>
        <p:spPr>
          <a:xfrm>
            <a:off x="4120577" y="1491632"/>
            <a:ext cx="4766345" cy="3510389"/>
          </a:xfrm>
          <a:prstGeom prst="arc">
            <a:avLst>
              <a:gd name="adj1" fmla="val 16097596"/>
              <a:gd name="adj2" fmla="val 74360"/>
            </a:avLst>
          </a:prstGeom>
          <a:ln w="190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80" name="Straight Connector 279"/>
          <p:cNvCxnSpPr/>
          <p:nvPr/>
        </p:nvCxnSpPr>
        <p:spPr>
          <a:xfrm>
            <a:off x="7098876" y="2414345"/>
            <a:ext cx="0" cy="903807"/>
          </a:xfrm>
          <a:prstGeom prst="line">
            <a:avLst/>
          </a:prstGeom>
          <a:ln w="762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/>
        </p:nvCxnSpPr>
        <p:spPr>
          <a:xfrm>
            <a:off x="7100928" y="3334820"/>
            <a:ext cx="0" cy="903807"/>
          </a:xfrm>
          <a:prstGeom prst="line">
            <a:avLst/>
          </a:prstGeom>
          <a:ln w="50800" cap="rnd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Rectangle 332"/>
          <p:cNvSpPr/>
          <p:nvPr/>
        </p:nvSpPr>
        <p:spPr>
          <a:xfrm>
            <a:off x="251519" y="3384727"/>
            <a:ext cx="916979" cy="421532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76" name="Picture 31" descr="C:\Users\kroebelr\AppData\Local\Microsoft\Windows\Temporary Internet Files\Content.IE5\H17J9R0L\Plant-with-cob[1]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65" y="3864946"/>
            <a:ext cx="361876" cy="44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" name="Group 193"/>
          <p:cNvGrpSpPr/>
          <p:nvPr/>
        </p:nvGrpSpPr>
        <p:grpSpPr>
          <a:xfrm>
            <a:off x="1168499" y="3384727"/>
            <a:ext cx="1459286" cy="421532"/>
            <a:chOff x="1049543" y="4512970"/>
            <a:chExt cx="1943419" cy="562042"/>
          </a:xfrm>
        </p:grpSpPr>
        <p:sp>
          <p:nvSpPr>
            <p:cNvPr id="283" name="Rectangle 282"/>
            <p:cNvSpPr/>
            <p:nvPr/>
          </p:nvSpPr>
          <p:spPr>
            <a:xfrm>
              <a:off x="1049543" y="4512970"/>
              <a:ext cx="1943419" cy="562042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1115616" y="4557451"/>
              <a:ext cx="1828390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Cropland</a:t>
              </a:r>
            </a:p>
          </p:txBody>
        </p:sp>
      </p:grpSp>
      <p:pic>
        <p:nvPicPr>
          <p:cNvPr id="172" name="Picture 30" descr="C:\Users\kroebelr\AppData\Local\Microsoft\Windows\Temporary Internet Files\Content.IE5\YN4FRKHF\large-wind-mill-166.6-11546[1]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72" y="3452714"/>
            <a:ext cx="1609511" cy="162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6" name="Group 195"/>
          <p:cNvGrpSpPr/>
          <p:nvPr/>
        </p:nvGrpSpPr>
        <p:grpSpPr>
          <a:xfrm>
            <a:off x="7236296" y="2758347"/>
            <a:ext cx="1808875" cy="1109548"/>
            <a:chOff x="7053704" y="3677795"/>
            <a:chExt cx="2126808" cy="1479397"/>
          </a:xfrm>
        </p:grpSpPr>
        <p:grpSp>
          <p:nvGrpSpPr>
            <p:cNvPr id="23" name="Group 22"/>
            <p:cNvGrpSpPr/>
            <p:nvPr/>
          </p:nvGrpSpPr>
          <p:grpSpPr>
            <a:xfrm>
              <a:off x="7053704" y="3677795"/>
              <a:ext cx="2126808" cy="1479397"/>
              <a:chOff x="7017192" y="3449658"/>
              <a:chExt cx="2126808" cy="147939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7148115" y="3449658"/>
                <a:ext cx="1815222" cy="1199559"/>
                <a:chOff x="7166605" y="1615405"/>
                <a:chExt cx="1815222" cy="1199559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7380312" y="1662312"/>
                  <a:ext cx="1336151" cy="1064927"/>
                  <a:chOff x="813183" y="2883645"/>
                  <a:chExt cx="2128239" cy="1585720"/>
                </a:xfrm>
              </p:grpSpPr>
              <p:pic>
                <p:nvPicPr>
                  <p:cNvPr id="33" name="Picture 4" descr="C:\Users\kroebelr\AppData\Local\Microsoft\Windows\Temporary Internet Files\Content.IE5\VAR5590Q\2249220370_c67df8d943[1].jpg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91214" y="2883645"/>
                    <a:ext cx="935344" cy="104158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1" name="Picture 3" descr="C:\Users\kroebelr\AppData\Local\Microsoft\Windows\Temporary Internet Files\Content.IE5\H17J9R0L\10675-illustration-of-a-cartoon-cow-pv[1].png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49244" y="3344621"/>
                    <a:ext cx="992178" cy="112474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" name="Picture 6" descr="C:\Users\kroebelr\AppData\Local\Microsoft\Windows\Temporary Internet Files\Content.IE5\HOTIX491\lemmling-Cartoon-sheep[1].png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13183" y="3252270"/>
                    <a:ext cx="1126898" cy="117283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1033" name="Picture 9" descr="C:\Users\kroebelr\AppData\Local\Microsoft\Windows\Temporary Internet Files\Content.IE5\HOTIX491\grass4[1].png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66605" y="1615405"/>
                  <a:ext cx="1815222" cy="119955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1" name="Picture 18" descr="C:\Users\kroebelr\AppData\Local\Microsoft\Windows\Temporary Internet Files\Content.IE5\VABUUKB2\Picket_Fence_Spring_Green[1].png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 flipV="1">
                <a:off x="7017192" y="4192436"/>
                <a:ext cx="2126808" cy="7366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5" name="TextBox 194"/>
            <p:cNvSpPr txBox="1"/>
            <p:nvPr/>
          </p:nvSpPr>
          <p:spPr>
            <a:xfrm>
              <a:off x="7332601" y="4603617"/>
              <a:ext cx="155431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Pasture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72953" y="1842099"/>
            <a:ext cx="1822783" cy="1513415"/>
            <a:chOff x="5901423" y="1667926"/>
            <a:chExt cx="2237843" cy="2017886"/>
          </a:xfrm>
          <a:scene3d>
            <a:camera prst="orthographicFront">
              <a:rot lat="0" lon="10800000" rev="0"/>
            </a:camera>
            <a:lightRig rig="threePt" dir="t"/>
          </a:scene3d>
        </p:grpSpPr>
        <p:pic>
          <p:nvPicPr>
            <p:cNvPr id="1043" name="Picture 19" descr="C:\Users\kroebelr\AppData\Local\Microsoft\Windows\Temporary Internet Files\Content.IE5\HOTIX491\17479-illustration-of-trees-pv[1]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1423" y="1667926"/>
              <a:ext cx="941553" cy="1024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9" descr="C:\Users\kroebelr\AppData\Local\Microsoft\Windows\Temporary Internet Files\Content.IE5\HOTIX491\17479-illustration-of-trees-pv[1]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599" y="2132024"/>
              <a:ext cx="941553" cy="1024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9" descr="C:\Users\kroebelr\AppData\Local\Microsoft\Windows\Temporary Internet Files\Content.IE5\HOTIX491\17479-illustration-of-trees-pv[1].pn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7713" y="2661701"/>
              <a:ext cx="941553" cy="1024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68" name="TextBox 1067"/>
          <p:cNvSpPr txBox="1"/>
          <p:nvPr/>
        </p:nvSpPr>
        <p:spPr>
          <a:xfrm rot="19335431">
            <a:off x="716940" y="2402762"/>
            <a:ext cx="128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/>
              <a:t>Shelterbelt</a:t>
            </a:r>
          </a:p>
        </p:txBody>
      </p:sp>
    </p:spTree>
    <p:extLst>
      <p:ext uri="{BB962C8B-B14F-4D97-AF65-F5344CB8AC3E}">
        <p14:creationId xmlns:p14="http://schemas.microsoft.com/office/powerpoint/2010/main" val="69919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1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8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6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/>
      <p:bldP spid="215" grpId="1" animBg="1"/>
      <p:bldP spid="4" grpId="0" animBg="1"/>
      <p:bldP spid="282" grpId="0" animBg="1"/>
      <p:bldP spid="190" grpId="0" animBg="1"/>
      <p:bldP spid="161" grpId="0" animBg="1"/>
      <p:bldP spid="161" grpId="1" animBg="1"/>
      <p:bldP spid="1025" grpId="0"/>
      <p:bldP spid="150" grpId="0"/>
      <p:bldP spid="150" grpId="1"/>
      <p:bldP spid="155" grpId="0" animBg="1"/>
      <p:bldP spid="155" grpId="1" animBg="1"/>
      <p:bldP spid="175" grpId="0" animBg="1"/>
      <p:bldP spid="222" grpId="0" animBg="1"/>
      <p:bldP spid="222" grpId="1" animBg="1"/>
      <p:bldP spid="186" grpId="0" animBg="1"/>
      <p:bldP spid="186" grpId="1" animBg="1"/>
      <p:bldP spid="188" grpId="0" animBg="1"/>
      <p:bldP spid="189" grpId="0"/>
      <p:bldP spid="1057" grpId="0" animBg="1"/>
      <p:bldP spid="1057" grpId="1" animBg="1"/>
      <p:bldP spid="1057" grpId="2" animBg="1"/>
      <p:bldP spid="1062" grpId="0" animBg="1"/>
      <p:bldP spid="1063" grpId="0"/>
      <p:bldP spid="1073" grpId="0" animBg="1"/>
      <p:bldP spid="1073" grpId="1" animBg="1"/>
      <p:bldP spid="250" grpId="0" animBg="1"/>
      <p:bldP spid="250" grpId="1" animBg="1"/>
      <p:bldP spid="264" grpId="0" animBg="1"/>
      <p:bldP spid="275" grpId="0"/>
      <p:bldP spid="321" grpId="0" animBg="1"/>
      <p:bldP spid="321" grpId="1" animBg="1"/>
      <p:bldP spid="333" grpId="0" animBg="1"/>
      <p:bldP spid="10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BF1766-B76F-4BB0-B5DB-B69609F16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014" y="840885"/>
            <a:ext cx="6892627" cy="40633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A107B4-60A0-4ECA-80F2-BBD3C88B1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91DE9-C276-4ED3-B34E-47EEFCD18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D707-54DF-4786-B86C-17C1F8949531}" type="slidenum">
              <a:rPr lang="en-CA" smtClean="0"/>
              <a:t>20</a:t>
            </a:fld>
            <a:endParaRPr lang="en-CA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BD5965F-5B6B-4C08-B63A-9A3AA57A17AB}"/>
              </a:ext>
            </a:extLst>
          </p:cNvPr>
          <p:cNvGrpSpPr/>
          <p:nvPr/>
        </p:nvGrpSpPr>
        <p:grpSpPr>
          <a:xfrm>
            <a:off x="-89781" y="868154"/>
            <a:ext cx="9056216" cy="4036032"/>
            <a:chOff x="-89780" y="868154"/>
            <a:chExt cx="9056216" cy="4036032"/>
          </a:xfrm>
        </p:grpSpPr>
        <p:graphicFrame>
          <p:nvGraphicFramePr>
            <p:cNvPr id="5" name="Chart 8">
              <a:extLst>
                <a:ext uri="{FF2B5EF4-FFF2-40B4-BE49-F238E27FC236}">
                  <a16:creationId xmlns:a16="http://schemas.microsoft.com/office/drawing/2014/main" id="{46CE8CE0-A893-4242-BB4B-682FDDC340C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77393527"/>
                </p:ext>
              </p:extLst>
            </p:nvPr>
          </p:nvGraphicFramePr>
          <p:xfrm>
            <a:off x="1951286" y="1567021"/>
            <a:ext cx="4974084" cy="3337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Chart" r:id="rId4" imgW="8236410" imgH="5523455" progId="Excel.Chart.8">
                    <p:embed/>
                  </p:oleObj>
                </mc:Choice>
                <mc:Fallback>
                  <p:oleObj name="Chart" r:id="rId4" imgW="8236410" imgH="5523455" progId="Excel.Chart.8">
                    <p:embed/>
                    <p:pic>
                      <p:nvPicPr>
                        <p:cNvPr id="5" name="Chart 8">
                          <a:extLst>
                            <a:ext uri="{FF2B5EF4-FFF2-40B4-BE49-F238E27FC236}">
                              <a16:creationId xmlns:a16="http://schemas.microsoft.com/office/drawing/2014/main" id="{46CE8CE0-A893-4242-BB4B-682FDDC340CC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1286" y="1567021"/>
                          <a:ext cx="4974084" cy="33371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3373C19-6C5B-4FA5-B54A-91E216EE21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430803" y="2977138"/>
              <a:ext cx="26409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dirty="0">
                  <a:solidFill>
                    <a:srgbClr val="000000"/>
                  </a:solidFill>
                  <a:latin typeface="Calibri" panose="020F0502020204030204" pitchFamily="34" charset="0"/>
                </a:rPr>
                <a:t>CH4, g/Kg Forage Intake/d</a:t>
              </a:r>
            </a:p>
          </p:txBody>
        </p:sp>
        <p:sp>
          <p:nvSpPr>
            <p:cNvPr id="7" name="TextBox 1">
              <a:extLst>
                <a:ext uri="{FF2B5EF4-FFF2-40B4-BE49-F238E27FC236}">
                  <a16:creationId xmlns:a16="http://schemas.microsoft.com/office/drawing/2014/main" id="{361EFD8A-D323-4490-829C-82B97F78C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9780" y="868154"/>
              <a:ext cx="9056216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en-US" sz="2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Enteric Methane Emissions (g/Kg of forage intake) </a:t>
              </a:r>
            </a:p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en-US" sz="1800" dirty="0">
                  <a:solidFill>
                    <a:srgbClr val="000000"/>
                  </a:solidFill>
                  <a:latin typeface="Calibri" panose="020F0502020204030204" pitchFamily="34" charset="0"/>
                </a:rPr>
                <a:t>Lower for tannin-containing legumes than for grass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DC1630C8-21F6-499E-BF73-FA9C516DD00C}"/>
              </a:ext>
            </a:extLst>
          </p:cNvPr>
          <p:cNvSpPr/>
          <p:nvPr/>
        </p:nvSpPr>
        <p:spPr>
          <a:xfrm>
            <a:off x="4851636" y="1491630"/>
            <a:ext cx="872492" cy="252028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64004-A08E-475A-AB85-47F7C4AB5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Interested?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4F6BD-3B8D-4F29-A232-7243753CD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031" y="987574"/>
            <a:ext cx="8075240" cy="405353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Download Holos: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www.agr.gc.ca/holos-ghg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Hands-On Holos Workshop:</a:t>
            </a:r>
          </a:p>
          <a:p>
            <a:pPr marL="0" indent="0" algn="ctr">
              <a:buNone/>
            </a:pPr>
            <a:r>
              <a:rPr lang="en-US" b="1" dirty="0"/>
              <a:t>Today, 5-7 pm. </a:t>
            </a:r>
            <a:r>
              <a:rPr lang="en-US" b="1"/>
              <a:t>Refreshments Provided</a:t>
            </a:r>
            <a:endParaRPr lang="en-US" b="1" dirty="0"/>
          </a:p>
          <a:p>
            <a:pPr marL="0" indent="0" algn="ctr">
              <a:buNone/>
            </a:pPr>
            <a:r>
              <a:rPr lang="en-US" dirty="0"/>
              <a:t>UCCC Room 201/202</a:t>
            </a:r>
          </a:p>
          <a:p>
            <a:pPr marL="0" indent="0" algn="ctr">
              <a:buNone/>
            </a:pPr>
            <a:r>
              <a:rPr lang="en-US" dirty="0"/>
              <a:t>*Bring Windows compatible laptop if possible*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DBF7F-A2FD-4E60-A90D-76320695F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D707-54DF-4786-B86C-17C1F8949531}" type="slidenum">
              <a:rPr lang="en-CA" smtClean="0"/>
              <a:t>21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664784-5C76-4D6E-93B6-8FB5B83F58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3" b="6376"/>
          <a:stretch/>
        </p:blipFill>
        <p:spPr>
          <a:xfrm>
            <a:off x="3879785" y="1862213"/>
            <a:ext cx="1384429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33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D707-54DF-4786-B86C-17C1F894953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01902" y="2154700"/>
            <a:ext cx="4385631" cy="2141040"/>
            <a:chOff x="827182" y="2028429"/>
            <a:chExt cx="4720043" cy="2141040"/>
          </a:xfrm>
        </p:grpSpPr>
        <p:sp>
          <p:nvSpPr>
            <p:cNvPr id="40" name="Rectangle 4"/>
            <p:cNvSpPr>
              <a:spLocks noChangeArrowheads="1"/>
            </p:cNvSpPr>
            <p:nvPr/>
          </p:nvSpPr>
          <p:spPr bwMode="auto">
            <a:xfrm>
              <a:off x="1153383" y="2028429"/>
              <a:ext cx="4393842" cy="20928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CA" sz="1400" dirty="0">
                  <a:solidFill>
                    <a:prstClr val="black"/>
                  </a:solidFill>
                </a:rPr>
                <a:t>Roland </a:t>
              </a:r>
              <a:r>
                <a:rPr lang="en-CA" sz="1400" dirty="0" err="1">
                  <a:solidFill>
                    <a:prstClr val="black"/>
                  </a:solidFill>
                </a:rPr>
                <a:t>Kroebel</a:t>
              </a:r>
              <a:endParaRPr lang="en-CA" sz="1400" dirty="0">
                <a:solidFill>
                  <a:prstClr val="black"/>
                </a:solidFill>
              </a:endParaRPr>
            </a:p>
            <a:p>
              <a:br>
                <a:rPr lang="en-CA" sz="1400" dirty="0">
                  <a:solidFill>
                    <a:prstClr val="black"/>
                  </a:solidFill>
                </a:rPr>
              </a:br>
              <a:r>
                <a:rPr lang="en-CA" sz="1400" dirty="0">
                  <a:solidFill>
                    <a:prstClr val="black"/>
                  </a:solidFill>
                </a:rPr>
                <a:t>            +1 (403) 317-3434</a:t>
              </a:r>
            </a:p>
            <a:p>
              <a:br>
                <a:rPr lang="en-CA" sz="1400" dirty="0">
                  <a:solidFill>
                    <a:prstClr val="black"/>
                  </a:solidFill>
                </a:rPr>
              </a:br>
              <a:r>
                <a:rPr lang="en-CA" sz="1400" dirty="0">
                  <a:solidFill>
                    <a:prstClr val="black"/>
                  </a:solidFill>
                </a:rPr>
                <a:t>             </a:t>
              </a:r>
              <a:r>
                <a:rPr lang="en-CA" sz="1400" dirty="0">
                  <a:solidFill>
                    <a:prstClr val="black"/>
                  </a:solidFill>
                  <a:hlinkClick r:id="rId3" tooltip="Email: Kroebel, Roland, Ph.D."/>
                </a:rPr>
                <a:t>roland.kroebel@canada.ca</a:t>
              </a:r>
              <a:r>
                <a:rPr lang="en-CA" sz="1400" dirty="0">
                  <a:solidFill>
                    <a:prstClr val="black"/>
                  </a:solidFill>
                </a:rPr>
                <a:t> / </a:t>
              </a:r>
              <a:r>
                <a:rPr lang="en-CA" sz="1400" dirty="0">
                  <a:solidFill>
                    <a:prstClr val="black"/>
                  </a:solidFill>
                  <a:ea typeface="ＭＳ Ｐゴシック" pitchFamily="48" charset="-128"/>
                  <a:hlinkClick r:id="rId4"/>
                </a:rPr>
                <a:t>holos@canada.ca</a:t>
              </a:r>
              <a:endParaRPr lang="en-CA" sz="1400" dirty="0">
                <a:solidFill>
                  <a:prstClr val="black"/>
                </a:solidFill>
              </a:endParaRPr>
            </a:p>
            <a:p>
              <a:endParaRPr lang="en-US" sz="1400" dirty="0">
                <a:solidFill>
                  <a:prstClr val="black"/>
                </a:solidFill>
              </a:endParaRPr>
            </a:p>
            <a:p>
              <a:r>
                <a:rPr lang="en-US" sz="1400" dirty="0">
                  <a:solidFill>
                    <a:prstClr val="black"/>
                  </a:solidFill>
                </a:rPr>
                <a:t>            @</a:t>
              </a:r>
              <a:r>
                <a:rPr lang="en-US" sz="1400" dirty="0" err="1">
                  <a:solidFill>
                    <a:prstClr val="black"/>
                  </a:solidFill>
                </a:rPr>
                <a:t>roland_kroebel</a:t>
              </a:r>
              <a:r>
                <a:rPr lang="en-US" sz="1400" dirty="0">
                  <a:solidFill>
                    <a:prstClr val="black"/>
                  </a:solidFill>
                </a:rPr>
                <a:t> / </a:t>
              </a:r>
              <a:r>
                <a:rPr lang="en-CA" sz="1400" dirty="0">
                  <a:solidFill>
                    <a:prstClr val="black"/>
                  </a:solidFill>
                  <a:ea typeface="ＭＳ Ｐゴシック" pitchFamily="48" charset="-128"/>
                </a:rPr>
                <a:t>@</a:t>
              </a:r>
              <a:r>
                <a:rPr lang="en-CA" sz="1400" dirty="0" err="1">
                  <a:solidFill>
                    <a:prstClr val="black"/>
                  </a:solidFill>
                  <a:ea typeface="ＭＳ Ｐゴシック" pitchFamily="48" charset="-128"/>
                </a:rPr>
                <a:t>AAFC_Holos</a:t>
              </a:r>
              <a:endParaRPr lang="en-US" sz="1400" dirty="0">
                <a:solidFill>
                  <a:prstClr val="black"/>
                </a:solidFill>
              </a:endParaRPr>
            </a:p>
            <a:p>
              <a:endParaRPr lang="en-US" dirty="0">
                <a:solidFill>
                  <a:prstClr val="black"/>
                </a:solidFill>
              </a:endParaRPr>
            </a:p>
            <a:p>
              <a:r>
                <a:rPr lang="en-US" sz="1400" dirty="0">
                  <a:solidFill>
                    <a:prstClr val="black"/>
                  </a:solidFill>
                </a:rPr>
                <a:t>             https://ca.linkedin.com/in/rkroebel</a:t>
              </a:r>
            </a:p>
          </p:txBody>
        </p:sp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073" y="3219822"/>
              <a:ext cx="517599" cy="517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937" y="3737421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937" y="2355726"/>
              <a:ext cx="504056" cy="441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182" y="2823817"/>
              <a:ext cx="792490" cy="411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898AFF0-7D5B-49EF-A6A7-F49F48E4DC3C}"/>
              </a:ext>
            </a:extLst>
          </p:cNvPr>
          <p:cNvGrpSpPr/>
          <p:nvPr/>
        </p:nvGrpSpPr>
        <p:grpSpPr>
          <a:xfrm>
            <a:off x="4532862" y="2158735"/>
            <a:ext cx="4301080" cy="1513454"/>
            <a:chOff x="854250" y="1784722"/>
            <a:chExt cx="4629045" cy="1513454"/>
          </a:xfrm>
        </p:grpSpPr>
        <p:sp>
          <p:nvSpPr>
            <p:cNvPr id="47" name="Rectangle 4">
              <a:extLst>
                <a:ext uri="{FF2B5EF4-FFF2-40B4-BE49-F238E27FC236}">
                  <a16:creationId xmlns:a16="http://schemas.microsoft.com/office/drawing/2014/main" id="{EE4E5430-FC7F-47E0-86BC-55D2C5BD4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453" y="1784722"/>
              <a:ext cx="4393842" cy="144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CA" sz="1400" dirty="0">
                  <a:solidFill>
                    <a:prstClr val="black"/>
                  </a:solidFill>
                </a:rPr>
                <a:t>Katie Slebodnik</a:t>
              </a:r>
            </a:p>
            <a:p>
              <a:endParaRPr lang="en-CA" sz="1400" dirty="0">
                <a:solidFill>
                  <a:prstClr val="black"/>
                </a:solidFill>
              </a:endParaRPr>
            </a:p>
            <a:p>
              <a:br>
                <a:rPr lang="en-CA" sz="1400" dirty="0">
                  <a:solidFill>
                    <a:prstClr val="black"/>
                  </a:solidFill>
                </a:rPr>
              </a:br>
              <a:r>
                <a:rPr lang="en-CA" sz="1400" dirty="0">
                  <a:solidFill>
                    <a:prstClr val="black"/>
                  </a:solidFill>
                </a:rPr>
                <a:t>             </a:t>
              </a:r>
              <a:r>
                <a:rPr lang="en-CA" sz="1400" dirty="0">
                  <a:solidFill>
                    <a:prstClr val="black"/>
                  </a:solidFill>
                  <a:hlinkClick r:id="rId9"/>
                </a:rPr>
                <a:t>Kathryn.Slebodnik@aggiemail.usu.edu</a:t>
              </a:r>
              <a:endParaRPr lang="en-CA" sz="1400" dirty="0">
                <a:solidFill>
                  <a:prstClr val="black"/>
                </a:solidFill>
              </a:endParaRPr>
            </a:p>
            <a:p>
              <a:endParaRPr lang="en-US" dirty="0">
                <a:solidFill>
                  <a:prstClr val="black"/>
                </a:solidFill>
              </a:endParaRPr>
            </a:p>
            <a:p>
              <a:r>
                <a:rPr lang="en-US" sz="1400" dirty="0">
                  <a:solidFill>
                    <a:prstClr val="black"/>
                  </a:solidFill>
                </a:rPr>
                <a:t>             </a:t>
              </a:r>
              <a:r>
                <a:rPr lang="en-US" sz="1200" dirty="0">
                  <a:solidFill>
                    <a:prstClr val="black"/>
                  </a:solidFill>
                </a:rPr>
                <a:t>https://www.linkedin.com/in/kathryn-slebodnik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pic>
          <p:nvPicPr>
            <p:cNvPr id="51" name="Picture 3">
              <a:extLst>
                <a:ext uri="{FF2B5EF4-FFF2-40B4-BE49-F238E27FC236}">
                  <a16:creationId xmlns:a16="http://schemas.microsoft.com/office/drawing/2014/main" id="{E84501BC-8732-42F0-A60D-8FA603FA34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455" y="2866128"/>
              <a:ext cx="43204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5">
              <a:extLst>
                <a:ext uri="{FF2B5EF4-FFF2-40B4-BE49-F238E27FC236}">
                  <a16:creationId xmlns:a16="http://schemas.microsoft.com/office/drawing/2014/main" id="{AF1E405E-A15F-4641-A479-DAE341CD0A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250" y="2376788"/>
              <a:ext cx="792491" cy="411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54C2B59-C8DE-403C-873F-EDD4513338AE}"/>
              </a:ext>
            </a:extLst>
          </p:cNvPr>
          <p:cNvSpPr/>
          <p:nvPr/>
        </p:nvSpPr>
        <p:spPr>
          <a:xfrm>
            <a:off x="95262" y="4335945"/>
            <a:ext cx="88752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/>
              <a:t>This material is based upon work that is supported by the National Institute of Food and Agriculture, U.S. Department of Agriculture, under award number 2017-38640-26913 through the Western Sustainable Agriculture Research and Education program under subaward number GW18-156. USDA is an equal opportunity employer and service provider.</a:t>
            </a:r>
            <a:r>
              <a:rPr lang="en-US" sz="300" i="1" dirty="0"/>
              <a:t> </a:t>
            </a:r>
            <a:r>
              <a:rPr lang="en-US" sz="1050" i="1" dirty="0"/>
              <a:t>Any opinions, findings, conclusions, or recommendations expressed in this publication are those of the author(s) and do not necessarily reflect the view of the U.S. Department of Agriculture.</a:t>
            </a:r>
            <a:endParaRPr lang="en-US" sz="105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AE780ED-BE74-49CC-A5A3-FB26F74DB712}"/>
              </a:ext>
            </a:extLst>
          </p:cNvPr>
          <p:cNvGrpSpPr/>
          <p:nvPr/>
        </p:nvGrpSpPr>
        <p:grpSpPr>
          <a:xfrm>
            <a:off x="1691680" y="-341843"/>
            <a:ext cx="5431490" cy="3043336"/>
            <a:chOff x="134782" y="339502"/>
            <a:chExt cx="8132368" cy="4027552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CE2C1A4-A180-4513-B5E3-128FB8BF5A2E}"/>
                </a:ext>
              </a:extLst>
            </p:cNvPr>
            <p:cNvSpPr/>
            <p:nvPr/>
          </p:nvSpPr>
          <p:spPr>
            <a:xfrm>
              <a:off x="4951838" y="2753793"/>
              <a:ext cx="2757312" cy="671974"/>
            </a:xfrm>
            <a:prstGeom prst="rect">
              <a:avLst/>
            </a:prstGeom>
            <a:gradFill flip="none" rotWithShape="1">
              <a:gsLst>
                <a:gs pos="0">
                  <a:srgbClr val="FDEE91"/>
                </a:gs>
                <a:gs pos="50000">
                  <a:srgbClr val="FCDD20"/>
                </a:gs>
                <a:gs pos="100000">
                  <a:srgbClr val="CFB203"/>
                </a:gs>
              </a:gsLst>
              <a:lin ang="5400000" scaled="1"/>
              <a:tileRect/>
            </a:gradFill>
            <a:ln>
              <a:noFill/>
            </a:ln>
            <a:scene3d>
              <a:camera prst="orthographicFront">
                <a:rot lat="30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54" name="AutoShape 3">
              <a:extLst>
                <a:ext uri="{FF2B5EF4-FFF2-40B4-BE49-F238E27FC236}">
                  <a16:creationId xmlns:a16="http://schemas.microsoft.com/office/drawing/2014/main" id="{EEFB5B46-A68B-4495-9148-11742D8F821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07258" y="1909805"/>
              <a:ext cx="6301895" cy="1580046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prstClr val="black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393CEE9-8392-44DB-B3B9-2BE997499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382" y="700078"/>
              <a:ext cx="2301712" cy="33806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none" lIns="0" tIns="0" rIns="0" bIns="0" numCol="1" anchor="b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600" b="1" dirty="0">
                  <a:ln w="25400">
                    <a:solidFill>
                      <a:prstClr val="black"/>
                    </a:solidFill>
                  </a:ln>
                  <a:pattFill prst="horzBrick">
                    <a:fgClr>
                      <a:srgbClr val="C0504D">
                        <a:lumMod val="75000"/>
                      </a:srgbClr>
                    </a:fgClr>
                    <a:bgClr>
                      <a:srgbClr val="FF8989"/>
                    </a:bgClr>
                  </a:pattFill>
                  <a:latin typeface="HelveticaNeueLT Std Med" pitchFamily="34" charset="0"/>
                  <a:cs typeface="Arial" pitchFamily="34" charset="0"/>
                </a:rPr>
                <a:t>H</a:t>
              </a:r>
              <a:endParaRPr lang="en-US" sz="3200" dirty="0">
                <a:ln w="25400">
                  <a:solidFill>
                    <a:prstClr val="black"/>
                  </a:solidFill>
                </a:ln>
                <a:pattFill prst="horzBrick">
                  <a:fgClr>
                    <a:srgbClr val="C0504D">
                      <a:lumMod val="75000"/>
                    </a:srgbClr>
                  </a:fgClr>
                  <a:bgClr>
                    <a:srgbClr val="FF8989"/>
                  </a:bgClr>
                </a:patt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D3C9805-B746-4EB7-9769-8E4BBCC58D02}"/>
                </a:ext>
              </a:extLst>
            </p:cNvPr>
            <p:cNvGrpSpPr/>
            <p:nvPr/>
          </p:nvGrpSpPr>
          <p:grpSpPr>
            <a:xfrm>
              <a:off x="2433706" y="2219262"/>
              <a:ext cx="1606473" cy="1017935"/>
              <a:chOff x="1345068" y="398410"/>
              <a:chExt cx="719528" cy="870350"/>
            </a:xfrm>
            <a:scene3d>
              <a:camera prst="orthographicFront">
                <a:rot lat="3000000" lon="0" rev="0"/>
              </a:camera>
              <a:lightRig rig="threePt" dir="t"/>
            </a:scene3d>
          </p:grpSpPr>
          <p:sp>
            <p:nvSpPr>
              <p:cNvPr id="82" name="Freeform 6">
                <a:extLst>
                  <a:ext uri="{FF2B5EF4-FFF2-40B4-BE49-F238E27FC236}">
                    <a16:creationId xmlns:a16="http://schemas.microsoft.com/office/drawing/2014/main" id="{C8616567-2236-43F3-96E9-942698D0AB9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5400000">
                <a:off x="1352926" y="557091"/>
                <a:ext cx="703811" cy="719528"/>
              </a:xfrm>
              <a:custGeom>
                <a:avLst/>
                <a:gdLst>
                  <a:gd name="T0" fmla="*/ 0 w 129"/>
                  <a:gd name="T1" fmla="*/ 64 h 129"/>
                  <a:gd name="T2" fmla="*/ 65 w 129"/>
                  <a:gd name="T3" fmla="*/ 129 h 129"/>
                  <a:gd name="T4" fmla="*/ 129 w 129"/>
                  <a:gd name="T5" fmla="*/ 64 h 129"/>
                  <a:gd name="T6" fmla="*/ 65 w 129"/>
                  <a:gd name="T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9" h="129">
                    <a:moveTo>
                      <a:pt x="0" y="64"/>
                    </a:moveTo>
                    <a:cubicBezTo>
                      <a:pt x="0" y="100"/>
                      <a:pt x="29" y="129"/>
                      <a:pt x="65" y="129"/>
                    </a:cubicBezTo>
                    <a:cubicBezTo>
                      <a:pt x="100" y="129"/>
                      <a:pt x="129" y="100"/>
                      <a:pt x="129" y="64"/>
                    </a:cubicBezTo>
                    <a:cubicBezTo>
                      <a:pt x="129" y="29"/>
                      <a:pt x="100" y="0"/>
                      <a:pt x="65" y="0"/>
                    </a:cubicBezTo>
                  </a:path>
                </a:pathLst>
              </a:custGeom>
              <a:noFill/>
              <a:ln w="139700" cap="sq" cmpd="dbl">
                <a:solidFill>
                  <a:schemeClr val="tx1"/>
                </a:solidFill>
                <a:prstDash val="solid"/>
                <a:round/>
                <a:headEnd type="none" w="sm" len="sm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</a:bodyPr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83">
                <a:extLst>
                  <a:ext uri="{FF2B5EF4-FFF2-40B4-BE49-F238E27FC236}">
                    <a16:creationId xmlns:a16="http://schemas.microsoft.com/office/drawing/2014/main" id="{A2525B43-7A80-4D3C-A8B8-5D7EB064EA7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10800000">
                <a:off x="1619672" y="398410"/>
                <a:ext cx="221540" cy="352514"/>
              </a:xfrm>
              <a:custGeom>
                <a:avLst/>
                <a:gdLst>
                  <a:gd name="T0" fmla="*/ 140 w 140"/>
                  <a:gd name="T1" fmla="*/ 0 h 131"/>
                  <a:gd name="T2" fmla="*/ 0 w 140"/>
                  <a:gd name="T3" fmla="*/ 66 h 131"/>
                  <a:gd name="T4" fmla="*/ 140 w 140"/>
                  <a:gd name="T5" fmla="*/ 131 h 131"/>
                  <a:gd name="T6" fmla="*/ 140 w 140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131">
                    <a:moveTo>
                      <a:pt x="140" y="0"/>
                    </a:moveTo>
                    <a:lnTo>
                      <a:pt x="0" y="66"/>
                    </a:lnTo>
                    <a:lnTo>
                      <a:pt x="140" y="131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anchor="b" anchorCtr="0" compatLnSpc="1">
                <a:prstTxWarp prst="textNoShape">
                  <a:avLst/>
                </a:prstTxWarp>
              </a:bodyPr>
              <a:lstStyle/>
              <a:p>
                <a:endParaRPr lang="en-CA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7" name="Freeform 10">
              <a:extLst>
                <a:ext uri="{FF2B5EF4-FFF2-40B4-BE49-F238E27FC236}">
                  <a16:creationId xmlns:a16="http://schemas.microsoft.com/office/drawing/2014/main" id="{67B831B0-2808-44ED-AA53-E0A424043C8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253034" y="-73775"/>
              <a:ext cx="372366" cy="2608870"/>
            </a:xfrm>
            <a:custGeom>
              <a:avLst/>
              <a:gdLst>
                <a:gd name="T0" fmla="*/ 140 w 140"/>
                <a:gd name="T1" fmla="*/ 0 h 131"/>
                <a:gd name="T2" fmla="*/ 0 w 140"/>
                <a:gd name="T3" fmla="*/ 66 h 131"/>
                <a:gd name="T4" fmla="*/ 140 w 140"/>
                <a:gd name="T5" fmla="*/ 131 h 131"/>
                <a:gd name="T6" fmla="*/ 140 w 140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1">
                  <a:moveTo>
                    <a:pt x="140" y="0"/>
                  </a:moveTo>
                  <a:lnTo>
                    <a:pt x="0" y="66"/>
                  </a:lnTo>
                  <a:lnTo>
                    <a:pt x="140" y="131"/>
                  </a:lnTo>
                  <a:lnTo>
                    <a:pt x="140" y="0"/>
                  </a:lnTo>
                  <a:close/>
                </a:path>
              </a:pathLst>
            </a:custGeom>
            <a:pattFill prst="horzBrick">
              <a:fgClr>
                <a:schemeClr val="accent6">
                  <a:lumMod val="50000"/>
                </a:schemeClr>
              </a:fgClr>
              <a:bgClr>
                <a:schemeClr val="accent6">
                  <a:lumMod val="40000"/>
                  <a:lumOff val="60000"/>
                </a:schemeClr>
              </a:bgClr>
            </a:pattFill>
            <a:ln w="317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prstClr val="black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0140D75-EEBE-43A7-B075-392C9ABD4805}"/>
                </a:ext>
              </a:extLst>
            </p:cNvPr>
            <p:cNvSpPr/>
            <p:nvPr/>
          </p:nvSpPr>
          <p:spPr>
            <a:xfrm>
              <a:off x="1142289" y="2569965"/>
              <a:ext cx="414802" cy="86840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76350A1-6624-4591-B170-5E88E3D467E2}"/>
                </a:ext>
              </a:extLst>
            </p:cNvPr>
            <p:cNvSpPr/>
            <p:nvPr/>
          </p:nvSpPr>
          <p:spPr>
            <a:xfrm>
              <a:off x="968154" y="1451628"/>
              <a:ext cx="853980" cy="7676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white"/>
                </a:solidFill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FDACDE1-5F46-4843-9C49-B7749502C16F}"/>
                </a:ext>
              </a:extLst>
            </p:cNvPr>
            <p:cNvCxnSpPr>
              <a:stCxn id="59" idx="0"/>
              <a:endCxn id="59" idx="2"/>
            </p:cNvCxnSpPr>
            <p:nvPr/>
          </p:nvCxnSpPr>
          <p:spPr>
            <a:xfrm>
              <a:off x="1395145" y="1451628"/>
              <a:ext cx="0" cy="76763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AF5B6C0-9BFB-43FF-AA1A-AD500942140B}"/>
                </a:ext>
              </a:extLst>
            </p:cNvPr>
            <p:cNvCxnSpPr>
              <a:stCxn id="59" idx="1"/>
              <a:endCxn id="59" idx="3"/>
            </p:cNvCxnSpPr>
            <p:nvPr/>
          </p:nvCxnSpPr>
          <p:spPr>
            <a:xfrm>
              <a:off x="968154" y="1835446"/>
              <a:ext cx="85398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C2FF461-FA5C-41D3-8ACA-FD6ED5F57017}"/>
                </a:ext>
              </a:extLst>
            </p:cNvPr>
            <p:cNvSpPr/>
            <p:nvPr/>
          </p:nvSpPr>
          <p:spPr>
            <a:xfrm>
              <a:off x="1459164" y="2980367"/>
              <a:ext cx="102076" cy="5347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0AE2B23-96BE-48CA-BA66-DB73A46A606B}"/>
                </a:ext>
              </a:extLst>
            </p:cNvPr>
            <p:cNvSpPr/>
            <p:nvPr/>
          </p:nvSpPr>
          <p:spPr>
            <a:xfrm>
              <a:off x="968154" y="2569965"/>
              <a:ext cx="172551" cy="8684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D7EB97A-9AF1-4DAB-8E1A-2ACC46D68B3C}"/>
                </a:ext>
              </a:extLst>
            </p:cNvPr>
            <p:cNvSpPr/>
            <p:nvPr/>
          </p:nvSpPr>
          <p:spPr>
            <a:xfrm>
              <a:off x="1553051" y="2569965"/>
              <a:ext cx="277621" cy="8684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FF12B85-9E7B-4B29-BDCE-F01CEAC8B4AC}"/>
                </a:ext>
              </a:extLst>
            </p:cNvPr>
            <p:cNvSpPr/>
            <p:nvPr userDrawn="1"/>
          </p:nvSpPr>
          <p:spPr>
            <a:xfrm>
              <a:off x="4880860" y="2259229"/>
              <a:ext cx="2875051" cy="684278"/>
            </a:xfrm>
            <a:prstGeom prst="rect">
              <a:avLst/>
            </a:prstGeom>
            <a:gradFill flip="none" rotWithShape="1">
              <a:gsLst>
                <a:gs pos="0">
                  <a:srgbClr val="DDEBCF">
                    <a:alpha val="50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8100000" scaled="1"/>
              <a:tileRect/>
            </a:gradFill>
            <a:ln>
              <a:noFill/>
            </a:ln>
            <a:scene3d>
              <a:camera prst="orthographicFront">
                <a:rot lat="36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E5010971-D88B-4375-BC33-63518BC102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10777" y="1018386"/>
              <a:ext cx="1558119" cy="30623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360000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b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9900" b="1" dirty="0">
                  <a:ln w="25400">
                    <a:solidFill>
                      <a:prstClr val="black"/>
                    </a:solidFill>
                  </a:ln>
                  <a:blipFill dpi="0" rotWithShape="1">
                    <a:blip r:embed="rId10"/>
                    <a:srcRect/>
                    <a:tile tx="0" ty="0" sx="100000" sy="100000" flip="none" algn="tl"/>
                  </a:blipFill>
                  <a:latin typeface="HelveticaNeueLT Std Med" pitchFamily="34" charset="0"/>
                  <a:cs typeface="Arial" pitchFamily="34" charset="0"/>
                </a:rPr>
                <a:t>L</a:t>
              </a:r>
              <a:endParaRPr lang="en-US" sz="3600" dirty="0">
                <a:ln w="25400">
                  <a:solidFill>
                    <a:prstClr val="black"/>
                  </a:solidFill>
                </a:ln>
                <a:blipFill dpi="0" rotWithShape="1">
                  <a:blip r:embed="rId10"/>
                  <a:srcRect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E59DBD15-AF97-436A-BDBB-60BBD77CA5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 rot="19594718">
              <a:off x="6846888" y="1812509"/>
              <a:ext cx="1420262" cy="255454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493643" lon="19084200" rev="19752605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b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600" b="1" dirty="0">
                  <a:ln w="25400">
                    <a:solidFill>
                      <a:prstClr val="black"/>
                    </a:solidFill>
                  </a:ln>
                  <a:blipFill>
                    <a:blip r:embed="rId11"/>
                    <a:tile tx="0" ty="0" sx="100000" sy="100000" flip="none" algn="tl"/>
                  </a:blipFill>
                  <a:latin typeface="HelveticaNeueLT Std Med" pitchFamily="34" charset="0"/>
                  <a:cs typeface="Arial" pitchFamily="34" charset="0"/>
                </a:rPr>
                <a:t>S</a:t>
              </a:r>
              <a:endParaRPr lang="en-US" sz="16600" dirty="0">
                <a:ln w="25400">
                  <a:solidFill>
                    <a:prstClr val="black"/>
                  </a:solidFill>
                </a:ln>
                <a:blipFill>
                  <a:blip r:embed="rId11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8" name="Picture 3" descr="C:\Users\KroebelR\AppData\Local\Microsoft\Windows\Temporary Internet Files\Content.IE5\1LSBJK0Z\MC900325594[1].wmf">
              <a:extLst>
                <a:ext uri="{FF2B5EF4-FFF2-40B4-BE49-F238E27FC236}">
                  <a16:creationId xmlns:a16="http://schemas.microsoft.com/office/drawing/2014/main" id="{F12F4CB3-9696-49FE-823D-98E0ACD9079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1349" y="2519821"/>
              <a:ext cx="509369" cy="163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3" descr="C:\Users\KroebelR\AppData\Local\Microsoft\Windows\Temporary Internet Files\Content.IE5\1LSBJK0Z\MC900325594[1].wmf">
              <a:extLst>
                <a:ext uri="{FF2B5EF4-FFF2-40B4-BE49-F238E27FC236}">
                  <a16:creationId xmlns:a16="http://schemas.microsoft.com/office/drawing/2014/main" id="{8491907E-A7F3-4D4B-AD15-0B6066ECF3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6247" y="2445394"/>
              <a:ext cx="509369" cy="163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Freeform 5">
              <a:extLst>
                <a:ext uri="{FF2B5EF4-FFF2-40B4-BE49-F238E27FC236}">
                  <a16:creationId xmlns:a16="http://schemas.microsoft.com/office/drawing/2014/main" id="{4DFE9F8C-EC71-49B8-8D38-6039EFDA8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597" y="2344693"/>
              <a:ext cx="772202" cy="530954"/>
            </a:xfrm>
            <a:custGeom>
              <a:avLst/>
              <a:gdLst>
                <a:gd name="T0" fmla="*/ 27 w 55"/>
                <a:gd name="T1" fmla="*/ 0 h 60"/>
                <a:gd name="T2" fmla="*/ 33 w 55"/>
                <a:gd name="T3" fmla="*/ 11 h 60"/>
                <a:gd name="T4" fmla="*/ 39 w 55"/>
                <a:gd name="T5" fmla="*/ 8 h 60"/>
                <a:gd name="T6" fmla="*/ 36 w 55"/>
                <a:gd name="T7" fmla="*/ 25 h 60"/>
                <a:gd name="T8" fmla="*/ 44 w 55"/>
                <a:gd name="T9" fmla="*/ 17 h 60"/>
                <a:gd name="T10" fmla="*/ 47 w 55"/>
                <a:gd name="T11" fmla="*/ 21 h 60"/>
                <a:gd name="T12" fmla="*/ 54 w 55"/>
                <a:gd name="T13" fmla="*/ 20 h 60"/>
                <a:gd name="T14" fmla="*/ 52 w 55"/>
                <a:gd name="T15" fmla="*/ 29 h 60"/>
                <a:gd name="T16" fmla="*/ 55 w 55"/>
                <a:gd name="T17" fmla="*/ 31 h 60"/>
                <a:gd name="T18" fmla="*/ 41 w 55"/>
                <a:gd name="T19" fmla="*/ 43 h 60"/>
                <a:gd name="T20" fmla="*/ 43 w 55"/>
                <a:gd name="T21" fmla="*/ 48 h 60"/>
                <a:gd name="T22" fmla="*/ 29 w 55"/>
                <a:gd name="T23" fmla="*/ 46 h 60"/>
                <a:gd name="T24" fmla="*/ 29 w 55"/>
                <a:gd name="T25" fmla="*/ 60 h 60"/>
                <a:gd name="T26" fmla="*/ 26 w 55"/>
                <a:gd name="T27" fmla="*/ 60 h 60"/>
                <a:gd name="T28" fmla="*/ 26 w 55"/>
                <a:gd name="T29" fmla="*/ 46 h 60"/>
                <a:gd name="T30" fmla="*/ 12 w 55"/>
                <a:gd name="T31" fmla="*/ 48 h 60"/>
                <a:gd name="T32" fmla="*/ 14 w 55"/>
                <a:gd name="T33" fmla="*/ 43 h 60"/>
                <a:gd name="T34" fmla="*/ 0 w 55"/>
                <a:gd name="T35" fmla="*/ 31 h 60"/>
                <a:gd name="T36" fmla="*/ 3 w 55"/>
                <a:gd name="T37" fmla="*/ 29 h 60"/>
                <a:gd name="T38" fmla="*/ 0 w 55"/>
                <a:gd name="T39" fmla="*/ 20 h 60"/>
                <a:gd name="T40" fmla="*/ 8 w 55"/>
                <a:gd name="T41" fmla="*/ 22 h 60"/>
                <a:gd name="T42" fmla="*/ 10 w 55"/>
                <a:gd name="T43" fmla="*/ 17 h 60"/>
                <a:gd name="T44" fmla="*/ 18 w 55"/>
                <a:gd name="T45" fmla="*/ 24 h 60"/>
                <a:gd name="T46" fmla="*/ 16 w 55"/>
                <a:gd name="T47" fmla="*/ 8 h 60"/>
                <a:gd name="T48" fmla="*/ 22 w 55"/>
                <a:gd name="T49" fmla="*/ 11 h 60"/>
                <a:gd name="T50" fmla="*/ 27 w 55"/>
                <a:gd name="T5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60">
                  <a:moveTo>
                    <a:pt x="27" y="0"/>
                  </a:moveTo>
                  <a:cubicBezTo>
                    <a:pt x="33" y="11"/>
                    <a:pt x="33" y="11"/>
                    <a:pt x="33" y="11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50"/>
                    <a:pt x="27" y="46"/>
                    <a:pt x="26" y="46"/>
                  </a:cubicBezTo>
                  <a:cubicBezTo>
                    <a:pt x="22" y="45"/>
                    <a:pt x="19" y="47"/>
                    <a:pt x="12" y="48"/>
                  </a:cubicBezTo>
                  <a:cubicBezTo>
                    <a:pt x="12" y="48"/>
                    <a:pt x="14" y="44"/>
                    <a:pt x="14" y="43"/>
                  </a:cubicBezTo>
                  <a:cubicBezTo>
                    <a:pt x="13" y="41"/>
                    <a:pt x="0" y="31"/>
                    <a:pt x="0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4F4F"/>
                </a:gs>
                <a:gs pos="10000">
                  <a:srgbClr val="FF2525"/>
                </a:gs>
                <a:gs pos="41000">
                  <a:srgbClr val="C40000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prstClr val="black"/>
                </a:solidFill>
              </a:endParaRPr>
            </a:p>
          </p:txBody>
        </p:sp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29549169-0018-4712-8829-186016FA9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654" y="2268561"/>
              <a:ext cx="772202" cy="530954"/>
            </a:xfrm>
            <a:custGeom>
              <a:avLst/>
              <a:gdLst>
                <a:gd name="T0" fmla="*/ 27 w 55"/>
                <a:gd name="T1" fmla="*/ 0 h 60"/>
                <a:gd name="T2" fmla="*/ 33 w 55"/>
                <a:gd name="T3" fmla="*/ 11 h 60"/>
                <a:gd name="T4" fmla="*/ 39 w 55"/>
                <a:gd name="T5" fmla="*/ 8 h 60"/>
                <a:gd name="T6" fmla="*/ 36 w 55"/>
                <a:gd name="T7" fmla="*/ 25 h 60"/>
                <a:gd name="T8" fmla="*/ 44 w 55"/>
                <a:gd name="T9" fmla="*/ 17 h 60"/>
                <a:gd name="T10" fmla="*/ 47 w 55"/>
                <a:gd name="T11" fmla="*/ 21 h 60"/>
                <a:gd name="T12" fmla="*/ 54 w 55"/>
                <a:gd name="T13" fmla="*/ 20 h 60"/>
                <a:gd name="T14" fmla="*/ 52 w 55"/>
                <a:gd name="T15" fmla="*/ 29 h 60"/>
                <a:gd name="T16" fmla="*/ 55 w 55"/>
                <a:gd name="T17" fmla="*/ 31 h 60"/>
                <a:gd name="T18" fmla="*/ 41 w 55"/>
                <a:gd name="T19" fmla="*/ 43 h 60"/>
                <a:gd name="T20" fmla="*/ 43 w 55"/>
                <a:gd name="T21" fmla="*/ 48 h 60"/>
                <a:gd name="T22" fmla="*/ 29 w 55"/>
                <a:gd name="T23" fmla="*/ 46 h 60"/>
                <a:gd name="T24" fmla="*/ 29 w 55"/>
                <a:gd name="T25" fmla="*/ 60 h 60"/>
                <a:gd name="T26" fmla="*/ 26 w 55"/>
                <a:gd name="T27" fmla="*/ 60 h 60"/>
                <a:gd name="T28" fmla="*/ 26 w 55"/>
                <a:gd name="T29" fmla="*/ 46 h 60"/>
                <a:gd name="T30" fmla="*/ 12 w 55"/>
                <a:gd name="T31" fmla="*/ 48 h 60"/>
                <a:gd name="T32" fmla="*/ 14 w 55"/>
                <a:gd name="T33" fmla="*/ 43 h 60"/>
                <a:gd name="T34" fmla="*/ 0 w 55"/>
                <a:gd name="T35" fmla="*/ 31 h 60"/>
                <a:gd name="T36" fmla="*/ 3 w 55"/>
                <a:gd name="T37" fmla="*/ 29 h 60"/>
                <a:gd name="T38" fmla="*/ 0 w 55"/>
                <a:gd name="T39" fmla="*/ 20 h 60"/>
                <a:gd name="T40" fmla="*/ 8 w 55"/>
                <a:gd name="T41" fmla="*/ 22 h 60"/>
                <a:gd name="T42" fmla="*/ 10 w 55"/>
                <a:gd name="T43" fmla="*/ 17 h 60"/>
                <a:gd name="T44" fmla="*/ 18 w 55"/>
                <a:gd name="T45" fmla="*/ 24 h 60"/>
                <a:gd name="T46" fmla="*/ 16 w 55"/>
                <a:gd name="T47" fmla="*/ 8 h 60"/>
                <a:gd name="T48" fmla="*/ 22 w 55"/>
                <a:gd name="T49" fmla="*/ 11 h 60"/>
                <a:gd name="T50" fmla="*/ 27 w 55"/>
                <a:gd name="T5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60">
                  <a:moveTo>
                    <a:pt x="27" y="0"/>
                  </a:moveTo>
                  <a:cubicBezTo>
                    <a:pt x="33" y="11"/>
                    <a:pt x="33" y="11"/>
                    <a:pt x="33" y="11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50"/>
                    <a:pt x="27" y="46"/>
                    <a:pt x="26" y="46"/>
                  </a:cubicBezTo>
                  <a:cubicBezTo>
                    <a:pt x="22" y="45"/>
                    <a:pt x="19" y="47"/>
                    <a:pt x="12" y="48"/>
                  </a:cubicBezTo>
                  <a:cubicBezTo>
                    <a:pt x="12" y="48"/>
                    <a:pt x="14" y="44"/>
                    <a:pt x="14" y="43"/>
                  </a:cubicBezTo>
                  <a:cubicBezTo>
                    <a:pt x="13" y="41"/>
                    <a:pt x="0" y="31"/>
                    <a:pt x="0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4F4F"/>
                </a:gs>
                <a:gs pos="10000">
                  <a:srgbClr val="FF2525"/>
                </a:gs>
                <a:gs pos="41000">
                  <a:srgbClr val="C40000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prstClr val="black"/>
                </a:solidFill>
              </a:endParaRPr>
            </a:p>
          </p:txBody>
        </p:sp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8A590611-AE8F-4F48-9687-CA7283875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950" y="2485636"/>
              <a:ext cx="772202" cy="530954"/>
            </a:xfrm>
            <a:custGeom>
              <a:avLst/>
              <a:gdLst>
                <a:gd name="T0" fmla="*/ 27 w 55"/>
                <a:gd name="T1" fmla="*/ 0 h 60"/>
                <a:gd name="T2" fmla="*/ 33 w 55"/>
                <a:gd name="T3" fmla="*/ 11 h 60"/>
                <a:gd name="T4" fmla="*/ 39 w 55"/>
                <a:gd name="T5" fmla="*/ 8 h 60"/>
                <a:gd name="T6" fmla="*/ 36 w 55"/>
                <a:gd name="T7" fmla="*/ 25 h 60"/>
                <a:gd name="T8" fmla="*/ 44 w 55"/>
                <a:gd name="T9" fmla="*/ 17 h 60"/>
                <a:gd name="T10" fmla="*/ 47 w 55"/>
                <a:gd name="T11" fmla="*/ 21 h 60"/>
                <a:gd name="T12" fmla="*/ 54 w 55"/>
                <a:gd name="T13" fmla="*/ 20 h 60"/>
                <a:gd name="T14" fmla="*/ 52 w 55"/>
                <a:gd name="T15" fmla="*/ 29 h 60"/>
                <a:gd name="T16" fmla="*/ 55 w 55"/>
                <a:gd name="T17" fmla="*/ 31 h 60"/>
                <a:gd name="T18" fmla="*/ 41 w 55"/>
                <a:gd name="T19" fmla="*/ 43 h 60"/>
                <a:gd name="T20" fmla="*/ 43 w 55"/>
                <a:gd name="T21" fmla="*/ 48 h 60"/>
                <a:gd name="T22" fmla="*/ 29 w 55"/>
                <a:gd name="T23" fmla="*/ 46 h 60"/>
                <a:gd name="T24" fmla="*/ 29 w 55"/>
                <a:gd name="T25" fmla="*/ 60 h 60"/>
                <a:gd name="T26" fmla="*/ 26 w 55"/>
                <a:gd name="T27" fmla="*/ 60 h 60"/>
                <a:gd name="T28" fmla="*/ 26 w 55"/>
                <a:gd name="T29" fmla="*/ 46 h 60"/>
                <a:gd name="T30" fmla="*/ 12 w 55"/>
                <a:gd name="T31" fmla="*/ 48 h 60"/>
                <a:gd name="T32" fmla="*/ 14 w 55"/>
                <a:gd name="T33" fmla="*/ 43 h 60"/>
                <a:gd name="T34" fmla="*/ 0 w 55"/>
                <a:gd name="T35" fmla="*/ 31 h 60"/>
                <a:gd name="T36" fmla="*/ 3 w 55"/>
                <a:gd name="T37" fmla="*/ 29 h 60"/>
                <a:gd name="T38" fmla="*/ 0 w 55"/>
                <a:gd name="T39" fmla="*/ 20 h 60"/>
                <a:gd name="T40" fmla="*/ 8 w 55"/>
                <a:gd name="T41" fmla="*/ 22 h 60"/>
                <a:gd name="T42" fmla="*/ 10 w 55"/>
                <a:gd name="T43" fmla="*/ 17 h 60"/>
                <a:gd name="T44" fmla="*/ 18 w 55"/>
                <a:gd name="T45" fmla="*/ 24 h 60"/>
                <a:gd name="T46" fmla="*/ 16 w 55"/>
                <a:gd name="T47" fmla="*/ 8 h 60"/>
                <a:gd name="T48" fmla="*/ 22 w 55"/>
                <a:gd name="T49" fmla="*/ 11 h 60"/>
                <a:gd name="T50" fmla="*/ 27 w 55"/>
                <a:gd name="T5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60">
                  <a:moveTo>
                    <a:pt x="27" y="0"/>
                  </a:moveTo>
                  <a:cubicBezTo>
                    <a:pt x="33" y="11"/>
                    <a:pt x="33" y="11"/>
                    <a:pt x="33" y="11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50"/>
                    <a:pt x="27" y="46"/>
                    <a:pt x="26" y="46"/>
                  </a:cubicBezTo>
                  <a:cubicBezTo>
                    <a:pt x="22" y="45"/>
                    <a:pt x="19" y="47"/>
                    <a:pt x="12" y="48"/>
                  </a:cubicBezTo>
                  <a:cubicBezTo>
                    <a:pt x="12" y="48"/>
                    <a:pt x="14" y="44"/>
                    <a:pt x="14" y="43"/>
                  </a:cubicBezTo>
                  <a:cubicBezTo>
                    <a:pt x="13" y="41"/>
                    <a:pt x="0" y="31"/>
                    <a:pt x="0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4F4F"/>
                </a:gs>
                <a:gs pos="10000">
                  <a:srgbClr val="FF2525"/>
                </a:gs>
                <a:gs pos="41000">
                  <a:srgbClr val="C40000"/>
                </a:gs>
                <a:gs pos="100000">
                  <a:srgbClr val="8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endParaRPr lang="en-CA">
                <a:solidFill>
                  <a:prstClr val="black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754E6D0-CC8F-41B8-89DB-286989641E0E}"/>
                </a:ext>
              </a:extLst>
            </p:cNvPr>
            <p:cNvSpPr/>
            <p:nvPr/>
          </p:nvSpPr>
          <p:spPr>
            <a:xfrm>
              <a:off x="5237855" y="2794400"/>
              <a:ext cx="731041" cy="446419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>
              <a:noFill/>
            </a:ln>
            <a:scene3d>
              <a:camera prst="orthographicFront">
                <a:rot lat="30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white"/>
                </a:solidFill>
              </a:endParaRPr>
            </a:p>
          </p:txBody>
        </p:sp>
        <p:pic>
          <p:nvPicPr>
            <p:cNvPr id="74" name="Picture 5" descr="C:\Users\KroebelR\AppData\Local\Microsoft\Windows\Temporary Internet Files\Content.IE5\VTB6RPH0\MC900013107[1].wmf">
              <a:extLst>
                <a:ext uri="{FF2B5EF4-FFF2-40B4-BE49-F238E27FC236}">
                  <a16:creationId xmlns:a16="http://schemas.microsoft.com/office/drawing/2014/main" id="{79A84D49-1E48-4B46-ABB7-034A99CAE4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853" y="2943508"/>
              <a:ext cx="863595" cy="26838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Freeform 75">
              <a:extLst>
                <a:ext uri="{FF2B5EF4-FFF2-40B4-BE49-F238E27FC236}">
                  <a16:creationId xmlns:a16="http://schemas.microsoft.com/office/drawing/2014/main" id="{2E29CD19-BFB4-4A77-AC0E-445D30A3092C}"/>
                </a:ext>
              </a:extLst>
            </p:cNvPr>
            <p:cNvSpPr/>
            <p:nvPr/>
          </p:nvSpPr>
          <p:spPr>
            <a:xfrm>
              <a:off x="4048219" y="2151002"/>
              <a:ext cx="291882" cy="638357"/>
            </a:xfrm>
            <a:custGeom>
              <a:avLst/>
              <a:gdLst>
                <a:gd name="connsiteX0" fmla="*/ 0 w 130732"/>
                <a:gd name="connsiteY0" fmla="*/ 545805 h 545805"/>
                <a:gd name="connsiteX1" fmla="*/ 21265 w 130732"/>
                <a:gd name="connsiteY1" fmla="*/ 326065 h 545805"/>
                <a:gd name="connsiteX2" fmla="*/ 127590 w 130732"/>
                <a:gd name="connsiteY2" fmla="*/ 177209 h 545805"/>
                <a:gd name="connsiteX3" fmla="*/ 92148 w 130732"/>
                <a:gd name="connsiteY3" fmla="*/ 0 h 54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732" h="545805">
                  <a:moveTo>
                    <a:pt x="0" y="545805"/>
                  </a:moveTo>
                  <a:cubicBezTo>
                    <a:pt x="0" y="466651"/>
                    <a:pt x="0" y="387498"/>
                    <a:pt x="21265" y="326065"/>
                  </a:cubicBezTo>
                  <a:cubicBezTo>
                    <a:pt x="42530" y="264632"/>
                    <a:pt x="115776" y="231553"/>
                    <a:pt x="127590" y="177209"/>
                  </a:cubicBezTo>
                  <a:cubicBezTo>
                    <a:pt x="139404" y="122865"/>
                    <a:pt x="115776" y="61432"/>
                    <a:pt x="92148" y="0"/>
                  </a:cubicBezTo>
                </a:path>
              </a:pathLst>
            </a:custGeom>
            <a:noFill/>
            <a:ln w="139700" cmpd="dbl">
              <a:gradFill flip="none" rotWithShape="1">
                <a:gsLst>
                  <a:gs pos="0">
                    <a:schemeClr val="tx1"/>
                  </a:gs>
                  <a:gs pos="50000">
                    <a:schemeClr val="bg1">
                      <a:lumMod val="50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white"/>
                </a:solidFill>
              </a:endParaRP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1F3B263-FE2C-414A-9062-32B487340995}"/>
                </a:ext>
              </a:extLst>
            </p:cNvPr>
            <p:cNvCxnSpPr/>
            <p:nvPr/>
          </p:nvCxnSpPr>
          <p:spPr>
            <a:xfrm flipV="1">
              <a:off x="4234304" y="2676422"/>
              <a:ext cx="0" cy="1451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DA083D2A-8C70-4EB1-A665-9F8A5D60CE16}"/>
                </a:ext>
              </a:extLst>
            </p:cNvPr>
            <p:cNvSpPr/>
            <p:nvPr/>
          </p:nvSpPr>
          <p:spPr>
            <a:xfrm rot="10800000">
              <a:off x="4139952" y="2550522"/>
              <a:ext cx="188704" cy="129400"/>
            </a:xfrm>
            <a:prstGeom prst="triangle">
              <a:avLst/>
            </a:prstGeom>
            <a:solidFill>
              <a:schemeClr val="bg1"/>
            </a:solidFill>
            <a:ln w="15875">
              <a:solidFill>
                <a:srgbClr val="FF2525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white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4EFB247-7AA8-4CC6-862A-7F384A3FDFE1}"/>
                </a:ext>
              </a:extLst>
            </p:cNvPr>
            <p:cNvSpPr/>
            <p:nvPr/>
          </p:nvSpPr>
          <p:spPr>
            <a:xfrm>
              <a:off x="4523868" y="2749003"/>
              <a:ext cx="713987" cy="676765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>
              <a:noFill/>
            </a:ln>
            <a:scene3d>
              <a:camera prst="orthographicFront">
                <a:rot lat="30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prstClr val="white"/>
                </a:solidFill>
              </a:endParaRPr>
            </a:p>
          </p:txBody>
        </p:sp>
        <p:pic>
          <p:nvPicPr>
            <p:cNvPr id="79" name="Picture 2" descr="C:\Users\KroebelR\AppData\Local\Microsoft\Windows\Temporary Internet Files\Content.IE5\VTB6RPH0\MC900351399[1].wmf">
              <a:extLst>
                <a:ext uri="{FF2B5EF4-FFF2-40B4-BE49-F238E27FC236}">
                  <a16:creationId xmlns:a16="http://schemas.microsoft.com/office/drawing/2014/main" id="{AEFC8423-B874-4FA8-8AB8-DA14C63422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687" y="2940739"/>
              <a:ext cx="430747" cy="13930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extLst/>
          </p:spPr>
        </p:pic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31E4BB1-D49B-490A-8D78-2FE3C0237728}"/>
                </a:ext>
              </a:extLst>
            </p:cNvPr>
            <p:cNvSpPr/>
            <p:nvPr/>
          </p:nvSpPr>
          <p:spPr>
            <a:xfrm>
              <a:off x="5724128" y="339502"/>
              <a:ext cx="1085554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500" b="1" dirty="0">
                  <a:ln w="25400">
                    <a:solidFill>
                      <a:prstClr val="black"/>
                    </a:solidFill>
                  </a:ln>
                  <a:gradFill flip="none" rotWithShape="1"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latin typeface="HelveticaNeueLT Std Med" pitchFamily="34" charset="0"/>
                  <a:cs typeface="Arial" pitchFamily="34" charset="0"/>
                </a:rPr>
                <a:t>o</a:t>
              </a:r>
              <a:endParaRPr lang="en-US" sz="11500" dirty="0">
                <a:ln w="25400">
                  <a:solidFill>
                    <a:prstClr val="black"/>
                  </a:soli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1" name="Picture 3" descr="C:\Users\KroebelR\AppData\Local\Microsoft\Windows\Temporary Internet Files\Content.IE5\1LSBJK0Z\MC900325594[1].wmf">
              <a:extLst>
                <a:ext uri="{FF2B5EF4-FFF2-40B4-BE49-F238E27FC236}">
                  <a16:creationId xmlns:a16="http://schemas.microsoft.com/office/drawing/2014/main" id="{4423DB50-4BA1-4426-B286-F13159FB19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7422" y="2618280"/>
              <a:ext cx="509369" cy="163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5925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 txBox="1">
            <a:spLocks noChangeArrowheads="1"/>
          </p:cNvSpPr>
          <p:nvPr/>
        </p:nvSpPr>
        <p:spPr>
          <a:xfrm>
            <a:off x="251520" y="761430"/>
            <a:ext cx="5722566" cy="267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9875" indent="-269875" algn="l" defTabSz="914400" rtl="0" eaLnBrk="1" latinLnBrk="0" hangingPunct="1">
              <a:spcBef>
                <a:spcPct val="20000"/>
              </a:spcBef>
              <a:buClr>
                <a:srgbClr val="0099CC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99CC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9CC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Comprehensive research</a:t>
            </a:r>
          </a:p>
          <a:p>
            <a:r>
              <a:rPr lang="en-US" sz="4000" dirty="0"/>
              <a:t>Collaborate </a:t>
            </a:r>
            <a:br>
              <a:rPr lang="en-US" sz="4000" dirty="0"/>
            </a:br>
            <a:r>
              <a:rPr lang="en-US" sz="4000" dirty="0"/>
              <a:t>across </a:t>
            </a:r>
            <a:br>
              <a:rPr lang="en-US" sz="4000" dirty="0"/>
            </a:br>
            <a:r>
              <a:rPr lang="en-US" sz="4000" dirty="0"/>
              <a:t>disciplines</a:t>
            </a:r>
            <a:endParaRPr lang="en-US" sz="4000" i="1" dirty="0"/>
          </a:p>
        </p:txBody>
      </p:sp>
      <p:pic>
        <p:nvPicPr>
          <p:cNvPr id="16386" name="Picture 2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448" y="2318866"/>
            <a:ext cx="2794587" cy="166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85" y="3219451"/>
            <a:ext cx="2874639" cy="167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Estimating impacts?</a:t>
            </a:r>
            <a:endParaRPr lang="en-CA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1521" y="892193"/>
            <a:ext cx="4675188" cy="3174981"/>
          </a:xfrm>
        </p:spPr>
        <p:txBody>
          <a:bodyPr>
            <a:normAutofit fontScale="92500"/>
          </a:bodyPr>
          <a:lstStyle/>
          <a:p>
            <a:r>
              <a:rPr lang="en-US" sz="4000" dirty="0"/>
              <a:t>Multiple sub-systems</a:t>
            </a:r>
          </a:p>
          <a:p>
            <a:r>
              <a:rPr lang="en-US" sz="4000" dirty="0"/>
              <a:t>Complex interaction</a:t>
            </a:r>
          </a:p>
          <a:p>
            <a:r>
              <a:rPr lang="en-US" sz="4000" dirty="0"/>
              <a:t>Ripple- and </a:t>
            </a:r>
            <a:br>
              <a:rPr lang="en-US" sz="4000" dirty="0"/>
            </a:br>
            <a:r>
              <a:rPr lang="en-US" sz="4000" dirty="0"/>
              <a:t>trade-off </a:t>
            </a:r>
            <a:br>
              <a:rPr lang="en-US" sz="4000" dirty="0"/>
            </a:br>
            <a:r>
              <a:rPr lang="en-US" sz="4000" dirty="0"/>
              <a:t>effects</a:t>
            </a:r>
            <a:endParaRPr lang="en-CA" sz="4000" dirty="0"/>
          </a:p>
        </p:txBody>
      </p:sp>
      <p:pic>
        <p:nvPicPr>
          <p:cNvPr id="16390" name="Picture 6" descr="j029718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8005"/>
            <a:ext cx="2519961" cy="167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2" name="Group 10"/>
          <p:cNvGrpSpPr>
            <a:grpSpLocks/>
          </p:cNvGrpSpPr>
          <p:nvPr/>
        </p:nvGrpSpPr>
        <p:grpSpPr bwMode="auto">
          <a:xfrm>
            <a:off x="6031811" y="3112294"/>
            <a:ext cx="2789930" cy="1835944"/>
            <a:chOff x="3515" y="2614"/>
            <a:chExt cx="2042" cy="1542"/>
          </a:xfrm>
        </p:grpSpPr>
        <p:sp>
          <p:nvSpPr>
            <p:cNvPr id="16403" name="AutoShape 11"/>
            <p:cNvSpPr>
              <a:spLocks noChangeArrowheads="1"/>
            </p:cNvSpPr>
            <p:nvPr/>
          </p:nvSpPr>
          <p:spPr bwMode="auto">
            <a:xfrm>
              <a:off x="3515" y="2614"/>
              <a:ext cx="2042" cy="1542"/>
            </a:xfrm>
            <a:custGeom>
              <a:avLst/>
              <a:gdLst>
                <a:gd name="T0" fmla="*/ 97 w 21600"/>
                <a:gd name="T1" fmla="*/ 0 h 21600"/>
                <a:gd name="T2" fmla="*/ 28 w 21600"/>
                <a:gd name="T3" fmla="*/ 16 h 21600"/>
                <a:gd name="T4" fmla="*/ 0 w 21600"/>
                <a:gd name="T5" fmla="*/ 55 h 21600"/>
                <a:gd name="T6" fmla="*/ 28 w 21600"/>
                <a:gd name="T7" fmla="*/ 94 h 21600"/>
                <a:gd name="T8" fmla="*/ 97 w 21600"/>
                <a:gd name="T9" fmla="*/ 110 h 21600"/>
                <a:gd name="T10" fmla="*/ 165 w 21600"/>
                <a:gd name="T11" fmla="*/ 94 h 21600"/>
                <a:gd name="T12" fmla="*/ 193 w 21600"/>
                <a:gd name="T13" fmla="*/ 55 h 21600"/>
                <a:gd name="T14" fmla="*/ 165 w 21600"/>
                <a:gd name="T15" fmla="*/ 1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6 h 21600"/>
                <a:gd name="T26" fmla="*/ 18437 w 21600"/>
                <a:gd name="T27" fmla="*/ 1843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95" y="10800"/>
                  </a:moveTo>
                  <a:cubicBezTo>
                    <a:pt x="1695" y="15829"/>
                    <a:pt x="5771" y="19905"/>
                    <a:pt x="10800" y="19905"/>
                  </a:cubicBezTo>
                  <a:cubicBezTo>
                    <a:pt x="15829" y="19905"/>
                    <a:pt x="19905" y="15829"/>
                    <a:pt x="19905" y="10800"/>
                  </a:cubicBezTo>
                  <a:cubicBezTo>
                    <a:pt x="19905" y="5771"/>
                    <a:pt x="15829" y="1695"/>
                    <a:pt x="10800" y="1695"/>
                  </a:cubicBezTo>
                  <a:cubicBezTo>
                    <a:pt x="5771" y="1695"/>
                    <a:pt x="1695" y="5771"/>
                    <a:pt x="1695" y="10800"/>
                  </a:cubicBezTo>
                  <a:close/>
                </a:path>
              </a:pathLst>
            </a:custGeom>
            <a:solidFill>
              <a:srgbClr val="99CC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04" name="Text Box 12"/>
            <p:cNvSpPr txBox="1">
              <a:spLocks noChangeArrowheads="1"/>
            </p:cNvSpPr>
            <p:nvPr/>
          </p:nvSpPr>
          <p:spPr bwMode="auto">
            <a:xfrm>
              <a:off x="3996" y="3067"/>
              <a:ext cx="1107" cy="698"/>
            </a:xfrm>
            <a:prstGeom prst="rect">
              <a:avLst/>
            </a:prstGeom>
            <a:solidFill>
              <a:srgbClr val="99CC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/>
                <a:t>Crop system</a:t>
              </a:r>
              <a:endParaRPr lang="en-CA"/>
            </a:p>
          </p:txBody>
        </p:sp>
      </p:grpSp>
      <p:grpSp>
        <p:nvGrpSpPr>
          <p:cNvPr id="18445" name="Group 13"/>
          <p:cNvGrpSpPr>
            <a:grpSpLocks/>
          </p:cNvGrpSpPr>
          <p:nvPr/>
        </p:nvGrpSpPr>
        <p:grpSpPr bwMode="auto">
          <a:xfrm>
            <a:off x="2987824" y="2211710"/>
            <a:ext cx="2736952" cy="1835944"/>
            <a:chOff x="3515" y="2614"/>
            <a:chExt cx="2042" cy="1542"/>
          </a:xfrm>
        </p:grpSpPr>
        <p:sp>
          <p:nvSpPr>
            <p:cNvPr id="16401" name="AutoShape 14"/>
            <p:cNvSpPr>
              <a:spLocks noChangeArrowheads="1"/>
            </p:cNvSpPr>
            <p:nvPr/>
          </p:nvSpPr>
          <p:spPr bwMode="auto">
            <a:xfrm>
              <a:off x="3515" y="2614"/>
              <a:ext cx="2042" cy="1542"/>
            </a:xfrm>
            <a:custGeom>
              <a:avLst/>
              <a:gdLst>
                <a:gd name="T0" fmla="*/ 97 w 21600"/>
                <a:gd name="T1" fmla="*/ 0 h 21600"/>
                <a:gd name="T2" fmla="*/ 28 w 21600"/>
                <a:gd name="T3" fmla="*/ 16 h 21600"/>
                <a:gd name="T4" fmla="*/ 0 w 21600"/>
                <a:gd name="T5" fmla="*/ 55 h 21600"/>
                <a:gd name="T6" fmla="*/ 28 w 21600"/>
                <a:gd name="T7" fmla="*/ 94 h 21600"/>
                <a:gd name="T8" fmla="*/ 97 w 21600"/>
                <a:gd name="T9" fmla="*/ 110 h 21600"/>
                <a:gd name="T10" fmla="*/ 165 w 21600"/>
                <a:gd name="T11" fmla="*/ 94 h 21600"/>
                <a:gd name="T12" fmla="*/ 193 w 21600"/>
                <a:gd name="T13" fmla="*/ 55 h 21600"/>
                <a:gd name="T14" fmla="*/ 165 w 21600"/>
                <a:gd name="T15" fmla="*/ 1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6 h 21600"/>
                <a:gd name="T26" fmla="*/ 18437 w 21600"/>
                <a:gd name="T27" fmla="*/ 1843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95" y="10800"/>
                  </a:moveTo>
                  <a:cubicBezTo>
                    <a:pt x="1695" y="15829"/>
                    <a:pt x="5771" y="19905"/>
                    <a:pt x="10800" y="19905"/>
                  </a:cubicBezTo>
                  <a:cubicBezTo>
                    <a:pt x="15829" y="19905"/>
                    <a:pt x="19905" y="15829"/>
                    <a:pt x="19905" y="10800"/>
                  </a:cubicBezTo>
                  <a:cubicBezTo>
                    <a:pt x="19905" y="5771"/>
                    <a:pt x="15829" y="1695"/>
                    <a:pt x="10800" y="1695"/>
                  </a:cubicBezTo>
                  <a:cubicBezTo>
                    <a:pt x="5771" y="1695"/>
                    <a:pt x="1695" y="5771"/>
                    <a:pt x="1695" y="10800"/>
                  </a:cubicBezTo>
                  <a:close/>
                </a:path>
              </a:pathLst>
            </a:custGeom>
            <a:solidFill>
              <a:srgbClr val="99CC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02" name="Text Box 15"/>
            <p:cNvSpPr txBox="1">
              <a:spLocks noChangeArrowheads="1"/>
            </p:cNvSpPr>
            <p:nvPr/>
          </p:nvSpPr>
          <p:spPr bwMode="auto">
            <a:xfrm>
              <a:off x="3969" y="3067"/>
              <a:ext cx="1107" cy="698"/>
            </a:xfrm>
            <a:prstGeom prst="rect">
              <a:avLst/>
            </a:prstGeom>
            <a:solidFill>
              <a:srgbClr val="99CC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/>
                <a:t>Livestock system</a:t>
              </a:r>
              <a:endParaRPr lang="en-CA"/>
            </a:p>
          </p:txBody>
        </p:sp>
      </p:grpSp>
      <p:grpSp>
        <p:nvGrpSpPr>
          <p:cNvPr id="18451" name="Group 19"/>
          <p:cNvGrpSpPr>
            <a:grpSpLocks/>
          </p:cNvGrpSpPr>
          <p:nvPr/>
        </p:nvGrpSpPr>
        <p:grpSpPr bwMode="auto">
          <a:xfrm>
            <a:off x="5650975" y="1059657"/>
            <a:ext cx="3097489" cy="1835944"/>
            <a:chOff x="3515" y="2614"/>
            <a:chExt cx="2042" cy="1542"/>
          </a:xfrm>
        </p:grpSpPr>
        <p:sp>
          <p:nvSpPr>
            <p:cNvPr id="16397" name="AutoShape 20"/>
            <p:cNvSpPr>
              <a:spLocks noChangeArrowheads="1"/>
            </p:cNvSpPr>
            <p:nvPr/>
          </p:nvSpPr>
          <p:spPr bwMode="auto">
            <a:xfrm>
              <a:off x="3515" y="2614"/>
              <a:ext cx="2042" cy="1542"/>
            </a:xfrm>
            <a:custGeom>
              <a:avLst/>
              <a:gdLst>
                <a:gd name="T0" fmla="*/ 97 w 21600"/>
                <a:gd name="T1" fmla="*/ 0 h 21600"/>
                <a:gd name="T2" fmla="*/ 28 w 21600"/>
                <a:gd name="T3" fmla="*/ 16 h 21600"/>
                <a:gd name="T4" fmla="*/ 0 w 21600"/>
                <a:gd name="T5" fmla="*/ 55 h 21600"/>
                <a:gd name="T6" fmla="*/ 28 w 21600"/>
                <a:gd name="T7" fmla="*/ 94 h 21600"/>
                <a:gd name="T8" fmla="*/ 97 w 21600"/>
                <a:gd name="T9" fmla="*/ 110 h 21600"/>
                <a:gd name="T10" fmla="*/ 165 w 21600"/>
                <a:gd name="T11" fmla="*/ 94 h 21600"/>
                <a:gd name="T12" fmla="*/ 193 w 21600"/>
                <a:gd name="T13" fmla="*/ 55 h 21600"/>
                <a:gd name="T14" fmla="*/ 165 w 21600"/>
                <a:gd name="T15" fmla="*/ 1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6 h 21600"/>
                <a:gd name="T26" fmla="*/ 18437 w 21600"/>
                <a:gd name="T27" fmla="*/ 1843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95" y="10800"/>
                  </a:moveTo>
                  <a:cubicBezTo>
                    <a:pt x="1695" y="15829"/>
                    <a:pt x="5771" y="19905"/>
                    <a:pt x="10800" y="19905"/>
                  </a:cubicBezTo>
                  <a:cubicBezTo>
                    <a:pt x="15829" y="19905"/>
                    <a:pt x="19905" y="15829"/>
                    <a:pt x="19905" y="10800"/>
                  </a:cubicBezTo>
                  <a:cubicBezTo>
                    <a:pt x="19905" y="5771"/>
                    <a:pt x="15829" y="1695"/>
                    <a:pt x="10800" y="1695"/>
                  </a:cubicBezTo>
                  <a:cubicBezTo>
                    <a:pt x="5771" y="1695"/>
                    <a:pt x="1695" y="5771"/>
                    <a:pt x="1695" y="10800"/>
                  </a:cubicBezTo>
                  <a:close/>
                </a:path>
              </a:pathLst>
            </a:custGeom>
            <a:solidFill>
              <a:srgbClr val="99CC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398" name="Text Box 21"/>
            <p:cNvSpPr txBox="1">
              <a:spLocks noChangeArrowheads="1"/>
            </p:cNvSpPr>
            <p:nvPr/>
          </p:nvSpPr>
          <p:spPr bwMode="auto">
            <a:xfrm>
              <a:off x="3909" y="3005"/>
              <a:ext cx="1316" cy="698"/>
            </a:xfrm>
            <a:prstGeom prst="rect">
              <a:avLst/>
            </a:prstGeom>
            <a:solidFill>
              <a:srgbClr val="99CC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/>
                <a:t>Machines &amp; Infrastructure</a:t>
              </a:r>
              <a:endParaRPr lang="en-CA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D707-54DF-4786-B86C-17C1F8949531}" type="slidenum">
              <a:rPr lang="en-CA" smtClean="0"/>
              <a:t>3</a:t>
            </a:fld>
            <a:endParaRPr lang="en-CA"/>
          </a:p>
        </p:txBody>
      </p:sp>
      <p:grpSp>
        <p:nvGrpSpPr>
          <p:cNvPr id="18439" name="Group 7"/>
          <p:cNvGrpSpPr>
            <a:grpSpLocks/>
          </p:cNvGrpSpPr>
          <p:nvPr/>
        </p:nvGrpSpPr>
        <p:grpSpPr bwMode="auto">
          <a:xfrm>
            <a:off x="3851919" y="1449655"/>
            <a:ext cx="4515129" cy="3381026"/>
            <a:chOff x="2426" y="1434"/>
            <a:chExt cx="2676" cy="2450"/>
          </a:xfrm>
        </p:grpSpPr>
        <p:sp>
          <p:nvSpPr>
            <p:cNvPr id="16405" name="AutoShape 8"/>
            <p:cNvSpPr>
              <a:spLocks noChangeArrowheads="1"/>
            </p:cNvSpPr>
            <p:nvPr/>
          </p:nvSpPr>
          <p:spPr bwMode="auto">
            <a:xfrm>
              <a:off x="2426" y="1434"/>
              <a:ext cx="2676" cy="2450"/>
            </a:xfrm>
            <a:custGeom>
              <a:avLst/>
              <a:gdLst>
                <a:gd name="T0" fmla="*/ 166 w 21600"/>
                <a:gd name="T1" fmla="*/ 0 h 21600"/>
                <a:gd name="T2" fmla="*/ 49 w 21600"/>
                <a:gd name="T3" fmla="*/ 41 h 21600"/>
                <a:gd name="T4" fmla="*/ 0 w 21600"/>
                <a:gd name="T5" fmla="*/ 139 h 21600"/>
                <a:gd name="T6" fmla="*/ 49 w 21600"/>
                <a:gd name="T7" fmla="*/ 237 h 21600"/>
                <a:gd name="T8" fmla="*/ 166 w 21600"/>
                <a:gd name="T9" fmla="*/ 278 h 21600"/>
                <a:gd name="T10" fmla="*/ 283 w 21600"/>
                <a:gd name="T11" fmla="*/ 237 h 21600"/>
                <a:gd name="T12" fmla="*/ 332 w 21600"/>
                <a:gd name="T13" fmla="*/ 139 h 21600"/>
                <a:gd name="T14" fmla="*/ 283 w 21600"/>
                <a:gd name="T15" fmla="*/ 4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4 w 21600"/>
                <a:gd name="T25" fmla="*/ 3165 h 21600"/>
                <a:gd name="T26" fmla="*/ 18436 w 21600"/>
                <a:gd name="T27" fmla="*/ 1843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95" y="10800"/>
                  </a:moveTo>
                  <a:cubicBezTo>
                    <a:pt x="1695" y="15829"/>
                    <a:pt x="5771" y="19905"/>
                    <a:pt x="10800" y="19905"/>
                  </a:cubicBezTo>
                  <a:cubicBezTo>
                    <a:pt x="15829" y="19905"/>
                    <a:pt x="19905" y="15829"/>
                    <a:pt x="19905" y="10800"/>
                  </a:cubicBezTo>
                  <a:cubicBezTo>
                    <a:pt x="19905" y="5771"/>
                    <a:pt x="15829" y="1695"/>
                    <a:pt x="10800" y="1695"/>
                  </a:cubicBezTo>
                  <a:cubicBezTo>
                    <a:pt x="5771" y="1695"/>
                    <a:pt x="1695" y="5771"/>
                    <a:pt x="1695" y="10800"/>
                  </a:cubicBezTo>
                  <a:close/>
                </a:path>
              </a:pathLst>
            </a:custGeom>
            <a:solidFill>
              <a:srgbClr val="99CC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406" name="Text Box 9"/>
            <p:cNvSpPr txBox="1">
              <a:spLocks noChangeArrowheads="1"/>
            </p:cNvSpPr>
            <p:nvPr/>
          </p:nvSpPr>
          <p:spPr bwMode="auto">
            <a:xfrm>
              <a:off x="3057" y="2299"/>
              <a:ext cx="1451" cy="781"/>
            </a:xfrm>
            <a:prstGeom prst="rect">
              <a:avLst/>
            </a:prstGeom>
            <a:solidFill>
              <a:srgbClr val="99CC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48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 b="1" dirty="0"/>
                <a:t>Whole-farm</a:t>
              </a:r>
            </a:p>
            <a:p>
              <a:pPr algn="ctr"/>
              <a:r>
                <a:rPr lang="en-US" sz="3200" b="1" dirty="0"/>
                <a:t>Analysis</a:t>
              </a:r>
              <a:endParaRPr lang="en-CA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9842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16389" grpId="0" build="p"/>
      <p:bldP spid="16389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8167" y="-29936"/>
            <a:ext cx="86343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CC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9CC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C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en-US" b="1" dirty="0">
                <a:solidFill>
                  <a:srgbClr val="669900"/>
                </a:solidFill>
                <a:latin typeface="+mj-lt"/>
              </a:rPr>
              <a:t>“The whole is more than the sum of its parts“…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i="1" dirty="0">
                <a:latin typeface="+mj-lt"/>
              </a:rPr>
              <a:t>Aristotle</a:t>
            </a:r>
            <a:endParaRPr lang="en-CA" altLang="en-US" sz="2800" b="1" i="1" dirty="0">
              <a:latin typeface="+mj-lt"/>
            </a:endParaRPr>
          </a:p>
        </p:txBody>
      </p:sp>
      <p:pic>
        <p:nvPicPr>
          <p:cNvPr id="5" name="Picture 11" descr="holos_by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1451"/>
            <a:ext cx="2736304" cy="161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347864" y="986082"/>
            <a:ext cx="5544616" cy="87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99CC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9CC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CC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en-US" sz="2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... a Greek word meaning all, entire, total (holistic).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67" y="2915485"/>
            <a:ext cx="3280820" cy="376345"/>
          </a:xfrm>
          <a:prstGeom prst="rect">
            <a:avLst/>
          </a:prstGeom>
        </p:spPr>
      </p:pic>
      <p:sp>
        <p:nvSpPr>
          <p:cNvPr id="10" name="Subtitle 7"/>
          <p:cNvSpPr txBox="1">
            <a:spLocks/>
          </p:cNvSpPr>
          <p:nvPr/>
        </p:nvSpPr>
        <p:spPr bwMode="auto">
          <a:xfrm>
            <a:off x="132407" y="3503983"/>
            <a:ext cx="888583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69875" indent="-2698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800" dirty="0"/>
              <a:t>Science mentors: 	H.H. Janzen, K.A. Beauchemin, E. Smith</a:t>
            </a:r>
          </a:p>
          <a:p>
            <a:r>
              <a:rPr lang="en-CA" sz="1800" dirty="0"/>
              <a:t>Software development:	A.W. Alemu, A. McPherson, C. </a:t>
            </a:r>
            <a:r>
              <a:rPr lang="en-CA" sz="1800" dirty="0" err="1"/>
              <a:t>Vanin</a:t>
            </a:r>
            <a:endParaRPr lang="en-CA" sz="1800" dirty="0"/>
          </a:p>
          <a:p>
            <a:r>
              <a:rPr lang="en-CA" sz="1800" dirty="0"/>
              <a:t>Postdoctoral researchers:	S.J. Pogue, M. Cordeiro</a:t>
            </a:r>
          </a:p>
          <a:p>
            <a:r>
              <a:rPr lang="en-CA" sz="1800" dirty="0"/>
              <a:t>Team (past): 		S.M. Little, B. Helgason, J. </a:t>
            </a:r>
            <a:r>
              <a:rPr lang="en-CA" sz="1800" dirty="0" err="1"/>
              <a:t>Lindemann</a:t>
            </a:r>
            <a:r>
              <a:rPr lang="en-CA" sz="1800" dirty="0"/>
              <a:t>, J. Barbieri, K. Maclean, 			M. Martel, L.L. Chai, R. Karimi-</a:t>
            </a:r>
            <a:r>
              <a:rPr lang="en-CA" sz="1800" dirty="0" err="1"/>
              <a:t>Dekhordi</a:t>
            </a:r>
            <a:endParaRPr lang="en-CA" sz="1800" dirty="0"/>
          </a:p>
        </p:txBody>
      </p:sp>
      <p:sp>
        <p:nvSpPr>
          <p:cNvPr id="7" name="Content Placeholder 1"/>
          <p:cNvSpPr>
            <a:spLocks noGrp="1"/>
          </p:cNvSpPr>
          <p:nvPr>
            <p:ph/>
          </p:nvPr>
        </p:nvSpPr>
        <p:spPr>
          <a:xfrm rot="20207346">
            <a:off x="1101191" y="2193153"/>
            <a:ext cx="6948264" cy="764650"/>
          </a:xfrm>
          <a:solidFill>
            <a:schemeClr val="bg1"/>
          </a:solidFill>
          <a:effectLst/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Transparent &amp; Science based</a:t>
            </a:r>
          </a:p>
        </p:txBody>
      </p:sp>
    </p:spTree>
    <p:extLst>
      <p:ext uri="{BB962C8B-B14F-4D97-AF65-F5344CB8AC3E}">
        <p14:creationId xmlns:p14="http://schemas.microsoft.com/office/powerpoint/2010/main" val="97188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KroebelR\Documents\Presentations\holos screenshots\CowCalfMoreDetai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07654"/>
            <a:ext cx="5328592" cy="296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roebelR\Documents\Presentations\holos screenshots\CowCalfDetai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15566"/>
            <a:ext cx="5328592" cy="296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7474"/>
            <a:ext cx="8229600" cy="529568"/>
          </a:xfrm>
        </p:spPr>
        <p:txBody>
          <a:bodyPr>
            <a:normAutofit fontScale="90000"/>
          </a:bodyPr>
          <a:lstStyle/>
          <a:p>
            <a:r>
              <a:rPr lang="en-CA" dirty="0"/>
              <a:t>Holos</a:t>
            </a:r>
            <a:r>
              <a:rPr lang="en-US" dirty="0"/>
              <a:t> interface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3975906"/>
            <a:ext cx="7643192" cy="1188132"/>
          </a:xfrm>
        </p:spPr>
        <p:txBody>
          <a:bodyPr>
            <a:normAutofit fontScale="77500" lnSpcReduction="20000"/>
          </a:bodyPr>
          <a:lstStyle/>
          <a:p>
            <a:r>
              <a:rPr lang="en-CA" dirty="0"/>
              <a:t>Simple -&gt; complex</a:t>
            </a:r>
          </a:p>
          <a:p>
            <a:r>
              <a:rPr lang="en-CA" dirty="0"/>
              <a:t>Holos provides defaults</a:t>
            </a:r>
          </a:p>
          <a:p>
            <a:r>
              <a:rPr lang="en-CA" dirty="0"/>
              <a:t>User override where needed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D707-54DF-4786-B86C-17C1F8949531}" type="slidenum">
              <a:rPr lang="en-CA" smtClean="0"/>
              <a:t>5</a:t>
            </a:fld>
            <a:endParaRPr lang="en-CA"/>
          </a:p>
        </p:txBody>
      </p:sp>
      <p:pic>
        <p:nvPicPr>
          <p:cNvPr id="3074" name="Picture 2" descr="C:\Users\KroebelR\Documents\Presentations\holos screenshots\Cow Calf Simple  Cropp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4262873" cy="295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3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Agriculture pressured by metrics</a:t>
            </a:r>
            <a:endParaRPr lang="en-CA" dirty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319668" y="987574"/>
            <a:ext cx="5548476" cy="398447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b="1" dirty="0"/>
              <a:t>Marketing demand:</a:t>
            </a:r>
          </a:p>
          <a:p>
            <a:pPr marL="0" indent="0">
              <a:buNone/>
            </a:pPr>
            <a:endParaRPr lang="en-CA" sz="1000" b="1" dirty="0"/>
          </a:p>
          <a:p>
            <a:r>
              <a:rPr lang="en-CA" dirty="0"/>
              <a:t>Carbon footprint</a:t>
            </a:r>
            <a:br>
              <a:rPr lang="en-CA" dirty="0"/>
            </a:br>
            <a:r>
              <a:rPr lang="en-CA" dirty="0"/>
              <a:t>(= GHG intensity</a:t>
            </a:r>
            <a:br>
              <a:rPr lang="en-CA" dirty="0"/>
            </a:br>
            <a:r>
              <a:rPr lang="en-CA" dirty="0"/>
              <a:t>= GHG efficiency)</a:t>
            </a:r>
            <a:endParaRPr lang="en-US" dirty="0"/>
          </a:p>
          <a:p>
            <a:pPr marL="0" indent="0">
              <a:buNone/>
            </a:pPr>
            <a:endParaRPr lang="en-US" sz="100" b="1" dirty="0"/>
          </a:p>
          <a:p>
            <a:pPr marL="0" indent="0">
              <a:buNone/>
            </a:pPr>
            <a:r>
              <a:rPr lang="en-US" b="1" dirty="0"/>
              <a:t>Next:</a:t>
            </a:r>
          </a:p>
          <a:p>
            <a:pPr>
              <a:spcBef>
                <a:spcPts val="1800"/>
              </a:spcBef>
            </a:pPr>
            <a:r>
              <a:rPr lang="en-US" dirty="0"/>
              <a:t>Water footprint</a:t>
            </a:r>
          </a:p>
          <a:p>
            <a:pPr>
              <a:spcBef>
                <a:spcPts val="1800"/>
              </a:spcBef>
            </a:pPr>
            <a:r>
              <a:rPr lang="en-US" dirty="0"/>
              <a:t>Energy footprint</a:t>
            </a:r>
          </a:p>
          <a:p>
            <a:pPr>
              <a:spcBef>
                <a:spcPts val="1800"/>
              </a:spcBef>
            </a:pPr>
            <a:r>
              <a:rPr lang="en-US" dirty="0"/>
              <a:t>Nitrogen footprint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D707-54DF-4786-B86C-17C1F8949531}" type="slidenum">
              <a:rPr lang="en-CA" smtClean="0"/>
              <a:t>6</a:t>
            </a:fld>
            <a:endParaRPr lang="en-CA"/>
          </a:p>
        </p:txBody>
      </p:sp>
      <p:pic>
        <p:nvPicPr>
          <p:cNvPr id="7170" name="Picture 2" descr="C:\Users\KroebelR\AppData\Local\Microsoft\Windows\Temporary Internet Files\Content.IE5\6ORLE206\MC910216368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86982"/>
            <a:ext cx="1800200" cy="131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e Gao Long\Desktop\LOWresWFdarkBLUE_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055" y="1737193"/>
            <a:ext cx="2468510" cy="96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e Gao Long\Desktop\img_footprint_energ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956" y="2987459"/>
            <a:ext cx="2075188" cy="95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e Gao Long\Desktop\N-Print Logo_transparent_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51870"/>
            <a:ext cx="2016221" cy="95652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6860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Annual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AD707-54DF-4786-B86C-17C1F8949531}" type="slidenum">
              <a:rPr lang="en-CA" smtClean="0"/>
              <a:t>7</a:t>
            </a:fld>
            <a:endParaRPr lang="en-C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027" y="901715"/>
            <a:ext cx="2532017" cy="163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80024"/>
            <a:ext cx="1241376" cy="148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77746"/>
            <a:ext cx="1974851" cy="108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45" y="3077416"/>
            <a:ext cx="1682502" cy="162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7" y="3030980"/>
            <a:ext cx="150641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95298"/>
            <a:ext cx="1695348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2555776" y="4083918"/>
            <a:ext cx="648072" cy="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868144" y="4083918"/>
            <a:ext cx="648072" cy="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36010" y="1705663"/>
            <a:ext cx="651817" cy="0"/>
          </a:xfrm>
          <a:prstGeom prst="line">
            <a:avLst/>
          </a:prstGeom>
          <a:ln w="349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18340" y="1705663"/>
            <a:ext cx="651817" cy="0"/>
          </a:xfrm>
          <a:prstGeom prst="line">
            <a:avLst/>
          </a:prstGeom>
          <a:ln w="349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339752" y="2571750"/>
            <a:ext cx="792088" cy="505665"/>
          </a:xfrm>
          <a:prstGeom prst="line">
            <a:avLst/>
          </a:prstGeom>
          <a:ln w="349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37" idx="0"/>
          </p:cNvCxnSpPr>
          <p:nvPr/>
        </p:nvCxnSpPr>
        <p:spPr>
          <a:xfrm flipV="1">
            <a:off x="4627586" y="2571750"/>
            <a:ext cx="30062" cy="723548"/>
          </a:xfrm>
          <a:prstGeom prst="line">
            <a:avLst/>
          </a:prstGeom>
          <a:ln w="349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5868144" y="2462809"/>
            <a:ext cx="864096" cy="723548"/>
          </a:xfrm>
          <a:prstGeom prst="line">
            <a:avLst/>
          </a:prstGeom>
          <a:ln w="349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45307" y="2358628"/>
            <a:ext cx="8064896" cy="1692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“Sustainability of Canadian Agriculture” </a:t>
            </a:r>
          </a:p>
          <a:p>
            <a:pPr algn="ctr"/>
            <a:r>
              <a:rPr lang="en-CA" sz="2000" b="1" dirty="0"/>
              <a:t>Calgary, AB, March 13 &amp; 14</a:t>
            </a:r>
          </a:p>
          <a:p>
            <a:pPr algn="ctr"/>
            <a:r>
              <a:rPr lang="en-CA" sz="2000" b="1" dirty="0"/>
              <a:t>Av. by webinar</a:t>
            </a:r>
          </a:p>
          <a:p>
            <a:pPr algn="ctr"/>
            <a:r>
              <a:rPr lang="en-CA" sz="2000" b="1" dirty="0"/>
              <a:t>https://www.eventbrite.ca/e/sustainability-of-canadian-agriculture-2019-holos-workshop-webinar-tickets-53305670696</a:t>
            </a:r>
          </a:p>
        </p:txBody>
      </p:sp>
    </p:spTree>
    <p:extLst>
      <p:ext uri="{BB962C8B-B14F-4D97-AF65-F5344CB8AC3E}">
        <p14:creationId xmlns:p14="http://schemas.microsoft.com/office/powerpoint/2010/main" val="348121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44016" y="-20538"/>
            <a:ext cx="85324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600" b="1" dirty="0" err="1"/>
              <a:t>GhG</a:t>
            </a:r>
            <a:r>
              <a:rPr lang="en-CA" sz="2600" b="1" dirty="0"/>
              <a:t> from beef production in Western Canada: A case study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355976" y="4813036"/>
            <a:ext cx="4774704" cy="29699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Beauchemin et al. (2010). </a:t>
            </a:r>
            <a:r>
              <a:rPr lang="fr-FR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Agr</a:t>
            </a:r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Syst</a:t>
            </a:r>
            <a:r>
              <a:rPr lang="fr-F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103:371–379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01050"/>
            <a:ext cx="4752528" cy="207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3549"/>
            <a:ext cx="4917231" cy="225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3746"/>
            <a:ext cx="2952328" cy="193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09" y="915566"/>
            <a:ext cx="3910611" cy="215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019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79512" y="-20538"/>
            <a:ext cx="87129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600" b="1" dirty="0"/>
              <a:t>Canadian Beef </a:t>
            </a:r>
            <a:r>
              <a:rPr lang="en-CA" sz="2600" b="1" dirty="0" err="1"/>
              <a:t>GhG</a:t>
            </a:r>
            <a:r>
              <a:rPr lang="en-CA" sz="2600" b="1" dirty="0"/>
              <a:t> in 1981 as compared with 2011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136268" y="4813036"/>
            <a:ext cx="5994412" cy="29699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Legesse</a:t>
            </a:r>
            <a:r>
              <a:rPr lang="en-CA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2016. Animal production science 56 (3): 153 - 168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780" y="2742321"/>
            <a:ext cx="3716564" cy="213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 rot="16200000">
            <a:off x="-1526671" y="2477733"/>
            <a:ext cx="4194466" cy="1070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600" b="1" dirty="0"/>
              <a:t>To produce </a:t>
            </a:r>
            <a:r>
              <a:rPr lang="en-CA" sz="3600" b="1" dirty="0">
                <a:solidFill>
                  <a:srgbClr val="C00000"/>
                </a:solidFill>
              </a:rPr>
              <a:t>the same quantity </a:t>
            </a:r>
            <a:r>
              <a:rPr lang="en-CA" sz="3600" b="1" dirty="0"/>
              <a:t>now: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359467" y="2991839"/>
            <a:ext cx="3730502" cy="8001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0" algn="just">
              <a:buNone/>
            </a:pPr>
            <a:r>
              <a:rPr lang="en-CA" b="1" dirty="0">
                <a:solidFill>
                  <a:srgbClr val="C00000"/>
                </a:solidFill>
              </a:rPr>
              <a:t>27% fewer slaughter cattle </a:t>
            </a:r>
            <a:r>
              <a:rPr lang="en-CA" b="1" dirty="0"/>
              <a:t>are required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359468" y="1954544"/>
            <a:ext cx="3730502" cy="8001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0">
              <a:buNone/>
            </a:pPr>
            <a:r>
              <a:rPr lang="en-CA" b="1" dirty="0">
                <a:solidFill>
                  <a:srgbClr val="C00000"/>
                </a:solidFill>
              </a:rPr>
              <a:t>29% fewer cattle </a:t>
            </a:r>
            <a:r>
              <a:rPr lang="en-CA" b="1" dirty="0"/>
              <a:t>are required for breeding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359468" y="4012936"/>
            <a:ext cx="3716590" cy="8001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0" algn="just">
              <a:buNone/>
            </a:pPr>
            <a:r>
              <a:rPr lang="en-CA" b="1" dirty="0">
                <a:solidFill>
                  <a:srgbClr val="C00000"/>
                </a:solidFill>
              </a:rPr>
              <a:t>24% less land</a:t>
            </a:r>
            <a:r>
              <a:rPr lang="en-CA" b="1" dirty="0"/>
              <a:t> is required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187" y="815566"/>
            <a:ext cx="4005813" cy="205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359468" y="915565"/>
            <a:ext cx="3716589" cy="8001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0">
              <a:buNone/>
            </a:pPr>
            <a:r>
              <a:rPr lang="en-CA" b="1" dirty="0">
                <a:solidFill>
                  <a:srgbClr val="C00000"/>
                </a:solidFill>
              </a:rPr>
              <a:t>14% lower carbon footprint </a:t>
            </a:r>
            <a:r>
              <a:rPr lang="en-CA" b="1" dirty="0"/>
              <a:t>per kg beef</a:t>
            </a:r>
          </a:p>
        </p:txBody>
      </p:sp>
    </p:spTree>
    <p:extLst>
      <p:ext uri="{BB962C8B-B14F-4D97-AF65-F5344CB8AC3E}">
        <p14:creationId xmlns:p14="http://schemas.microsoft.com/office/powerpoint/2010/main" val="1204513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los Pres Template - Version 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9325</TotalTime>
  <Words>871</Words>
  <Application>Microsoft Office PowerPoint</Application>
  <PresentationFormat>On-screen Show (16:9)</PresentationFormat>
  <Paragraphs>203</Paragraphs>
  <Slides>22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Narrow</vt:lpstr>
      <vt:lpstr>Calibri</vt:lpstr>
      <vt:lpstr>HelveticaNeueLT Std Med</vt:lpstr>
      <vt:lpstr>Trebuchet MS</vt:lpstr>
      <vt:lpstr>Office Theme</vt:lpstr>
      <vt:lpstr>Custom Design</vt:lpstr>
      <vt:lpstr>Holos Pres Template - Version 4</vt:lpstr>
      <vt:lpstr>Chart</vt:lpstr>
      <vt:lpstr>Whole-Farm Model Holos  Applications in Utah   Katie Slebodnik, Utah State University Roland Kröbel, AAFC Lethbridge  Salt Lake City, Feb. 21st, 2019</vt:lpstr>
      <vt:lpstr>PowerPoint Presentation</vt:lpstr>
      <vt:lpstr>Estimating impacts?</vt:lpstr>
      <vt:lpstr>PowerPoint Presentation</vt:lpstr>
      <vt:lpstr>Holos interface</vt:lpstr>
      <vt:lpstr>Agriculture pressured by metrics</vt:lpstr>
      <vt:lpstr>Annual workshop</vt:lpstr>
      <vt:lpstr>PowerPoint Presentation</vt:lpstr>
      <vt:lpstr>PowerPoint Presentation</vt:lpstr>
      <vt:lpstr>Summary &amp; Application</vt:lpstr>
      <vt:lpstr>Why Utah?</vt:lpstr>
      <vt:lpstr>Why Utah?</vt:lpstr>
      <vt:lpstr>Why Small &amp; Urban Farms?</vt:lpstr>
      <vt:lpstr>Benefits of Modeling</vt:lpstr>
      <vt:lpstr>Why Holos?</vt:lpstr>
      <vt:lpstr>Why Holos?</vt:lpstr>
      <vt:lpstr>Why Holos?</vt:lpstr>
      <vt:lpstr>Platform for Comparison</vt:lpstr>
      <vt:lpstr>Current Research</vt:lpstr>
      <vt:lpstr>Current Research</vt:lpstr>
      <vt:lpstr>Interested?</vt:lpstr>
      <vt:lpstr>PowerPoint Presentation</vt:lpstr>
    </vt:vector>
  </TitlesOfParts>
  <Company>AAFC-AAC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evaluation and development</dc:title>
  <dc:subject>Ecosystem modelling</dc:subject>
  <dc:creator>Roland.Kroebel@AGR.GC.CA</dc:creator>
  <cp:keywords>HOLOS</cp:keywords>
  <cp:lastModifiedBy>Katie Slebodnik</cp:lastModifiedBy>
  <cp:revision>332</cp:revision>
  <dcterms:created xsi:type="dcterms:W3CDTF">2012-05-29T20:54:09Z</dcterms:created>
  <dcterms:modified xsi:type="dcterms:W3CDTF">2019-02-20T23:52:01Z</dcterms:modified>
  <cp:contentStatus>complete</cp:contentStatus>
</cp:coreProperties>
</file>