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e33711396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e33711396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Also mention different types of CSAs, most CSA are western vegetables but some are specialized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e33711396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e33711396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e33711396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e33711396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e33711396c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e33711396c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e33711396c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e33711396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20789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有机亚洲蔬菜</a:t>
            </a:r>
            <a:r>
              <a:rPr lang="en"/>
              <a:t>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&amp;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社区支持农业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464100" y="42254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Choy Division &amp; Gentle Time Farm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什么是CSA？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3751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社区成员（你们！）在当地的农场提前购买蔬菜。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这将帮助农民抵消种子、设备和劳动力的成本。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作为回报，CSA成员将在每一周从农场收获最佳质量的有机蔬菜。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0775" y="269750"/>
            <a:ext cx="4692049" cy="4692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它是如何运作的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3907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在这季开始时成为会员。 您可以全额或分期付款。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季度开始时，您就可以每周领取您的新鲜蔬菜！</a:t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9175" y="271750"/>
            <a:ext cx="4676274" cy="4676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87900" y="445025"/>
            <a:ext cx="215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好处</a:t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4872900" cy="362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比超市的蔬菜更新鲜可口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没有农药或化学品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按季节吃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支持当地小企业和亚洲农民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农场参观和活动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8392" y="-29475"/>
            <a:ext cx="3907114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样品盒</a:t>
            </a: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211125"/>
            <a:ext cx="3571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秋季蔬菜盒样品：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獅子唐辛子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长豆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芥蓝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蔡心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红辣椒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芹菜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芥菜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苦瓜</a:t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2850" y="79950"/>
            <a:ext cx="514350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