
<file path=[Content_Types].xml><?xml version="1.0" encoding="utf-8"?>
<Types xmlns="http://schemas.openxmlformats.org/package/2006/content-types"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arget="ppt/presentation.xml" Type="http://schemas.openxmlformats.org/officeDocument/2006/relationships/officeDocument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aveSubsetFonts="1" strictFirstAndLastChars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9144000" cy="6858000"/>
  <p:notesSz cx="6858000" cy="9144000"/>
  <p:defaultTextStyle>
    <a:defPPr algn="l" lvl="0" marR="0" rtl="0">
      <a:lnSpc>
        <a:spcPct val="100000"/>
      </a:lnSpc>
      <a:spcBef>
        <a:spcPts val="0"/>
      </a:spcBef>
      <a:spcAft>
        <a:spcPts val="0"/>
      </a:spcAft>
    </a:defPPr>
    <a:lvl1pPr algn="l" lvl="0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1pPr>
    <a:lvl2pPr algn="l" lvl="1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2pPr>
    <a:lvl3pPr algn="l" lvl="2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3pPr>
    <a:lvl4pPr algn="l" lvl="3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4pPr>
    <a:lvl5pPr algn="l" lvl="4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5pPr>
    <a:lvl6pPr algn="l" lvl="5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6pPr>
    <a:lvl7pPr algn="l" lvl="6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7pPr>
    <a:lvl8pPr algn="l" lvl="7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8pPr>
    <a:lvl9pPr algn="l" lvl="8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d="100" n="100"/>
          <a:sy d="100" n="100"/>
        </p:scale>
        <p:origin x="0" y="0"/>
      </p:cViewPr>
      <p:guideLst>
        <p:guide orient="horz" pos="2160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6" Target="slides/slide21.xml" Type="http://schemas.openxmlformats.org/officeDocument/2006/relationships/slide"/><Relationship Id="rId25" Target="slides/slide20.xml" Type="http://schemas.openxmlformats.org/officeDocument/2006/relationships/slide"/><Relationship Id="rId24" Target="slides/slide19.xml" Type="http://schemas.openxmlformats.org/officeDocument/2006/relationships/slide"/><Relationship Id="rId21" Target="slides/slide16.xml" Type="http://schemas.openxmlformats.org/officeDocument/2006/relationships/slide"/><Relationship Id="rId19" Target="slides/slide14.xml" Type="http://schemas.openxmlformats.org/officeDocument/2006/relationships/slide"/><Relationship Id="rId20" Target="slides/slide15.xml" Type="http://schemas.openxmlformats.org/officeDocument/2006/relationships/slide"/><Relationship Id="rId18" Target="slides/slide13.xml" Type="http://schemas.openxmlformats.org/officeDocument/2006/relationships/slide"/><Relationship Id="rId17" Target="slides/slide12.xml" Type="http://schemas.openxmlformats.org/officeDocument/2006/relationships/slide"/><Relationship Id="rId16" Target="slides/slide11.xml" Type="http://schemas.openxmlformats.org/officeDocument/2006/relationships/slide"/><Relationship Id="rId15" Target="slides/slide10.xml" Type="http://schemas.openxmlformats.org/officeDocument/2006/relationships/slide"/><Relationship Id="rId14" Target="slides/slide9.xml" Type="http://schemas.openxmlformats.org/officeDocument/2006/relationships/slide"/><Relationship Id="rId13" Target="slides/slide8.xml" Type="http://schemas.openxmlformats.org/officeDocument/2006/relationships/slide"/><Relationship Id="rId12" Target="slides/slide7.xml" Type="http://schemas.openxmlformats.org/officeDocument/2006/relationships/slide"/><Relationship Id="rId11" Target="slides/slide6.xml" Type="http://schemas.openxmlformats.org/officeDocument/2006/relationships/slide"/><Relationship Id="rId10" Target="slides/slide5.xml" Type="http://schemas.openxmlformats.org/officeDocument/2006/relationships/slide"/><Relationship Id="rId9" Target="slides/slide4.xml" Type="http://schemas.openxmlformats.org/officeDocument/2006/relationships/slide"/><Relationship Id="rId8" Target="slides/slide3.xml" Type="http://schemas.openxmlformats.org/officeDocument/2006/relationships/slide"/><Relationship Id="rId7" Target="slides/slide2.xml" Type="http://schemas.openxmlformats.org/officeDocument/2006/relationships/slide"/><Relationship Id="rId6" Target="slides/slide1.xml" Type="http://schemas.openxmlformats.org/officeDocument/2006/relationships/slide"/><Relationship Id="rId5" Target="notesMasters/notesMaster1.xml" Type="http://schemas.openxmlformats.org/officeDocument/2006/relationships/notesMaster"/><Relationship Id="rId4" Target="slideMasters/slideMaster1.xml" Type="http://schemas.openxmlformats.org/officeDocument/2006/relationships/slideMaster"/><Relationship Id="rId3" Target="presProps.xml" Type="http://schemas.openxmlformats.org/officeDocument/2006/relationships/presProps"/><Relationship Id="rId23" Target="slides/slide18.xml" Type="http://schemas.openxmlformats.org/officeDocument/2006/relationships/slide"/><Relationship Id="rId2" Target="viewProps.xml" Type="http://schemas.openxmlformats.org/officeDocument/2006/relationships/viewProps"/><Relationship Id="rId22" Target="slides/slide17.xml" Type="http://schemas.openxmlformats.org/officeDocument/2006/relationships/slide"/><Relationship Id="rId1" Target="theme/theme1.xml" Type="http://schemas.openxmlformats.org/officeDocument/2006/relationships/theme"/></Relationships>
</file>

<file path=ppt/notesMasters/_rels/notesMaster1.xml.rels><?xml version="1.0" encoding="UTF-8" standalone="yes"?>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/>
          <a:lstStyle>
            <a:lvl1pPr algn="l" lvl="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lvl="2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lvl="3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lvl="4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lvl="5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lvl="6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lvl="7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lvl="8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/>
          <a:lstStyle>
            <a:lvl1pPr algn="r" lvl="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lvl="2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lvl="3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lvl="4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lvl="5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lvl="6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lvl="7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lvl="8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/>
          <a:lstStyle>
            <a:lvl1pPr algn="l" indent="-228600" lvl="0" marL="45720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228600" lvl="1" marL="91440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228600" lvl="2" marL="137160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228600" lvl="3" marL="182880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228600" lvl="4" marL="228600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228600" lvl="5" marL="274320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228600" lvl="6" marL="320040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228600" lvl="7" marL="365760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228600" lvl="8" marL="411480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="b" anchorCtr="0" bIns="45700" lIns="91425" numCol="1" rIns="91425" spcFirstLastPara="1" tIns="45700" wrap="square"/>
          <a:lstStyle>
            <a:lvl1pPr algn="l" lvl="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lvl="2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lvl="3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lvl="4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lvl="5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lvl="6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lvl="7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lvl="8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="b" anchorCtr="0" bIns="45700" lIns="91425" numCol="1" rIns="91425" spcFirstLastPara="1" tIns="45700" wrap="square">
            <a:noAutofit/>
          </a:bodyPr>
          <a:lstStyle/>
          <a:p>
            <a:pPr algn="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cap="none" i="0" lang="en-US" strike="noStrike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cap="none" i="0" strike="noStrike" sz="1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folHlink="folHlink" hlink="hlink" tx1="dk1" tx2="lt2"/>
  <p:notesStyle>
    <a:defPPr algn="l" lvl="0" marR="0" rtl="0">
      <a:lnSpc>
        <a:spcPct val="100000"/>
      </a:lnSpc>
      <a:spcBef>
        <a:spcPts val="0"/>
      </a:spcBef>
      <a:spcAft>
        <a:spcPts val="0"/>
      </a:spcAft>
    </a:defPPr>
    <a:lvl1pPr algn="l" lvl="0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1pPr>
    <a:lvl2pPr algn="l" lvl="1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2pPr>
    <a:lvl3pPr algn="l" lvl="2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3pPr>
    <a:lvl4pPr algn="l" lvl="3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4pPr>
    <a:lvl5pPr algn="l" lvl="4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5pPr>
    <a:lvl6pPr algn="l" lvl="5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6pPr>
    <a:lvl7pPr algn="l" lvl="6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7pPr>
    <a:lvl8pPr algn="l" lvl="7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8pPr>
    <a:lvl9pPr algn="l" lvl="8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0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1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2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3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4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5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6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7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8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9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2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20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21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3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4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5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6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7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8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9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460521311b_0_1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g460521311b_0_12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49557a5f7a_0_1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49557a5f7a_0_1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g49557a5f7a_0_11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="b" anchorCtr="0" bIns="45700" lIns="91425" numCol="1" rIns="91425" spcFirstLastPara="1" tIns="45700" wrap="square">
            <a:noAutofit/>
          </a:bodyPr>
          <a:lstStyle/>
          <a:p>
            <a:pPr algn="r"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49557a5f7a_0_13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49557a5f7a_0_1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g49557a5f7a_0_13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="b" anchorCtr="0" bIns="45700" lIns="91425" numCol="1" rIns="91425" spcFirstLastPara="1" tIns="45700" wrap="square">
            <a:noAutofit/>
          </a:bodyPr>
          <a:lstStyle/>
          <a:p>
            <a:pPr algn="r"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49557a5f7a_0_14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49557a5f7a_0_1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Thinking about farm practice profitability before your conversation especially from the landowners perspective will yield a more productive conversation.</a:t>
            </a:r>
            <a:endParaRPr/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 prepared to have some skin in the game if you are the landowner.</a:t>
            </a:r>
            <a:endParaRPr/>
          </a:p>
        </p:txBody>
      </p:sp>
      <p:sp>
        <p:nvSpPr>
          <p:cNvPr id="225" name="Google Shape;225;g49557a5f7a_0_14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="b" anchorCtr="0" bIns="45700" lIns="91425" numCol="1" rIns="91425" spcFirstLastPara="1" tIns="45700" wrap="square">
            <a:noAutofit/>
          </a:bodyPr>
          <a:lstStyle/>
          <a:p>
            <a:pPr algn="r"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49557a5f7a_0_8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49557a5f7a_0_8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g49557a5f7a_0_8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="b" anchorCtr="0" bIns="45700" lIns="91425" numCol="1" rIns="91425" spcFirstLastPara="1" tIns="45700" wrap="square">
            <a:noAutofit/>
          </a:bodyPr>
          <a:lstStyle/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49557a5f7a_0_15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49557a5f7a_0_1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g49557a5f7a_0_15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="b" anchorCtr="0" bIns="45700" lIns="91425" numCol="1" rIns="91425" spcFirstLastPara="1" tIns="45700" wrap="square">
            <a:noAutofit/>
          </a:bodyPr>
          <a:lstStyle/>
          <a:p>
            <a:pPr algn="r"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49557a5f7a_0_16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49557a5f7a_0_16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g49557a5f7a_0_16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="b" anchorCtr="0" bIns="45700" lIns="91425" numCol="1" rIns="91425" spcFirstLastPara="1" tIns="45700" wrap="square">
            <a:noAutofit/>
          </a:bodyPr>
          <a:lstStyle/>
          <a:p>
            <a:pPr algn="r"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49557a5f7a_0_17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49557a5f7a_0_17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Know which cost share requires landowner engagement</a:t>
            </a:r>
            <a:endParaRPr/>
          </a:p>
        </p:txBody>
      </p:sp>
      <p:sp>
        <p:nvSpPr>
          <p:cNvPr id="258" name="Google Shape;258;g49557a5f7a_0_17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="b" anchorCtr="0" bIns="45700" lIns="91425" numCol="1" rIns="91425" spcFirstLastPara="1" tIns="45700" wrap="square">
            <a:noAutofit/>
          </a:bodyPr>
          <a:lstStyle/>
          <a:p>
            <a:pPr algn="r"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49557a5f7a_0_18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49557a5f7a_0_18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g49557a5f7a_0_18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="b" anchorCtr="0" bIns="45700" lIns="91425" numCol="1" rIns="91425" spcFirstLastPara="1" tIns="45700" wrap="square">
            <a:noAutofit/>
          </a:bodyPr>
          <a:lstStyle/>
          <a:p>
            <a:pPr algn="r"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49557a5f7a_0_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49557a5f7a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g49557a5f7a_0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="b" anchorCtr="0" bIns="45700" lIns="91425" numCol="1" rIns="91425" spcFirstLastPara="1" tIns="45700" wrap="square">
            <a:noAutofit/>
          </a:bodyPr>
          <a:lstStyle/>
          <a:p>
            <a:pPr algn="r"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49557a5f7a_0_9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49557a5f7a_0_9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g49557a5f7a_0_9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="b" anchorCtr="0" bIns="45700" lIns="91425" numCol="1" rIns="91425" spcFirstLastPara="1" tIns="45700" wrap="square">
            <a:noAutofit/>
          </a:bodyPr>
          <a:lstStyle/>
          <a:p>
            <a:pPr algn="r"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49557a5f7a_0_3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49557a5f7a_0_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g49557a5f7a_0_3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="b" anchorCtr="0" bIns="45700" lIns="91425" numCol="1" rIns="91425" spcFirstLastPara="1" tIns="45700" wrap="square">
            <a:noAutofit/>
          </a:bodyPr>
          <a:lstStyle/>
          <a:p>
            <a:pPr algn="r"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49557a5f7a_0_10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49557a5f7a_0_10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g49557a5f7a_0_10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="b" anchorCtr="0" bIns="45700" lIns="91425" numCol="1" rIns="91425" spcFirstLastPara="1" tIns="45700" wrap="square">
            <a:noAutofit/>
          </a:bodyPr>
          <a:lstStyle/>
          <a:p>
            <a:pPr algn="r"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49557a5f7a_0_19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49557a5f7a_0_19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g49557a5f7a_0_19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="b" anchorCtr="0" bIns="45700" lIns="91425" numCol="1" rIns="91425" spcFirstLastPara="1" tIns="45700" wrap="square">
            <a:noAutofit/>
          </a:bodyPr>
          <a:lstStyle/>
          <a:p>
            <a:pPr algn="r"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49557a5f7a_0_5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49557a5f7a_0_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g49557a5f7a_0_5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="b" anchorCtr="0" bIns="45700" lIns="91425" numCol="1" rIns="91425" spcFirstLastPara="1" tIns="45700" wrap="square">
            <a:noAutofit/>
          </a:bodyPr>
          <a:lstStyle/>
          <a:p>
            <a:pPr algn="r"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49557a5f7a_0_7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49557a5f7a_0_7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g49557a5f7a_0_7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="b" anchorCtr="0" bIns="45700" lIns="91425" numCol="1" rIns="91425" spcFirstLastPara="1" tIns="45700" wrap="square">
            <a:noAutofit/>
          </a:bodyPr>
          <a:lstStyle/>
          <a:p>
            <a:pPr algn="r"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49557a5f7a_0_4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49557a5f7a_0_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g49557a5f7a_0_4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="b" anchorCtr="0" bIns="45700" lIns="91425" numCol="1" rIns="91425" spcFirstLastPara="1" tIns="45700" wrap="square">
            <a:noAutofit/>
          </a:bodyPr>
          <a:lstStyle/>
          <a:p>
            <a:pPr algn="r"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49557a5f7a_0_6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49557a5f7a_0_6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Come to the conversation prepared to discuss your priorities and opportunities to collaborate. Know where your go-no-go points are and be open to discussing cost-share opportunities.</a:t>
            </a:r>
            <a:endParaRPr/>
          </a:p>
        </p:txBody>
      </p:sp>
      <p:sp>
        <p:nvSpPr>
          <p:cNvPr id="175" name="Google Shape;175;g49557a5f7a_0_6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="b" anchorCtr="0" bIns="45700" lIns="91425" numCol="1" rIns="91425" spcFirstLastPara="1" tIns="45700" wrap="square">
            <a:noAutofit/>
          </a:bodyPr>
          <a:lstStyle/>
          <a:p>
            <a:pPr algn="r"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49557a5f7a_0_8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49557a5f7a_0_8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g49557a5f7a_0_8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="b" anchorCtr="0" bIns="45700" lIns="91425" numCol="1" rIns="91425" spcFirstLastPara="1" tIns="45700" wrap="square">
            <a:noAutofit/>
          </a:bodyPr>
          <a:lstStyle/>
          <a:p>
            <a:pPr algn="r"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49557a5f7a_0_12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49557a5f7a_0_1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g49557a5f7a_0_12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="b" anchorCtr="0" bIns="45700" lIns="91425" numCol="1" rIns="91425" spcFirstLastPara="1" tIns="45700" wrap="square">
            <a:noAutofit/>
          </a:bodyPr>
          <a:lstStyle/>
          <a:p>
            <a:pPr algn="r"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49557a5f7a_0_12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49557a5f7a_0_1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457200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longer-term lease to ensure the maintenance of a conservation practice?</a:t>
            </a:r>
            <a:endParaRPr/>
          </a:p>
          <a:p>
            <a:pPr algn="l" indent="-304800" lvl="1" marL="914400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</a:pPr>
            <a:r>
              <a:rPr lang="en-US"/>
              <a:t>See Appendix B, page 16 of Ag Conservation Leasing Guide</a:t>
            </a:r>
            <a:endParaRPr/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g49557a5f7a_0_12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="b" anchorCtr="0" bIns="45700" lIns="91425" numCol="1" rIns="91425" spcFirstLastPara="1" tIns="45700" wrap="square">
            <a:noAutofit/>
          </a:bodyPr>
          <a:lstStyle/>
          <a:p>
            <a:pPr algn="r"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5" Target="../media/image1.png" Type="http://schemas.openxmlformats.org/officeDocument/2006/relationships/image"/><Relationship Id="rId4" Target="../media/image2.jpg" Type="http://schemas.openxmlformats.org/officeDocument/2006/relationships/image"/><Relationship Id="rId3" Target="../media/image5.jpg" Type="http://schemas.openxmlformats.org/officeDocument/2006/relationships/image"/><Relationship Id="rId2" Target="../media/image3.jp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<Relationships xmlns="http://schemas.openxmlformats.org/package/2006/relationships"><Relationship Id="rId2" Target="../media/image1.pn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<Relationships xmlns="http://schemas.openxmlformats.org/package/2006/relationships"><Relationship Id="rId2" Target="../media/image1.pn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<Relationships xmlns="http://schemas.openxmlformats.org/package/2006/relationships"><Relationship Id="rId2" Target="../media/image1.pn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<Relationships xmlns="http://schemas.openxmlformats.org/package/2006/relationships"><Relationship Id="rId2" Target="../media/image1.pn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<Relationships xmlns="http://schemas.openxmlformats.org/package/2006/relationships"><Relationship Id="rId2" Target="../media/image1.pn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<Relationships xmlns="http://schemas.openxmlformats.org/package/2006/relationships"><Relationship Id="rId2" Target="../media/image1.pn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<Relationships xmlns="http://schemas.openxmlformats.org/package/2006/relationships"><Relationship Id="rId3" Target="../media/image4.jpg" Type="http://schemas.openxmlformats.org/officeDocument/2006/relationships/image"/><Relationship Id="rId2" Target="../media/image1.pn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<Relationships xmlns="http://schemas.openxmlformats.org/package/2006/relationships"><Relationship Id="rId2" Target="../media/image1.pn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<Relationships xmlns="http://schemas.openxmlformats.org/package/2006/relationships"><Relationship Id="rId2" Target="../media/image1.pn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<Relationships xmlns="http://schemas.openxmlformats.org/package/2006/relationships"><Relationship Id="rId2" Target="../media/image1.pn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<Relationships xmlns="http://schemas.openxmlformats.org/package/2006/relationships"><Relationship Id="rId2" Target="../media/image1.pn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/>
          <a:lstStyle>
            <a:lvl1pPr algn="ctr" lvl="0" marR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cap="none" i="0" strike="noStrike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" name="Google Shape;17;p2"/>
          <p:cNvSpPr/>
          <p:nvPr/>
        </p:nvSpPr>
        <p:spPr>
          <a:xfrm>
            <a:off x="0" y="0"/>
            <a:ext cx="9144000" cy="1812153"/>
          </a:xfrm>
          <a:prstGeom prst="rect">
            <a:avLst/>
          </a:prstGeom>
          <a:solidFill>
            <a:srgbClr val="E03A3E"/>
          </a:solidFill>
          <a:ln cap="flat" cmpd="sng" w="9525">
            <a:solidFill>
              <a:srgbClr val="E03A3E"/>
            </a:solidFill>
            <a:prstDash val="solid"/>
            <a:round/>
            <a:headEnd len="sm" type="none" w="sm"/>
            <a:tailEnd len="sm" type="none" w="sm"/>
          </a:ln>
          <a:effectLst>
            <a:outerShdw blurRad="40000" dir="5400000" dist="23000" rotWithShape="0">
              <a:srgbClr val="000000">
                <a:alpha val="34901"/>
              </a:srgbClr>
            </a:outerShdw>
          </a:effectLst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cap="none" i="0" strike="noStrike" sz="18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0" y="4080911"/>
            <a:ext cx="9144000" cy="2777089"/>
          </a:xfrm>
          <a:prstGeom prst="rect">
            <a:avLst/>
          </a:prstGeom>
          <a:solidFill>
            <a:srgbClr val="E03A3E"/>
          </a:solidFill>
          <a:ln cap="flat" cmpd="sng" w="9525">
            <a:solidFill>
              <a:srgbClr val="E03A3E"/>
            </a:solidFill>
            <a:prstDash val="solid"/>
            <a:round/>
            <a:headEnd len="sm" type="none" w="sm"/>
            <a:tailEnd len="sm" type="none" w="sm"/>
          </a:ln>
          <a:effectLst>
            <a:outerShdw blurRad="40000" dir="5400000" dist="23000" rotWithShape="0">
              <a:srgbClr val="000000">
                <a:alpha val="34901"/>
              </a:srgbClr>
            </a:outerShdw>
          </a:effectLst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cap="none" i="0" strike="noStrike" sz="18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 txBox="1"/>
          <p:nvPr>
            <p:ph idx="1" type="body"/>
          </p:nvPr>
        </p:nvSpPr>
        <p:spPr>
          <a:xfrm>
            <a:off x="4495800" y="5709379"/>
            <a:ext cx="4365625" cy="98425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/>
          <a:lstStyle>
            <a:lvl1pPr algn="l" indent="-228600" lvl="0" marL="457200" marR="0" rtl="0">
              <a:spcBef>
                <a:spcPts val="480"/>
              </a:spcBef>
              <a:spcAft>
                <a:spcPts val="0"/>
              </a:spcAft>
              <a:buClr>
                <a:srgbClr val="FFD500"/>
              </a:buClr>
              <a:buSzPts val="2400"/>
              <a:buFont typeface="Arial"/>
              <a:buNone/>
              <a:defRPr b="0" cap="none" i="0" strike="noStrike" sz="2400" u="none">
                <a:solidFill>
                  <a:srgbClr val="FFD5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406400" lvl="1" marL="914400" marR="0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cap="none" i="0" strike="noStrike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381000" lvl="2" marL="1371600" marR="0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cap="none" i="0" strike="noStrike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355600" lvl="3" marL="18288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355600" lvl="4" marL="22860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355600" lvl="5" marL="27432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355600" lvl="6" marL="32004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355600" lvl="7" marL="36576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355600" lvl="8" marL="41148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2" type="body"/>
          </p:nvPr>
        </p:nvSpPr>
        <p:spPr>
          <a:xfrm>
            <a:off x="214313" y="4081463"/>
            <a:ext cx="4152900" cy="1398587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/>
          <a:lstStyle>
            <a:lvl1pPr algn="l" indent="-228600" lvl="0" marL="457200" marR="0" rtl="0">
              <a:spcBef>
                <a:spcPts val="640"/>
              </a:spcBef>
              <a:spcAft>
                <a:spcPts val="0"/>
              </a:spcAft>
              <a:buClr>
                <a:srgbClr val="FFD500"/>
              </a:buClr>
              <a:buSzPts val="3200"/>
              <a:buFont typeface="Arial"/>
              <a:buNone/>
              <a:defRPr b="0" cap="none" i="0" strike="noStrike" sz="3200" u="none">
                <a:solidFill>
                  <a:srgbClr val="FFD5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406400" lvl="1" marL="914400" marR="0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cap="none" i="0" strike="noStrike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381000" lvl="2" marL="1371600" marR="0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cap="none" i="0" strike="noStrike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355600" lvl="3" marL="18288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355600" lvl="4" marL="22860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355600" lvl="5" marL="27432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355600" lvl="6" marL="32004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355600" lvl="7" marL="36576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355600" lvl="8" marL="41148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edwin vegetables .jpeg" id="21" name="Google Shape;21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495800" y="4233609"/>
            <a:ext cx="1374349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egal-scales-books-gavel-Image.jpg" id="22" name="Google Shape;2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22163" y="4233609"/>
            <a:ext cx="1374822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gnr2070.JPG" id="23" name="Google Shape;23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16789" y="4233609"/>
            <a:ext cx="1370931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Power-Logo_WHITE_UM-AG-LAW_2.png" id="24" name="Google Shape;24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4572000" cy="1608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="b" anchorCtr="0" bIns="45700" lIns="91425" numCol="1" rIns="91425" spcFirstLastPara="1" tIns="45700" wrap="square"/>
          <a:lstStyle>
            <a:lvl1pPr algn="l" lvl="0" marR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0" name="Google Shape;100;p1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/>
          <a:lstStyle>
            <a:lvl1pPr algn="l" indent="-228600" lvl="0" marL="457200" marR="0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cap="none" i="0" strike="noStrike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228600" lvl="1" marL="914400" marR="0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cap="none" i="0" strike="noStrike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228600" lvl="2" marL="1371600" marR="0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cap="none" i="0" strike="noStrike" sz="1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228600" lvl="3" marL="1828800" marR="0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cap="none" i="0" strike="noStrike" sz="9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228600" lvl="4" marL="2286000" marR="0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cap="none" i="0" strike="noStrike" sz="9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228600" lvl="5" marL="2743200" marR="0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cap="none" i="0" strike="noStrike" sz="9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228600" lvl="6" marL="3200400" marR="0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cap="none" i="0" strike="noStrike" sz="9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228600" lvl="7" marL="3657600" marR="0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cap="none" i="0" strike="noStrike" sz="9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228600" lvl="8" marL="4114800" marR="0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cap="none" i="0" strike="noStrike" sz="9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p11"/>
          <p:cNvSpPr/>
          <p:nvPr/>
        </p:nvSpPr>
        <p:spPr>
          <a:xfrm>
            <a:off x="0" y="6520897"/>
            <a:ext cx="9144000" cy="337103"/>
          </a:xfrm>
          <a:prstGeom prst="rect">
            <a:avLst/>
          </a:prstGeom>
          <a:solidFill>
            <a:srgbClr val="E03A3E"/>
          </a:solidFill>
          <a:ln cap="flat" cmpd="sng" w="9525">
            <a:solidFill>
              <a:srgbClr val="E03A3E"/>
            </a:solidFill>
            <a:prstDash val="solid"/>
            <a:round/>
            <a:headEnd len="sm" type="none" w="sm"/>
            <a:tailEnd len="sm" type="none" w="sm"/>
          </a:ln>
          <a:effectLst>
            <a:outerShdw blurRad="40000" dir="5400000" dist="23000" rotWithShape="0">
              <a:srgbClr val="000000">
                <a:alpha val="34901"/>
              </a:srgbClr>
            </a:outerShdw>
          </a:effectLst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cap="none" i="0" strike="noStrike" sz="18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/>
          <a:lstStyle>
            <a:lvl1pPr algn="l" lvl="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200" u="none">
                <a:solidFill>
                  <a:srgbClr val="FFD5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lvl="2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lvl="3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lvl="4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lvl="5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lvl="6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lvl="7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lvl="8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Google Shape;103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/>
          <a:lstStyle>
            <a:lvl1pPr algn="ctr" lvl="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200" u="none">
                <a:solidFill>
                  <a:srgbClr val="FFD5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lvl="2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lvl="3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lvl="4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lvl="5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lvl="6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lvl="7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lvl="8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Google Shape;104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r" indent="0" lvl="0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FFD5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r" indent="0" lvl="1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FFD5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r" indent="0" lvl="2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FFD5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r" indent="0" lvl="3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FFD5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r" indent="0" lvl="4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FFD5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r" indent="0" lvl="5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FFD5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r" indent="0" lvl="6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FFD5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r" indent="0" lvl="7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FFD5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r" indent="0" lvl="8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FFD5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5" name="Google Shape;105;p11"/>
          <p:cNvSpPr/>
          <p:nvPr/>
        </p:nvSpPr>
        <p:spPr>
          <a:xfrm>
            <a:off x="0" y="898942"/>
            <a:ext cx="9144000" cy="313916"/>
          </a:xfrm>
          <a:prstGeom prst="rect">
            <a:avLst/>
          </a:prstGeom>
          <a:solidFill>
            <a:srgbClr val="FFD500"/>
          </a:solidFill>
          <a:ln>
            <a:noFill/>
          </a:ln>
          <a:effectLst>
            <a:outerShdw blurRad="40000" dir="5400000" dist="23000" rotWithShape="0">
              <a:srgbClr val="000000">
                <a:alpha val="34901"/>
              </a:srgbClr>
            </a:outerShdw>
          </a:effectLst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cap="none" i="0" strike="noStrike" sz="18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1"/>
          <p:cNvSpPr/>
          <p:nvPr/>
        </p:nvSpPr>
        <p:spPr>
          <a:xfrm>
            <a:off x="0" y="0"/>
            <a:ext cx="9144000" cy="898942"/>
          </a:xfrm>
          <a:prstGeom prst="rect">
            <a:avLst/>
          </a:prstGeom>
          <a:solidFill>
            <a:srgbClr val="E03A3E"/>
          </a:solidFill>
          <a:ln cap="flat" cmpd="sng" w="9525">
            <a:solidFill>
              <a:srgbClr val="E03A3E"/>
            </a:solidFill>
            <a:prstDash val="solid"/>
            <a:round/>
            <a:headEnd len="sm" type="none" w="sm"/>
            <a:tailEnd len="sm" type="none" w="sm"/>
          </a:ln>
          <a:effectLst>
            <a:outerShdw blurRad="40000" dir="5400000" dist="23000" rotWithShape="0">
              <a:srgbClr val="000000">
                <a:alpha val="34901"/>
              </a:srgbClr>
            </a:outerShdw>
          </a:effectLst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cap="none" i="0" strike="noStrike" sz="18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/>
          <a:lstStyle>
            <a:lvl1pPr algn="l" lvl="0" marR="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cap="none" i="0" strike="noStrike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cap="none" i="0" strike="noStrike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lvl="2" marR="0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cap="none" i="0" strike="noStrike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lvl="3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lvl="4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lvl="5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lvl="6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lvl="7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lvl="8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MPower-Logo_WHITE_UM-AG-LAW_2.png" id="108" name="Google Shape;108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00800" y="69858"/>
            <a:ext cx="2743200" cy="964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2"/>
          <p:cNvSpPr/>
          <p:nvPr/>
        </p:nvSpPr>
        <p:spPr>
          <a:xfrm>
            <a:off x="0" y="6520897"/>
            <a:ext cx="9144000" cy="337103"/>
          </a:xfrm>
          <a:prstGeom prst="rect">
            <a:avLst/>
          </a:prstGeom>
          <a:solidFill>
            <a:srgbClr val="FFD500"/>
          </a:solidFill>
          <a:ln cap="flat" cmpd="sng" w="9525">
            <a:solidFill>
              <a:srgbClr val="FFD500"/>
            </a:solidFill>
            <a:prstDash val="solid"/>
            <a:round/>
            <a:headEnd len="sm" type="none" w="sm"/>
            <a:tailEnd len="sm" type="none" w="sm"/>
          </a:ln>
          <a:effectLst>
            <a:outerShdw blurRad="40000" dir="5400000" dist="23000" rotWithShape="0">
              <a:srgbClr val="000000">
                <a:alpha val="34901"/>
              </a:srgbClr>
            </a:outerShdw>
          </a:effectLst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cap="none" i="0" strike="noStrike" sz="18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2"/>
          <p:cNvSpPr/>
          <p:nvPr/>
        </p:nvSpPr>
        <p:spPr>
          <a:xfrm>
            <a:off x="0" y="-1"/>
            <a:ext cx="9144000" cy="1216387"/>
          </a:xfrm>
          <a:prstGeom prst="rect">
            <a:avLst/>
          </a:prstGeom>
          <a:solidFill>
            <a:srgbClr val="E03A3E"/>
          </a:solidFill>
          <a:ln cap="flat" cmpd="sng" w="9525">
            <a:solidFill>
              <a:srgbClr val="E03A3E"/>
            </a:solidFill>
            <a:prstDash val="solid"/>
            <a:round/>
            <a:headEnd len="sm" type="none" w="sm"/>
            <a:tailEnd len="sm" type="none" w="sm"/>
          </a:ln>
          <a:effectLst>
            <a:outerShdw blurRad="40000" dir="5400000" dist="23000" rotWithShape="0">
              <a:srgbClr val="000000">
                <a:alpha val="34901"/>
              </a:srgbClr>
            </a:outerShdw>
          </a:effectLst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cap="none" i="0" strike="noStrike" sz="18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/>
          <a:lstStyle>
            <a:lvl1pPr algn="l" lvl="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200" u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lvl="2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lvl="3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lvl="4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lvl="5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lvl="6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lvl="7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lvl="8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" name="Google Shape;113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/>
          <a:lstStyle>
            <a:lvl1pPr algn="ctr" lvl="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200" u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lvl="2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lvl="3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lvl="4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lvl="5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lvl="6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lvl="7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lvl="8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r" indent="0" lvl="0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r" indent="0" lvl="1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r" indent="0" lvl="2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r" indent="0" lvl="3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r" indent="0" lvl="4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r" indent="0" lvl="5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r" indent="0" lvl="6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r" indent="0" lvl="7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r" indent="0" lvl="8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5" name="Google Shape;115;p12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/>
          <a:lstStyle>
            <a:lvl1pPr algn="l" indent="-431800" lvl="0" marL="457200" marR="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cap="none" i="0" strike="noStrike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406400" lvl="1" marL="914400" marR="0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cap="none" i="0" strike="noStrike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381000" lvl="2" marL="1371600" marR="0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cap="none" i="0" strike="noStrike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355600" lvl="3" marL="18288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355600" lvl="4" marL="22860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355600" lvl="5" marL="27432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355600" lvl="6" marL="32004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355600" lvl="7" marL="36576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355600" lvl="8" marL="41148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Google Shape;116;p12"/>
          <p:cNvSpPr txBox="1"/>
          <p:nvPr>
            <p:ph type="title"/>
          </p:nvPr>
        </p:nvSpPr>
        <p:spPr>
          <a:xfrm>
            <a:off x="100430" y="73387"/>
            <a:ext cx="4109448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/>
          <a:lstStyle>
            <a:lvl1pPr algn="ctr" lvl="0" marR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cap="none" i="0" strike="noStrike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descr="MPower-Logo_WHITE_UM-AG-LAW_2.png" id="117" name="Google Shape;117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00800" y="69858"/>
            <a:ext cx="2743200" cy="964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3"/>
          <p:cNvSpPr/>
          <p:nvPr/>
        </p:nvSpPr>
        <p:spPr>
          <a:xfrm>
            <a:off x="0" y="6520897"/>
            <a:ext cx="9144000" cy="337103"/>
          </a:xfrm>
          <a:prstGeom prst="rect">
            <a:avLst/>
          </a:prstGeom>
          <a:solidFill>
            <a:srgbClr val="FFD500"/>
          </a:solidFill>
          <a:ln cap="flat" cmpd="sng" w="9525">
            <a:solidFill>
              <a:srgbClr val="FFD500"/>
            </a:solidFill>
            <a:prstDash val="solid"/>
            <a:round/>
            <a:headEnd len="sm" type="none" w="sm"/>
            <a:tailEnd len="sm" type="none" w="sm"/>
          </a:ln>
          <a:effectLst>
            <a:outerShdw blurRad="40000" dir="5400000" dist="23000" rotWithShape="0">
              <a:srgbClr val="000000">
                <a:alpha val="34901"/>
              </a:srgbClr>
            </a:outerShdw>
          </a:effectLst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cap="none" i="0" strike="noStrike" sz="1800" u="none">
              <a:solidFill>
                <a:srgbClr val="E03A3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3"/>
          <p:cNvSpPr/>
          <p:nvPr/>
        </p:nvSpPr>
        <p:spPr>
          <a:xfrm>
            <a:off x="0" y="-1"/>
            <a:ext cx="9144000" cy="1164771"/>
          </a:xfrm>
          <a:prstGeom prst="rect">
            <a:avLst/>
          </a:prstGeom>
          <a:solidFill>
            <a:srgbClr val="E03A3E"/>
          </a:solidFill>
          <a:ln cap="flat" cmpd="sng" w="9525">
            <a:solidFill>
              <a:srgbClr val="E03A3E"/>
            </a:solidFill>
            <a:prstDash val="solid"/>
            <a:round/>
            <a:headEnd len="sm" type="none" w="sm"/>
            <a:tailEnd len="sm" type="none" w="sm"/>
          </a:ln>
          <a:effectLst>
            <a:outerShdw blurRad="40000" dir="5400000" dist="23000" rotWithShape="0">
              <a:srgbClr val="000000">
                <a:alpha val="34901"/>
              </a:srgbClr>
            </a:outerShdw>
          </a:effectLst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cap="none" i="0" strike="noStrike" sz="18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/>
          <a:lstStyle>
            <a:lvl1pPr algn="l" lvl="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200" u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lvl="2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lvl="3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lvl="4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lvl="5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lvl="6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lvl="7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lvl="8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Google Shape;122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/>
          <a:lstStyle>
            <a:lvl1pPr algn="ctr" lvl="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200" u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lvl="2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lvl="3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lvl="4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lvl="5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lvl="6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lvl="7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lvl="8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Google Shape;123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r" indent="0" lvl="0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r" indent="0" lvl="1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r" indent="0" lvl="2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r" indent="0" lvl="3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r" indent="0" lvl="4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r" indent="0" lvl="5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r" indent="0" lvl="6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r" indent="0" lvl="7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r" indent="0" lvl="8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4" name="Google Shape;124;p13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/>
          <a:lstStyle>
            <a:lvl1pPr algn="ctr" lvl="0" marR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cap="none" i="0" strike="noStrike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5" name="Google Shape;125;p13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/>
          <a:lstStyle>
            <a:lvl1pPr algn="l" indent="-431800" lvl="0" marL="457200" marR="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cap="none" i="0" strike="noStrike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406400" lvl="1" marL="914400" marR="0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cap="none" i="0" strike="noStrike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381000" lvl="2" marL="1371600" marR="0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cap="none" i="0" strike="noStrike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355600" lvl="3" marL="18288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355600" lvl="4" marL="22860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355600" lvl="5" marL="27432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355600" lvl="6" marL="32004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355600" lvl="7" marL="36576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355600" lvl="8" marL="41148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MPower-Logo_WHITE_UM-AG-LAW_2.png" id="126" name="Google Shape;126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00800" y="69858"/>
            <a:ext cx="2743200" cy="964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/>
          <a:lstStyle>
            <a:lvl1pPr algn="l" indent="-406400" lvl="0" marL="457200" marR="0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cap="none" i="0" strike="noStrike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381000" lvl="1" marL="914400" marR="0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cap="none" i="0" strike="noStrike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355600" lvl="2" marL="13716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342900" lvl="3" marL="1828800" marR="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342900" lvl="4" marL="2286000" marR="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342900" lvl="5" marL="2743200" marR="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342900" lvl="6" marL="3200400" marR="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342900" lvl="7" marL="3657600" marR="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342900" lvl="8" marL="4114800" marR="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/>
          <a:lstStyle>
            <a:lvl1pPr algn="l" indent="-406400" lvl="0" marL="457200" marR="0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cap="none" i="0" strike="noStrike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381000" lvl="1" marL="914400" marR="0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cap="none" i="0" strike="noStrike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355600" lvl="2" marL="13716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342900" lvl="3" marL="1828800" marR="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342900" lvl="4" marL="2286000" marR="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342900" lvl="5" marL="2743200" marR="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342900" lvl="6" marL="3200400" marR="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342900" lvl="7" marL="3657600" marR="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342900" lvl="8" marL="4114800" marR="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3"/>
          <p:cNvSpPr/>
          <p:nvPr/>
        </p:nvSpPr>
        <p:spPr>
          <a:xfrm>
            <a:off x="0" y="0"/>
            <a:ext cx="9144000" cy="1212858"/>
          </a:xfrm>
          <a:prstGeom prst="rect">
            <a:avLst/>
          </a:prstGeom>
          <a:solidFill>
            <a:srgbClr val="E03A3E"/>
          </a:solidFill>
          <a:ln cap="flat" cmpd="sng" w="9525">
            <a:solidFill>
              <a:srgbClr val="E03A3E"/>
            </a:solidFill>
            <a:prstDash val="solid"/>
            <a:round/>
            <a:headEnd len="sm" type="none" w="sm"/>
            <a:tailEnd len="sm" type="none" w="sm"/>
          </a:ln>
          <a:effectLst>
            <a:outerShdw blurRad="40000" dir="5400000" dist="23000" rotWithShape="0">
              <a:srgbClr val="000000">
                <a:alpha val="34901"/>
              </a:srgbClr>
            </a:outerShdw>
          </a:effectLst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cap="none" i="0" strike="noStrike" sz="18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0" y="6534696"/>
            <a:ext cx="9144000" cy="313916"/>
          </a:xfrm>
          <a:prstGeom prst="rect">
            <a:avLst/>
          </a:prstGeom>
          <a:solidFill>
            <a:srgbClr val="FFD500"/>
          </a:solidFill>
          <a:ln>
            <a:noFill/>
          </a:ln>
          <a:effectLst>
            <a:outerShdw blurRad="40000" dir="5400000" dist="23000" rotWithShape="0">
              <a:srgbClr val="000000">
                <a:alpha val="34901"/>
              </a:srgbClr>
            </a:outerShdw>
          </a:effectLst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cap="none" i="0" strike="noStrike" sz="18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3"/>
          <p:cNvSpPr txBox="1"/>
          <p:nvPr>
            <p:ph type="title"/>
          </p:nvPr>
        </p:nvSpPr>
        <p:spPr>
          <a:xfrm>
            <a:off x="114701" y="69858"/>
            <a:ext cx="5165486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/>
          <a:lstStyle>
            <a:lvl1pPr algn="ctr" lvl="0" marR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cap="none" i="0" strike="noStrike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descr="MPower-Logo_WHITE_UM-AG-LAW_2.png" id="31" name="Google Shape;31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00800" y="69858"/>
            <a:ext cx="2743200" cy="964851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/>
          <a:lstStyle>
            <a:lvl1pPr algn="l" lvl="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200" u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lvl="2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lvl="3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lvl="4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lvl="5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lvl="6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lvl="7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lvl="8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/>
          <a:lstStyle>
            <a:lvl1pPr algn="ctr" lvl="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200" u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lvl="2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lvl="3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lvl="4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lvl="5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lvl="6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lvl="7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lvl="8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r" indent="0" lvl="0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r" indent="0" lvl="1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r" indent="0" lvl="2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r" indent="0" lvl="3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r" indent="0" lvl="4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r" indent="0" lvl="5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r" indent="0" lvl="6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r" indent="0" lvl="7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r" indent="0" lvl="8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/>
          <p:nvPr>
            <p:ph idx="1" type="body"/>
          </p:nvPr>
        </p:nvSpPr>
        <p:spPr>
          <a:xfrm>
            <a:off x="457200" y="134748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/>
          <a:lstStyle>
            <a:lvl1pPr algn="l" indent="-431800" lvl="0" marL="457200" marR="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cap="none" i="0" strike="noStrike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406400" lvl="1" marL="914400" marR="0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cap="none" i="0" strike="noStrike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381000" lvl="2" marL="1371600" marR="0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cap="none" i="0" strike="noStrike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355600" lvl="3" marL="18288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355600" lvl="4" marL="22860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355600" lvl="5" marL="27432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355600" lvl="6" marL="32004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355600" lvl="7" marL="36576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355600" lvl="8" marL="41148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4"/>
          <p:cNvSpPr/>
          <p:nvPr/>
        </p:nvSpPr>
        <p:spPr>
          <a:xfrm>
            <a:off x="0" y="0"/>
            <a:ext cx="9144000" cy="1212858"/>
          </a:xfrm>
          <a:prstGeom prst="rect">
            <a:avLst/>
          </a:prstGeom>
          <a:solidFill>
            <a:srgbClr val="E03A3E"/>
          </a:solidFill>
          <a:ln cap="flat" cmpd="sng" w="952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  <a:effectLst>
            <a:outerShdw blurRad="40000" dir="5400000" dist="23000" rotWithShape="0">
              <a:srgbClr val="000000">
                <a:alpha val="34901"/>
              </a:srgbClr>
            </a:outerShdw>
          </a:effectLst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cap="none" i="0" strike="noStrike" sz="18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4"/>
          <p:cNvSpPr txBox="1"/>
          <p:nvPr>
            <p:ph type="title"/>
          </p:nvPr>
        </p:nvSpPr>
        <p:spPr>
          <a:xfrm>
            <a:off x="100430" y="69858"/>
            <a:ext cx="5450902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/>
          <a:lstStyle>
            <a:lvl1pPr algn="ctr" lvl="0" marR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cap="none" i="0" strike="noStrike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descr="MPower-Logo_WHITE_UM-AG-LAW_2.png" id="39" name="Google Shape;39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00800" y="69858"/>
            <a:ext cx="2743200" cy="964851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4"/>
          <p:cNvSpPr/>
          <p:nvPr/>
        </p:nvSpPr>
        <p:spPr>
          <a:xfrm>
            <a:off x="0" y="6528592"/>
            <a:ext cx="9144000" cy="313916"/>
          </a:xfrm>
          <a:prstGeom prst="rect">
            <a:avLst/>
          </a:prstGeom>
          <a:solidFill>
            <a:srgbClr val="FFD500"/>
          </a:solidFill>
          <a:ln cap="flat" cmpd="sng" w="952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  <a:effectLst>
            <a:outerShdw blurRad="40000" dir="5400000" dist="23000" rotWithShape="0">
              <a:srgbClr val="000000">
                <a:alpha val="34901"/>
              </a:srgbClr>
            </a:outerShdw>
          </a:effectLst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cap="none" i="0" strike="noStrike" sz="18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/>
          <a:lstStyle>
            <a:lvl1pPr algn="l" lvl="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200" u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lvl="2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lvl="3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lvl="4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lvl="5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lvl="6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lvl="7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lvl="8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/>
          <a:lstStyle>
            <a:lvl1pPr algn="ctr" lvl="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200" u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lvl="2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lvl="3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lvl="4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lvl="5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lvl="6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lvl="7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lvl="8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r" indent="0" lvl="0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r" indent="0" lvl="1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r" indent="0" lvl="2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r" indent="0" lvl="3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r" indent="0" lvl="4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r" indent="0" lvl="5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r" indent="0" lvl="6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r" indent="0" lvl="7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r" indent="0" lvl="8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"/>
          <p:cNvSpPr/>
          <p:nvPr/>
        </p:nvSpPr>
        <p:spPr>
          <a:xfrm>
            <a:off x="0" y="0"/>
            <a:ext cx="9144000" cy="1160798"/>
          </a:xfrm>
          <a:prstGeom prst="rect">
            <a:avLst/>
          </a:prstGeom>
          <a:solidFill>
            <a:srgbClr val="E03A3E"/>
          </a:solidFill>
          <a:ln cap="flat" cmpd="sng" w="9525">
            <a:solidFill>
              <a:srgbClr val="E03A3E"/>
            </a:solidFill>
            <a:prstDash val="solid"/>
            <a:round/>
            <a:headEnd len="sm" type="none" w="sm"/>
            <a:tailEnd len="sm" type="none" w="sm"/>
          </a:ln>
          <a:effectLst>
            <a:outerShdw blurRad="40000" dir="5400000" dist="23000" rotWithShape="0">
              <a:srgbClr val="000000">
                <a:alpha val="34901"/>
              </a:srgbClr>
            </a:outerShdw>
          </a:effectLst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cap="none" i="0" strike="noStrike" sz="18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5"/>
          <p:cNvSpPr/>
          <p:nvPr/>
        </p:nvSpPr>
        <p:spPr>
          <a:xfrm>
            <a:off x="0" y="6538912"/>
            <a:ext cx="9144000" cy="313916"/>
          </a:xfrm>
          <a:prstGeom prst="rect">
            <a:avLst/>
          </a:prstGeom>
          <a:solidFill>
            <a:srgbClr val="FFD500"/>
          </a:solidFill>
          <a:ln>
            <a:noFill/>
          </a:ln>
          <a:effectLst>
            <a:outerShdw blurRad="40000" dir="5400000" dist="23000" rotWithShape="0">
              <a:srgbClr val="000000">
                <a:alpha val="34901"/>
              </a:srgbClr>
            </a:outerShdw>
          </a:effectLst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cap="none" i="0" strike="noStrike" sz="18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5"/>
          <p:cNvSpPr txBox="1"/>
          <p:nvPr>
            <p:ph type="title"/>
          </p:nvPr>
        </p:nvSpPr>
        <p:spPr>
          <a:xfrm>
            <a:off x="100431" y="17798"/>
            <a:ext cx="4109448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/>
          <a:lstStyle>
            <a:lvl1pPr algn="ctr" lvl="0" marR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cap="none" i="0" strike="noStrike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8" name="Google Shape;48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/>
          <a:lstStyle>
            <a:lvl1pPr algn="l" lvl="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200" u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lvl="2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lvl="3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lvl="4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lvl="5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lvl="6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lvl="7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lvl="8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/>
          <a:lstStyle>
            <a:lvl1pPr algn="ctr" lvl="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200" u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lvl="2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lvl="3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lvl="4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lvl="5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lvl="6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lvl="7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lvl="8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Google Shape;50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r" indent="0" lvl="0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r" indent="0" lvl="1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r" indent="0" lvl="2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r" indent="0" lvl="3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r" indent="0" lvl="4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r" indent="0" lvl="5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r" indent="0" lvl="6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r" indent="0" lvl="7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r" indent="0" lvl="8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MPower-Logo_WHITE_UM-AG-LAW_2.png" id="51" name="Google Shape;51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00800" y="69858"/>
            <a:ext cx="2743200" cy="964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d Slide">
  <p:cSld name="End Slide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6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/>
          <a:lstStyle>
            <a:lvl1pPr algn="ctr" lvl="0" marR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cap="none" i="0" strike="noStrike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4" name="Google Shape;54;p6"/>
          <p:cNvSpPr/>
          <p:nvPr/>
        </p:nvSpPr>
        <p:spPr>
          <a:xfrm>
            <a:off x="0" y="0"/>
            <a:ext cx="9144000" cy="1812153"/>
          </a:xfrm>
          <a:prstGeom prst="rect">
            <a:avLst/>
          </a:prstGeom>
          <a:solidFill>
            <a:srgbClr val="E03A3E"/>
          </a:solidFill>
          <a:ln cap="flat" cmpd="sng" w="9525">
            <a:solidFill>
              <a:srgbClr val="E03A3E"/>
            </a:solidFill>
            <a:prstDash val="solid"/>
            <a:round/>
            <a:headEnd len="sm" type="none" w="sm"/>
            <a:tailEnd len="sm" type="none" w="sm"/>
          </a:ln>
          <a:effectLst>
            <a:outerShdw blurRad="40000" dir="5400000" dist="23000" rotWithShape="0">
              <a:srgbClr val="000000">
                <a:alpha val="34901"/>
              </a:srgbClr>
            </a:outerShdw>
          </a:effectLst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cap="none" i="0" strike="noStrike" sz="18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6"/>
          <p:cNvSpPr/>
          <p:nvPr/>
        </p:nvSpPr>
        <p:spPr>
          <a:xfrm>
            <a:off x="0" y="4080911"/>
            <a:ext cx="9144000" cy="2777089"/>
          </a:xfrm>
          <a:prstGeom prst="rect">
            <a:avLst/>
          </a:prstGeom>
          <a:solidFill>
            <a:srgbClr val="E03A3E"/>
          </a:solidFill>
          <a:ln cap="flat" cmpd="sng" w="9525">
            <a:solidFill>
              <a:srgbClr val="E03A3E"/>
            </a:solidFill>
            <a:prstDash val="solid"/>
            <a:round/>
            <a:headEnd len="sm" type="none" w="sm"/>
            <a:tailEnd len="sm" type="none" w="sm"/>
          </a:ln>
          <a:effectLst>
            <a:outerShdw blurRad="40000" dir="5400000" dist="23000" rotWithShape="0">
              <a:srgbClr val="000000">
                <a:alpha val="34901"/>
              </a:srgbClr>
            </a:outerShdw>
          </a:effectLst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cap="none" i="0" strike="noStrike" sz="18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6"/>
          <p:cNvSpPr txBox="1"/>
          <p:nvPr>
            <p:ph idx="1" type="body"/>
          </p:nvPr>
        </p:nvSpPr>
        <p:spPr>
          <a:xfrm>
            <a:off x="4495800" y="5709379"/>
            <a:ext cx="4365625" cy="98425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/>
          <a:lstStyle>
            <a:lvl1pPr algn="l" indent="-228600" lvl="0" marL="457200" marR="0" rtl="0">
              <a:spcBef>
                <a:spcPts val="480"/>
              </a:spcBef>
              <a:spcAft>
                <a:spcPts val="0"/>
              </a:spcAft>
              <a:buClr>
                <a:srgbClr val="FFD500"/>
              </a:buClr>
              <a:buSzPts val="2400"/>
              <a:buFont typeface="Arial"/>
              <a:buNone/>
              <a:defRPr b="0" cap="none" i="0" strike="noStrike" sz="2400" u="none">
                <a:solidFill>
                  <a:srgbClr val="FFD5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406400" lvl="1" marL="914400" marR="0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cap="none" i="0" strike="noStrike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381000" lvl="2" marL="1371600" marR="0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cap="none" i="0" strike="noStrike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355600" lvl="3" marL="18288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355600" lvl="4" marL="22860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355600" lvl="5" marL="27432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355600" lvl="6" marL="32004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355600" lvl="7" marL="36576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355600" lvl="8" marL="41148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6"/>
          <p:cNvSpPr txBox="1"/>
          <p:nvPr>
            <p:ph idx="2" type="body"/>
          </p:nvPr>
        </p:nvSpPr>
        <p:spPr>
          <a:xfrm>
            <a:off x="214313" y="4081463"/>
            <a:ext cx="4152900" cy="1398587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/>
          <a:lstStyle>
            <a:lvl1pPr algn="l" indent="-228600" lvl="0" marL="457200" marR="0" rtl="0">
              <a:spcBef>
                <a:spcPts val="640"/>
              </a:spcBef>
              <a:spcAft>
                <a:spcPts val="0"/>
              </a:spcAft>
              <a:buClr>
                <a:srgbClr val="FFD500"/>
              </a:buClr>
              <a:buSzPts val="3200"/>
              <a:buFont typeface="Arial"/>
              <a:buNone/>
              <a:defRPr b="0" cap="none" i="0" strike="noStrike" sz="3200" u="none">
                <a:solidFill>
                  <a:srgbClr val="FFD5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406400" lvl="1" marL="914400" marR="0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cap="none" i="0" strike="noStrike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381000" lvl="2" marL="1371600" marR="0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cap="none" i="0" strike="noStrike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355600" lvl="3" marL="18288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355600" lvl="4" marL="22860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355600" lvl="5" marL="27432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355600" lvl="6" marL="32004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355600" lvl="7" marL="36576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355600" lvl="8" marL="41148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MPower-Logo_WHITE_UM-AG-LAW_2.png" id="58" name="Google Shape;58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4572000" cy="1608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02700" y="4456741"/>
            <a:ext cx="4505812" cy="538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/>
          <a:lstStyle>
            <a:lvl1pPr algn="l" lvl="0" marR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cap="none" i="0" strike="noStrike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2" name="Google Shape;62;p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="b" anchorCtr="0" bIns="45700" lIns="91425" numCol="1" rIns="91425" spcFirstLastPara="1" tIns="45700" wrap="square"/>
          <a:lstStyle>
            <a:lvl1pPr algn="l" indent="-228600" lvl="0" marL="457200" marR="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cap="none" i="0" strike="noStrike" sz="20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228600" lvl="1" marL="914400" marR="0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cap="none" i="0" strike="noStrike" sz="18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228600" lvl="2" marL="1371600" marR="0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cap="none" i="0" strike="noStrike" sz="16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228600" lvl="3" marL="1828800" marR="0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cap="none" i="0" strike="noStrike" sz="1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228600" lvl="4" marL="2286000" marR="0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cap="none" i="0" strike="noStrike" sz="1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228600" lvl="5" marL="2743200" marR="0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cap="none" i="0" strike="noStrike" sz="1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228600" lvl="6" marL="3200400" marR="0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cap="none" i="0" strike="noStrike" sz="1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228600" lvl="7" marL="3657600" marR="0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cap="none" i="0" strike="noStrike" sz="1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228600" lvl="8" marL="4114800" marR="0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cap="none" i="0" strike="noStrike" sz="1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7"/>
          <p:cNvSpPr/>
          <p:nvPr/>
        </p:nvSpPr>
        <p:spPr>
          <a:xfrm>
            <a:off x="0" y="6564517"/>
            <a:ext cx="9144000" cy="313916"/>
          </a:xfrm>
          <a:prstGeom prst="rect">
            <a:avLst/>
          </a:prstGeom>
          <a:solidFill>
            <a:srgbClr val="FFD500"/>
          </a:solidFill>
          <a:ln>
            <a:noFill/>
          </a:ln>
          <a:effectLst>
            <a:outerShdw blurRad="40000" dir="5400000" dist="23000" rotWithShape="0">
              <a:srgbClr val="000000">
                <a:alpha val="34901"/>
              </a:srgbClr>
            </a:outerShdw>
          </a:effectLst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cap="none" i="0" strike="noStrike" sz="18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/>
          <a:lstStyle>
            <a:lvl1pPr algn="l" lvl="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200" u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lvl="2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lvl="3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lvl="4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lvl="5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lvl="6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lvl="7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lvl="8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/>
          <a:lstStyle>
            <a:lvl1pPr algn="ctr" lvl="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200" u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lvl="2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lvl="3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lvl="4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lvl="5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lvl="6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lvl="7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lvl="8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r" indent="0" lvl="0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r" indent="0" lvl="1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r" indent="0" lvl="2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r" indent="0" lvl="3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r" indent="0" lvl="4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r" indent="0" lvl="5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r" indent="0" lvl="6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r" indent="0" lvl="7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r" indent="0" lvl="8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7" name="Google Shape;67;p7"/>
          <p:cNvSpPr/>
          <p:nvPr/>
        </p:nvSpPr>
        <p:spPr>
          <a:xfrm>
            <a:off x="0" y="0"/>
            <a:ext cx="9144000" cy="1212858"/>
          </a:xfrm>
          <a:prstGeom prst="rect">
            <a:avLst/>
          </a:prstGeom>
          <a:solidFill>
            <a:srgbClr val="E03A3E"/>
          </a:solidFill>
          <a:ln cap="flat" cmpd="sng" w="9525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  <a:effectLst>
            <a:outerShdw blurRad="40000" dir="5400000" dist="23000" rotWithShape="0">
              <a:srgbClr val="000000">
                <a:alpha val="34901"/>
              </a:srgbClr>
            </a:outerShdw>
          </a:effectLst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cap="none" i="0" strike="noStrike" sz="18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MPower-Logo_WHITE_UM-AG-LAW_2.png" id="68" name="Google Shape;68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00800" y="124003"/>
            <a:ext cx="2743200" cy="964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="b" anchorCtr="0" bIns="45700" lIns="91425" numCol="1" rIns="91425" spcFirstLastPara="1" tIns="45700" wrap="square"/>
          <a:lstStyle>
            <a:lvl1pPr algn="l" indent="-228600" lvl="0" marL="457200" marR="0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cap="none" i="0" strike="noStrike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228600" lvl="1" marL="9144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228600" lvl="2" marL="1371600" marR="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228600" lvl="3" marL="1828800" marR="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228600" lvl="4" marL="2286000" marR="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228600" lvl="5" marL="2743200" marR="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228600" lvl="6" marL="3200400" marR="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228600" lvl="7" marL="3657600" marR="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228600" lvl="8" marL="4114800" marR="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/>
          <a:lstStyle>
            <a:lvl1pPr algn="l" indent="-381000" lvl="0" marL="457200" marR="0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cap="none" i="0" strike="noStrike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355600" lvl="1" marL="9144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342900" lvl="2" marL="1371600" marR="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330200" lvl="3" marL="1828800" marR="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330200" lvl="4" marL="2286000" marR="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330200" lvl="5" marL="2743200" marR="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330200" lvl="6" marL="3200400" marR="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330200" lvl="7" marL="3657600" marR="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330200" lvl="8" marL="4114800" marR="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="b" anchorCtr="0" bIns="45700" lIns="91425" numCol="1" rIns="91425" spcFirstLastPara="1" tIns="45700" wrap="square"/>
          <a:lstStyle>
            <a:lvl1pPr algn="l" indent="-228600" lvl="0" marL="457200" marR="0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cap="none" i="0" strike="noStrike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228600" lvl="1" marL="9144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228600" lvl="2" marL="1371600" marR="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228600" lvl="3" marL="1828800" marR="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228600" lvl="4" marL="2286000" marR="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228600" lvl="5" marL="2743200" marR="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228600" lvl="6" marL="3200400" marR="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228600" lvl="7" marL="3657600" marR="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228600" lvl="8" marL="4114800" marR="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/>
          <a:lstStyle>
            <a:lvl1pPr algn="l" indent="-381000" lvl="0" marL="457200" marR="0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cap="none" i="0" strike="noStrike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355600" lvl="1" marL="9144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342900" lvl="2" marL="1371600" marR="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330200" lvl="3" marL="1828800" marR="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330200" lvl="4" marL="2286000" marR="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330200" lvl="5" marL="2743200" marR="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330200" lvl="6" marL="3200400" marR="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330200" lvl="7" marL="3657600" marR="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330200" lvl="8" marL="4114800" marR="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8"/>
          <p:cNvSpPr/>
          <p:nvPr/>
        </p:nvSpPr>
        <p:spPr>
          <a:xfrm>
            <a:off x="0" y="-1"/>
            <a:ext cx="9144000" cy="1216387"/>
          </a:xfrm>
          <a:prstGeom prst="rect">
            <a:avLst/>
          </a:prstGeom>
          <a:solidFill>
            <a:srgbClr val="E03A3E"/>
          </a:solidFill>
          <a:ln cap="flat" cmpd="sng" w="9525">
            <a:solidFill>
              <a:srgbClr val="E03A3E"/>
            </a:solidFill>
            <a:prstDash val="solid"/>
            <a:round/>
            <a:headEnd len="sm" type="none" w="sm"/>
            <a:tailEnd len="sm" type="none" w="sm"/>
          </a:ln>
          <a:effectLst>
            <a:outerShdw blurRad="40000" dir="5400000" dist="23000" rotWithShape="0">
              <a:srgbClr val="000000">
                <a:alpha val="34901"/>
              </a:srgbClr>
            </a:outerShdw>
          </a:effectLst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cap="none" i="0" strike="noStrike" sz="18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8"/>
          <p:cNvSpPr/>
          <p:nvPr/>
        </p:nvSpPr>
        <p:spPr>
          <a:xfrm>
            <a:off x="0" y="6544084"/>
            <a:ext cx="9144000" cy="313916"/>
          </a:xfrm>
          <a:prstGeom prst="rect">
            <a:avLst/>
          </a:prstGeom>
          <a:solidFill>
            <a:srgbClr val="FFD500"/>
          </a:solidFill>
          <a:ln>
            <a:noFill/>
          </a:ln>
          <a:effectLst>
            <a:outerShdw blurRad="40000" dir="5400000" dist="23000" rotWithShape="0">
              <a:srgbClr val="000000">
                <a:alpha val="34901"/>
              </a:srgbClr>
            </a:outerShdw>
          </a:effectLst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cap="none" i="0" strike="noStrike" sz="18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8"/>
          <p:cNvSpPr txBox="1"/>
          <p:nvPr>
            <p:ph type="title"/>
          </p:nvPr>
        </p:nvSpPr>
        <p:spPr>
          <a:xfrm>
            <a:off x="100430" y="73387"/>
            <a:ext cx="4544595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/>
          <a:lstStyle>
            <a:lvl1pPr algn="ctr" lvl="0" marR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cap="none" i="0" strike="noStrike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7" name="Google Shape;77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/>
          <a:lstStyle>
            <a:lvl1pPr algn="l" lvl="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200" u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lvl="2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lvl="3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lvl="4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lvl="5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lvl="6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lvl="7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lvl="8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/>
          <a:lstStyle>
            <a:lvl1pPr algn="ctr" lvl="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200" u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lvl="2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lvl="3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lvl="4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lvl="5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lvl="6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lvl="7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lvl="8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r" indent="0" lvl="0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r" indent="0" lvl="1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r" indent="0" lvl="2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r" indent="0" lvl="3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r" indent="0" lvl="4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r" indent="0" lvl="5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r" indent="0" lvl="6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r" indent="0" lvl="7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r" indent="0" lvl="8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MPower-Logo_WHITE_UM-AG-LAW_2.png" id="80" name="Google Shape;80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00800" y="69858"/>
            <a:ext cx="2743200" cy="964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9"/>
          <p:cNvSpPr/>
          <p:nvPr/>
        </p:nvSpPr>
        <p:spPr>
          <a:xfrm>
            <a:off x="0" y="6520897"/>
            <a:ext cx="9144000" cy="337103"/>
          </a:xfrm>
          <a:prstGeom prst="rect">
            <a:avLst/>
          </a:prstGeom>
          <a:solidFill>
            <a:srgbClr val="FFD500"/>
          </a:solidFill>
          <a:ln cap="flat" cmpd="sng" w="9525">
            <a:solidFill>
              <a:srgbClr val="FFD500"/>
            </a:solidFill>
            <a:prstDash val="solid"/>
            <a:round/>
            <a:headEnd len="sm" type="none" w="sm"/>
            <a:tailEnd len="sm" type="none" w="sm"/>
          </a:ln>
          <a:effectLst>
            <a:outerShdw blurRad="40000" dir="5400000" dist="23000" rotWithShape="0">
              <a:srgbClr val="000000">
                <a:alpha val="34901"/>
              </a:srgbClr>
            </a:outerShdw>
          </a:effectLst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cap="none" i="0" strike="noStrike" sz="18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/>
          <a:lstStyle>
            <a:lvl1pPr algn="l" lvl="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200" u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lvl="2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lvl="3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lvl="4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lvl="5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lvl="6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lvl="7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lvl="8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indent="0" lvl="0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0" lvl="1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0" lvl="2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0" lvl="3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0" lvl="4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0" lvl="5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0" lvl="6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0" lvl="7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0" lvl="8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5" name="Google Shape;85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/>
          <a:lstStyle>
            <a:lvl1pPr algn="ctr" lvl="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200" u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lvl="2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lvl="3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lvl="4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lvl="5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lvl="6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lvl="7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lvl="8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9"/>
          <p:cNvSpPr/>
          <p:nvPr/>
        </p:nvSpPr>
        <p:spPr>
          <a:xfrm>
            <a:off x="0" y="-1"/>
            <a:ext cx="9144000" cy="1273629"/>
          </a:xfrm>
          <a:prstGeom prst="rect">
            <a:avLst/>
          </a:prstGeom>
          <a:solidFill>
            <a:srgbClr val="E03A3E"/>
          </a:solidFill>
          <a:ln cap="flat" cmpd="sng" w="9525">
            <a:solidFill>
              <a:srgbClr val="E03A3E"/>
            </a:solidFill>
            <a:prstDash val="solid"/>
            <a:round/>
            <a:headEnd len="sm" type="none" w="sm"/>
            <a:tailEnd len="sm" type="none" w="sm"/>
          </a:ln>
          <a:effectLst>
            <a:outerShdw blurRad="40000" dir="5400000" dist="23000" rotWithShape="0">
              <a:srgbClr val="000000">
                <a:alpha val="34901"/>
              </a:srgbClr>
            </a:outerShdw>
          </a:effectLst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cap="none" i="0" strike="noStrike" sz="18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MPower-Logo_WHITE_UM-AG-LAW_2.png" id="87" name="Google Shape;87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00800" y="69858"/>
            <a:ext cx="2743200" cy="964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0"/>
          <p:cNvSpPr txBox="1"/>
          <p:nvPr>
            <p:ph idx="1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/>
          <a:lstStyle>
            <a:lvl1pPr algn="l" indent="-228600" lvl="0" marL="457200" marR="0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cap="none" i="0" strike="noStrike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228600" lvl="1" marL="914400" marR="0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cap="none" i="0" strike="noStrike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228600" lvl="2" marL="1371600" marR="0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cap="none" i="0" strike="noStrike" sz="1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228600" lvl="3" marL="1828800" marR="0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cap="none" i="0" strike="noStrike" sz="9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228600" lvl="4" marL="2286000" marR="0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cap="none" i="0" strike="noStrike" sz="9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228600" lvl="5" marL="2743200" marR="0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cap="none" i="0" strike="noStrike" sz="9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228600" lvl="6" marL="3200400" marR="0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cap="none" i="0" strike="noStrike" sz="9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228600" lvl="7" marL="3657600" marR="0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cap="none" i="0" strike="noStrike" sz="9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228600" lvl="8" marL="4114800" marR="0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cap="none" i="0" strike="noStrike" sz="9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10"/>
          <p:cNvSpPr/>
          <p:nvPr/>
        </p:nvSpPr>
        <p:spPr>
          <a:xfrm>
            <a:off x="0" y="-1"/>
            <a:ext cx="9144000" cy="1298575"/>
          </a:xfrm>
          <a:prstGeom prst="rect">
            <a:avLst/>
          </a:prstGeom>
          <a:solidFill>
            <a:srgbClr val="E03A3E"/>
          </a:solidFill>
          <a:ln cap="flat" cmpd="sng" w="9525">
            <a:solidFill>
              <a:srgbClr val="E03A3E"/>
            </a:solidFill>
            <a:prstDash val="solid"/>
            <a:round/>
            <a:headEnd len="sm" type="none" w="sm"/>
            <a:tailEnd len="sm" type="none" w="sm"/>
          </a:ln>
          <a:effectLst>
            <a:outerShdw blurRad="40000" dir="5400000" dist="23000" rotWithShape="0">
              <a:srgbClr val="000000">
                <a:alpha val="34901"/>
              </a:srgbClr>
            </a:outerShdw>
          </a:effectLst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cap="none" i="0" strike="noStrike" sz="18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0"/>
          <p:cNvSpPr txBox="1"/>
          <p:nvPr>
            <p:ph idx="2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/>
          <a:lstStyle>
            <a:lvl1pPr algn="l" indent="-431800" lvl="0" marL="457200" marR="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cap="none" i="0" strike="noStrike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406400" lvl="1" marL="914400" marR="0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cap="none" i="0" strike="noStrike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381000" lvl="2" marL="1371600" marR="0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cap="none" i="0" strike="noStrike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355600" lvl="3" marL="18288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355600" lvl="4" marL="22860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355600" lvl="5" marL="27432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355600" lvl="6" marL="32004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355600" lvl="7" marL="36576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355600" lvl="8" marL="41148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1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="b" anchorCtr="0" bIns="45700" lIns="91425" numCol="1" rIns="91425" spcFirstLastPara="1" tIns="45700" wrap="square"/>
          <a:lstStyle>
            <a:lvl1pPr algn="l" lvl="0" marR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3" name="Google Shape;93;p10"/>
          <p:cNvSpPr/>
          <p:nvPr/>
        </p:nvSpPr>
        <p:spPr>
          <a:xfrm>
            <a:off x="0" y="6520897"/>
            <a:ext cx="9144000" cy="337103"/>
          </a:xfrm>
          <a:prstGeom prst="rect">
            <a:avLst/>
          </a:prstGeom>
          <a:solidFill>
            <a:srgbClr val="FFD500"/>
          </a:solidFill>
          <a:ln cap="flat" cmpd="sng" w="9525">
            <a:solidFill>
              <a:srgbClr val="FFD500"/>
            </a:solidFill>
            <a:prstDash val="solid"/>
            <a:round/>
            <a:headEnd len="sm" type="none" w="sm"/>
            <a:tailEnd len="sm" type="none" w="sm"/>
          </a:ln>
          <a:effectLst>
            <a:outerShdw blurRad="40000" dir="5400000" dist="23000" rotWithShape="0">
              <a:srgbClr val="000000">
                <a:alpha val="34901"/>
              </a:srgbClr>
            </a:outerShdw>
          </a:effectLst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cap="none" i="0" strike="noStrike" sz="18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/>
          <a:lstStyle>
            <a:lvl1pPr algn="l" lvl="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200" u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lvl="2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lvl="3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lvl="4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lvl="5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lvl="6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lvl="7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lvl="8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Google Shape;95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/>
          <a:lstStyle>
            <a:lvl1pPr algn="ctr" lvl="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200" u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lvl="2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lvl="3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lvl="4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lvl="5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lvl="6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lvl="7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lvl="8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" name="Google Shape;96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r" indent="0" lvl="0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r" indent="0" lvl="1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r" indent="0" lvl="2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r" indent="0" lvl="3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r" indent="0" lvl="4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r" indent="0" lvl="5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r" indent="0" lvl="6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r" indent="0" lvl="7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r" indent="0" lvl="8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MPower-Logo_WHITE_UM-AG-LAW_2.png" id="97" name="Google Shape;97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00800" y="69858"/>
            <a:ext cx="2743200" cy="964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3" Target="../slideLayouts/slideLayout12.xml" Type="http://schemas.openxmlformats.org/officeDocument/2006/relationships/slideLayout"/><Relationship Id="rId12" Target="../slideLayouts/slideLayout11.xml" Type="http://schemas.openxmlformats.org/officeDocument/2006/relationships/slideLayout"/><Relationship Id="rId11" Target="../slideLayouts/slideLayout10.xml" Type="http://schemas.openxmlformats.org/officeDocument/2006/relationships/slideLayout"/><Relationship Id="rId9" Target="../slideLayouts/slideLayout8.xml" Type="http://schemas.openxmlformats.org/officeDocument/2006/relationships/slideLayout"/><Relationship Id="rId10" Target="../slideLayouts/slideLayout9.xml" Type="http://schemas.openxmlformats.org/officeDocument/2006/relationships/slideLayout"/><Relationship Id="rId8" Target="../slideLayouts/slideLayout7.xml" Type="http://schemas.openxmlformats.org/officeDocument/2006/relationships/slideLayout"/><Relationship Id="rId7" Target="../slideLayouts/slideLayout6.xml" Type="http://schemas.openxmlformats.org/officeDocument/2006/relationships/slideLayout"/><Relationship Id="rId6" Target="../slideLayouts/slideLayout5.xml" Type="http://schemas.openxmlformats.org/officeDocument/2006/relationships/slideLayout"/><Relationship Id="rId5" Target="../slideLayouts/slideLayout4.xml" Type="http://schemas.openxmlformats.org/officeDocument/2006/relationships/slideLayout"/><Relationship Id="rId4" Target="../slideLayouts/slideLayout3.xml" Type="http://schemas.openxmlformats.org/officeDocument/2006/relationships/slideLayout"/><Relationship Id="rId3" Target="../slideLayouts/slideLayout2.xml" Type="http://schemas.openxmlformats.org/officeDocument/2006/relationships/slideLayout"/><Relationship Id="rId2" Target="../slideLayouts/slideLayout1.xml" Type="http://schemas.openxmlformats.org/officeDocument/2006/relationships/slideLayout"/><Relationship Id="rId1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/>
          <a:lstStyle>
            <a:lvl1pPr algn="ctr" lvl="0" marR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cap="none" i="0" strike="noStrike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/>
          <a:lstStyle>
            <a:lvl1pPr algn="l" indent="-431800" lvl="0" marL="457200" marR="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cap="none" i="0" strike="noStrike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406400" lvl="1" marL="914400" marR="0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cap="none" i="0" strike="noStrike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381000" lvl="2" marL="1371600" marR="0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cap="none" i="0" strike="noStrike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355600" lvl="3" marL="18288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355600" lvl="4" marL="22860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355600" lvl="5" marL="27432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355600" lvl="6" marL="32004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355600" lvl="7" marL="36576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355600" lvl="8" marL="41148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/>
          <a:lstStyle>
            <a:lvl1pPr algn="l" lvl="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lvl="2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lvl="3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lvl="4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lvl="5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lvl="6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lvl="7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lvl="8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/>
          <a:lstStyle>
            <a:lvl1pPr algn="ctr" lvl="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lvl="2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lvl="3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lvl="4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lvl="5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lvl="6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lvl="7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lvl="8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r" indent="0" lvl="0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r" indent="0" lvl="1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r" indent="0" lvl="2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r" indent="0" lvl="3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r" indent="0" lvl="4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r" indent="0" lvl="5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r" indent="0" lvl="6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r" indent="0" lvl="7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r" indent="0" lvl="8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folHlink="folHlink" hlink="hlink" tx1="dk1" tx2="lt2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4" Target="../media/image16.png" Type="http://schemas.openxmlformats.org/officeDocument/2006/relationships/image"/><Relationship Id="rId3" Target="../media/image12.pn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<Relationships xmlns="http://schemas.openxmlformats.org/package/2006/relationships"><Relationship Id="rId2" Target="../notesSlides/notesSlide10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11.xml.rels><?xml version="1.0" encoding="UTF-8" standalone="yes"?><Relationships xmlns="http://schemas.openxmlformats.org/package/2006/relationships"><Relationship Id="rId2" Target="../notesSlides/notesSlide11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12.xml.rels><?xml version="1.0" encoding="UTF-8" standalone="yes"?><Relationships xmlns="http://schemas.openxmlformats.org/package/2006/relationships"><Relationship Id="rId2" Target="../notesSlides/notesSlide12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13.xml.rels><?xml version="1.0" encoding="UTF-8" standalone="yes"?><Relationships xmlns="http://schemas.openxmlformats.org/package/2006/relationships"><Relationship Id="rId3" Target="../media/image21.jpg" Type="http://schemas.openxmlformats.org/officeDocument/2006/relationships/image"/><Relationship Id="rId2" Target="../notesSlides/notesSlide13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14.xml.rels><?xml version="1.0" encoding="UTF-8" standalone="yes"?><Relationships xmlns="http://schemas.openxmlformats.org/package/2006/relationships"><Relationship Id="rId3" Target="../media/image20.jpg" Type="http://schemas.openxmlformats.org/officeDocument/2006/relationships/image"/><Relationship Id="rId2" Target="../notesSlides/notesSlide14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15.xml.rels><?xml version="1.0" encoding="UTF-8" standalone="yes"?><Relationships xmlns="http://schemas.openxmlformats.org/package/2006/relationships"><Relationship Id="rId2" Target="../notesSlides/notesSlide15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16.xml.rels><?xml version="1.0" encoding="UTF-8" standalone="yes"?><Relationships xmlns="http://schemas.openxmlformats.org/package/2006/relationships"><Relationship Id="rId3" Target="../media/image14.jpg" Type="http://schemas.openxmlformats.org/officeDocument/2006/relationships/image"/><Relationship Id="rId2" Target="../notesSlides/notesSlide16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17.xml.rels><?xml version="1.0" encoding="UTF-8" standalone="yes"?><Relationships xmlns="http://schemas.openxmlformats.org/package/2006/relationships"><Relationship Id="rId3" Target="../media/image15.jpg" Type="http://schemas.openxmlformats.org/officeDocument/2006/relationships/image"/><Relationship Id="rId2" Target="../notesSlides/notesSlide17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18.xml.rels><?xml version="1.0" encoding="UTF-8" standalone="yes"?><Relationships xmlns="http://schemas.openxmlformats.org/package/2006/relationships"><Relationship Id="rId3" Target="../media/image13.png" Type="http://schemas.openxmlformats.org/officeDocument/2006/relationships/image"/><Relationship Id="rId2" Target="../notesSlides/notesSlide18.xml" Type="http://schemas.openxmlformats.org/officeDocument/2006/relationships/notesSlide"/><Relationship Id="rId1" Target="../slideLayouts/slideLayout3.xml" Type="http://schemas.openxmlformats.org/officeDocument/2006/relationships/slideLayout"/></Relationships>
</file>

<file path=ppt/slides/_rels/slide19.xml.rels><?xml version="1.0" encoding="UTF-8" standalone="yes"?><Relationships xmlns="http://schemas.openxmlformats.org/package/2006/relationships"><Relationship Id="rId2" Target="../notesSlides/notesSlide19.xml" Type="http://schemas.openxmlformats.org/officeDocument/2006/relationships/notesSlide"/><Relationship Id="rId1" Target="../slideLayouts/slideLayout3.xml" Type="http://schemas.openxmlformats.org/officeDocument/2006/relationships/slideLayout"/></Relationships>
</file>

<file path=ppt/slides/_rels/slide2.xml.rels><?xml version="1.0" encoding="UTF-8" standalone="yes"?><Relationships xmlns="http://schemas.openxmlformats.org/package/2006/relationships"><Relationship Id="rId3" Target="../media/image6.png" Type="http://schemas.openxmlformats.org/officeDocument/2006/relationships/image"/><Relationship Id="rId2" Target="../notesSlides/notesSlide2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20.xml.rels><?xml version="1.0" encoding="UTF-8" standalone="yes"?><Relationships xmlns="http://schemas.openxmlformats.org/package/2006/relationships"><Relationship Id="rId2" Target="../notesSlides/notesSlide20.xml" Type="http://schemas.openxmlformats.org/officeDocument/2006/relationships/notesSlide"/><Relationship Id="rId1" Target="../slideLayouts/slideLayout3.xml" Type="http://schemas.openxmlformats.org/officeDocument/2006/relationships/slideLayout"/></Relationships>
</file>

<file path=ppt/slides/_rels/slide21.xml.rels><?xml version="1.0" encoding="UTF-8" standalone="yes"?><Relationships xmlns="http://schemas.openxmlformats.org/package/2006/relationships"><Relationship Id="rId3" Target="../media/image19.jpg" Type="http://schemas.openxmlformats.org/officeDocument/2006/relationships/image"/><Relationship Id="rId2" Target="../notesSlides/notesSlide21.xml" Type="http://schemas.openxmlformats.org/officeDocument/2006/relationships/notesSlide"/><Relationship Id="rId1" Target="../slideLayouts/slideLayout3.xml" Type="http://schemas.openxmlformats.org/officeDocument/2006/relationships/slideLayout"/></Relationships>
</file>

<file path=ppt/slides/_rels/slide3.xml.rels><?xml version="1.0" encoding="UTF-8" standalone="yes"?><Relationships xmlns="http://schemas.openxmlformats.org/package/2006/relationships"><Relationship Id="rId3" Target="../media/image11.jpg" Type="http://schemas.openxmlformats.org/officeDocument/2006/relationships/image"/><Relationship Id="rId2" Target="../notesSlides/notesSlide3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4.xml.rels><?xml version="1.0" encoding="UTF-8" standalone="yes"?><Relationships xmlns="http://schemas.openxmlformats.org/package/2006/relationships"><Relationship Id="rId3" Target="../media/image9.jpg" Type="http://schemas.openxmlformats.org/officeDocument/2006/relationships/image"/><Relationship Id="rId2" Target="../notesSlides/notesSlide4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5.xml.rels><?xml version="1.0" encoding="UTF-8" standalone="yes"?><Relationships xmlns="http://schemas.openxmlformats.org/package/2006/relationships"><Relationship Id="rId3" Target="../media/image17.jpg" Type="http://schemas.openxmlformats.org/officeDocument/2006/relationships/image"/><Relationship Id="rId2" Target="../notesSlides/notesSlide5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6.xml.rels><?xml version="1.0" encoding="UTF-8" standalone="yes"?><Relationships xmlns="http://schemas.openxmlformats.org/package/2006/relationships"><Relationship Id="rId3" Target="../media/image10.jpg" Type="http://schemas.openxmlformats.org/officeDocument/2006/relationships/image"/><Relationship Id="rId2" Target="../notesSlides/notesSlide6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7.xml.rels><?xml version="1.0" encoding="UTF-8" standalone="yes"?><Relationships xmlns="http://schemas.openxmlformats.org/package/2006/relationships"><Relationship Id="rId3" Target="../media/image18.jpg" Type="http://schemas.openxmlformats.org/officeDocument/2006/relationships/image"/><Relationship Id="rId2" Target="../notesSlides/notesSlide7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8.xml.rels><?xml version="1.0" encoding="UTF-8" standalone="yes"?><Relationships xmlns="http://schemas.openxmlformats.org/package/2006/relationships"><Relationship Id="rId3" Target="../media/image7.jpg" Type="http://schemas.openxmlformats.org/officeDocument/2006/relationships/image"/><Relationship Id="rId2" Target="../notesSlides/notesSlide8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9.xml.rels><?xml version="1.0" encoding="UTF-8" standalone="yes"?><Relationships xmlns="http://schemas.openxmlformats.org/package/2006/relationships"><Relationship Id="rId3" Target="../media/image8.jpg" Type="http://schemas.openxmlformats.org/officeDocument/2006/relationships/image"/><Relationship Id="rId2" Target="../notesSlides/notesSlide9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4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Communicating Conservation Goals &amp; Priorities</a:t>
            </a:r>
            <a:endParaRPr b="0" cap="none" i="0" strike="noStrike" sz="4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4"/>
          <p:cNvSpPr txBox="1"/>
          <p:nvPr>
            <p:ph idx="1" type="body"/>
          </p:nvPr>
        </p:nvSpPr>
        <p:spPr>
          <a:xfrm>
            <a:off x="4032900" y="5381025"/>
            <a:ext cx="5111100" cy="117870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This work is supported by the National Institute of Food and Agriculture, U.S. Department of Agriculture, through the Northeast Sustainable Agriculture Research and Education program under subaward number ENE18-151. 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spcBef>
                <a:spcPts val="480"/>
              </a:spcBef>
              <a:spcAft>
                <a:spcPts val="0"/>
              </a:spcAft>
              <a:buClr>
                <a:srgbClr val="FFD500"/>
              </a:buClr>
              <a:buSzPts val="2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33" name="Google Shape;133;p14"/>
          <p:cNvSpPr txBox="1"/>
          <p:nvPr>
            <p:ph idx="2" type="body"/>
          </p:nvPr>
        </p:nvSpPr>
        <p:spPr>
          <a:xfrm>
            <a:off x="214325" y="4081475"/>
            <a:ext cx="3940800" cy="232980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D500"/>
              </a:buClr>
              <a:buSzPts val="3200"/>
              <a:buFont typeface="Arial"/>
              <a:buNone/>
            </a:pPr>
            <a:r>
              <a:rPr lang="en-US"/>
              <a:t>Dr. Suzanne Dorsey</a:t>
            </a:r>
            <a:endParaRPr/>
          </a:p>
          <a:p>
            <a:pPr algn="l" indent="0" lvl="0" marL="0" marR="0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D500"/>
              </a:buClr>
              <a:buSzPts val="3200"/>
              <a:buFont typeface="Arial"/>
              <a:buNone/>
            </a:pPr>
            <a:r>
              <a:rPr lang="en-US"/>
              <a:t>Harry R. </a:t>
            </a:r>
            <a:r>
              <a:rPr lang="en-US" sz="3000"/>
              <a:t>Hughes Center for Agro-Ecology, Inc.</a:t>
            </a:r>
            <a:r>
              <a:rPr lang="en-US"/>
              <a:t> </a:t>
            </a:r>
            <a:endParaRPr/>
          </a:p>
          <a:p>
            <a:pPr algn="l" indent="0" lvl="0" marL="0" marR="0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D500"/>
              </a:buClr>
              <a:buSzPts val="3200"/>
              <a:buFont typeface="Arial"/>
              <a:buNone/>
            </a:pPr>
            <a:r>
              <a:t/>
            </a:r>
            <a:endParaRPr b="0" cap="none" i="0" strike="noStrike" sz="3200" u="none">
              <a:solidFill>
                <a:srgbClr val="FFD5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4"/>
          <p:cNvSpPr txBox="1"/>
          <p:nvPr/>
        </p:nvSpPr>
        <p:spPr>
          <a:xfrm>
            <a:off x="7108675" y="358125"/>
            <a:ext cx="1790700" cy="11787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5" name="Google Shape;13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8925" y="152400"/>
            <a:ext cx="1724025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44025" y="152400"/>
            <a:ext cx="2533650" cy="15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3"/>
          <p:cNvSpPr txBox="1"/>
          <p:nvPr>
            <p:ph idx="1" type="body"/>
          </p:nvPr>
        </p:nvSpPr>
        <p:spPr>
          <a:xfrm>
            <a:off x="327000" y="1385025"/>
            <a:ext cx="5369400" cy="4526100"/>
          </a:xfrm>
          <a:prstGeom prst="rect">
            <a:avLst/>
          </a:prstGeom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/>
              <a:t>Opportunities for cost share &amp; technical input with federal, state and private partners: </a:t>
            </a:r>
            <a:endParaRPr/>
          </a:p>
          <a:p>
            <a:pPr algn="l" indent="-406400" lvl="0" marL="457200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Soil Conservation District (SCD)</a:t>
            </a:r>
            <a:endParaRPr/>
          </a:p>
          <a:p>
            <a:pPr algn="l" indent="-406400" lvl="0" marL="457200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National Resource Conservation Service (NRCS)</a:t>
            </a:r>
            <a:endParaRPr/>
          </a:p>
          <a:p>
            <a:pPr algn="l" indent="-406400" lvl="0" marL="457200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Maryland Department of Agriculture (MDA)</a:t>
            </a:r>
            <a:endParaRPr/>
          </a:p>
          <a:p>
            <a:pPr algn="l" indent="-406400" lvl="0" marL="457200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University</a:t>
            </a:r>
            <a:r>
              <a:rPr lang="en-US"/>
              <a:t> of Maryland Extension</a:t>
            </a:r>
            <a:endParaRPr/>
          </a:p>
          <a:p>
            <a:pPr algn="l" indent="-406400" lvl="0" marL="457200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Non Profit Corporations</a:t>
            </a:r>
            <a:endParaRPr/>
          </a:p>
        </p:txBody>
      </p:sp>
      <p:sp>
        <p:nvSpPr>
          <p:cNvPr id="212" name="Google Shape;212;p23"/>
          <p:cNvSpPr txBox="1"/>
          <p:nvPr>
            <p:ph idx="2" type="body"/>
          </p:nvPr>
        </p:nvSpPr>
        <p:spPr>
          <a:xfrm>
            <a:off x="5696375" y="4883025"/>
            <a:ext cx="3447600" cy="1541400"/>
          </a:xfrm>
          <a:prstGeom prst="rect">
            <a:avLst/>
          </a:prstGeom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400"/>
              <a:t>For contact info: Appendix A, pg. 15 of the Ag Conservation Leasing Guide</a:t>
            </a:r>
            <a:r>
              <a:rPr lang="en-US"/>
              <a:t>. </a:t>
            </a:r>
            <a:endParaRPr/>
          </a:p>
        </p:txBody>
      </p:sp>
      <p:sp>
        <p:nvSpPr>
          <p:cNvPr id="213" name="Google Shape;213;p23"/>
          <p:cNvSpPr txBox="1"/>
          <p:nvPr>
            <p:ph type="title"/>
          </p:nvPr>
        </p:nvSpPr>
        <p:spPr>
          <a:xfrm>
            <a:off x="114700" y="69850"/>
            <a:ext cx="6584700" cy="1143000"/>
          </a:xfrm>
          <a:prstGeom prst="rect">
            <a:avLst/>
          </a:prstGeom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Resources for Assessing Conservation Priorities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4"/>
          <p:cNvSpPr txBox="1"/>
          <p:nvPr>
            <p:ph idx="1" type="body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/>
              <a:t>Would you be interested: </a:t>
            </a:r>
            <a:endParaRPr/>
          </a:p>
          <a:p>
            <a:pPr algn="l" indent="-406400" lvl="0" marL="457200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Implementation of a specific conservation practice:</a:t>
            </a:r>
            <a:endParaRPr/>
          </a:p>
          <a:p>
            <a:pPr algn="l"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/>
              <a:t>ie forested buffer?</a:t>
            </a:r>
            <a:endParaRPr/>
          </a:p>
          <a:p>
            <a:pPr algn="l" indent="0" lvl="0" marL="914400" rtl="0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algn="l" indent="-406400" lvl="0" marL="457200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W</a:t>
            </a:r>
            <a:r>
              <a:rPr lang="en-US"/>
              <a:t>orking to apply for cost-share programs?</a:t>
            </a:r>
            <a:endParaRPr/>
          </a:p>
          <a:p>
            <a:pPr algn="l" indent="0" lvl="0" marL="0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algn="l" indent="0" lvl="0" marL="0" rtl="0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4"/>
          <p:cNvSpPr txBox="1"/>
          <p:nvPr>
            <p:ph idx="2" type="body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-406400" lvl="0" marL="457200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Contributing </a:t>
            </a:r>
            <a:r>
              <a:rPr lang="en-US"/>
              <a:t>time and/or financial investments to establish a practice?</a:t>
            </a:r>
            <a:endParaRPr/>
          </a:p>
        </p:txBody>
      </p:sp>
      <p:sp>
        <p:nvSpPr>
          <p:cNvPr id="221" name="Google Shape;221;p24"/>
          <p:cNvSpPr txBox="1"/>
          <p:nvPr>
            <p:ph type="title"/>
          </p:nvPr>
        </p:nvSpPr>
        <p:spPr>
          <a:xfrm>
            <a:off x="114700" y="69850"/>
            <a:ext cx="6521100" cy="1143000"/>
          </a:xfrm>
          <a:prstGeom prst="rect">
            <a:avLst/>
          </a:prstGeom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Questions for a Landowner to Ask the Farmer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5"/>
          <p:cNvSpPr txBox="1"/>
          <p:nvPr>
            <p:ph idx="1" type="body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/>
              <a:t>What</a:t>
            </a:r>
            <a:r>
              <a:rPr lang="en-US"/>
              <a:t> impact will new practice or structure have on farmer’s bottom line?</a:t>
            </a:r>
            <a:endParaRPr/>
          </a:p>
          <a:p>
            <a:pPr algn="l" indent="-406400" lvl="0" marL="457200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input costs, </a:t>
            </a:r>
            <a:endParaRPr/>
          </a:p>
          <a:p>
            <a:pPr algn="l" indent="-406400" lvl="0" marL="457200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reduced yields,</a:t>
            </a:r>
            <a:endParaRPr/>
          </a:p>
          <a:p>
            <a:pPr algn="l" indent="-406400" lvl="0" marL="457200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etc.</a:t>
            </a:r>
            <a:endParaRPr/>
          </a:p>
          <a:p>
            <a:pPr algn="l" indent="0" lvl="0" marL="0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algn="l" indent="0" lvl="0" marL="0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algn="l" indent="0" lvl="0" marL="0" rtl="0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5"/>
          <p:cNvSpPr txBox="1"/>
          <p:nvPr>
            <p:ph idx="2" type="body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/>
              <a:t>How can we collaborate to make the implementation and maintenance of conservation practices equitable?</a:t>
            </a:r>
            <a:endParaRPr/>
          </a:p>
        </p:txBody>
      </p:sp>
      <p:sp>
        <p:nvSpPr>
          <p:cNvPr id="229" name="Google Shape;229;p25"/>
          <p:cNvSpPr txBox="1"/>
          <p:nvPr>
            <p:ph type="title"/>
          </p:nvPr>
        </p:nvSpPr>
        <p:spPr>
          <a:xfrm>
            <a:off x="114700" y="650875"/>
            <a:ext cx="6489300" cy="561900"/>
          </a:xfrm>
          <a:prstGeom prst="rect">
            <a:avLst/>
          </a:prstGeom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Questions for a Landowner to Ask the Farmer</a:t>
            </a:r>
            <a:endParaRPr/>
          </a:p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6"/>
          <p:cNvSpPr txBox="1"/>
          <p:nvPr>
            <p:ph idx="1" type="body"/>
          </p:nvPr>
        </p:nvSpPr>
        <p:spPr>
          <a:xfrm>
            <a:off x="114700" y="1406550"/>
            <a:ext cx="4381200" cy="4913400"/>
          </a:xfrm>
          <a:prstGeom prst="rect">
            <a:avLst/>
          </a:prstGeom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-406400" lvl="0" marL="457200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What are your current practices and why?</a:t>
            </a:r>
            <a:endParaRPr/>
          </a:p>
          <a:p>
            <a:pPr algn="l" indent="0" lvl="0" marL="457200" rtl="0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algn="l" indent="-406400" lvl="0" marL="457200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Are there reasons why you practice conservation farming on you home farm but not on leased land?</a:t>
            </a:r>
            <a:endParaRPr/>
          </a:p>
          <a:p>
            <a:pPr algn="l" indent="0" lvl="0" marL="0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algn="l" indent="0" lvl="0" marL="0" rtl="0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26"/>
          <p:cNvSpPr txBox="1"/>
          <p:nvPr>
            <p:ph idx="2" type="body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26"/>
          <p:cNvSpPr txBox="1"/>
          <p:nvPr>
            <p:ph type="title"/>
          </p:nvPr>
        </p:nvSpPr>
        <p:spPr>
          <a:xfrm>
            <a:off x="114701" y="69858"/>
            <a:ext cx="5165400" cy="1143000"/>
          </a:xfrm>
          <a:prstGeom prst="rect">
            <a:avLst/>
          </a:prstGeom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Farmers- Questions to Ask Yourself</a:t>
            </a:r>
            <a:endParaRPr/>
          </a:p>
        </p:txBody>
      </p:sp>
      <p:pic>
        <p:nvPicPr>
          <p:cNvPr id="238" name="Google Shape;23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8200" y="1695600"/>
            <a:ext cx="4508497" cy="452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7"/>
          <p:cNvSpPr txBox="1"/>
          <p:nvPr>
            <p:ph idx="1" type="body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-406400" lvl="0" marL="457200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What </a:t>
            </a:r>
            <a:r>
              <a:rPr lang="en-US"/>
              <a:t>conservation practices would improve the leased farm?</a:t>
            </a:r>
            <a:endParaRPr/>
          </a:p>
          <a:p>
            <a:pPr algn="l"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/>
              <a:t>soil erosion, </a:t>
            </a:r>
            <a:endParaRPr/>
          </a:p>
          <a:p>
            <a:pPr algn="l"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/>
              <a:t>surface water runoff,</a:t>
            </a:r>
            <a:endParaRPr/>
          </a:p>
          <a:p>
            <a:pPr algn="l"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/>
              <a:t>soil fertility</a:t>
            </a:r>
            <a:endParaRPr/>
          </a:p>
          <a:p>
            <a:pPr algn="l"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/>
              <a:t>etc.</a:t>
            </a:r>
            <a:endParaRPr/>
          </a:p>
        </p:txBody>
      </p:sp>
      <p:sp>
        <p:nvSpPr>
          <p:cNvPr id="245" name="Google Shape;245;p27"/>
          <p:cNvSpPr txBox="1"/>
          <p:nvPr>
            <p:ph idx="2" type="body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27"/>
          <p:cNvSpPr txBox="1"/>
          <p:nvPr>
            <p:ph type="title"/>
          </p:nvPr>
        </p:nvSpPr>
        <p:spPr>
          <a:xfrm>
            <a:off x="114700" y="523875"/>
            <a:ext cx="6282900" cy="688800"/>
          </a:xfrm>
          <a:prstGeom prst="rect">
            <a:avLst/>
          </a:prstGeom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Farmers- Questions to Ask Yourself</a:t>
            </a:r>
            <a:endParaRPr/>
          </a:p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7" name="Google Shape;24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342175"/>
            <a:ext cx="4413248" cy="504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8"/>
          <p:cNvSpPr txBox="1"/>
          <p:nvPr>
            <p:ph idx="1" type="body"/>
          </p:nvPr>
        </p:nvSpPr>
        <p:spPr>
          <a:xfrm>
            <a:off x="114700" y="1381125"/>
            <a:ext cx="8820900" cy="4745100"/>
          </a:xfrm>
          <a:prstGeom prst="rect">
            <a:avLst/>
          </a:prstGeom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/>
              <a:t>What’s holding you back from putting conservation practices in place?</a:t>
            </a:r>
            <a:endParaRPr/>
          </a:p>
          <a:p>
            <a:pPr algn="l" indent="-406400" lvl="0" marL="457200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Lack of written lease</a:t>
            </a:r>
            <a:endParaRPr/>
          </a:p>
          <a:p>
            <a:pPr algn="l" indent="-406400" lvl="0" marL="457200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Lack of stability in lease term (example-year-to-year</a:t>
            </a:r>
            <a:endParaRPr/>
          </a:p>
          <a:p>
            <a:pPr algn="l" indent="-406400" lvl="0" marL="457200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lease)</a:t>
            </a:r>
            <a:endParaRPr/>
          </a:p>
          <a:p>
            <a:pPr algn="l" indent="-406400" lvl="0" marL="457200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Lack of funding</a:t>
            </a:r>
            <a:endParaRPr/>
          </a:p>
          <a:p>
            <a:pPr algn="l" indent="-406400" lvl="0" marL="457200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Impact on yields</a:t>
            </a:r>
            <a:endParaRPr/>
          </a:p>
          <a:p>
            <a:pPr algn="l" indent="-406400" lvl="0" marL="457200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Lack of communication with landowner</a:t>
            </a:r>
            <a:endParaRPr/>
          </a:p>
          <a:p>
            <a:pPr algn="l" indent="0" lvl="0" marL="0" rtl="0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28"/>
          <p:cNvSpPr txBox="1"/>
          <p:nvPr>
            <p:ph type="title"/>
          </p:nvPr>
        </p:nvSpPr>
        <p:spPr>
          <a:xfrm>
            <a:off x="114701" y="69858"/>
            <a:ext cx="5165400" cy="1143000"/>
          </a:xfrm>
          <a:prstGeom prst="rect">
            <a:avLst/>
          </a:prstGeom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Farmers- Questions to Ask Yourself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9"/>
          <p:cNvSpPr txBox="1"/>
          <p:nvPr>
            <p:ph idx="1" type="body"/>
          </p:nvPr>
        </p:nvSpPr>
        <p:spPr>
          <a:xfrm>
            <a:off x="114700" y="1460500"/>
            <a:ext cx="4381200" cy="4665900"/>
          </a:xfrm>
          <a:prstGeom prst="rect">
            <a:avLst/>
          </a:prstGeom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-406400" lvl="0" marL="457200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Prioritize your desired conservation practices</a:t>
            </a:r>
            <a:endParaRPr/>
          </a:p>
          <a:p>
            <a:pPr algn="l" indent="0" lvl="0" marL="457200" rtl="0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algn="l" indent="-406400" lvl="0" marL="457200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Familiarize yourself with cost-share opportunities</a:t>
            </a:r>
            <a:endParaRPr/>
          </a:p>
          <a:p>
            <a:pPr algn="l" indent="0" lvl="0" marL="0" rtl="0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29"/>
          <p:cNvSpPr txBox="1"/>
          <p:nvPr>
            <p:ph type="title"/>
          </p:nvPr>
        </p:nvSpPr>
        <p:spPr>
          <a:xfrm>
            <a:off x="114700" y="69850"/>
            <a:ext cx="5872200" cy="1143000"/>
          </a:xfrm>
          <a:prstGeom prst="rect">
            <a:avLst/>
          </a:prstGeom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Farmers- Questions to Ask the Landowner</a:t>
            </a:r>
            <a:endParaRPr/>
          </a:p>
        </p:txBody>
      </p:sp>
      <p:pic>
        <p:nvPicPr>
          <p:cNvPr id="262" name="Google Shape;26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7188" y="1364100"/>
            <a:ext cx="3644026" cy="485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0"/>
          <p:cNvSpPr txBox="1"/>
          <p:nvPr>
            <p:ph idx="2" type="body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457200" rtl="0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algn="l" indent="0" lvl="0" marL="0" rtl="0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30"/>
          <p:cNvSpPr txBox="1"/>
          <p:nvPr>
            <p:ph type="title"/>
          </p:nvPr>
        </p:nvSpPr>
        <p:spPr>
          <a:xfrm>
            <a:off x="114700" y="69850"/>
            <a:ext cx="6296400" cy="1143000"/>
          </a:xfrm>
          <a:prstGeom prst="rect">
            <a:avLst/>
          </a:prstGeom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Farmers- Questions to Ask the Landowner</a:t>
            </a:r>
            <a:endParaRPr/>
          </a:p>
        </p:txBody>
      </p:sp>
      <p:pic>
        <p:nvPicPr>
          <p:cNvPr id="270" name="Google Shape;27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5350" y="2120175"/>
            <a:ext cx="4238650" cy="3178972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30"/>
          <p:cNvSpPr txBox="1"/>
          <p:nvPr>
            <p:ph idx="1" type="body"/>
          </p:nvPr>
        </p:nvSpPr>
        <p:spPr>
          <a:xfrm>
            <a:off x="0" y="1514550"/>
            <a:ext cx="4648200" cy="4697400"/>
          </a:xfrm>
          <a:prstGeom prst="rect">
            <a:avLst/>
          </a:prstGeom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-406400" lvl="0" marL="457200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How much, if any, time and/or will you contribute?</a:t>
            </a:r>
            <a:endParaRPr/>
          </a:p>
          <a:p>
            <a:pPr algn="l" indent="-406400" lvl="0" marL="457200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Non-</a:t>
            </a:r>
            <a:r>
              <a:rPr lang="en-US"/>
              <a:t>monetary approaches:</a:t>
            </a:r>
            <a:endParaRPr/>
          </a:p>
          <a:p>
            <a:pPr algn="l" indent="-381000" lvl="1" marL="914400" rtl="0">
              <a:spcBef>
                <a:spcPts val="480"/>
              </a:spcBef>
              <a:spcAft>
                <a:spcPts val="0"/>
              </a:spcAft>
              <a:buSzPts val="2400"/>
              <a:buChar char="–"/>
            </a:pPr>
            <a:r>
              <a:rPr lang="en-US"/>
              <a:t>Graduated rent to compensate for decreased yields?</a:t>
            </a:r>
            <a:endParaRPr/>
          </a:p>
          <a:p>
            <a:pPr algn="l" indent="-381000" lvl="1" marL="914400" rtl="0">
              <a:spcBef>
                <a:spcPts val="480"/>
              </a:spcBef>
              <a:spcAft>
                <a:spcPts val="0"/>
              </a:spcAft>
              <a:buSzPts val="2400"/>
              <a:buChar char="–"/>
            </a:pPr>
            <a:r>
              <a:rPr lang="en-US"/>
              <a:t>Extend Lease term</a:t>
            </a:r>
            <a:endParaRPr/>
          </a:p>
          <a:p>
            <a:pPr algn="l" indent="-381000" lvl="1" marL="914400" rtl="0">
              <a:spcBef>
                <a:spcPts val="480"/>
              </a:spcBef>
              <a:spcAft>
                <a:spcPts val="0"/>
              </a:spcAft>
              <a:buSzPts val="2400"/>
              <a:buChar char="–"/>
            </a:pPr>
            <a:r>
              <a:rPr lang="en-US"/>
              <a:t>Right of first offer for land sale</a:t>
            </a:r>
            <a:endParaRPr/>
          </a:p>
          <a:p>
            <a:pPr algn="l" indent="0" lvl="0" marL="457200" rtl="0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algn="l" indent="0" lvl="0" marL="0" rtl="0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1"/>
          <p:cNvSpPr txBox="1"/>
          <p:nvPr>
            <p:ph idx="1" type="body"/>
          </p:nvPr>
        </p:nvSpPr>
        <p:spPr>
          <a:xfrm>
            <a:off x="100425" y="1347475"/>
            <a:ext cx="4151100" cy="5019000"/>
          </a:xfrm>
          <a:prstGeom prst="rect">
            <a:avLst/>
          </a:prstGeom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algn="l" indent="-431800" lvl="0" marL="457200" rtl="0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Reviewing, updating, or creating  conservation plan can:</a:t>
            </a:r>
            <a:endParaRPr/>
          </a:p>
          <a:p>
            <a:pPr algn="l" indent="-406400" lvl="1" marL="914400" rtl="0">
              <a:spcBef>
                <a:spcPts val="56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 initiate a conversation about conservation practices</a:t>
            </a:r>
            <a:endParaRPr/>
          </a:p>
          <a:p>
            <a:pPr algn="l" indent="0" lvl="0" marL="0" rtl="0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31"/>
          <p:cNvSpPr txBox="1"/>
          <p:nvPr>
            <p:ph type="title"/>
          </p:nvPr>
        </p:nvSpPr>
        <p:spPr>
          <a:xfrm>
            <a:off x="100425" y="69850"/>
            <a:ext cx="5916300" cy="1143000"/>
          </a:xfrm>
          <a:prstGeom prst="rect">
            <a:avLst/>
          </a:prstGeom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Use a Conservation Plan as a tool</a:t>
            </a:r>
            <a:endParaRPr/>
          </a:p>
        </p:txBody>
      </p:sp>
      <p:pic>
        <p:nvPicPr>
          <p:cNvPr id="279" name="Google Shape;27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1400" y="1212850"/>
            <a:ext cx="4683700" cy="5376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2"/>
          <p:cNvSpPr txBox="1"/>
          <p:nvPr>
            <p:ph idx="1" type="body"/>
          </p:nvPr>
        </p:nvSpPr>
        <p:spPr>
          <a:xfrm>
            <a:off x="457200" y="1347482"/>
            <a:ext cx="8229600" cy="4526100"/>
          </a:xfrm>
          <a:prstGeom prst="rect">
            <a:avLst/>
          </a:prstGeom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-431800" lvl="0" marL="457200" rtl="0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R</a:t>
            </a:r>
            <a:r>
              <a:rPr lang="en-US"/>
              <a:t>eview a plan annually to ensure conservation goals and to assess adjustments.</a:t>
            </a:r>
            <a:endParaRPr/>
          </a:p>
          <a:p>
            <a:pPr algn="l" indent="-406400" lvl="1" marL="914400" rtl="0"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L</a:t>
            </a:r>
            <a:r>
              <a:rPr lang="en-US"/>
              <a:t>ease language can</a:t>
            </a:r>
            <a:r>
              <a:rPr lang="en-US"/>
              <a:t> make a compliance with a conservation plan a provision </a:t>
            </a:r>
            <a:endParaRPr/>
          </a:p>
          <a:p>
            <a:pPr algn="l"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Pg. 4 of the Agricultural Conservation Leasing Guide. </a:t>
            </a:r>
            <a:endParaRPr/>
          </a:p>
          <a:p>
            <a:pPr algn="l" indent="0" lvl="0" marL="0" rtl="0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32"/>
          <p:cNvSpPr txBox="1"/>
          <p:nvPr>
            <p:ph type="title"/>
          </p:nvPr>
        </p:nvSpPr>
        <p:spPr>
          <a:xfrm>
            <a:off x="100424" y="69850"/>
            <a:ext cx="6201900" cy="1143000"/>
          </a:xfrm>
          <a:prstGeom prst="rect">
            <a:avLst/>
          </a:prstGeom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Use a Conservation Plan as a tool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5"/>
          <p:cNvSpPr txBox="1"/>
          <p:nvPr>
            <p:ph idx="1" type="body"/>
          </p:nvPr>
        </p:nvSpPr>
        <p:spPr>
          <a:xfrm>
            <a:off x="114700" y="1397000"/>
            <a:ext cx="4381200" cy="4729200"/>
          </a:xfrm>
          <a:prstGeom prst="rect">
            <a:avLst/>
          </a:prstGeom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/>
              <a:t>Communication Priorities:</a:t>
            </a:r>
            <a:r>
              <a:rPr lang="en-US"/>
              <a:t> </a:t>
            </a:r>
            <a:endParaRPr/>
          </a:p>
          <a:p>
            <a:pPr algn="l" indent="-406400" lvl="0" marL="457200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How will the land be farmed;</a:t>
            </a:r>
            <a:endParaRPr/>
          </a:p>
          <a:p>
            <a:pPr algn="l" indent="-406400" lvl="0" marL="457200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Basic lease:</a:t>
            </a:r>
            <a:endParaRPr/>
          </a:p>
          <a:p>
            <a:pPr algn="l"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/>
              <a:t>term, </a:t>
            </a:r>
            <a:endParaRPr/>
          </a:p>
          <a:p>
            <a:pPr algn="l"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/>
              <a:t>rent, </a:t>
            </a:r>
            <a:endParaRPr/>
          </a:p>
          <a:p>
            <a:pPr algn="l"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/>
              <a:t>termination,</a:t>
            </a:r>
            <a:endParaRPr/>
          </a:p>
          <a:p>
            <a:pPr algn="l"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/>
              <a:t>concerns about the property.</a:t>
            </a:r>
            <a:endParaRPr/>
          </a:p>
          <a:p>
            <a:pPr algn="l" indent="0" lvl="0" marL="0" rtl="0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5"/>
          <p:cNvSpPr txBox="1"/>
          <p:nvPr>
            <p:ph type="title"/>
          </p:nvPr>
        </p:nvSpPr>
        <p:spPr>
          <a:xfrm>
            <a:off x="114701" y="69858"/>
            <a:ext cx="5165400" cy="1143000"/>
          </a:xfrm>
          <a:prstGeom prst="rect">
            <a:avLst/>
          </a:prstGeom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/>
              <a:t>Communicating Leasing Priorities</a:t>
            </a:r>
            <a:endParaRPr sz="3400"/>
          </a:p>
        </p:txBody>
      </p:sp>
      <p:pic>
        <p:nvPicPr>
          <p:cNvPr id="144" name="Google Shape;14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1225" y="2365174"/>
            <a:ext cx="5293000" cy="355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3"/>
          <p:cNvSpPr txBox="1"/>
          <p:nvPr>
            <p:ph idx="1" type="body"/>
          </p:nvPr>
        </p:nvSpPr>
        <p:spPr>
          <a:xfrm>
            <a:off x="457200" y="1347482"/>
            <a:ext cx="8229600" cy="4526100"/>
          </a:xfrm>
          <a:prstGeom prst="rect">
            <a:avLst/>
          </a:prstGeom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-431800" lvl="0" marL="457200" rtl="0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A good lease reflects the parties’ understanding and circumstances are bound to change over time. </a:t>
            </a:r>
            <a:endParaRPr/>
          </a:p>
          <a:p>
            <a:pPr algn="l" indent="0" lvl="0" marL="457200" rtl="0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algn="l" indent="-431800" lvl="0" marL="457200" rtl="0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Maintaining landowner/farmer communication ensures leasing arrangement remains mutually beneficial. </a:t>
            </a:r>
            <a:endParaRPr/>
          </a:p>
          <a:p>
            <a:pPr algn="l" indent="0" lvl="0" marL="0" rtl="0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33"/>
          <p:cNvSpPr txBox="1"/>
          <p:nvPr>
            <p:ph type="title"/>
          </p:nvPr>
        </p:nvSpPr>
        <p:spPr>
          <a:xfrm>
            <a:off x="100425" y="69850"/>
            <a:ext cx="6344700" cy="1143000"/>
          </a:xfrm>
          <a:prstGeom prst="rect">
            <a:avLst/>
          </a:prstGeom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Maintaining Communication is the key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4"/>
          <p:cNvSpPr txBox="1"/>
          <p:nvPr>
            <p:ph idx="1" type="body"/>
          </p:nvPr>
        </p:nvSpPr>
        <p:spPr>
          <a:xfrm>
            <a:off x="457200" y="1347482"/>
            <a:ext cx="8229600" cy="4526100"/>
          </a:xfrm>
          <a:prstGeom prst="rect">
            <a:avLst/>
          </a:prstGeom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34"/>
          <p:cNvSpPr txBox="1"/>
          <p:nvPr>
            <p:ph type="title"/>
          </p:nvPr>
        </p:nvSpPr>
        <p:spPr>
          <a:xfrm>
            <a:off x="100430" y="69858"/>
            <a:ext cx="5451000" cy="1143000"/>
          </a:xfrm>
          <a:prstGeom prst="rect">
            <a:avLst/>
          </a:prstGeom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Questions?</a:t>
            </a:r>
            <a:endParaRPr/>
          </a:p>
        </p:txBody>
      </p:sp>
      <p:pic>
        <p:nvPicPr>
          <p:cNvPr id="301" name="Google Shape;30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938" y="1347475"/>
            <a:ext cx="8356125" cy="5212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6"/>
          <p:cNvSpPr txBox="1"/>
          <p:nvPr>
            <p:ph idx="1" type="body"/>
          </p:nvPr>
        </p:nvSpPr>
        <p:spPr>
          <a:xfrm>
            <a:off x="190500" y="1600200"/>
            <a:ext cx="4381500" cy="4526100"/>
          </a:xfrm>
          <a:prstGeom prst="rect">
            <a:avLst/>
          </a:prstGeom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-406400" lvl="0" marL="457200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L</a:t>
            </a:r>
            <a:r>
              <a:rPr lang="en-US"/>
              <a:t>andowners and farmers</a:t>
            </a:r>
            <a:endParaRPr/>
          </a:p>
          <a:p>
            <a:pPr algn="l"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/>
              <a:t>need to recognize where interests align and differ.</a:t>
            </a:r>
            <a:endParaRPr/>
          </a:p>
          <a:p>
            <a:pPr algn="l" indent="0" lvl="0" marL="0" rtl="0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algn="l" indent="0" lvl="0" marL="0" rtl="0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algn="l" indent="0" lvl="0" marL="0" rtl="0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6"/>
          <p:cNvSpPr txBox="1"/>
          <p:nvPr>
            <p:ph idx="2" type="body"/>
          </p:nvPr>
        </p:nvSpPr>
        <p:spPr>
          <a:xfrm>
            <a:off x="4743450" y="1600200"/>
            <a:ext cx="4038600" cy="4526100"/>
          </a:xfrm>
          <a:prstGeom prst="rect">
            <a:avLst/>
          </a:prstGeom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457200" rtl="0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algn="l" indent="0" lvl="0" marL="0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algn="l" indent="0" lvl="0" marL="0" rtl="0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6"/>
          <p:cNvSpPr txBox="1"/>
          <p:nvPr>
            <p:ph type="title"/>
          </p:nvPr>
        </p:nvSpPr>
        <p:spPr>
          <a:xfrm>
            <a:off x="114701" y="69858"/>
            <a:ext cx="5165400" cy="1143000"/>
          </a:xfrm>
          <a:prstGeom prst="rect">
            <a:avLst/>
          </a:prstGeom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400"/>
              <a:t>Communicating Leasing Priorities</a:t>
            </a:r>
            <a:endParaRPr sz="3400"/>
          </a:p>
        </p:txBody>
      </p:sp>
      <p:pic>
        <p:nvPicPr>
          <p:cNvPr id="153" name="Google Shape;153;p16"/>
          <p:cNvPicPr preferRelativeResize="0"/>
          <p:nvPr/>
        </p:nvPicPr>
        <p:blipFill rotWithShape="1">
          <a:blip r:embed="rId3">
            <a:alphaModFix/>
          </a:blip>
          <a:srcRect b="0" l="0" r="0" t="46904"/>
          <a:stretch/>
        </p:blipFill>
        <p:spPr>
          <a:xfrm>
            <a:off x="0" y="3216774"/>
            <a:ext cx="9144001" cy="36412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7"/>
          <p:cNvSpPr txBox="1"/>
          <p:nvPr>
            <p:ph idx="1" type="body"/>
          </p:nvPr>
        </p:nvSpPr>
        <p:spPr>
          <a:xfrm>
            <a:off x="533400" y="1600200"/>
            <a:ext cx="4038600" cy="4526100"/>
          </a:xfrm>
          <a:prstGeom prst="rect">
            <a:avLst/>
          </a:prstGeom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-406400" lvl="0" marL="457200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Farmers should not assume landowners have no preferences </a:t>
            </a:r>
            <a:endParaRPr/>
          </a:p>
          <a:p>
            <a:pPr algn="l" indent="0" lvl="0" marL="457200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algn="l" indent="0" lvl="0" marL="457200" rtl="0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7"/>
          <p:cNvSpPr txBox="1"/>
          <p:nvPr>
            <p:ph idx="2" type="body"/>
          </p:nvPr>
        </p:nvSpPr>
        <p:spPr>
          <a:xfrm>
            <a:off x="4670550" y="1600200"/>
            <a:ext cx="4038600" cy="4526100"/>
          </a:xfrm>
          <a:prstGeom prst="rect">
            <a:avLst/>
          </a:prstGeom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-406400" lvl="0" marL="457200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Landowners should not assume farmers can or will use best management practices.</a:t>
            </a:r>
            <a:endParaRPr/>
          </a:p>
          <a:p>
            <a:pPr algn="l" indent="0" lvl="0" marL="0" rtl="0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7"/>
          <p:cNvSpPr txBox="1"/>
          <p:nvPr>
            <p:ph type="title"/>
          </p:nvPr>
        </p:nvSpPr>
        <p:spPr>
          <a:xfrm>
            <a:off x="114700" y="460378"/>
            <a:ext cx="5165400" cy="752400"/>
          </a:xfrm>
          <a:prstGeom prst="rect">
            <a:avLst/>
          </a:prstGeom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500"/>
              <a:t>Communicating Leasing Priorities</a:t>
            </a:r>
            <a:endParaRPr sz="3500"/>
          </a:p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/>
          </a:p>
        </p:txBody>
      </p:sp>
      <p:pic>
        <p:nvPicPr>
          <p:cNvPr id="162" name="Google Shape;162;p17"/>
          <p:cNvPicPr preferRelativeResize="0"/>
          <p:nvPr/>
        </p:nvPicPr>
        <p:blipFill rotWithShape="1">
          <a:blip r:embed="rId3">
            <a:alphaModFix/>
          </a:blip>
          <a:srcRect b="35990" l="0" r="0" t="19871"/>
          <a:stretch/>
        </p:blipFill>
        <p:spPr>
          <a:xfrm>
            <a:off x="0" y="3831100"/>
            <a:ext cx="9144001" cy="3026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8"/>
          <p:cNvSpPr txBox="1"/>
          <p:nvPr>
            <p:ph idx="1" type="body"/>
          </p:nvPr>
        </p:nvSpPr>
        <p:spPr>
          <a:xfrm>
            <a:off x="114700" y="1444625"/>
            <a:ext cx="4457400" cy="4681800"/>
          </a:xfrm>
          <a:prstGeom prst="rect">
            <a:avLst/>
          </a:prstGeom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/>
              <a:t>Most lease disputes arise out of misunderstanding,</a:t>
            </a:r>
            <a:endParaRPr/>
          </a:p>
          <a:p>
            <a:pPr algn="l" indent="0" lvl="0" marL="0" rtl="0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algn="l" indent="0" lvl="0" marL="0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/>
              <a:t>Open communication:</a:t>
            </a:r>
            <a:endParaRPr/>
          </a:p>
          <a:p>
            <a:pPr algn="l" indent="-406400" lvl="0" marL="457200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Sets expectations;</a:t>
            </a:r>
            <a:endParaRPr/>
          </a:p>
          <a:p>
            <a:pPr algn="l" indent="-406400" lvl="0" marL="457200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D</a:t>
            </a:r>
            <a:r>
              <a:rPr lang="en-US"/>
              <a:t>elineates</a:t>
            </a:r>
            <a:r>
              <a:rPr lang="en-US"/>
              <a:t> </a:t>
            </a:r>
            <a:r>
              <a:rPr lang="en-US"/>
              <a:t>responsibilities; and </a:t>
            </a:r>
            <a:r>
              <a:rPr lang="en-US"/>
              <a:t> </a:t>
            </a:r>
            <a:endParaRPr/>
          </a:p>
          <a:p>
            <a:pPr algn="l" indent="-406400" lvl="0" marL="457200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Reduces the likelihood of conflict.</a:t>
            </a:r>
            <a:endParaRPr/>
          </a:p>
          <a:p>
            <a:pPr algn="l" indent="0" lvl="0" marL="0" rtl="0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8"/>
          <p:cNvSpPr txBox="1"/>
          <p:nvPr>
            <p:ph idx="2" type="body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8"/>
          <p:cNvSpPr txBox="1"/>
          <p:nvPr>
            <p:ph type="title"/>
          </p:nvPr>
        </p:nvSpPr>
        <p:spPr>
          <a:xfrm>
            <a:off x="114701" y="69858"/>
            <a:ext cx="5165400" cy="1143000"/>
          </a:xfrm>
          <a:prstGeom prst="rect">
            <a:avLst/>
          </a:prstGeom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Value of Communication</a:t>
            </a:r>
            <a:endParaRPr/>
          </a:p>
        </p:txBody>
      </p:sp>
      <p:pic>
        <p:nvPicPr>
          <p:cNvPr id="171" name="Google Shape;17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8200" y="1325675"/>
            <a:ext cx="4191000" cy="480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9"/>
          <p:cNvSpPr txBox="1"/>
          <p:nvPr>
            <p:ph idx="1" type="body"/>
          </p:nvPr>
        </p:nvSpPr>
        <p:spPr>
          <a:xfrm>
            <a:off x="457200" y="1600200"/>
            <a:ext cx="4301100" cy="4526100"/>
          </a:xfrm>
          <a:prstGeom prst="rect">
            <a:avLst/>
          </a:prstGeom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/>
              <a:t>Landowners and farmers should know their own conservation goals and priorities. </a:t>
            </a:r>
            <a:endParaRPr/>
          </a:p>
          <a:p>
            <a:pPr algn="l" indent="0" lvl="0" marL="457200" rtl="0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algn="l" indent="0" lvl="0" marL="457200" rtl="0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algn="l" indent="0" lvl="0" marL="0" rtl="0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9"/>
          <p:cNvSpPr txBox="1"/>
          <p:nvPr>
            <p:ph type="title"/>
          </p:nvPr>
        </p:nvSpPr>
        <p:spPr>
          <a:xfrm>
            <a:off x="114701" y="69858"/>
            <a:ext cx="5165400" cy="1143000"/>
          </a:xfrm>
          <a:prstGeom prst="rect">
            <a:avLst/>
          </a:prstGeom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Communicating</a:t>
            </a:r>
            <a:r>
              <a:rPr lang="en-US"/>
              <a:t> Conservation Goals</a:t>
            </a:r>
            <a:endParaRPr/>
          </a:p>
        </p:txBody>
      </p:sp>
      <p:pic>
        <p:nvPicPr>
          <p:cNvPr id="179" name="Google Shape;17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3775" y="1308800"/>
            <a:ext cx="3877975" cy="5170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0"/>
          <p:cNvSpPr txBox="1"/>
          <p:nvPr>
            <p:ph idx="1" type="body"/>
          </p:nvPr>
        </p:nvSpPr>
        <p:spPr>
          <a:xfrm>
            <a:off x="114700" y="1476375"/>
            <a:ext cx="4671600" cy="4650000"/>
          </a:xfrm>
          <a:prstGeom prst="rect">
            <a:avLst/>
          </a:prstGeom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/>
              <a:t>Do you have a written lease with your farmer?</a:t>
            </a:r>
            <a:endParaRPr/>
          </a:p>
          <a:p>
            <a:pPr algn="l" indent="-406400" lvl="0" marL="457200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No: are you willing to enter into a lease?</a:t>
            </a:r>
            <a:endParaRPr/>
          </a:p>
          <a:p>
            <a:pPr algn="l" indent="-406400" lvl="0" marL="457200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Y</a:t>
            </a:r>
            <a:r>
              <a:rPr lang="en-US"/>
              <a:t>es: does your lease address stewardship/conservation?</a:t>
            </a:r>
            <a:endParaRPr/>
          </a:p>
          <a:p>
            <a:pPr algn="l" indent="0" lvl="0" marL="0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algn="l" indent="0" lvl="0" marL="0" rtl="0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0"/>
          <p:cNvSpPr txBox="1"/>
          <p:nvPr>
            <p:ph idx="2" type="body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87" name="Google Shape;187;p20"/>
          <p:cNvSpPr txBox="1"/>
          <p:nvPr>
            <p:ph type="title"/>
          </p:nvPr>
        </p:nvSpPr>
        <p:spPr>
          <a:xfrm>
            <a:off x="209950" y="69850"/>
            <a:ext cx="5568600" cy="1143000"/>
          </a:xfrm>
          <a:prstGeom prst="rect">
            <a:avLst/>
          </a:prstGeom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Landowners- Questions to Ask Yourself</a:t>
            </a:r>
            <a:endParaRPr/>
          </a:p>
        </p:txBody>
      </p:sp>
      <p:pic>
        <p:nvPicPr>
          <p:cNvPr id="188" name="Google Shape;188;p20"/>
          <p:cNvPicPr preferRelativeResize="0"/>
          <p:nvPr/>
        </p:nvPicPr>
        <p:blipFill rotWithShape="1">
          <a:blip r:embed="rId3">
            <a:alphaModFix/>
          </a:blip>
          <a:srcRect b="-2749" l="6094" r="0" t="2750"/>
          <a:stretch/>
        </p:blipFill>
        <p:spPr>
          <a:xfrm>
            <a:off x="4648199" y="1429625"/>
            <a:ext cx="4176652" cy="4867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1"/>
          <p:cNvSpPr txBox="1"/>
          <p:nvPr>
            <p:ph idx="1" type="body"/>
          </p:nvPr>
        </p:nvSpPr>
        <p:spPr>
          <a:xfrm>
            <a:off x="114700" y="1428750"/>
            <a:ext cx="4381200" cy="4697400"/>
          </a:xfrm>
          <a:prstGeom prst="rect">
            <a:avLst/>
          </a:prstGeom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/>
              <a:t>How will</a:t>
            </a:r>
            <a:r>
              <a:rPr lang="en-US"/>
              <a:t> conservation practices benefit your land?</a:t>
            </a:r>
            <a:endParaRPr/>
          </a:p>
          <a:p>
            <a:pPr algn="l" indent="0" lvl="0" marL="0" rtl="0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21"/>
          <p:cNvSpPr txBox="1"/>
          <p:nvPr>
            <p:ph idx="2" type="body"/>
          </p:nvPr>
        </p:nvSpPr>
        <p:spPr>
          <a:xfrm>
            <a:off x="4572000" y="1428900"/>
            <a:ext cx="4254600" cy="4697400"/>
          </a:xfrm>
          <a:prstGeom prst="rect">
            <a:avLst/>
          </a:prstGeom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/>
              <a:t>Can you </a:t>
            </a:r>
            <a:r>
              <a:rPr lang="en-US"/>
              <a:t>make agricultural conservation choices:</a:t>
            </a:r>
            <a:endParaRPr/>
          </a:p>
          <a:p>
            <a:pPr algn="l" indent="-406400" lvl="0" marL="457200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independently</a:t>
            </a:r>
            <a:endParaRPr/>
          </a:p>
          <a:p>
            <a:pPr algn="l" indent="-406400" lvl="0" marL="457200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collaboratively with tenant?</a:t>
            </a:r>
            <a:endParaRPr/>
          </a:p>
          <a:p>
            <a:pPr algn="l" indent="0" lvl="0" marL="0" rtl="0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21"/>
          <p:cNvSpPr txBox="1"/>
          <p:nvPr>
            <p:ph type="title"/>
          </p:nvPr>
        </p:nvSpPr>
        <p:spPr>
          <a:xfrm>
            <a:off x="114700" y="69850"/>
            <a:ext cx="5727300" cy="1143000"/>
          </a:xfrm>
          <a:prstGeom prst="rect">
            <a:avLst/>
          </a:prstGeom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Landowners- Questions to Ask Yourself</a:t>
            </a:r>
            <a:endParaRPr/>
          </a:p>
        </p:txBody>
      </p:sp>
      <p:pic>
        <p:nvPicPr>
          <p:cNvPr id="197" name="Google Shape;19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700" y="2837000"/>
            <a:ext cx="4558499" cy="3551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2"/>
          <p:cNvSpPr txBox="1"/>
          <p:nvPr>
            <p:ph idx="1" type="body"/>
          </p:nvPr>
        </p:nvSpPr>
        <p:spPr>
          <a:xfrm>
            <a:off x="114700" y="1349375"/>
            <a:ext cx="8798400" cy="2425800"/>
          </a:xfrm>
          <a:prstGeom prst="rect">
            <a:avLst/>
          </a:prstGeom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/>
              <a:t>I</a:t>
            </a:r>
            <a:r>
              <a:rPr lang="en-US"/>
              <a:t>mplementing conservation practice will cost the farmer $$</a:t>
            </a:r>
            <a:endParaRPr/>
          </a:p>
          <a:p>
            <a:pPr algn="l" indent="-406400" lvl="0" marL="457200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Are you willing to compensate the farmer?</a:t>
            </a:r>
            <a:endParaRPr/>
          </a:p>
          <a:p>
            <a:pPr algn="l"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/>
              <a:t>ie. Temporary reduction in rent </a:t>
            </a:r>
            <a:endParaRPr/>
          </a:p>
          <a:p>
            <a:pPr algn="l"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/>
              <a:t>Longer lease term</a:t>
            </a:r>
            <a:endParaRPr/>
          </a:p>
        </p:txBody>
      </p:sp>
      <p:sp>
        <p:nvSpPr>
          <p:cNvPr id="204" name="Google Shape;204;p22"/>
          <p:cNvSpPr txBox="1"/>
          <p:nvPr>
            <p:ph type="title"/>
          </p:nvPr>
        </p:nvSpPr>
        <p:spPr>
          <a:xfrm>
            <a:off x="114700" y="0"/>
            <a:ext cx="6060600" cy="1212900"/>
          </a:xfrm>
          <a:prstGeom prst="rect">
            <a:avLst/>
          </a:prstGeom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Landowners- Questions to Ask Yourself</a:t>
            </a:r>
            <a:endParaRPr/>
          </a:p>
        </p:txBody>
      </p:sp>
      <p:pic>
        <p:nvPicPr>
          <p:cNvPr id="205" name="Google Shape;20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340825"/>
            <a:ext cx="9144001" cy="3499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