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74" r:id="rId15"/>
    <p:sldId id="273" r:id="rId16"/>
    <p:sldId id="258" r:id="rId17"/>
    <p:sldId id="259" r:id="rId18"/>
    <p:sldId id="260" r:id="rId19"/>
    <p:sldId id="261" r:id="rId20"/>
    <p:sldId id="263" r:id="rId21"/>
    <p:sldId id="269" r:id="rId22"/>
    <p:sldId id="270" r:id="rId23"/>
    <p:sldId id="271" r:id="rId24"/>
    <p:sldId id="272" r:id="rId25"/>
    <p:sldId id="265" r:id="rId26"/>
    <p:sldId id="266" r:id="rId27"/>
    <p:sldId id="267" r:id="rId28"/>
    <p:sldId id="26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D575-A25E-1E1B-65AD-8CEDC0604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35401-9474-769F-7A13-FEB13B752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82E28-4F42-391F-E8A1-3EDE2E300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C51AA-5566-F6FD-EA99-2AD34E29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17473-DA6B-BB3A-49DC-CB10865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9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81A62-5A1C-17AF-7775-D9F79589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DF61-592C-6941-F057-644EF54DD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D225A-F87B-1229-169F-87CE8D91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D03FA-7A77-3EDD-EC5B-BC716DE15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2047-5E98-9B9B-70B8-80C91A27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5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80D52D-FDB6-FD3A-3898-E3D979AAA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42CB4-BBFB-E521-A1E4-BB6CB897C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5032-121B-F31A-16E9-287C0EF3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5C0AE-2EFA-7B52-181E-BBD9EE47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D03C1-E6B7-5A12-6069-95616098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6774C-488A-F572-4FCF-5A9C2EB6F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7EE33-7640-D463-521F-E49B3890E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4C771-3408-32E1-7AEE-DBB7ABF2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2828-5146-75F8-034C-1129114ED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3850C-3DB7-4A66-E563-51B8A177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DC30-CE0A-E31C-476B-749092C8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416A9-5AA7-81AF-4757-7ADD89B4B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7DF8B-C41C-129C-99C4-544A0F99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DADA6-8EE9-A367-82B1-223B7C25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F871A-B30C-36EB-DF97-01824FDE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1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3DB8-68C4-C001-0AED-80C205F46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DDD8B-9E14-4B57-58BD-B83E5F05C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16B11-BDAE-DD45-AA84-EA7FEA689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27D9E-38CF-8C85-3D6A-75F688A4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A9F9F-358B-7351-58D8-D48AEFEA4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AEDEA-E1C5-2BC7-3571-D9B16FD5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8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0CC8-86F5-08ED-02F2-10F16AF9A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4365-6D37-991E-6D26-36D74140A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DAD69-4177-D2D9-1FC5-9098A7931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FC9F6-883F-2B4C-7335-6E2597CAF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9B0AB-053F-F77A-3ECE-40D4FF7C64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93728-8496-2F2D-4C26-A5B2BCC2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24B4A0-0EF5-2E71-D5C0-7C1B0D11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2399AF-44AA-52E5-4E02-E281B666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7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B70C-101E-AC0B-DFD7-1CD55017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7A380F-9AFC-5ED1-F6D4-5F3B9082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1A3EF-AA38-7045-A54F-D3552DD8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D4BA42-8225-D5D0-1E5B-E710B41B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86F43-11F3-6CB3-75C6-591E2AAC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972EB0-9CBB-2E85-BB65-3E353305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49029-51AE-7863-EE6F-AF89CC44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0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DF8F-6CDD-779D-4534-7A766D572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8544C-E80A-3ACD-81B1-1737AC01A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5D864-C906-9888-3E32-F484D3AC7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EBA51-5C2F-522B-0916-FF122D2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D468B-23E5-909B-BCFD-00BD8F34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8494-DBF3-B378-7918-2C68BDA1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2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5440C-6C08-A6F0-8566-41D4CC448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BF5F0-480B-1A35-14F7-D122A843B8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E0A76-B66F-1EA7-4B2A-9981902D3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76CBF-3E0C-45A7-DCFE-0AB010C8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BA165-1E55-849D-F8AE-9DF70962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06D6F-3123-28BD-E2CC-3AF5B12A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1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F4EF1-4449-169E-F6F0-275F77C4C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5A546-C5F6-DA0F-B9E7-28F998C9E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E5EE3-57D8-D8C4-96F3-78972EC9C6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1D49D-2237-4CE2-93C5-4B0D88CC818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34AC2-87AE-66A2-2E16-2EB358F6D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4CB9E-5C12-D264-B7F7-60926ED11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2A6B-088A-467E-9DCD-86034C808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65C1F0-8108-97BA-8EE9-C5FCD0543E82}"/>
              </a:ext>
            </a:extLst>
          </p:cNvPr>
          <p:cNvSpPr txBox="1"/>
          <p:nvPr/>
        </p:nvSpPr>
        <p:spPr>
          <a:xfrm>
            <a:off x="2558005" y="2332578"/>
            <a:ext cx="92713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Corn Project Results</a:t>
            </a:r>
          </a:p>
        </p:txBody>
      </p:sp>
    </p:spTree>
    <p:extLst>
      <p:ext uri="{BB962C8B-B14F-4D97-AF65-F5344CB8AC3E}">
        <p14:creationId xmlns:p14="http://schemas.microsoft.com/office/powerpoint/2010/main" val="9100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Biomass properties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4EAB78F7-F157-8BAB-864E-6463CD721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35" y="1030147"/>
            <a:ext cx="6107906" cy="3695325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7ABB67E8-0F28-E37A-B4DB-F2B9CE89F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330" y="1030147"/>
            <a:ext cx="5725277" cy="346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5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Biomass properties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71604ED6-792E-4D64-1144-ED31F9647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9615"/>
            <a:ext cx="6106183" cy="3694283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87228A36-1958-480E-3A0B-82D974DFC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558" y="1019615"/>
            <a:ext cx="5835470" cy="35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19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Biomass properties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87C8D41E-C8AD-28A2-B749-EECE6809E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68" y="625033"/>
            <a:ext cx="5643623" cy="3414431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593131F7-8C38-CB6A-7320-697AB46DF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625033"/>
            <a:ext cx="5304384" cy="320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5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Biomass properties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D4054781-4746-9B89-EE0C-D97FE9C2D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53" y="1111170"/>
            <a:ext cx="5375949" cy="3252486"/>
          </a:xfrm>
          <a:prstGeom prst="rect">
            <a:avLst/>
          </a:prstGeom>
        </p:spPr>
      </p:pic>
      <p:pic>
        <p:nvPicPr>
          <p:cNvPr id="8" name="Picture 7" descr="Chart, line chart, scatter chart&#10;&#10;Description automatically generated">
            <a:extLst>
              <a:ext uri="{FF2B5EF4-FFF2-40B4-BE49-F238E27FC236}">
                <a16:creationId xmlns:a16="http://schemas.microsoft.com/office/drawing/2014/main" id="{D4C8F372-601D-2F1C-DE89-AC14D166A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642" y="1111170"/>
            <a:ext cx="5643623" cy="341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8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Physiochemical Properties 2021</a:t>
            </a:r>
          </a:p>
        </p:txBody>
      </p:sp>
      <p:pic>
        <p:nvPicPr>
          <p:cNvPr id="9" name="Picture 8" descr="Chart, box and whisker chart&#10;&#10;Description automatically generated">
            <a:extLst>
              <a:ext uri="{FF2B5EF4-FFF2-40B4-BE49-F238E27FC236}">
                <a16:creationId xmlns:a16="http://schemas.microsoft.com/office/drawing/2014/main" id="{44D33978-2985-76FF-A753-34228A2CF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4" y="1818214"/>
            <a:ext cx="5843825" cy="3535554"/>
          </a:xfrm>
          <a:prstGeom prst="rect">
            <a:avLst/>
          </a:prstGeom>
        </p:spPr>
      </p:pic>
      <p:pic>
        <p:nvPicPr>
          <p:cNvPr id="11" name="Picture 10" descr="Chart, box and whisker chart&#10;&#10;Description automatically generated">
            <a:extLst>
              <a:ext uri="{FF2B5EF4-FFF2-40B4-BE49-F238E27FC236}">
                <a16:creationId xmlns:a16="http://schemas.microsoft.com/office/drawing/2014/main" id="{E0D8DDE3-7913-326D-C6A4-2A921225F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61" y="1952028"/>
            <a:ext cx="5843824" cy="35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34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Physiochemical Properties 2021</a:t>
            </a:r>
          </a:p>
        </p:txBody>
      </p:sp>
      <p:pic>
        <p:nvPicPr>
          <p:cNvPr id="2" name="Picture 1" descr="Chart, box and whisker chart&#10;&#10;Description automatically generated">
            <a:extLst>
              <a:ext uri="{FF2B5EF4-FFF2-40B4-BE49-F238E27FC236}">
                <a16:creationId xmlns:a16="http://schemas.microsoft.com/office/drawing/2014/main" id="{53F67078-CCB9-0611-3D5E-6968BD68C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42" y="997333"/>
            <a:ext cx="5028564" cy="4190470"/>
          </a:xfrm>
          <a:prstGeom prst="rect">
            <a:avLst/>
          </a:prstGeom>
        </p:spPr>
      </p:pic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F06BAF53-3ADA-1981-F503-20EFABE22A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824" y="997333"/>
            <a:ext cx="5322424" cy="44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95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Enzymes 2021</a:t>
            </a:r>
          </a:p>
        </p:txBody>
      </p:sp>
      <p:pic>
        <p:nvPicPr>
          <p:cNvPr id="16" name="Picture 15" descr="Chart, box and whisker chart&#10;&#10;Description automatically generated">
            <a:extLst>
              <a:ext uri="{FF2B5EF4-FFF2-40B4-BE49-F238E27FC236}">
                <a16:creationId xmlns:a16="http://schemas.microsoft.com/office/drawing/2014/main" id="{802864EB-19FA-8FCE-CFEC-BE20B0AFC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5033"/>
            <a:ext cx="5750303" cy="4791919"/>
          </a:xfrm>
          <a:prstGeom prst="rect">
            <a:avLst/>
          </a:prstGeom>
        </p:spPr>
      </p:pic>
      <p:pic>
        <p:nvPicPr>
          <p:cNvPr id="18" name="Picture 17" descr="Chart, box and whisker chart&#10;&#10;Description automatically generated">
            <a:extLst>
              <a:ext uri="{FF2B5EF4-FFF2-40B4-BE49-F238E27FC236}">
                <a16:creationId xmlns:a16="http://schemas.microsoft.com/office/drawing/2014/main" id="{16399208-14CF-AA11-98C9-AB380FD2B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302" y="625033"/>
            <a:ext cx="5715798" cy="47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65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Enzymes 2021</a:t>
            </a:r>
          </a:p>
        </p:txBody>
      </p:sp>
      <p:pic>
        <p:nvPicPr>
          <p:cNvPr id="3" name="Picture 2" descr="Chart, box and whisker chart&#10;&#10;Description automatically generated">
            <a:extLst>
              <a:ext uri="{FF2B5EF4-FFF2-40B4-BE49-F238E27FC236}">
                <a16:creationId xmlns:a16="http://schemas.microsoft.com/office/drawing/2014/main" id="{7DCC45D5-4C10-D957-A844-181B42BC4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" y="625033"/>
            <a:ext cx="5715798" cy="4763165"/>
          </a:xfrm>
          <a:prstGeom prst="rect">
            <a:avLst/>
          </a:prstGeom>
        </p:spPr>
      </p:pic>
      <p:pic>
        <p:nvPicPr>
          <p:cNvPr id="6" name="Picture 5" descr="Chart, box and whisker chart&#10;&#10;Description automatically generated">
            <a:extLst>
              <a:ext uri="{FF2B5EF4-FFF2-40B4-BE49-F238E27FC236}">
                <a16:creationId xmlns:a16="http://schemas.microsoft.com/office/drawing/2014/main" id="{707B6235-CC74-E8A1-4D03-4E4CC6F8D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087" y="625032"/>
            <a:ext cx="5715798" cy="47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06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Physiochemical Properties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2136BF88-D2B4-BD0A-E350-E52B2F096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33"/>
            <a:ext cx="5318553" cy="3217761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B11F9D81-A664-65C3-D918-6D9859151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445" y="625034"/>
            <a:ext cx="5318553" cy="3217762"/>
          </a:xfrm>
          <a:prstGeom prst="rect">
            <a:avLst/>
          </a:prstGeom>
        </p:spPr>
      </p:pic>
      <p:pic>
        <p:nvPicPr>
          <p:cNvPr id="10" name="Picture 9" descr="Chart&#10;&#10;Description automatically generated">
            <a:extLst>
              <a:ext uri="{FF2B5EF4-FFF2-40B4-BE49-F238E27FC236}">
                <a16:creationId xmlns:a16="http://schemas.microsoft.com/office/drawing/2014/main" id="{BB49B0D0-A339-F2FE-E687-CE62BE851E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42793"/>
            <a:ext cx="4988689" cy="3018191"/>
          </a:xfrm>
          <a:prstGeom prst="rect">
            <a:avLst/>
          </a:prstGeom>
        </p:spPr>
      </p:pic>
      <p:pic>
        <p:nvPicPr>
          <p:cNvPr id="12" name="Picture 11" descr="Chart, box and whisker chart&#10;&#10;Description automatically generated">
            <a:extLst>
              <a:ext uri="{FF2B5EF4-FFF2-40B4-BE49-F238E27FC236}">
                <a16:creationId xmlns:a16="http://schemas.microsoft.com/office/drawing/2014/main" id="{2D4DA142-A084-7B50-CF01-A182C30C8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310" y="3839808"/>
            <a:ext cx="4988690" cy="301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7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Physiochemical Properties 2022</a:t>
            </a:r>
          </a:p>
        </p:txBody>
      </p:sp>
      <p:pic>
        <p:nvPicPr>
          <p:cNvPr id="3" name="Picture 2" descr="Chart, box and whisker chart&#10;&#10;Description automatically generated">
            <a:extLst>
              <a:ext uri="{FF2B5EF4-FFF2-40B4-BE49-F238E27FC236}">
                <a16:creationId xmlns:a16="http://schemas.microsoft.com/office/drawing/2014/main" id="{4C52234F-2A62-E548-E47C-C6D68BB0C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72" y="1088020"/>
            <a:ext cx="5572224" cy="33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7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Soil Physiochemical Properties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3D2E2882-A2A0-23D7-3D6B-F680A77AE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23" y="940334"/>
            <a:ext cx="5725277" cy="3463832"/>
          </a:xfrm>
          <a:prstGeom prst="rect">
            <a:avLst/>
          </a:prstGeom>
        </p:spPr>
      </p:pic>
      <p:pic>
        <p:nvPicPr>
          <p:cNvPr id="6" name="Picture 5" descr="Chart, box and whisker chart&#10;&#10;Description automatically generated">
            <a:extLst>
              <a:ext uri="{FF2B5EF4-FFF2-40B4-BE49-F238E27FC236}">
                <a16:creationId xmlns:a16="http://schemas.microsoft.com/office/drawing/2014/main" id="{BEB365BC-E795-B45F-A3D0-A4F6EA6FC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868" y="940334"/>
            <a:ext cx="5725277" cy="346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70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Soil Enzymatic Activities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EB350C22-9E8E-7A5E-5CFA-C3CB461CFA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6" y="755140"/>
            <a:ext cx="5384696" cy="3257778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C59905A5-0DD7-C42A-8BB0-25A6180BBF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968" y="755140"/>
            <a:ext cx="5384696" cy="3257778"/>
          </a:xfrm>
          <a:prstGeom prst="rect">
            <a:avLst/>
          </a:prstGeom>
        </p:spPr>
      </p:pic>
      <p:pic>
        <p:nvPicPr>
          <p:cNvPr id="9" name="Picture 8" descr="Chart, box and whisker chart&#10;&#10;Description automatically generated">
            <a:extLst>
              <a:ext uri="{FF2B5EF4-FFF2-40B4-BE49-F238E27FC236}">
                <a16:creationId xmlns:a16="http://schemas.microsoft.com/office/drawing/2014/main" id="{1DBED913-156A-1C52-E542-FE511981FE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6" y="4083412"/>
            <a:ext cx="4586043" cy="2774588"/>
          </a:xfrm>
          <a:prstGeom prst="rect">
            <a:avLst/>
          </a:prstGeom>
        </p:spPr>
      </p:pic>
      <p:pic>
        <p:nvPicPr>
          <p:cNvPr id="11" name="Picture 10" descr="Chart, box and whisker chart&#10;&#10;Description automatically generated">
            <a:extLst>
              <a:ext uri="{FF2B5EF4-FFF2-40B4-BE49-F238E27FC236}">
                <a16:creationId xmlns:a16="http://schemas.microsoft.com/office/drawing/2014/main" id="{3601A86D-E83A-337E-3CB1-0B1970044D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968" y="3972902"/>
            <a:ext cx="4768703" cy="288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73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Correlogram: Biomass properties and soil enzymes 2021</a:t>
            </a:r>
          </a:p>
        </p:txBody>
      </p:sp>
      <p:pic>
        <p:nvPicPr>
          <p:cNvPr id="8" name="Picture 7" descr="Chart, bar chart, histogram&#10;&#10;Description automatically generated">
            <a:extLst>
              <a:ext uri="{FF2B5EF4-FFF2-40B4-BE49-F238E27FC236}">
                <a16:creationId xmlns:a16="http://schemas.microsoft.com/office/drawing/2014/main" id="{0CCA7CA8-800B-77F2-7BB6-C018E52CEE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3" t="13839" r="15751"/>
          <a:stretch/>
        </p:blipFill>
        <p:spPr>
          <a:xfrm>
            <a:off x="3055716" y="949124"/>
            <a:ext cx="6921661" cy="590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20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Correlogram: Soil properties and soil enzymes 2021</a:t>
            </a:r>
          </a:p>
        </p:txBody>
      </p:sp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34146F21-C71B-5E62-B989-D951033794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00" t="13839" r="17181"/>
          <a:stretch/>
        </p:blipFill>
        <p:spPr>
          <a:xfrm>
            <a:off x="3274188" y="474562"/>
            <a:ext cx="6541144" cy="590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60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Correlogram: Biomass properties and soil enzymes 2022</a:t>
            </a:r>
          </a:p>
        </p:txBody>
      </p:sp>
      <p:pic>
        <p:nvPicPr>
          <p:cNvPr id="5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34EAE5F2-7EF3-4D84-0F63-BCFD1C0CF8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99" t="15021" r="19734"/>
          <a:stretch/>
        </p:blipFill>
        <p:spPr>
          <a:xfrm>
            <a:off x="3634449" y="372022"/>
            <a:ext cx="6192457" cy="623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28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6934683" cy="50602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Correlogram: Soil physiochemical  properties and soil enzymes 2022</a:t>
            </a:r>
          </a:p>
        </p:txBody>
      </p:sp>
      <p:pic>
        <p:nvPicPr>
          <p:cNvPr id="3" name="Picture 2" descr="Chart, histogram, scatter chart&#10;&#10;Description automatically generated">
            <a:extLst>
              <a:ext uri="{FF2B5EF4-FFF2-40B4-BE49-F238E27FC236}">
                <a16:creationId xmlns:a16="http://schemas.microsoft.com/office/drawing/2014/main" id="{3AEF6159-37C5-8B16-ABB2-9074AC117C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20" t="15021" r="19632"/>
          <a:stretch/>
        </p:blipFill>
        <p:spPr>
          <a:xfrm>
            <a:off x="3899944" y="372022"/>
            <a:ext cx="6308927" cy="646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322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Bulk soil 2021 16S rarefaction Curve</a:t>
            </a:r>
          </a:p>
        </p:txBody>
      </p:sp>
      <p:pic>
        <p:nvPicPr>
          <p:cNvPr id="3" name="Picture 2" descr="Chart, diagram, bar chart&#10;&#10;Description automatically generated">
            <a:extLst>
              <a:ext uri="{FF2B5EF4-FFF2-40B4-BE49-F238E27FC236}">
                <a16:creationId xmlns:a16="http://schemas.microsoft.com/office/drawing/2014/main" id="{560FB488-CF2F-C1F8-671A-FF7C7F6B9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67" y="625033"/>
            <a:ext cx="6970528" cy="554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01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Bulk soil 2021 16S </a:t>
            </a:r>
            <a:r>
              <a:rPr lang="en-US" dirty="0" err="1"/>
              <a:t>PCoA</a:t>
            </a:r>
            <a:endParaRPr lang="en-US" dirty="0"/>
          </a:p>
        </p:txBody>
      </p:sp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54AF2F24-D1A9-BFC9-5D91-E459792F4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25" y="560860"/>
            <a:ext cx="9155575" cy="609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28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Bulk soil 2021 16S Relative Abundance- bacteria</a:t>
            </a:r>
          </a:p>
        </p:txBody>
      </p:sp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5716B22A-D530-0019-346E-B3880E99F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118" y="625033"/>
            <a:ext cx="7320762" cy="611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01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7898D-E1E1-11A4-9839-FBF292D2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Bulk soil 2021 16S Relative Abundance- bacteria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3C71A937-ACD9-BCC5-6F51-50BB74C16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70" y="625033"/>
            <a:ext cx="11030675" cy="617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6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Soil Physiochemical Properties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77F04E36-610A-8EE0-7904-AA07D82CA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01" y="905610"/>
            <a:ext cx="5141627" cy="3110720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DC0EC7FF-52D0-380E-13D5-1F413A68E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772" y="905610"/>
            <a:ext cx="5141627" cy="311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6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Soil Physiochemical Properties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8CC32521-7E70-D6CD-55F5-9E787AF9D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74" y="766715"/>
            <a:ext cx="5986580" cy="3621922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5EE125EA-8C95-179D-DCA0-FE67F9F45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410" y="766715"/>
            <a:ext cx="5986580" cy="362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7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Soil Physiochemical Properties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1C80D58A-8F04-DC65-AE22-38F78108D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712"/>
            <a:ext cx="5380909" cy="3255487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F9344FFB-720A-851C-79A8-275997DFF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706" y="624925"/>
            <a:ext cx="5170642" cy="312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8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Soil Physiochemical Properties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251A110D-690A-C4EB-1919-562CF6AA9E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76"/>
          <a:stretch/>
        </p:blipFill>
        <p:spPr>
          <a:xfrm>
            <a:off x="327197" y="625033"/>
            <a:ext cx="5243604" cy="3381239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0C2EDBDA-B366-84F7-C10C-025110D63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89" y="625033"/>
            <a:ext cx="5588761" cy="338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Enzyme activities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D4FC006A-B112-4B1D-5073-1DA127DA7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65" y="1342663"/>
            <a:ext cx="5892500" cy="3565003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B017851B-D820-ECB9-7266-0B6F42CED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572" y="1342663"/>
            <a:ext cx="5892500" cy="356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8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Enzyme activities 2021 and 2022</a:t>
            </a:r>
          </a:p>
        </p:txBody>
      </p:sp>
      <p:pic>
        <p:nvPicPr>
          <p:cNvPr id="4" name="Picture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5F71C45F-8477-C929-D8F2-09B5D04F1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33" y="625034"/>
            <a:ext cx="5591354" cy="3382808"/>
          </a:xfrm>
          <a:prstGeom prst="rect">
            <a:avLst/>
          </a:prstGeom>
        </p:spPr>
      </p:pic>
      <p:pic>
        <p:nvPicPr>
          <p:cNvPr id="7" name="Picture 6" descr="Chart, box and whisker chart&#10;&#10;Description automatically generated">
            <a:extLst>
              <a:ext uri="{FF2B5EF4-FFF2-40B4-BE49-F238E27FC236}">
                <a16:creationId xmlns:a16="http://schemas.microsoft.com/office/drawing/2014/main" id="{C91A6DBB-E6F8-9366-FD0E-2F785204C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22" y="625033"/>
            <a:ext cx="5591354" cy="338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63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4165-7BAE-5D01-CFAA-043A323F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188" y="119012"/>
            <a:ext cx="5643623" cy="506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Biomass properties 2021 and 2022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530D8509-1E11-75D6-D7B3-2A14B4E5A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03" y="905612"/>
            <a:ext cx="5465718" cy="3306797"/>
          </a:xfrm>
          <a:prstGeom prst="rect">
            <a:avLst/>
          </a:prstGeom>
        </p:spPr>
      </p:pic>
      <p:pic>
        <p:nvPicPr>
          <p:cNvPr id="8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6F66CCA8-8829-0CE4-70DE-5DD75BBBA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905612"/>
            <a:ext cx="5465717" cy="330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152</Words>
  <Application>Microsoft Office PowerPoint</Application>
  <PresentationFormat>Widescreen</PresentationFormat>
  <Paragraphs>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Paudel, Sakshi</dc:creator>
  <cp:lastModifiedBy>Paudel, Sakshi</cp:lastModifiedBy>
  <cp:revision>2</cp:revision>
  <dcterms:created xsi:type="dcterms:W3CDTF">2022-12-03T19:20:37Z</dcterms:created>
  <dcterms:modified xsi:type="dcterms:W3CDTF">2022-12-05T17:23:07Z</dcterms:modified>
</cp:coreProperties>
</file>