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sldIdLst>
    <p:sldId id="700" r:id="rId5"/>
    <p:sldId id="616" r:id="rId6"/>
    <p:sldId id="899" r:id="rId7"/>
    <p:sldId id="876" r:id="rId8"/>
    <p:sldId id="809" r:id="rId9"/>
    <p:sldId id="812" r:id="rId10"/>
    <p:sldId id="656" r:id="rId11"/>
    <p:sldId id="825" r:id="rId12"/>
    <p:sldId id="865" r:id="rId13"/>
    <p:sldId id="875" r:id="rId14"/>
    <p:sldId id="831" r:id="rId15"/>
    <p:sldId id="729" r:id="rId16"/>
    <p:sldId id="721" r:id="rId17"/>
    <p:sldId id="800" r:id="rId18"/>
    <p:sldId id="614" r:id="rId19"/>
    <p:sldId id="814" r:id="rId20"/>
    <p:sldId id="871" r:id="rId21"/>
    <p:sldId id="805" r:id="rId22"/>
    <p:sldId id="719" r:id="rId23"/>
    <p:sldId id="545" r:id="rId24"/>
    <p:sldId id="891" r:id="rId25"/>
    <p:sldId id="881" r:id="rId26"/>
    <p:sldId id="884" r:id="rId27"/>
    <p:sldId id="837" r:id="rId28"/>
    <p:sldId id="764" r:id="rId29"/>
    <p:sldId id="271" r:id="rId30"/>
    <p:sldId id="691" r:id="rId31"/>
    <p:sldId id="692" r:id="rId32"/>
    <p:sldId id="693" r:id="rId33"/>
    <p:sldId id="695" r:id="rId34"/>
    <p:sldId id="894" r:id="rId35"/>
    <p:sldId id="696" r:id="rId36"/>
    <p:sldId id="697" r:id="rId37"/>
    <p:sldId id="895" r:id="rId38"/>
    <p:sldId id="897" r:id="rId39"/>
    <p:sldId id="896" r:id="rId40"/>
    <p:sldId id="698" r:id="rId41"/>
    <p:sldId id="898" r:id="rId42"/>
    <p:sldId id="893" r:id="rId43"/>
    <p:sldId id="892" r:id="rId4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Guest User" initials="GU" lastIdx="2" clrIdx="1">
    <p:extLst>
      <p:ext uri="{19B8F6BF-5375-455C-9EA6-DF929625EA0E}">
        <p15:presenceInfo xmlns:p15="http://schemas.microsoft.com/office/powerpoint/2012/main" userId="S::urn:spo:anon#b225417e76df0364975fd449ac8d4b83f67e2bd63e21b52dd916253d825584f4::" providerId="AD"/>
      </p:ext>
    </p:extLst>
  </p:cmAuthor>
  <p:cmAuthor id="3" name="Augustine Obour" initials="AO" lastIdx="1" clrIdx="2">
    <p:extLst>
      <p:ext uri="{19B8F6BF-5375-455C-9EA6-DF929625EA0E}">
        <p15:presenceInfo xmlns:p15="http://schemas.microsoft.com/office/powerpoint/2012/main" userId="Augustine Obo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BD77F2"/>
    <a:srgbClr val="512788"/>
    <a:srgbClr val="B9DCF2"/>
    <a:srgbClr val="BCE0F0"/>
    <a:srgbClr val="B7DDF1"/>
    <a:srgbClr val="BEE2F5"/>
    <a:srgbClr val="C0E3F8"/>
    <a:srgbClr val="4E2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5" d="100"/>
          <a:sy n="35" d="100"/>
        </p:scale>
        <p:origin x="484" y="3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gan Simon" userId="3d4a680a-5f31-4320-b213-6ff3ce023948" providerId="ADAL" clId="{215D5C89-387D-425C-B66A-BF95BE6F8632}"/>
    <pc:docChg chg="undo redo custSel addSld delSld modSld sldOrd modMainMaster">
      <pc:chgData name="Logan Simon" userId="3d4a680a-5f31-4320-b213-6ff3ce023948" providerId="ADAL" clId="{215D5C89-387D-425C-B66A-BF95BE6F8632}" dt="2024-02-13T21:40:11.055" v="10126" actId="403"/>
      <pc:docMkLst>
        <pc:docMk/>
      </pc:docMkLst>
      <pc:sldChg chg="addSp delSp modSp mod setBg">
        <pc:chgData name="Logan Simon" userId="3d4a680a-5f31-4320-b213-6ff3ce023948" providerId="ADAL" clId="{215D5C89-387D-425C-B66A-BF95BE6F8632}" dt="2024-02-08T20:56:13.110" v="10011" actId="478"/>
        <pc:sldMkLst>
          <pc:docMk/>
          <pc:sldMk cId="1812193533" sldId="271"/>
        </pc:sldMkLst>
        <pc:spChg chg="mod ord">
          <ac:chgData name="Logan Simon" userId="3d4a680a-5f31-4320-b213-6ff3ce023948" providerId="ADAL" clId="{215D5C89-387D-425C-B66A-BF95BE6F8632}" dt="2024-02-05T15:40:10.195" v="2354" actId="20577"/>
          <ac:spMkLst>
            <pc:docMk/>
            <pc:sldMk cId="1812193533" sldId="271"/>
            <ac:spMk id="2" creationId="{00000000-0000-0000-0000-000000000000}"/>
          </ac:spMkLst>
        </pc:spChg>
        <pc:spChg chg="mod ord">
          <ac:chgData name="Logan Simon" userId="3d4a680a-5f31-4320-b213-6ff3ce023948" providerId="ADAL" clId="{215D5C89-387D-425C-B66A-BF95BE6F8632}" dt="2024-02-08T20:56:12.203" v="10007" actId="14100"/>
          <ac:spMkLst>
            <pc:docMk/>
            <pc:sldMk cId="1812193533" sldId="271"/>
            <ac:spMk id="3" creationId="{00000000-0000-0000-0000-000000000000}"/>
          </ac:spMkLst>
        </pc:spChg>
        <pc:picChg chg="add del mod">
          <ac:chgData name="Logan Simon" userId="3d4a680a-5f31-4320-b213-6ff3ce023948" providerId="ADAL" clId="{215D5C89-387D-425C-B66A-BF95BE6F8632}" dt="2024-02-08T20:56:12.668" v="10010"/>
          <ac:picMkLst>
            <pc:docMk/>
            <pc:sldMk cId="1812193533" sldId="271"/>
            <ac:picMk id="4" creationId="{28BC6425-67DB-9DB5-4516-8017FF847851}"/>
          </ac:picMkLst>
        </pc:picChg>
        <pc:picChg chg="add del mod">
          <ac:chgData name="Logan Simon" userId="3d4a680a-5f31-4320-b213-6ff3ce023948" providerId="ADAL" clId="{215D5C89-387D-425C-B66A-BF95BE6F8632}" dt="2023-10-02T20:50:51.927" v="17" actId="478"/>
          <ac:picMkLst>
            <pc:docMk/>
            <pc:sldMk cId="1812193533" sldId="271"/>
            <ac:picMk id="5" creationId="{AFDB0D60-6A7D-BAC9-8D6C-405D58CC3CAC}"/>
          </ac:picMkLst>
        </pc:picChg>
        <pc:picChg chg="del">
          <ac:chgData name="Logan Simon" userId="3d4a680a-5f31-4320-b213-6ff3ce023948" providerId="ADAL" clId="{215D5C89-387D-425C-B66A-BF95BE6F8632}" dt="2023-10-02T20:49:44.552" v="4" actId="478"/>
          <ac:picMkLst>
            <pc:docMk/>
            <pc:sldMk cId="1812193533" sldId="271"/>
            <ac:picMk id="6" creationId="{0A6253DF-7240-ED85-01BB-F8673320A956}"/>
          </ac:picMkLst>
        </pc:picChg>
        <pc:picChg chg="del">
          <ac:chgData name="Logan Simon" userId="3d4a680a-5f31-4320-b213-6ff3ce023948" providerId="ADAL" clId="{215D5C89-387D-425C-B66A-BF95BE6F8632}" dt="2023-10-02T20:49:43.518" v="3" actId="478"/>
          <ac:picMkLst>
            <pc:docMk/>
            <pc:sldMk cId="1812193533" sldId="271"/>
            <ac:picMk id="7" creationId="{89C7C3DB-D413-510B-E628-B6FFAF1D188A}"/>
          </ac:picMkLst>
        </pc:picChg>
        <pc:picChg chg="add del mod">
          <ac:chgData name="Logan Simon" userId="3d4a680a-5f31-4320-b213-6ff3ce023948" providerId="ADAL" clId="{215D5C89-387D-425C-B66A-BF95BE6F8632}" dt="2023-10-02T20:55:02.988" v="222" actId="478"/>
          <ac:picMkLst>
            <pc:docMk/>
            <pc:sldMk cId="1812193533" sldId="271"/>
            <ac:picMk id="9" creationId="{159DC4A1-7FDC-A217-8BD0-A0F88E48F602}"/>
          </ac:picMkLst>
        </pc:picChg>
        <pc:picChg chg="add mod modCrop">
          <ac:chgData name="Logan Simon" userId="3d4a680a-5f31-4320-b213-6ff3ce023948" providerId="ADAL" clId="{215D5C89-387D-425C-B66A-BF95BE6F8632}" dt="2023-10-03T14:49:21.030" v="2163" actId="1076"/>
          <ac:picMkLst>
            <pc:docMk/>
            <pc:sldMk cId="1812193533" sldId="271"/>
            <ac:picMk id="11" creationId="{AE4F22A5-C899-9F92-22C3-8E9D615E80A9}"/>
          </ac:picMkLst>
        </pc:picChg>
        <pc:picChg chg="add del mod">
          <ac:chgData name="Logan Simon" userId="3d4a680a-5f31-4320-b213-6ff3ce023948" providerId="ADAL" clId="{215D5C89-387D-425C-B66A-BF95BE6F8632}" dt="2023-10-03T15:00:08.269" v="2214" actId="1076"/>
          <ac:picMkLst>
            <pc:docMk/>
            <pc:sldMk cId="1812193533" sldId="271"/>
            <ac:picMk id="12" creationId="{2EB0ECF9-F5A5-B220-7F66-AF03917E4828}"/>
          </ac:picMkLst>
        </pc:picChg>
        <pc:picChg chg="add del mod ord">
          <ac:chgData name="Logan Simon" userId="3d4a680a-5f31-4320-b213-6ff3ce023948" providerId="ADAL" clId="{215D5C89-387D-425C-B66A-BF95BE6F8632}" dt="2024-02-08T20:56:13.110" v="10011" actId="478"/>
          <ac:picMkLst>
            <pc:docMk/>
            <pc:sldMk cId="1812193533" sldId="271"/>
            <ac:picMk id="13" creationId="{1AD239EA-0503-7743-0E5D-89E59097EDC3}"/>
          </ac:picMkLst>
        </pc:picChg>
        <pc:picChg chg="del">
          <ac:chgData name="Logan Simon" userId="3d4a680a-5f31-4320-b213-6ff3ce023948" providerId="ADAL" clId="{215D5C89-387D-425C-B66A-BF95BE6F8632}" dt="2023-10-02T20:49:45.643" v="5" actId="478"/>
          <ac:picMkLst>
            <pc:docMk/>
            <pc:sldMk cId="1812193533" sldId="271"/>
            <ac:picMk id="14" creationId="{31614521-0857-B97A-1515-FA7D1255950E}"/>
          </ac:picMkLst>
        </pc:picChg>
        <pc:picChg chg="add del mod">
          <ac:chgData name="Logan Simon" userId="3d4a680a-5f31-4320-b213-6ff3ce023948" providerId="ADAL" clId="{215D5C89-387D-425C-B66A-BF95BE6F8632}" dt="2023-10-03T14:48:35.844" v="2152"/>
          <ac:picMkLst>
            <pc:docMk/>
            <pc:sldMk cId="1812193533" sldId="271"/>
            <ac:picMk id="15" creationId="{8F686481-757C-210D-257D-B244805129CF}"/>
          </ac:picMkLst>
        </pc:picChg>
      </pc:sldChg>
      <pc:sldChg chg="addSp modSp add del mod">
        <pc:chgData name="Logan Simon" userId="3d4a680a-5f31-4320-b213-6ff3ce023948" providerId="ADAL" clId="{215D5C89-387D-425C-B66A-BF95BE6F8632}" dt="2024-02-06T16:33:59.433" v="7059" actId="47"/>
        <pc:sldMkLst>
          <pc:docMk/>
          <pc:sldMk cId="642504512" sldId="541"/>
        </pc:sldMkLst>
        <pc:spChg chg="mod">
          <ac:chgData name="Logan Simon" userId="3d4a680a-5f31-4320-b213-6ff3ce023948" providerId="ADAL" clId="{215D5C89-387D-425C-B66A-BF95BE6F8632}" dt="2024-02-06T14:43:51.502" v="5011" actId="1076"/>
          <ac:spMkLst>
            <pc:docMk/>
            <pc:sldMk cId="642504512" sldId="541"/>
            <ac:spMk id="3" creationId="{6F97C759-A82B-4CC4-B9B2-6CEEB2E99D5C}"/>
          </ac:spMkLst>
        </pc:spChg>
        <pc:spChg chg="mod">
          <ac:chgData name="Logan Simon" userId="3d4a680a-5f31-4320-b213-6ff3ce023948" providerId="ADAL" clId="{215D5C89-387D-425C-B66A-BF95BE6F8632}" dt="2024-02-06T14:44:40.863" v="5021" actId="20577"/>
          <ac:spMkLst>
            <pc:docMk/>
            <pc:sldMk cId="642504512" sldId="541"/>
            <ac:spMk id="4" creationId="{09EC3EE0-16B5-3E0A-775C-99AD3565CC4D}"/>
          </ac:spMkLst>
        </pc:spChg>
        <pc:spChg chg="mod">
          <ac:chgData name="Logan Simon" userId="3d4a680a-5f31-4320-b213-6ff3ce023948" providerId="ADAL" clId="{215D5C89-387D-425C-B66A-BF95BE6F8632}" dt="2024-02-06T14:43:46.943" v="5010"/>
          <ac:spMkLst>
            <pc:docMk/>
            <pc:sldMk cId="642504512" sldId="541"/>
            <ac:spMk id="10" creationId="{3DF55174-7324-F7A2-2018-798220DB3E83}"/>
          </ac:spMkLst>
        </pc:spChg>
        <pc:grpChg chg="add mod">
          <ac:chgData name="Logan Simon" userId="3d4a680a-5f31-4320-b213-6ff3ce023948" providerId="ADAL" clId="{215D5C89-387D-425C-B66A-BF95BE6F8632}" dt="2024-02-06T14:43:46.943" v="5010"/>
          <ac:grpSpMkLst>
            <pc:docMk/>
            <pc:sldMk cId="642504512" sldId="541"/>
            <ac:grpSpMk id="2" creationId="{6972BCD0-1C34-4D95-A4DB-E015E358B03C}"/>
          </ac:grpSpMkLst>
        </pc:grpChg>
        <pc:picChg chg="mod">
          <ac:chgData name="Logan Simon" userId="3d4a680a-5f31-4320-b213-6ff3ce023948" providerId="ADAL" clId="{215D5C89-387D-425C-B66A-BF95BE6F8632}" dt="2024-02-06T14:44:09.003" v="5015" actId="1076"/>
          <ac:picMkLst>
            <pc:docMk/>
            <pc:sldMk cId="642504512" sldId="541"/>
            <ac:picMk id="5" creationId="{5205CA12-9935-450C-80D5-E1FFAE525BB4}"/>
          </ac:picMkLst>
        </pc:picChg>
        <pc:picChg chg="mod">
          <ac:chgData name="Logan Simon" userId="3d4a680a-5f31-4320-b213-6ff3ce023948" providerId="ADAL" clId="{215D5C89-387D-425C-B66A-BF95BE6F8632}" dt="2024-02-06T14:43:46.943" v="5010"/>
          <ac:picMkLst>
            <pc:docMk/>
            <pc:sldMk cId="642504512" sldId="541"/>
            <ac:picMk id="6" creationId="{DCD3D1FD-1006-0A47-C06F-5AF011DFF42D}"/>
          </ac:picMkLst>
        </pc:picChg>
        <pc:picChg chg="mod">
          <ac:chgData name="Logan Simon" userId="3d4a680a-5f31-4320-b213-6ff3ce023948" providerId="ADAL" clId="{215D5C89-387D-425C-B66A-BF95BE6F8632}" dt="2024-02-06T14:44:09.003" v="5015" actId="1076"/>
          <ac:picMkLst>
            <pc:docMk/>
            <pc:sldMk cId="642504512" sldId="541"/>
            <ac:picMk id="7" creationId="{0F42912F-C131-4B76-A546-1929753B46EC}"/>
          </ac:picMkLst>
        </pc:picChg>
        <pc:picChg chg="mod modCrop">
          <ac:chgData name="Logan Simon" userId="3d4a680a-5f31-4320-b213-6ff3ce023948" providerId="ADAL" clId="{215D5C89-387D-425C-B66A-BF95BE6F8632}" dt="2024-02-06T14:44:33.821" v="5019" actId="14100"/>
          <ac:picMkLst>
            <pc:docMk/>
            <pc:sldMk cId="642504512" sldId="541"/>
            <ac:picMk id="9" creationId="{D0AB88A1-7A08-4EF6-939A-F3607ACF0691}"/>
          </ac:picMkLst>
        </pc:picChg>
      </pc:sldChg>
      <pc:sldChg chg="addSp modSp add del mod">
        <pc:chgData name="Logan Simon" userId="3d4a680a-5f31-4320-b213-6ff3ce023948" providerId="ADAL" clId="{215D5C89-387D-425C-B66A-BF95BE6F8632}" dt="2024-02-08T16:20:46.415" v="8980" actId="1076"/>
        <pc:sldMkLst>
          <pc:docMk/>
          <pc:sldMk cId="1357047727" sldId="545"/>
        </pc:sldMkLst>
        <pc:spChg chg="mod">
          <ac:chgData name="Logan Simon" userId="3d4a680a-5f31-4320-b213-6ff3ce023948" providerId="ADAL" clId="{215D5C89-387D-425C-B66A-BF95BE6F8632}" dt="2024-02-08T16:20:24.272" v="8974" actId="1076"/>
          <ac:spMkLst>
            <pc:docMk/>
            <pc:sldMk cId="1357047727" sldId="545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5:59:36.311" v="7557" actId="20577"/>
          <ac:spMkLst>
            <pc:docMk/>
            <pc:sldMk cId="1357047727" sldId="545"/>
            <ac:spMk id="4" creationId="{B61075CA-678C-2790-6D97-AD7E43A3CA41}"/>
          </ac:spMkLst>
        </pc:spChg>
        <pc:spChg chg="mod">
          <ac:chgData name="Logan Simon" userId="3d4a680a-5f31-4320-b213-6ff3ce023948" providerId="ADAL" clId="{215D5C89-387D-425C-B66A-BF95BE6F8632}" dt="2024-02-08T16:20:46.415" v="8980" actId="1076"/>
          <ac:spMkLst>
            <pc:docMk/>
            <pc:sldMk cId="1357047727" sldId="545"/>
            <ac:spMk id="5" creationId="{327C5159-7752-4003-B356-11ACC23766B1}"/>
          </ac:spMkLst>
        </pc:spChg>
        <pc:spChg chg="mod">
          <ac:chgData name="Logan Simon" userId="3d4a680a-5f31-4320-b213-6ff3ce023948" providerId="ADAL" clId="{215D5C89-387D-425C-B66A-BF95BE6F8632}" dt="2024-02-06T15:11:06.064" v="5651"/>
          <ac:spMkLst>
            <pc:docMk/>
            <pc:sldMk cId="1357047727" sldId="545"/>
            <ac:spMk id="7" creationId="{84422FB1-0837-B41F-B983-5AE3CDBE447D}"/>
          </ac:spMkLst>
        </pc:spChg>
        <pc:grpChg chg="add mod">
          <ac:chgData name="Logan Simon" userId="3d4a680a-5f31-4320-b213-6ff3ce023948" providerId="ADAL" clId="{215D5C89-387D-425C-B66A-BF95BE6F8632}" dt="2024-02-06T15:11:06.064" v="5651"/>
          <ac:grpSpMkLst>
            <pc:docMk/>
            <pc:sldMk cId="1357047727" sldId="545"/>
            <ac:grpSpMk id="3" creationId="{D008BB02-460C-6292-8DF7-461376860B9A}"/>
          </ac:grpSpMkLst>
        </pc:grpChg>
        <pc:picChg chg="mod">
          <ac:chgData name="Logan Simon" userId="3d4a680a-5f31-4320-b213-6ff3ce023948" providerId="ADAL" clId="{215D5C89-387D-425C-B66A-BF95BE6F8632}" dt="2024-02-06T15:11:06.064" v="5651"/>
          <ac:picMkLst>
            <pc:docMk/>
            <pc:sldMk cId="1357047727" sldId="545"/>
            <ac:picMk id="6" creationId="{4EEA0E8A-E320-6312-55FA-8F7F982AFEA8}"/>
          </ac:picMkLst>
        </pc:picChg>
        <pc:picChg chg="mod">
          <ac:chgData name="Logan Simon" userId="3d4a680a-5f31-4320-b213-6ff3ce023948" providerId="ADAL" clId="{215D5C89-387D-425C-B66A-BF95BE6F8632}" dt="2024-02-08T16:20:33.420" v="8976" actId="1076"/>
          <ac:picMkLst>
            <pc:docMk/>
            <pc:sldMk cId="1357047727" sldId="545"/>
            <ac:picMk id="10" creationId="{F1B401BB-C858-0FFA-358D-06078D3F77E3}"/>
          </ac:picMkLst>
        </pc:picChg>
      </pc:sldChg>
      <pc:sldChg chg="addSp delSp modSp add del mod modNotes">
        <pc:chgData name="Logan Simon" userId="3d4a680a-5f31-4320-b213-6ff3ce023948" providerId="ADAL" clId="{215D5C89-387D-425C-B66A-BF95BE6F8632}" dt="2024-02-05T22:01:56.210" v="3346" actId="2696"/>
        <pc:sldMkLst>
          <pc:docMk/>
          <pc:sldMk cId="2108723257" sldId="576"/>
        </pc:sldMkLst>
        <pc:spChg chg="del">
          <ac:chgData name="Logan Simon" userId="3d4a680a-5f31-4320-b213-6ff3ce023948" providerId="ADAL" clId="{215D5C89-387D-425C-B66A-BF95BE6F8632}" dt="2024-02-05T21:52:08.812" v="3095" actId="478"/>
          <ac:spMkLst>
            <pc:docMk/>
            <pc:sldMk cId="2108723257" sldId="576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5T22:01:30.055" v="3344" actId="1076"/>
          <ac:spMkLst>
            <pc:docMk/>
            <pc:sldMk cId="2108723257" sldId="576"/>
            <ac:spMk id="4" creationId="{AEF74303-2FA0-42AC-9B4C-94920C685C08}"/>
          </ac:spMkLst>
        </pc:spChg>
        <pc:spChg chg="add del mod">
          <ac:chgData name="Logan Simon" userId="3d4a680a-5f31-4320-b213-6ff3ce023948" providerId="ADAL" clId="{215D5C89-387D-425C-B66A-BF95BE6F8632}" dt="2024-02-05T21:52:04.341" v="3093" actId="478"/>
          <ac:spMkLst>
            <pc:docMk/>
            <pc:sldMk cId="2108723257" sldId="576"/>
            <ac:spMk id="7" creationId="{6C6750D1-8B81-6F07-112B-3151ADA78CA5}"/>
          </ac:spMkLst>
        </pc:spChg>
        <pc:spChg chg="del">
          <ac:chgData name="Logan Simon" userId="3d4a680a-5f31-4320-b213-6ff3ce023948" providerId="ADAL" clId="{215D5C89-387D-425C-B66A-BF95BE6F8632}" dt="2024-02-05T21:52:07.009" v="3094" actId="478"/>
          <ac:spMkLst>
            <pc:docMk/>
            <pc:sldMk cId="2108723257" sldId="576"/>
            <ac:spMk id="8" creationId="{65CA7BB7-1B91-4854-8241-4B8DF29A63AF}"/>
          </ac:spMkLst>
        </pc:spChg>
        <pc:spChg chg="mod">
          <ac:chgData name="Logan Simon" userId="3d4a680a-5f31-4320-b213-6ff3ce023948" providerId="ADAL" clId="{215D5C89-387D-425C-B66A-BF95BE6F8632}" dt="2024-02-05T21:57:01.384" v="3251" actId="1076"/>
          <ac:spMkLst>
            <pc:docMk/>
            <pc:sldMk cId="2108723257" sldId="576"/>
            <ac:spMk id="11" creationId="{18BDDA38-FCEB-4777-A300-E1F4AD0EE1A5}"/>
          </ac:spMkLst>
        </pc:spChg>
        <pc:spChg chg="add del mod">
          <ac:chgData name="Logan Simon" userId="3d4a680a-5f31-4320-b213-6ff3ce023948" providerId="ADAL" clId="{215D5C89-387D-425C-B66A-BF95BE6F8632}" dt="2024-02-05T21:52:12.510" v="3097" actId="478"/>
          <ac:spMkLst>
            <pc:docMk/>
            <pc:sldMk cId="2108723257" sldId="576"/>
            <ac:spMk id="14" creationId="{3BC21024-0288-A8BA-D3CF-47BAC8C51FEF}"/>
          </ac:spMkLst>
        </pc:spChg>
        <pc:grpChg chg="mod">
          <ac:chgData name="Logan Simon" userId="3d4a680a-5f31-4320-b213-6ff3ce023948" providerId="ADAL" clId="{215D5C89-387D-425C-B66A-BF95BE6F8632}" dt="2024-02-05T21:57:01.384" v="3251" actId="1076"/>
          <ac:grpSpMkLst>
            <pc:docMk/>
            <pc:sldMk cId="2108723257" sldId="576"/>
            <ac:grpSpMk id="10" creationId="{37C54DE4-C2FC-4ABC-985A-0351A94923ED}"/>
          </ac:grpSpMkLst>
        </pc:grpChg>
        <pc:picChg chg="del">
          <ac:chgData name="Logan Simon" userId="3d4a680a-5f31-4320-b213-6ff3ce023948" providerId="ADAL" clId="{215D5C89-387D-425C-B66A-BF95BE6F8632}" dt="2024-02-05T21:52:02.136" v="3092" actId="478"/>
          <ac:picMkLst>
            <pc:docMk/>
            <pc:sldMk cId="2108723257" sldId="576"/>
            <ac:picMk id="3" creationId="{6431B7B2-B716-48D8-9678-24A8AEF40224}"/>
          </ac:picMkLst>
        </pc:picChg>
        <pc:picChg chg="del">
          <ac:chgData name="Logan Simon" userId="3d4a680a-5f31-4320-b213-6ff3ce023948" providerId="ADAL" clId="{215D5C89-387D-425C-B66A-BF95BE6F8632}" dt="2024-02-05T21:51:58.663" v="3090" actId="478"/>
          <ac:picMkLst>
            <pc:docMk/>
            <pc:sldMk cId="2108723257" sldId="576"/>
            <ac:picMk id="6" creationId="{0B4272C6-933F-4207-890B-929CF138F026}"/>
          </ac:picMkLst>
        </pc:picChg>
        <pc:picChg chg="del">
          <ac:chgData name="Logan Simon" userId="3d4a680a-5f31-4320-b213-6ff3ce023948" providerId="ADAL" clId="{215D5C89-387D-425C-B66A-BF95BE6F8632}" dt="2024-02-05T21:52:10.434" v="3096" actId="478"/>
          <ac:picMkLst>
            <pc:docMk/>
            <pc:sldMk cId="2108723257" sldId="576"/>
            <ac:picMk id="9" creationId="{7A59C0A0-7385-4960-83B6-19F4F38C5D59}"/>
          </ac:picMkLst>
        </pc:picChg>
        <pc:picChg chg="mod">
          <ac:chgData name="Logan Simon" userId="3d4a680a-5f31-4320-b213-6ff3ce023948" providerId="ADAL" clId="{215D5C89-387D-425C-B66A-BF95BE6F8632}" dt="2024-02-05T21:57:01.384" v="3251" actId="1076"/>
          <ac:picMkLst>
            <pc:docMk/>
            <pc:sldMk cId="2108723257" sldId="576"/>
            <ac:picMk id="12" creationId="{29D1DBAF-023F-40B5-B6B7-88DB458636B5}"/>
          </ac:picMkLst>
        </pc:picChg>
        <pc:picChg chg="add mod">
          <ac:chgData name="Logan Simon" userId="3d4a680a-5f31-4320-b213-6ff3ce023948" providerId="ADAL" clId="{215D5C89-387D-425C-B66A-BF95BE6F8632}" dt="2024-02-05T21:59:57.156" v="3273" actId="1076"/>
          <ac:picMkLst>
            <pc:docMk/>
            <pc:sldMk cId="2108723257" sldId="576"/>
            <ac:picMk id="15" creationId="{DB062BE1-4D90-1BE3-13E4-5032F96D8AF0}"/>
          </ac:picMkLst>
        </pc:picChg>
        <pc:picChg chg="mod modCrop">
          <ac:chgData name="Logan Simon" userId="3d4a680a-5f31-4320-b213-6ff3ce023948" providerId="ADAL" clId="{215D5C89-387D-425C-B66A-BF95BE6F8632}" dt="2024-02-05T22:01:23.525" v="3343" actId="732"/>
          <ac:picMkLst>
            <pc:docMk/>
            <pc:sldMk cId="2108723257" sldId="576"/>
            <ac:picMk id="16" creationId="{C419D778-6168-4E7E-84D8-3CB420BA8148}"/>
          </ac:picMkLst>
        </pc:picChg>
        <pc:picChg chg="add mod">
          <ac:chgData name="Logan Simon" userId="3d4a680a-5f31-4320-b213-6ff3ce023948" providerId="ADAL" clId="{215D5C89-387D-425C-B66A-BF95BE6F8632}" dt="2024-02-05T21:59:57.156" v="3273" actId="1076"/>
          <ac:picMkLst>
            <pc:docMk/>
            <pc:sldMk cId="2108723257" sldId="576"/>
            <ac:picMk id="17" creationId="{5C4640D4-B0AA-31B1-EFA5-F880D4C0A028}"/>
          </ac:picMkLst>
        </pc:picChg>
        <pc:picChg chg="add mod">
          <ac:chgData name="Logan Simon" userId="3d4a680a-5f31-4320-b213-6ff3ce023948" providerId="ADAL" clId="{215D5C89-387D-425C-B66A-BF95BE6F8632}" dt="2024-02-05T21:59:57.156" v="3273" actId="1076"/>
          <ac:picMkLst>
            <pc:docMk/>
            <pc:sldMk cId="2108723257" sldId="576"/>
            <ac:picMk id="18" creationId="{68D8D9E6-FB21-D3FB-B5F4-9228A63DCC76}"/>
          </ac:picMkLst>
        </pc:picChg>
        <pc:picChg chg="add mod">
          <ac:chgData name="Logan Simon" userId="3d4a680a-5f31-4320-b213-6ff3ce023948" providerId="ADAL" clId="{215D5C89-387D-425C-B66A-BF95BE6F8632}" dt="2024-02-05T21:59:57.156" v="3273" actId="1076"/>
          <ac:picMkLst>
            <pc:docMk/>
            <pc:sldMk cId="2108723257" sldId="576"/>
            <ac:picMk id="19" creationId="{1A3B0D2F-161D-09DB-9C2E-010CB18CE87A}"/>
          </ac:picMkLst>
        </pc:picChg>
        <pc:picChg chg="del">
          <ac:chgData name="Logan Simon" userId="3d4a680a-5f31-4320-b213-6ff3ce023948" providerId="ADAL" clId="{215D5C89-387D-425C-B66A-BF95BE6F8632}" dt="2024-02-05T21:51:57.551" v="3089" actId="478"/>
          <ac:picMkLst>
            <pc:docMk/>
            <pc:sldMk cId="2108723257" sldId="576"/>
            <ac:picMk id="1026" creationId="{ED249D23-BCCA-463C-A76F-55C7965FD23F}"/>
          </ac:picMkLst>
        </pc:picChg>
        <pc:picChg chg="del">
          <ac:chgData name="Logan Simon" userId="3d4a680a-5f31-4320-b213-6ff3ce023948" providerId="ADAL" clId="{215D5C89-387D-425C-B66A-BF95BE6F8632}" dt="2024-02-05T21:52:00.776" v="3091" actId="478"/>
          <ac:picMkLst>
            <pc:docMk/>
            <pc:sldMk cId="2108723257" sldId="576"/>
            <ac:picMk id="2050" creationId="{7B237E88-4077-4C97-9543-BD68A7ED8526}"/>
          </ac:picMkLst>
        </pc:picChg>
      </pc:sldChg>
      <pc:sldChg chg="addSp delSp modSp add del mod">
        <pc:chgData name="Logan Simon" userId="3d4a680a-5f31-4320-b213-6ff3ce023948" providerId="ADAL" clId="{215D5C89-387D-425C-B66A-BF95BE6F8632}" dt="2024-02-08T15:59:14.458" v="7545" actId="20577"/>
        <pc:sldMkLst>
          <pc:docMk/>
          <pc:sldMk cId="1055524296" sldId="614"/>
        </pc:sldMkLst>
        <pc:spChg chg="mod">
          <ac:chgData name="Logan Simon" userId="3d4a680a-5f31-4320-b213-6ff3ce023948" providerId="ADAL" clId="{215D5C89-387D-425C-B66A-BF95BE6F8632}" dt="2024-02-06T14:45:08.601" v="5034" actId="14100"/>
          <ac:spMkLst>
            <pc:docMk/>
            <pc:sldMk cId="1055524296" sldId="614"/>
            <ac:spMk id="2" creationId="{00000000-0000-0000-0000-000000000000}"/>
          </ac:spMkLst>
        </pc:spChg>
        <pc:spChg chg="add del mod">
          <ac:chgData name="Logan Simon" userId="3d4a680a-5f31-4320-b213-6ff3ce023948" providerId="ADAL" clId="{215D5C89-387D-425C-B66A-BF95BE6F8632}" dt="2024-02-05T23:51:06.512" v="4638" actId="478"/>
          <ac:spMkLst>
            <pc:docMk/>
            <pc:sldMk cId="1055524296" sldId="614"/>
            <ac:spMk id="4" creationId="{17FE6E22-7ACE-D6D0-311C-6E7D586A6527}"/>
          </ac:spMkLst>
        </pc:spChg>
        <pc:spChg chg="add del mod">
          <ac:chgData name="Logan Simon" userId="3d4a680a-5f31-4320-b213-6ff3ce023948" providerId="ADAL" clId="{215D5C89-387D-425C-B66A-BF95BE6F8632}" dt="2024-02-05T23:51:33.924" v="4648" actId="478"/>
          <ac:spMkLst>
            <pc:docMk/>
            <pc:sldMk cId="1055524296" sldId="614"/>
            <ac:spMk id="8" creationId="{70E34C51-63A7-2B0A-5F8D-579BFB10D004}"/>
          </ac:spMkLst>
        </pc:spChg>
        <pc:spChg chg="add del mod">
          <ac:chgData name="Logan Simon" userId="3d4a680a-5f31-4320-b213-6ff3ce023948" providerId="ADAL" clId="{215D5C89-387D-425C-B66A-BF95BE6F8632}" dt="2024-02-05T23:52:01.981" v="4655" actId="478"/>
          <ac:spMkLst>
            <pc:docMk/>
            <pc:sldMk cId="1055524296" sldId="614"/>
            <ac:spMk id="10" creationId="{EFAD4C58-0BA9-ADF7-2052-7F0163C1A424}"/>
          </ac:spMkLst>
        </pc:spChg>
        <pc:spChg chg="mod">
          <ac:chgData name="Logan Simon" userId="3d4a680a-5f31-4320-b213-6ff3ce023948" providerId="ADAL" clId="{215D5C89-387D-425C-B66A-BF95BE6F8632}" dt="2024-02-08T15:59:14.458" v="7545" actId="20577"/>
          <ac:spMkLst>
            <pc:docMk/>
            <pc:sldMk cId="1055524296" sldId="614"/>
            <ac:spMk id="12" creationId="{67A2DE13-70C8-9E9B-BC51-78A17F3AD45D}"/>
          </ac:spMkLst>
        </pc:spChg>
        <pc:spChg chg="mod">
          <ac:chgData name="Logan Simon" userId="3d4a680a-5f31-4320-b213-6ff3ce023948" providerId="ADAL" clId="{215D5C89-387D-425C-B66A-BF95BE6F8632}" dt="2024-02-06T14:44:43.893" v="5022"/>
          <ac:spMkLst>
            <pc:docMk/>
            <pc:sldMk cId="1055524296" sldId="614"/>
            <ac:spMk id="14" creationId="{C5234768-A6E7-2B9B-7E99-841812F1CA7C}"/>
          </ac:spMkLst>
        </pc:spChg>
        <pc:grpChg chg="add mod">
          <ac:chgData name="Logan Simon" userId="3d4a680a-5f31-4320-b213-6ff3ce023948" providerId="ADAL" clId="{215D5C89-387D-425C-B66A-BF95BE6F8632}" dt="2024-02-06T14:44:43.893" v="5022"/>
          <ac:grpSpMkLst>
            <pc:docMk/>
            <pc:sldMk cId="1055524296" sldId="614"/>
            <ac:grpSpMk id="11" creationId="{96CC33F0-58E6-6F24-76A6-BBBB3FB02076}"/>
          </ac:grpSpMkLst>
        </pc:grpChg>
        <pc:picChg chg="mod ord">
          <ac:chgData name="Logan Simon" userId="3d4a680a-5f31-4320-b213-6ff3ce023948" providerId="ADAL" clId="{215D5C89-387D-425C-B66A-BF95BE6F8632}" dt="2024-02-05T23:52:12.233" v="4659" actId="171"/>
          <ac:picMkLst>
            <pc:docMk/>
            <pc:sldMk cId="1055524296" sldId="614"/>
            <ac:picMk id="5" creationId="{00000000-0000-0000-0000-000000000000}"/>
          </ac:picMkLst>
        </pc:picChg>
        <pc:picChg chg="add del mod modCrop">
          <ac:chgData name="Logan Simon" userId="3d4a680a-5f31-4320-b213-6ff3ce023948" providerId="ADAL" clId="{215D5C89-387D-425C-B66A-BF95BE6F8632}" dt="2024-02-05T23:51:59.016" v="4654" actId="478"/>
          <ac:picMkLst>
            <pc:docMk/>
            <pc:sldMk cId="1055524296" sldId="614"/>
            <ac:picMk id="6" creationId="{00000000-0000-0000-0000-000000000000}"/>
          </ac:picMkLst>
        </pc:picChg>
        <pc:picChg chg="mod">
          <ac:chgData name="Logan Simon" userId="3d4a680a-5f31-4320-b213-6ff3ce023948" providerId="ADAL" clId="{215D5C89-387D-425C-B66A-BF95BE6F8632}" dt="2024-02-06T14:44:43.893" v="5022"/>
          <ac:picMkLst>
            <pc:docMk/>
            <pc:sldMk cId="1055524296" sldId="614"/>
            <ac:picMk id="13" creationId="{3555D3CC-CE1A-048F-6E09-086B6A0CA9E1}"/>
          </ac:picMkLst>
        </pc:picChg>
      </pc:sldChg>
      <pc:sldChg chg="addSp modSp add del mod ord">
        <pc:chgData name="Logan Simon" userId="3d4a680a-5f31-4320-b213-6ff3ce023948" providerId="ADAL" clId="{215D5C89-387D-425C-B66A-BF95BE6F8632}" dt="2024-02-08T15:58:32.802" v="7524" actId="20577"/>
        <pc:sldMkLst>
          <pc:docMk/>
          <pc:sldMk cId="2093647307" sldId="616"/>
        </pc:sldMkLst>
        <pc:spChg chg="mod">
          <ac:chgData name="Logan Simon" userId="3d4a680a-5f31-4320-b213-6ff3ce023948" providerId="ADAL" clId="{215D5C89-387D-425C-B66A-BF95BE6F8632}" dt="2024-02-08T15:58:32.802" v="7524" actId="20577"/>
          <ac:spMkLst>
            <pc:docMk/>
            <pc:sldMk cId="2093647307" sldId="616"/>
            <ac:spMk id="3" creationId="{DB59F6B9-7A70-97CE-D851-5D3E837E941F}"/>
          </ac:spMkLst>
        </pc:spChg>
        <pc:spChg chg="mod">
          <ac:chgData name="Logan Simon" userId="3d4a680a-5f31-4320-b213-6ff3ce023948" providerId="ADAL" clId="{215D5C89-387D-425C-B66A-BF95BE6F8632}" dt="2024-02-08T15:56:54.618" v="7521" actId="14100"/>
          <ac:spMkLst>
            <pc:docMk/>
            <pc:sldMk cId="2093647307" sldId="616"/>
            <ac:spMk id="4" creationId="{50A2CC3B-DC2A-9ABB-B8D3-EE1556F6E749}"/>
          </ac:spMkLst>
        </pc:spChg>
        <pc:spChg chg="mod">
          <ac:chgData name="Logan Simon" userId="3d4a680a-5f31-4320-b213-6ff3ce023948" providerId="ADAL" clId="{215D5C89-387D-425C-B66A-BF95BE6F8632}" dt="2024-02-08T15:56:46.050" v="7518" actId="403"/>
          <ac:spMkLst>
            <pc:docMk/>
            <pc:sldMk cId="2093647307" sldId="616"/>
            <ac:spMk id="6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5:51:49.137" v="7479"/>
          <ac:spMkLst>
            <pc:docMk/>
            <pc:sldMk cId="2093647307" sldId="616"/>
            <ac:spMk id="10" creationId="{71745319-AA74-23A6-C2E7-DBD3383202B7}"/>
          </ac:spMkLst>
        </pc:spChg>
        <pc:grpChg chg="add mod">
          <ac:chgData name="Logan Simon" userId="3d4a680a-5f31-4320-b213-6ff3ce023948" providerId="ADAL" clId="{215D5C89-387D-425C-B66A-BF95BE6F8632}" dt="2024-02-08T15:51:49.137" v="7479"/>
          <ac:grpSpMkLst>
            <pc:docMk/>
            <pc:sldMk cId="2093647307" sldId="616"/>
            <ac:grpSpMk id="2" creationId="{410DD6D8-F02B-C7E1-EDC0-D774096BD466}"/>
          </ac:grpSpMkLst>
        </pc:grpChg>
        <pc:picChg chg="mod">
          <ac:chgData name="Logan Simon" userId="3d4a680a-5f31-4320-b213-6ff3ce023948" providerId="ADAL" clId="{215D5C89-387D-425C-B66A-BF95BE6F8632}" dt="2024-02-08T15:56:49.274" v="7519" actId="1076"/>
          <ac:picMkLst>
            <pc:docMk/>
            <pc:sldMk cId="2093647307" sldId="616"/>
            <ac:picMk id="5" creationId="{B7B1563B-F95C-E272-1866-2D4753465ACC}"/>
          </ac:picMkLst>
        </pc:picChg>
        <pc:picChg chg="mod">
          <ac:chgData name="Logan Simon" userId="3d4a680a-5f31-4320-b213-6ff3ce023948" providerId="ADAL" clId="{215D5C89-387D-425C-B66A-BF95BE6F8632}" dt="2024-02-08T15:51:49.137" v="7479"/>
          <ac:picMkLst>
            <pc:docMk/>
            <pc:sldMk cId="2093647307" sldId="616"/>
            <ac:picMk id="7" creationId="{347BC864-3920-1E75-C1CF-EC8CF0419D04}"/>
          </ac:picMkLst>
        </pc:picChg>
        <pc:picChg chg="mod">
          <ac:chgData name="Logan Simon" userId="3d4a680a-5f31-4320-b213-6ff3ce023948" providerId="ADAL" clId="{215D5C89-387D-425C-B66A-BF95BE6F8632}" dt="2024-02-08T15:56:50.934" v="7520" actId="1076"/>
          <ac:picMkLst>
            <pc:docMk/>
            <pc:sldMk cId="2093647307" sldId="616"/>
            <ac:picMk id="8" creationId="{EB00B2BB-2D9B-D83E-776E-B27093839CEB}"/>
          </ac:picMkLst>
        </pc:picChg>
        <pc:picChg chg="mod">
          <ac:chgData name="Logan Simon" userId="3d4a680a-5f31-4320-b213-6ff3ce023948" providerId="ADAL" clId="{215D5C89-387D-425C-B66A-BF95BE6F8632}" dt="2024-02-08T15:56:57.502" v="7522" actId="1076"/>
          <ac:picMkLst>
            <pc:docMk/>
            <pc:sldMk cId="2093647307" sldId="616"/>
            <ac:picMk id="9" creationId="{067B13E7-F315-3247-EF22-9DB2FB880013}"/>
          </ac:picMkLst>
        </pc:picChg>
      </pc:sldChg>
      <pc:sldChg chg="addSp modSp add del mod ord">
        <pc:chgData name="Logan Simon" userId="3d4a680a-5f31-4320-b213-6ff3ce023948" providerId="ADAL" clId="{215D5C89-387D-425C-B66A-BF95BE6F8632}" dt="2024-02-06T16:33:20.464" v="7054" actId="47"/>
        <pc:sldMkLst>
          <pc:docMk/>
          <pc:sldMk cId="3971519517" sldId="617"/>
        </pc:sldMkLst>
        <pc:spChg chg="add mod">
          <ac:chgData name="Logan Simon" userId="3d4a680a-5f31-4320-b213-6ff3ce023948" providerId="ADAL" clId="{215D5C89-387D-425C-B66A-BF95BE6F8632}" dt="2024-02-06T14:43:40.553" v="5009" actId="14100"/>
          <ac:spMkLst>
            <pc:docMk/>
            <pc:sldMk cId="3971519517" sldId="617"/>
            <ac:spMk id="3" creationId="{E3B7630B-13CB-50D5-1259-D44C46B9F0EF}"/>
          </ac:spMkLst>
        </pc:spChg>
        <pc:spChg chg="mod">
          <ac:chgData name="Logan Simon" userId="3d4a680a-5f31-4320-b213-6ff3ce023948" providerId="ADAL" clId="{215D5C89-387D-425C-B66A-BF95BE6F8632}" dt="2024-02-06T14:43:20.816" v="5005" actId="14100"/>
          <ac:spMkLst>
            <pc:docMk/>
            <pc:sldMk cId="3971519517" sldId="617"/>
            <ac:spMk id="4" creationId="{7BE1A9FB-551D-0C4B-1CF6-319667163478}"/>
          </ac:spMkLst>
        </pc:spChg>
        <pc:spChg chg="mod">
          <ac:chgData name="Logan Simon" userId="3d4a680a-5f31-4320-b213-6ff3ce023948" providerId="ADAL" clId="{215D5C89-387D-425C-B66A-BF95BE6F8632}" dt="2024-02-06T14:42:33.518" v="4994" actId="20577"/>
          <ac:spMkLst>
            <pc:docMk/>
            <pc:sldMk cId="3971519517" sldId="617"/>
            <ac:spMk id="6" creationId="{714080BE-40AD-98B5-4129-3535AEA4243D}"/>
          </ac:spMkLst>
        </pc:spChg>
        <pc:spChg chg="mod">
          <ac:chgData name="Logan Simon" userId="3d4a680a-5f31-4320-b213-6ff3ce023948" providerId="ADAL" clId="{215D5C89-387D-425C-B66A-BF95BE6F8632}" dt="2024-02-06T14:42:28.956" v="4992"/>
          <ac:spMkLst>
            <pc:docMk/>
            <pc:sldMk cId="3971519517" sldId="617"/>
            <ac:spMk id="9" creationId="{879D3F9E-AFBB-A660-7D37-5CF377804673}"/>
          </ac:spMkLst>
        </pc:spChg>
        <pc:grpChg chg="add mod">
          <ac:chgData name="Logan Simon" userId="3d4a680a-5f31-4320-b213-6ff3ce023948" providerId="ADAL" clId="{215D5C89-387D-425C-B66A-BF95BE6F8632}" dt="2024-02-06T14:42:28.956" v="4992"/>
          <ac:grpSpMkLst>
            <pc:docMk/>
            <pc:sldMk cId="3971519517" sldId="617"/>
            <ac:grpSpMk id="5" creationId="{06EEDB43-91C9-3DFC-C185-ED52A1221B90}"/>
          </ac:grpSpMkLst>
        </pc:grpChg>
        <pc:graphicFrameChg chg="mod modGraphic">
          <ac:chgData name="Logan Simon" userId="3d4a680a-5f31-4320-b213-6ff3ce023948" providerId="ADAL" clId="{215D5C89-387D-425C-B66A-BF95BE6F8632}" dt="2024-02-06T14:43:13.907" v="5003" actId="14100"/>
          <ac:graphicFrameMkLst>
            <pc:docMk/>
            <pc:sldMk cId="3971519517" sldId="617"/>
            <ac:graphicFrameMk id="8" creationId="{00000000-0000-0000-0000-000000000000}"/>
          </ac:graphicFrameMkLst>
        </pc:graphicFrameChg>
        <pc:picChg chg="mod">
          <ac:chgData name="Logan Simon" userId="3d4a680a-5f31-4320-b213-6ff3ce023948" providerId="ADAL" clId="{215D5C89-387D-425C-B66A-BF95BE6F8632}" dt="2024-02-06T14:42:28.956" v="4992"/>
          <ac:picMkLst>
            <pc:docMk/>
            <pc:sldMk cId="3971519517" sldId="617"/>
            <ac:picMk id="7" creationId="{7F16A8F8-073F-7C54-CD0F-EDB5F462D9AF}"/>
          </ac:picMkLst>
        </pc:picChg>
      </pc:sldChg>
      <pc:sldChg chg="addSp delSp modSp add del mod">
        <pc:chgData name="Logan Simon" userId="3d4a680a-5f31-4320-b213-6ff3ce023948" providerId="ADAL" clId="{215D5C89-387D-425C-B66A-BF95BE6F8632}" dt="2024-02-08T15:58:41.841" v="7527" actId="20577"/>
        <pc:sldMkLst>
          <pc:docMk/>
          <pc:sldMk cId="3200151975" sldId="656"/>
        </pc:sldMkLst>
        <pc:spChg chg="mod">
          <ac:chgData name="Logan Simon" userId="3d4a680a-5f31-4320-b213-6ff3ce023948" providerId="ADAL" clId="{215D5C89-387D-425C-B66A-BF95BE6F8632}" dt="2024-02-06T14:47:32.448" v="5080" actId="20577"/>
          <ac:spMkLst>
            <pc:docMk/>
            <pc:sldMk cId="3200151975" sldId="656"/>
            <ac:spMk id="2" creationId="{1B3C4AA4-6B75-48A0-976B-E98DDCF3B57C}"/>
          </ac:spMkLst>
        </pc:spChg>
        <pc:spChg chg="mod">
          <ac:chgData name="Logan Simon" userId="3d4a680a-5f31-4320-b213-6ff3ce023948" providerId="ADAL" clId="{215D5C89-387D-425C-B66A-BF95BE6F8632}" dt="2024-02-06T14:20:21.347" v="4933" actId="1076"/>
          <ac:spMkLst>
            <pc:docMk/>
            <pc:sldMk cId="3200151975" sldId="656"/>
            <ac:spMk id="3" creationId="{C676BB05-D5DC-4332-A18F-556694CE2F49}"/>
          </ac:spMkLst>
        </pc:spChg>
        <pc:spChg chg="mod">
          <ac:chgData name="Logan Simon" userId="3d4a680a-5f31-4320-b213-6ff3ce023948" providerId="ADAL" clId="{215D5C89-387D-425C-B66A-BF95BE6F8632}" dt="2024-02-08T15:58:41.841" v="7527" actId="20577"/>
          <ac:spMkLst>
            <pc:docMk/>
            <pc:sldMk cId="3200151975" sldId="656"/>
            <ac:spMk id="8" creationId="{CD7DB1A4-BD82-535C-2760-808057069571}"/>
          </ac:spMkLst>
        </pc:spChg>
        <pc:spChg chg="mod">
          <ac:chgData name="Logan Simon" userId="3d4a680a-5f31-4320-b213-6ff3ce023948" providerId="ADAL" clId="{215D5C89-387D-425C-B66A-BF95BE6F8632}" dt="2024-02-06T14:19:38.730" v="4931"/>
          <ac:spMkLst>
            <pc:docMk/>
            <pc:sldMk cId="3200151975" sldId="656"/>
            <ac:spMk id="11" creationId="{840BAA34-A6D7-EFC7-02C6-4CE3900352B8}"/>
          </ac:spMkLst>
        </pc:spChg>
        <pc:grpChg chg="add mod">
          <ac:chgData name="Logan Simon" userId="3d4a680a-5f31-4320-b213-6ff3ce023948" providerId="ADAL" clId="{215D5C89-387D-425C-B66A-BF95BE6F8632}" dt="2024-02-06T14:19:38.730" v="4931"/>
          <ac:grpSpMkLst>
            <pc:docMk/>
            <pc:sldMk cId="3200151975" sldId="656"/>
            <ac:grpSpMk id="7" creationId="{939A0FA4-42A3-F78C-B8A6-E8F8AF6C6FC5}"/>
          </ac:grpSpMkLst>
        </pc:grpChg>
        <pc:picChg chg="mod modCrop">
          <ac:chgData name="Logan Simon" userId="3d4a680a-5f31-4320-b213-6ff3ce023948" providerId="ADAL" clId="{215D5C89-387D-425C-B66A-BF95BE6F8632}" dt="2024-02-06T14:20:41.658" v="4939" actId="1076"/>
          <ac:picMkLst>
            <pc:docMk/>
            <pc:sldMk cId="3200151975" sldId="656"/>
            <ac:picMk id="4" creationId="{975B3D4F-E8C1-F7B0-F8C4-C56C00D23721}"/>
          </ac:picMkLst>
        </pc:picChg>
        <pc:picChg chg="del mod">
          <ac:chgData name="Logan Simon" userId="3d4a680a-5f31-4320-b213-6ff3ce023948" providerId="ADAL" clId="{215D5C89-387D-425C-B66A-BF95BE6F8632}" dt="2024-02-05T23:37:22.040" v="4308" actId="478"/>
          <ac:picMkLst>
            <pc:docMk/>
            <pc:sldMk cId="3200151975" sldId="656"/>
            <ac:picMk id="5" creationId="{D160351D-539B-86D3-E6CB-5C4DB0A72F5A}"/>
          </ac:picMkLst>
        </pc:picChg>
        <pc:picChg chg="del mod">
          <ac:chgData name="Logan Simon" userId="3d4a680a-5f31-4320-b213-6ff3ce023948" providerId="ADAL" clId="{215D5C89-387D-425C-B66A-BF95BE6F8632}" dt="2024-02-05T23:37:17.358" v="4306" actId="478"/>
          <ac:picMkLst>
            <pc:docMk/>
            <pc:sldMk cId="3200151975" sldId="656"/>
            <ac:picMk id="6" creationId="{950CD27A-8F87-9F7F-61C6-088AAF3811CA}"/>
          </ac:picMkLst>
        </pc:picChg>
        <pc:picChg chg="mod">
          <ac:chgData name="Logan Simon" userId="3d4a680a-5f31-4320-b213-6ff3ce023948" providerId="ADAL" clId="{215D5C89-387D-425C-B66A-BF95BE6F8632}" dt="2024-02-06T14:19:38.730" v="4931"/>
          <ac:picMkLst>
            <pc:docMk/>
            <pc:sldMk cId="3200151975" sldId="656"/>
            <ac:picMk id="9" creationId="{B801268E-057F-6C29-1D87-5A58C9619136}"/>
          </ac:picMkLst>
        </pc:picChg>
        <pc:picChg chg="mod">
          <ac:chgData name="Logan Simon" userId="3d4a680a-5f31-4320-b213-6ff3ce023948" providerId="ADAL" clId="{215D5C89-387D-425C-B66A-BF95BE6F8632}" dt="2024-02-06T14:20:43.215" v="4940" actId="1076"/>
          <ac:picMkLst>
            <pc:docMk/>
            <pc:sldMk cId="3200151975" sldId="656"/>
            <ac:picMk id="10" creationId="{66EFF7CA-798B-32F1-CE89-F1BCE28F1528}"/>
          </ac:picMkLst>
        </pc:picChg>
      </pc:sldChg>
      <pc:sldChg chg="del">
        <pc:chgData name="Logan Simon" userId="3d4a680a-5f31-4320-b213-6ff3ce023948" providerId="ADAL" clId="{215D5C89-387D-425C-B66A-BF95BE6F8632}" dt="2023-10-02T21:20:10.374" v="644" actId="2696"/>
        <pc:sldMkLst>
          <pc:docMk/>
          <pc:sldMk cId="979883960" sldId="675"/>
        </pc:sldMkLst>
      </pc:sldChg>
      <pc:sldChg chg="addSp delSp modSp mod delAnim modAnim">
        <pc:chgData name="Logan Simon" userId="3d4a680a-5f31-4320-b213-6ff3ce023948" providerId="ADAL" clId="{215D5C89-387D-425C-B66A-BF95BE6F8632}" dt="2024-02-08T16:32:13.985" v="9739"/>
        <pc:sldMkLst>
          <pc:docMk/>
          <pc:sldMk cId="3695358650" sldId="691"/>
        </pc:sldMkLst>
        <pc:spChg chg="del">
          <ac:chgData name="Logan Simon" userId="3d4a680a-5f31-4320-b213-6ff3ce023948" providerId="ADAL" clId="{215D5C89-387D-425C-B66A-BF95BE6F8632}" dt="2023-10-02T21:20:21.606" v="649" actId="478"/>
          <ac:spMkLst>
            <pc:docMk/>
            <pc:sldMk cId="3695358650" sldId="691"/>
            <ac:spMk id="2" creationId="{3333447A-2939-44A6-A6F1-C0FF4201D707}"/>
          </ac:spMkLst>
        </pc:spChg>
        <pc:spChg chg="mod">
          <ac:chgData name="Logan Simon" userId="3d4a680a-5f31-4320-b213-6ff3ce023948" providerId="ADAL" clId="{215D5C89-387D-425C-B66A-BF95BE6F8632}" dt="2024-02-08T16:00:00.921" v="7571" actId="20577"/>
          <ac:spMkLst>
            <pc:docMk/>
            <pc:sldMk cId="3695358650" sldId="691"/>
            <ac:spMk id="3" creationId="{A6951AAB-D351-C874-0330-732F7A68D705}"/>
          </ac:spMkLst>
        </pc:spChg>
        <pc:spChg chg="del">
          <ac:chgData name="Logan Simon" userId="3d4a680a-5f31-4320-b213-6ff3ce023948" providerId="ADAL" clId="{215D5C89-387D-425C-B66A-BF95BE6F8632}" dt="2023-10-02T21:20:19.729" v="648" actId="478"/>
          <ac:spMkLst>
            <pc:docMk/>
            <pc:sldMk cId="3695358650" sldId="691"/>
            <ac:spMk id="3" creationId="{BC6EDDBB-BEA6-480C-9A5E-93FEEB39B3F5}"/>
          </ac:spMkLst>
        </pc:spChg>
        <pc:spChg chg="mod">
          <ac:chgData name="Logan Simon" userId="3d4a680a-5f31-4320-b213-6ff3ce023948" providerId="ADAL" clId="{215D5C89-387D-425C-B66A-BF95BE6F8632}" dt="2024-02-06T15:24:17.035" v="5894"/>
          <ac:spMkLst>
            <pc:docMk/>
            <pc:sldMk cId="3695358650" sldId="691"/>
            <ac:spMk id="5" creationId="{1ABAE384-CCD9-CFB6-78D0-0F5CA718BAA9}"/>
          </ac:spMkLst>
        </pc:spChg>
        <pc:spChg chg="add mod">
          <ac:chgData name="Logan Simon" userId="3d4a680a-5f31-4320-b213-6ff3ce023948" providerId="ADAL" clId="{215D5C89-387D-425C-B66A-BF95BE6F8632}" dt="2024-02-06T15:24:29.662" v="5898" actId="1076"/>
          <ac:spMkLst>
            <pc:docMk/>
            <pc:sldMk cId="3695358650" sldId="691"/>
            <ac:spMk id="6" creationId="{0A3AEF78-799F-C0F2-1B57-0C25681A65B7}"/>
          </ac:spMkLst>
        </pc:spChg>
        <pc:spChg chg="add mod">
          <ac:chgData name="Logan Simon" userId="3d4a680a-5f31-4320-b213-6ff3ce023948" providerId="ADAL" clId="{215D5C89-387D-425C-B66A-BF95BE6F8632}" dt="2024-02-06T15:24:31.999" v="5899" actId="403"/>
          <ac:spMkLst>
            <pc:docMk/>
            <pc:sldMk cId="3695358650" sldId="691"/>
            <ac:spMk id="10" creationId="{E39F9B94-011E-B5C9-432D-09E267429C3A}"/>
          </ac:spMkLst>
        </pc:spChg>
        <pc:grpChg chg="add mod">
          <ac:chgData name="Logan Simon" userId="3d4a680a-5f31-4320-b213-6ff3ce023948" providerId="ADAL" clId="{215D5C89-387D-425C-B66A-BF95BE6F8632}" dt="2024-02-06T15:24:17.035" v="5894"/>
          <ac:grpSpMkLst>
            <pc:docMk/>
            <pc:sldMk cId="3695358650" sldId="691"/>
            <ac:grpSpMk id="2" creationId="{987FE8D7-CC59-8171-7673-C0C3A2B39628}"/>
          </ac:grpSpMkLst>
        </pc:grpChg>
        <pc:picChg chg="del">
          <ac:chgData name="Logan Simon" userId="3d4a680a-5f31-4320-b213-6ff3ce023948" providerId="ADAL" clId="{215D5C89-387D-425C-B66A-BF95BE6F8632}" dt="2023-10-02T21:20:15.846" v="645" actId="478"/>
          <ac:picMkLst>
            <pc:docMk/>
            <pc:sldMk cId="3695358650" sldId="691"/>
            <ac:picMk id="4" creationId="{6F5A8BA5-02A9-4FBC-A783-76EEEAD2F9EE}"/>
          </ac:picMkLst>
        </pc:picChg>
        <pc:picChg chg="mod">
          <ac:chgData name="Logan Simon" userId="3d4a680a-5f31-4320-b213-6ff3ce023948" providerId="ADAL" clId="{215D5C89-387D-425C-B66A-BF95BE6F8632}" dt="2024-02-06T15:24:17.035" v="5894"/>
          <ac:picMkLst>
            <pc:docMk/>
            <pc:sldMk cId="3695358650" sldId="691"/>
            <ac:picMk id="4" creationId="{CAEDF0CB-B9FE-D37A-BAD4-846C06224ACC}"/>
          </ac:picMkLst>
        </pc:picChg>
        <pc:picChg chg="del">
          <ac:chgData name="Logan Simon" userId="3d4a680a-5f31-4320-b213-6ff3ce023948" providerId="ADAL" clId="{215D5C89-387D-425C-B66A-BF95BE6F8632}" dt="2023-10-02T21:20:17.984" v="647" actId="478"/>
          <ac:picMkLst>
            <pc:docMk/>
            <pc:sldMk cId="3695358650" sldId="691"/>
            <ac:picMk id="7" creationId="{8463A26E-CBB4-4402-A0D2-8EDF6C65C9E0}"/>
          </ac:picMkLst>
        </pc:picChg>
        <pc:picChg chg="del">
          <ac:chgData name="Logan Simon" userId="3d4a680a-5f31-4320-b213-6ff3ce023948" providerId="ADAL" clId="{215D5C89-387D-425C-B66A-BF95BE6F8632}" dt="2023-10-02T21:20:16.910" v="646" actId="478"/>
          <ac:picMkLst>
            <pc:docMk/>
            <pc:sldMk cId="3695358650" sldId="691"/>
            <ac:picMk id="9" creationId="{7B77D6ED-56F1-D4D5-0607-0CA1AB8809AB}"/>
          </ac:picMkLst>
        </pc:picChg>
        <pc:picChg chg="add mod modCrop">
          <ac:chgData name="Logan Simon" userId="3d4a680a-5f31-4320-b213-6ff3ce023948" providerId="ADAL" clId="{215D5C89-387D-425C-B66A-BF95BE6F8632}" dt="2024-02-06T15:24:45.845" v="5902" actId="1076"/>
          <ac:picMkLst>
            <pc:docMk/>
            <pc:sldMk cId="3695358650" sldId="691"/>
            <ac:picMk id="12" creationId="{4843810B-D97A-4AB8-13DA-08C4884F7A85}"/>
          </ac:picMkLst>
        </pc:picChg>
      </pc:sldChg>
      <pc:sldChg chg="addSp delSp modSp add mod modAnim">
        <pc:chgData name="Logan Simon" userId="3d4a680a-5f31-4320-b213-6ff3ce023948" providerId="ADAL" clId="{215D5C89-387D-425C-B66A-BF95BE6F8632}" dt="2024-02-08T21:02:24.989" v="10027"/>
        <pc:sldMkLst>
          <pc:docMk/>
          <pc:sldMk cId="2592648816" sldId="692"/>
        </pc:sldMkLst>
        <pc:spChg chg="add del mod">
          <ac:chgData name="Logan Simon" userId="3d4a680a-5f31-4320-b213-6ff3ce023948" providerId="ADAL" clId="{215D5C89-387D-425C-B66A-BF95BE6F8632}" dt="2024-02-08T20:53:09.719" v="9968" actId="478"/>
          <ac:spMkLst>
            <pc:docMk/>
            <pc:sldMk cId="2592648816" sldId="692"/>
            <ac:spMk id="4" creationId="{7CEE18AD-41FA-FB01-671A-9A0BA400BB02}"/>
          </ac:spMkLst>
        </pc:spChg>
        <pc:spChg chg="mod">
          <ac:chgData name="Logan Simon" userId="3d4a680a-5f31-4320-b213-6ff3ce023948" providerId="ADAL" clId="{215D5C89-387D-425C-B66A-BF95BE6F8632}" dt="2024-02-08T16:00:04.502" v="7573" actId="20577"/>
          <ac:spMkLst>
            <pc:docMk/>
            <pc:sldMk cId="2592648816" sldId="692"/>
            <ac:spMk id="5" creationId="{93B2C7F2-3B75-717F-1D8C-54B28D73A76E}"/>
          </ac:spMkLst>
        </pc:spChg>
        <pc:spChg chg="mod">
          <ac:chgData name="Logan Simon" userId="3d4a680a-5f31-4320-b213-6ff3ce023948" providerId="ADAL" clId="{215D5C89-387D-425C-B66A-BF95BE6F8632}" dt="2024-02-08T20:52:58.523" v="9966" actId="20577"/>
          <ac:spMkLst>
            <pc:docMk/>
            <pc:sldMk cId="2592648816" sldId="692"/>
            <ac:spMk id="6" creationId="{0A3AEF78-799F-C0F2-1B57-0C25681A65B7}"/>
          </ac:spMkLst>
        </pc:spChg>
        <pc:spChg chg="add mod">
          <ac:chgData name="Logan Simon" userId="3d4a680a-5f31-4320-b213-6ff3ce023948" providerId="ADAL" clId="{215D5C89-387D-425C-B66A-BF95BE6F8632}" dt="2023-10-02T21:43:51.583" v="950" actId="207"/>
          <ac:spMkLst>
            <pc:docMk/>
            <pc:sldMk cId="2592648816" sldId="692"/>
            <ac:spMk id="8" creationId="{BBB4D798-67DC-AF95-BD63-EA20D7820AD2}"/>
          </ac:spMkLst>
        </pc:spChg>
        <pc:spChg chg="mod">
          <ac:chgData name="Logan Simon" userId="3d4a680a-5f31-4320-b213-6ff3ce023948" providerId="ADAL" clId="{215D5C89-387D-425C-B66A-BF95BE6F8632}" dt="2024-02-06T15:24:49.635" v="5903"/>
          <ac:spMkLst>
            <pc:docMk/>
            <pc:sldMk cId="2592648816" sldId="692"/>
            <ac:spMk id="8" creationId="{CA9C656D-E7A9-76B2-0409-B94C3557C7CB}"/>
          </ac:spMkLst>
        </pc:spChg>
        <pc:spChg chg="add mod">
          <ac:chgData name="Logan Simon" userId="3d4a680a-5f31-4320-b213-6ff3ce023948" providerId="ADAL" clId="{215D5C89-387D-425C-B66A-BF95BE6F8632}" dt="2023-10-02T21:42:28.562" v="934" actId="207"/>
          <ac:spMkLst>
            <pc:docMk/>
            <pc:sldMk cId="2592648816" sldId="692"/>
            <ac:spMk id="9" creationId="{FB68F9B5-1203-FF0D-5261-C602E5B0F995}"/>
          </ac:spMkLst>
        </pc:spChg>
        <pc:spChg chg="mod">
          <ac:chgData name="Logan Simon" userId="3d4a680a-5f31-4320-b213-6ff3ce023948" providerId="ADAL" clId="{215D5C89-387D-425C-B66A-BF95BE6F8632}" dt="2024-02-08T15:55:41.658" v="7508" actId="403"/>
          <ac:spMkLst>
            <pc:docMk/>
            <pc:sldMk cId="2592648816" sldId="692"/>
            <ac:spMk id="10" creationId="{E39F9B94-011E-B5C9-432D-09E267429C3A}"/>
          </ac:spMkLst>
        </pc:spChg>
        <pc:spChg chg="add mod">
          <ac:chgData name="Logan Simon" userId="3d4a680a-5f31-4320-b213-6ff3ce023948" providerId="ADAL" clId="{215D5C89-387D-425C-B66A-BF95BE6F8632}" dt="2023-10-02T21:44:00.522" v="955" actId="207"/>
          <ac:spMkLst>
            <pc:docMk/>
            <pc:sldMk cId="2592648816" sldId="692"/>
            <ac:spMk id="11" creationId="{424E8799-662C-7F35-92FA-6B8F828F675A}"/>
          </ac:spMkLst>
        </pc:spChg>
        <pc:spChg chg="add mod">
          <ac:chgData name="Logan Simon" userId="3d4a680a-5f31-4320-b213-6ff3ce023948" providerId="ADAL" clId="{215D5C89-387D-425C-B66A-BF95BE6F8632}" dt="2023-10-02T21:43:26.672" v="943" actId="208"/>
          <ac:spMkLst>
            <pc:docMk/>
            <pc:sldMk cId="2592648816" sldId="692"/>
            <ac:spMk id="12" creationId="{4ADE1C95-3D8D-2BE7-11A0-8DB7140A6172}"/>
          </ac:spMkLst>
        </pc:spChg>
        <pc:spChg chg="add mod">
          <ac:chgData name="Logan Simon" userId="3d4a680a-5f31-4320-b213-6ff3ce023948" providerId="ADAL" clId="{215D5C89-387D-425C-B66A-BF95BE6F8632}" dt="2023-10-02T21:42:38.542" v="936" actId="207"/>
          <ac:spMkLst>
            <pc:docMk/>
            <pc:sldMk cId="2592648816" sldId="692"/>
            <ac:spMk id="13" creationId="{A7F9827D-223B-C253-9E90-7A7024963D2E}"/>
          </ac:spMkLst>
        </pc:spChg>
        <pc:spChg chg="add mod">
          <ac:chgData name="Logan Simon" userId="3d4a680a-5f31-4320-b213-6ff3ce023948" providerId="ADAL" clId="{215D5C89-387D-425C-B66A-BF95BE6F8632}" dt="2023-10-02T21:42:34.870" v="935" actId="207"/>
          <ac:spMkLst>
            <pc:docMk/>
            <pc:sldMk cId="2592648816" sldId="692"/>
            <ac:spMk id="14" creationId="{1A75DD65-BF65-CA48-EBBF-0A901FF4B81B}"/>
          </ac:spMkLst>
        </pc:spChg>
        <pc:spChg chg="add mod">
          <ac:chgData name="Logan Simon" userId="3d4a680a-5f31-4320-b213-6ff3ce023948" providerId="ADAL" clId="{215D5C89-387D-425C-B66A-BF95BE6F8632}" dt="2023-10-02T21:43:37.763" v="946" actId="207"/>
          <ac:spMkLst>
            <pc:docMk/>
            <pc:sldMk cId="2592648816" sldId="692"/>
            <ac:spMk id="15" creationId="{3640E664-AF2F-EDF4-56C4-BD5125AEF06B}"/>
          </ac:spMkLst>
        </pc:spChg>
        <pc:spChg chg="add mod">
          <ac:chgData name="Logan Simon" userId="3d4a680a-5f31-4320-b213-6ff3ce023948" providerId="ADAL" clId="{215D5C89-387D-425C-B66A-BF95BE6F8632}" dt="2023-10-02T21:42:52.232" v="938" actId="207"/>
          <ac:spMkLst>
            <pc:docMk/>
            <pc:sldMk cId="2592648816" sldId="692"/>
            <ac:spMk id="16" creationId="{6C3F9DB2-DE20-7688-2171-F2A48F1113F3}"/>
          </ac:spMkLst>
        </pc:spChg>
        <pc:spChg chg="add mod">
          <ac:chgData name="Logan Simon" userId="3d4a680a-5f31-4320-b213-6ff3ce023948" providerId="ADAL" clId="{215D5C89-387D-425C-B66A-BF95BE6F8632}" dt="2023-10-02T21:42:55.836" v="939" actId="207"/>
          <ac:spMkLst>
            <pc:docMk/>
            <pc:sldMk cId="2592648816" sldId="692"/>
            <ac:spMk id="17" creationId="{1BDC3C8F-9171-10CB-C087-3BE468FF99FA}"/>
          </ac:spMkLst>
        </pc:spChg>
        <pc:spChg chg="add mod">
          <ac:chgData name="Logan Simon" userId="3d4a680a-5f31-4320-b213-6ff3ce023948" providerId="ADAL" clId="{215D5C89-387D-425C-B66A-BF95BE6F8632}" dt="2023-10-02T21:43:47.535" v="949" actId="207"/>
          <ac:spMkLst>
            <pc:docMk/>
            <pc:sldMk cId="2592648816" sldId="692"/>
            <ac:spMk id="18" creationId="{23D8CAF1-C725-389D-C390-B93FE1BBE54B}"/>
          </ac:spMkLst>
        </pc:spChg>
        <pc:spChg chg="add mod">
          <ac:chgData name="Logan Simon" userId="3d4a680a-5f31-4320-b213-6ff3ce023948" providerId="ADAL" clId="{215D5C89-387D-425C-B66A-BF95BE6F8632}" dt="2023-10-02T21:44:12.650" v="957" actId="207"/>
          <ac:spMkLst>
            <pc:docMk/>
            <pc:sldMk cId="2592648816" sldId="692"/>
            <ac:spMk id="19" creationId="{4A613DA0-D5A4-7C65-783D-5C6C38093B71}"/>
          </ac:spMkLst>
        </pc:spChg>
        <pc:spChg chg="add mod">
          <ac:chgData name="Logan Simon" userId="3d4a680a-5f31-4320-b213-6ff3ce023948" providerId="ADAL" clId="{215D5C89-387D-425C-B66A-BF95BE6F8632}" dt="2023-10-02T21:44:05.297" v="956" actId="207"/>
          <ac:spMkLst>
            <pc:docMk/>
            <pc:sldMk cId="2592648816" sldId="692"/>
            <ac:spMk id="20" creationId="{08E257E1-3F4C-B622-54B9-4A88537DA380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24" creationId="{5A727632-D984-7C21-3BCE-2392BF4773D0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25" creationId="{EF1EB1B1-EDC7-DE45-B57C-53EADF3933B1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26" creationId="{7B2C3BC3-177B-9BF9-EF76-0609DCB23854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27" creationId="{6D7DAD3D-CA5D-E4EF-2AFB-0DF05B580C64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28" creationId="{8991C921-8590-1CD8-4C40-D7763882AD70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29" creationId="{1AFE47F9-D044-4524-7D77-54A02AE65D28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30" creationId="{3620F7EA-8CE1-D3E3-752A-EAF3F1ECC104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31" creationId="{238FD239-376A-5C49-3FC3-936612A5C5FF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32" creationId="{E5696383-B966-9A57-2A42-7634C3BDD55B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33" creationId="{C60EDEE0-0F93-B1CF-5B7B-8346963E89BD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34" creationId="{0282134D-E8A3-2818-5DF8-AAA7700D34D4}"/>
          </ac:spMkLst>
        </pc:spChg>
        <pc:spChg chg="mod">
          <ac:chgData name="Logan Simon" userId="3d4a680a-5f31-4320-b213-6ff3ce023948" providerId="ADAL" clId="{215D5C89-387D-425C-B66A-BF95BE6F8632}" dt="2023-10-02T21:42:04.446" v="928"/>
          <ac:spMkLst>
            <pc:docMk/>
            <pc:sldMk cId="2592648816" sldId="692"/>
            <ac:spMk id="35" creationId="{2F319157-98FA-F462-6164-AFA1F1654B19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37" creationId="{5AC52754-E320-9E3E-D028-CFB3967C6F43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38" creationId="{F72EDA71-67EB-80C4-6A66-C0AA11426F9D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39" creationId="{F9AC29FC-7677-398A-FE6B-2765E680DC3F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0" creationId="{9A4EB902-B640-6855-F4CF-427AF5B98577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1" creationId="{82046CB4-5CCD-5EB2-AD0F-B237198D547E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2" creationId="{801DDA72-6ED1-E5CA-AF46-808FEBBE513E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3" creationId="{2F457A4F-4E94-7FAE-0290-62C83CA7F44B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4" creationId="{70D86A4A-27E0-6434-268C-F671CBF32933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5" creationId="{EC3CA2C3-CF1B-562A-9822-F05A28711315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6" creationId="{BBD0618B-0A60-A041-9735-C4C3EBA3D822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7" creationId="{F5AB62A0-B70D-57F9-A6E2-2FB11BED875D}"/>
          </ac:spMkLst>
        </pc:spChg>
        <pc:spChg chg="add del mod">
          <ac:chgData name="Logan Simon" userId="3d4a680a-5f31-4320-b213-6ff3ce023948" providerId="ADAL" clId="{215D5C89-387D-425C-B66A-BF95BE6F8632}" dt="2023-10-02T21:44:42.818" v="959"/>
          <ac:spMkLst>
            <pc:docMk/>
            <pc:sldMk cId="2592648816" sldId="692"/>
            <ac:spMk id="48" creationId="{F51DF323-8207-BBD5-E38E-4F76F7C05280}"/>
          </ac:spMkLst>
        </pc:spChg>
        <pc:grpChg chg="add mod">
          <ac:chgData name="Logan Simon" userId="3d4a680a-5f31-4320-b213-6ff3ce023948" providerId="ADAL" clId="{215D5C89-387D-425C-B66A-BF95BE6F8632}" dt="2024-02-06T15:24:49.635" v="5903"/>
          <ac:grpSpMkLst>
            <pc:docMk/>
            <pc:sldMk cId="2592648816" sldId="692"/>
            <ac:grpSpMk id="2" creationId="{78E60304-75E2-8F19-A4B8-751682E1C759}"/>
          </ac:grpSpMkLst>
        </pc:grpChg>
        <pc:grpChg chg="add del mod">
          <ac:chgData name="Logan Simon" userId="3d4a680a-5f31-4320-b213-6ff3ce023948" providerId="ADAL" clId="{215D5C89-387D-425C-B66A-BF95BE6F8632}" dt="2023-10-02T21:44:51.395" v="961" actId="478"/>
          <ac:grpSpMkLst>
            <pc:docMk/>
            <pc:sldMk cId="2592648816" sldId="692"/>
            <ac:grpSpMk id="21" creationId="{F2B043A7-7C1A-B433-C662-D073D3873C65}"/>
          </ac:grpSpMkLst>
        </pc:grpChg>
        <pc:grpChg chg="add del mod">
          <ac:chgData name="Logan Simon" userId="3d4a680a-5f31-4320-b213-6ff3ce023948" providerId="ADAL" clId="{215D5C89-387D-425C-B66A-BF95BE6F8632}" dt="2023-10-02T21:42:06.640" v="929"/>
          <ac:grpSpMkLst>
            <pc:docMk/>
            <pc:sldMk cId="2592648816" sldId="692"/>
            <ac:grpSpMk id="22" creationId="{DC8E000D-3C70-18B3-006C-24627C4AD247}"/>
          </ac:grpSpMkLst>
        </pc:grpChg>
        <pc:picChg chg="add del mod">
          <ac:chgData name="Logan Simon" userId="3d4a680a-5f31-4320-b213-6ff3ce023948" providerId="ADAL" clId="{215D5C89-387D-425C-B66A-BF95BE6F8632}" dt="2024-02-08T20:56:15.404" v="10013" actId="21"/>
          <ac:picMkLst>
            <pc:docMk/>
            <pc:sldMk cId="2592648816" sldId="692"/>
            <ac:picMk id="3" creationId="{0020A0D0-0CC5-C05D-05D5-25CB72E68FD1}"/>
          </ac:picMkLst>
        </pc:picChg>
        <pc:picChg chg="add mod">
          <ac:chgData name="Logan Simon" userId="3d4a680a-5f31-4320-b213-6ff3ce023948" providerId="ADAL" clId="{215D5C89-387D-425C-B66A-BF95BE6F8632}" dt="2023-10-02T21:42:02.713" v="927" actId="164"/>
          <ac:picMkLst>
            <pc:docMk/>
            <pc:sldMk cId="2592648816" sldId="692"/>
            <ac:picMk id="7" creationId="{40C50438-674D-539D-24E5-6F0A05AA4951}"/>
          </ac:picMkLst>
        </pc:picChg>
        <pc:picChg chg="mod">
          <ac:chgData name="Logan Simon" userId="3d4a680a-5f31-4320-b213-6ff3ce023948" providerId="ADAL" clId="{215D5C89-387D-425C-B66A-BF95BE6F8632}" dt="2024-02-06T15:24:49.635" v="5903"/>
          <ac:picMkLst>
            <pc:docMk/>
            <pc:sldMk cId="2592648816" sldId="692"/>
            <ac:picMk id="7" creationId="{FC696E32-323B-47DE-BF26-144C9924752A}"/>
          </ac:picMkLst>
        </pc:picChg>
        <pc:picChg chg="add mod">
          <ac:chgData name="Logan Simon" userId="3d4a680a-5f31-4320-b213-6ff3ce023948" providerId="ADAL" clId="{215D5C89-387D-425C-B66A-BF95BE6F8632}" dt="2024-02-08T20:53:22.826" v="9972" actId="1076"/>
          <ac:picMkLst>
            <pc:docMk/>
            <pc:sldMk cId="2592648816" sldId="692"/>
            <ac:picMk id="9" creationId="{222F003E-80D2-61D5-A631-4FC09DB45872}"/>
          </ac:picMkLst>
        </pc:picChg>
        <pc:picChg chg="mod">
          <ac:chgData name="Logan Simon" userId="3d4a680a-5f31-4320-b213-6ff3ce023948" providerId="ADAL" clId="{215D5C89-387D-425C-B66A-BF95BE6F8632}" dt="2023-10-02T21:42:04.446" v="928"/>
          <ac:picMkLst>
            <pc:docMk/>
            <pc:sldMk cId="2592648816" sldId="692"/>
            <ac:picMk id="23" creationId="{2DD95FC4-8674-F748-446F-F42A931946E9}"/>
          </ac:picMkLst>
        </pc:picChg>
        <pc:picChg chg="add del mod">
          <ac:chgData name="Logan Simon" userId="3d4a680a-5f31-4320-b213-6ff3ce023948" providerId="ADAL" clId="{215D5C89-387D-425C-B66A-BF95BE6F8632}" dt="2023-10-02T21:42:14.503" v="933" actId="478"/>
          <ac:picMkLst>
            <pc:docMk/>
            <pc:sldMk cId="2592648816" sldId="692"/>
            <ac:picMk id="36" creationId="{A3C46A30-BBBB-2390-FB24-F7324402B21C}"/>
          </ac:picMkLst>
        </pc:picChg>
        <pc:picChg chg="add mod">
          <ac:chgData name="Logan Simon" userId="3d4a680a-5f31-4320-b213-6ff3ce023948" providerId="ADAL" clId="{215D5C89-387D-425C-B66A-BF95BE6F8632}" dt="2024-02-06T15:28:32.369" v="5991" actId="1076"/>
          <ac:picMkLst>
            <pc:docMk/>
            <pc:sldMk cId="2592648816" sldId="692"/>
            <ac:picMk id="49" creationId="{CA7ACABF-11CD-16A7-E5AB-2F34D2363EBF}"/>
          </ac:picMkLst>
        </pc:picChg>
      </pc:sldChg>
      <pc:sldChg chg="addSp delSp modSp add mod chgLayout">
        <pc:chgData name="Logan Simon" userId="3d4a680a-5f31-4320-b213-6ff3ce023948" providerId="ADAL" clId="{215D5C89-387D-425C-B66A-BF95BE6F8632}" dt="2024-02-08T21:04:50.326" v="10096" actId="14100"/>
        <pc:sldMkLst>
          <pc:docMk/>
          <pc:sldMk cId="1537964098" sldId="693"/>
        </pc:sldMkLst>
        <pc:spChg chg="mod">
          <ac:chgData name="Logan Simon" userId="3d4a680a-5f31-4320-b213-6ff3ce023948" providerId="ADAL" clId="{215D5C89-387D-425C-B66A-BF95BE6F8632}" dt="2024-02-08T16:00:08.407" v="7575" actId="20577"/>
          <ac:spMkLst>
            <pc:docMk/>
            <pc:sldMk cId="1537964098" sldId="693"/>
            <ac:spMk id="5" creationId="{8DCB7967-43E5-AAEA-F26F-1A57EB96D16F}"/>
          </ac:spMkLst>
        </pc:spChg>
        <pc:spChg chg="del">
          <ac:chgData name="Logan Simon" userId="3d4a680a-5f31-4320-b213-6ff3ce023948" providerId="ADAL" clId="{215D5C89-387D-425C-B66A-BF95BE6F8632}" dt="2023-10-02T21:49:14.244" v="1144" actId="478"/>
          <ac:spMkLst>
            <pc:docMk/>
            <pc:sldMk cId="1537964098" sldId="693"/>
            <ac:spMk id="6" creationId="{0A3AEF78-799F-C0F2-1B57-0C25681A65B7}"/>
          </ac:spMkLst>
        </pc:spChg>
        <pc:spChg chg="mod">
          <ac:chgData name="Logan Simon" userId="3d4a680a-5f31-4320-b213-6ff3ce023948" providerId="ADAL" clId="{215D5C89-387D-425C-B66A-BF95BE6F8632}" dt="2024-02-06T15:28:40.720" v="5993"/>
          <ac:spMkLst>
            <pc:docMk/>
            <pc:sldMk cId="1537964098" sldId="693"/>
            <ac:spMk id="7" creationId="{633BEA3D-66DD-1344-3F2C-39049DAA1601}"/>
          </ac:spMkLst>
        </pc:spChg>
        <pc:spChg chg="add del mod ord">
          <ac:chgData name="Logan Simon" userId="3d4a680a-5f31-4320-b213-6ff3ce023948" providerId="ADAL" clId="{215D5C89-387D-425C-B66A-BF95BE6F8632}" dt="2024-02-08T20:50:29.204" v="9922" actId="478"/>
          <ac:spMkLst>
            <pc:docMk/>
            <pc:sldMk cId="1537964098" sldId="693"/>
            <ac:spMk id="8" creationId="{7E3B397F-1BB7-0EE9-3350-E8FD5B1FE649}"/>
          </ac:spMkLst>
        </pc:spChg>
        <pc:spChg chg="add del mod ord">
          <ac:chgData name="Logan Simon" userId="3d4a680a-5f31-4320-b213-6ff3ce023948" providerId="ADAL" clId="{215D5C89-387D-425C-B66A-BF95BE6F8632}" dt="2024-02-08T20:37:53.181" v="9757" actId="478"/>
          <ac:spMkLst>
            <pc:docMk/>
            <pc:sldMk cId="1537964098" sldId="693"/>
            <ac:spMk id="9" creationId="{ADE97881-63A2-4525-A580-606DFC5EB9CD}"/>
          </ac:spMkLst>
        </pc:spChg>
        <pc:spChg chg="del">
          <ac:chgData name="Logan Simon" userId="3d4a680a-5f31-4320-b213-6ff3ce023948" providerId="ADAL" clId="{215D5C89-387D-425C-B66A-BF95BE6F8632}" dt="2023-10-02T21:49:16.456" v="1145" actId="478"/>
          <ac:spMkLst>
            <pc:docMk/>
            <pc:sldMk cId="1537964098" sldId="693"/>
            <ac:spMk id="10" creationId="{E39F9B94-011E-B5C9-432D-09E267429C3A}"/>
          </ac:spMkLst>
        </pc:spChg>
        <pc:spChg chg="add del mod">
          <ac:chgData name="Logan Simon" userId="3d4a680a-5f31-4320-b213-6ff3ce023948" providerId="ADAL" clId="{215D5C89-387D-425C-B66A-BF95BE6F8632}" dt="2024-02-08T20:50:30.838" v="9923" actId="478"/>
          <ac:spMkLst>
            <pc:docMk/>
            <pc:sldMk cId="1537964098" sldId="693"/>
            <ac:spMk id="14" creationId="{56CC31E8-AAE3-4F14-FA1D-0B541BC9DACA}"/>
          </ac:spMkLst>
        </pc:spChg>
        <pc:spChg chg="add mod">
          <ac:chgData name="Logan Simon" userId="3d4a680a-5f31-4320-b213-6ff3ce023948" providerId="ADAL" clId="{215D5C89-387D-425C-B66A-BF95BE6F8632}" dt="2024-02-08T20:51:40.228" v="9948" actId="113"/>
          <ac:spMkLst>
            <pc:docMk/>
            <pc:sldMk cId="1537964098" sldId="693"/>
            <ac:spMk id="17" creationId="{349DC28E-E456-1ED1-C248-CA8844953A07}"/>
          </ac:spMkLst>
        </pc:spChg>
        <pc:spChg chg="add mod">
          <ac:chgData name="Logan Simon" userId="3d4a680a-5f31-4320-b213-6ff3ce023948" providerId="ADAL" clId="{215D5C89-387D-425C-B66A-BF95BE6F8632}" dt="2024-02-08T21:04:50.326" v="10096" actId="14100"/>
          <ac:spMkLst>
            <pc:docMk/>
            <pc:sldMk cId="1537964098" sldId="693"/>
            <ac:spMk id="18" creationId="{AD753EA9-C9CC-1BAE-AA53-006933F278E5}"/>
          </ac:spMkLst>
        </pc:spChg>
        <pc:spChg chg="add mod">
          <ac:chgData name="Logan Simon" userId="3d4a680a-5f31-4320-b213-6ff3ce023948" providerId="ADAL" clId="{215D5C89-387D-425C-B66A-BF95BE6F8632}" dt="2024-02-08T21:04:42.811" v="10095" actId="14100"/>
          <ac:spMkLst>
            <pc:docMk/>
            <pc:sldMk cId="1537964098" sldId="693"/>
            <ac:spMk id="19" creationId="{0D847D61-C4DF-B286-613B-E2F89AA23F56}"/>
          </ac:spMkLst>
        </pc:spChg>
        <pc:grpChg chg="add mod">
          <ac:chgData name="Logan Simon" userId="3d4a680a-5f31-4320-b213-6ff3ce023948" providerId="ADAL" clId="{215D5C89-387D-425C-B66A-BF95BE6F8632}" dt="2024-02-06T15:28:40.720" v="5993"/>
          <ac:grpSpMkLst>
            <pc:docMk/>
            <pc:sldMk cId="1537964098" sldId="693"/>
            <ac:grpSpMk id="2" creationId="{6F524A39-15D5-8F6F-CE5B-56E8FA4D2566}"/>
          </ac:grpSpMkLst>
        </pc:grpChg>
        <pc:graphicFrameChg chg="add del mod">
          <ac:chgData name="Logan Simon" userId="3d4a680a-5f31-4320-b213-6ff3ce023948" providerId="ADAL" clId="{215D5C89-387D-425C-B66A-BF95BE6F8632}" dt="2024-02-08T20:50:25.819" v="9921" actId="478"/>
          <ac:graphicFrameMkLst>
            <pc:docMk/>
            <pc:sldMk cId="1537964098" sldId="693"/>
            <ac:graphicFrameMk id="12" creationId="{42BC76FA-FA8F-A7CA-3E7D-30B77DC71763}"/>
          </ac:graphicFrameMkLst>
        </pc:graphicFrameChg>
        <pc:picChg chg="add del mod">
          <ac:chgData name="Logan Simon" userId="3d4a680a-5f31-4320-b213-6ff3ce023948" providerId="ADAL" clId="{215D5C89-387D-425C-B66A-BF95BE6F8632}" dt="2024-02-08T20:50:34.341" v="9928" actId="21"/>
          <ac:picMkLst>
            <pc:docMk/>
            <pc:sldMk cId="1537964098" sldId="693"/>
            <ac:picMk id="3" creationId="{5685017A-6134-FB9A-6D25-582C0FE5E525}"/>
          </ac:picMkLst>
        </pc:picChg>
        <pc:picChg chg="add del mod modCrop">
          <ac:chgData name="Logan Simon" userId="3d4a680a-5f31-4320-b213-6ff3ce023948" providerId="ADAL" clId="{215D5C89-387D-425C-B66A-BF95BE6F8632}" dt="2024-02-08T20:37:23.499" v="9741" actId="478"/>
          <ac:picMkLst>
            <pc:docMk/>
            <pc:sldMk cId="1537964098" sldId="693"/>
            <ac:picMk id="4" creationId="{325AA7A5-3AD0-A4A6-9E80-474F13C86D6A}"/>
          </ac:picMkLst>
        </pc:picChg>
        <pc:picChg chg="mod">
          <ac:chgData name="Logan Simon" userId="3d4a680a-5f31-4320-b213-6ff3ce023948" providerId="ADAL" clId="{215D5C89-387D-425C-B66A-BF95BE6F8632}" dt="2024-02-06T15:28:40.720" v="5993"/>
          <ac:picMkLst>
            <pc:docMk/>
            <pc:sldMk cId="1537964098" sldId="693"/>
            <ac:picMk id="6" creationId="{3C221D29-37CB-6A02-02A6-7B480546CF1D}"/>
          </ac:picMkLst>
        </pc:picChg>
        <pc:picChg chg="add mod">
          <ac:chgData name="Logan Simon" userId="3d4a680a-5f31-4320-b213-6ff3ce023948" providerId="ADAL" clId="{215D5C89-387D-425C-B66A-BF95BE6F8632}" dt="2024-02-08T20:51:46.082" v="9949" actId="14100"/>
          <ac:picMkLst>
            <pc:docMk/>
            <pc:sldMk cId="1537964098" sldId="693"/>
            <ac:picMk id="16" creationId="{3166CE31-4200-E305-7B31-8DBC105FE82D}"/>
          </ac:picMkLst>
        </pc:picChg>
      </pc:sldChg>
      <pc:sldChg chg="addSp modSp add del mod replId">
        <pc:chgData name="Logan Simon" userId="3d4a680a-5f31-4320-b213-6ff3ce023948" providerId="ADAL" clId="{215D5C89-387D-425C-B66A-BF95BE6F8632}" dt="2024-02-06T16:44:18.565" v="7211" actId="2696"/>
        <pc:sldMkLst>
          <pc:docMk/>
          <pc:sldMk cId="2551367405" sldId="694"/>
        </pc:sldMkLst>
        <pc:spChg chg="mod">
          <ac:chgData name="Logan Simon" userId="3d4a680a-5f31-4320-b213-6ff3ce023948" providerId="ADAL" clId="{215D5C89-387D-425C-B66A-BF95BE6F8632}" dt="2024-02-06T15:28:59.087" v="5997" actId="20577"/>
          <ac:spMkLst>
            <pc:docMk/>
            <pc:sldMk cId="2551367405" sldId="694"/>
            <ac:spMk id="4" creationId="{F60EC5D5-09A2-E078-A06C-821380D39FB8}"/>
          </ac:spMkLst>
        </pc:spChg>
        <pc:spChg chg="mod">
          <ac:chgData name="Logan Simon" userId="3d4a680a-5f31-4320-b213-6ff3ce023948" providerId="ADAL" clId="{215D5C89-387D-425C-B66A-BF95BE6F8632}" dt="2024-02-06T15:30:03.851" v="6063" actId="27636"/>
          <ac:spMkLst>
            <pc:docMk/>
            <pc:sldMk cId="2551367405" sldId="694"/>
            <ac:spMk id="6" creationId="{0A3AEF78-799F-C0F2-1B57-0C25681A65B7}"/>
          </ac:spMkLst>
        </pc:spChg>
        <pc:spChg chg="mod">
          <ac:chgData name="Logan Simon" userId="3d4a680a-5f31-4320-b213-6ff3ce023948" providerId="ADAL" clId="{215D5C89-387D-425C-B66A-BF95BE6F8632}" dt="2024-02-06T15:28:54.362" v="5996"/>
          <ac:spMkLst>
            <pc:docMk/>
            <pc:sldMk cId="2551367405" sldId="694"/>
            <ac:spMk id="8" creationId="{E3DEF359-516F-4DA4-E8A7-E40C41B6C978}"/>
          </ac:spMkLst>
        </pc:spChg>
        <pc:spChg chg="mod">
          <ac:chgData name="Logan Simon" userId="3d4a680a-5f31-4320-b213-6ff3ce023948" providerId="ADAL" clId="{215D5C89-387D-425C-B66A-BF95BE6F8632}" dt="2024-02-06T15:29:59.518" v="6060" actId="1076"/>
          <ac:spMkLst>
            <pc:docMk/>
            <pc:sldMk cId="2551367405" sldId="694"/>
            <ac:spMk id="10" creationId="{E39F9B94-011E-B5C9-432D-09E267429C3A}"/>
          </ac:spMkLst>
        </pc:spChg>
        <pc:grpChg chg="add mod">
          <ac:chgData name="Logan Simon" userId="3d4a680a-5f31-4320-b213-6ff3ce023948" providerId="ADAL" clId="{215D5C89-387D-425C-B66A-BF95BE6F8632}" dt="2024-02-06T15:28:54.362" v="5996"/>
          <ac:grpSpMkLst>
            <pc:docMk/>
            <pc:sldMk cId="2551367405" sldId="694"/>
            <ac:grpSpMk id="2" creationId="{3C6E57CA-13C2-2944-EDE8-34DA6DFA3253}"/>
          </ac:grpSpMkLst>
        </pc:grpChg>
        <pc:picChg chg="add mod modCrop">
          <ac:chgData name="Logan Simon" userId="3d4a680a-5f31-4320-b213-6ff3ce023948" providerId="ADAL" clId="{215D5C89-387D-425C-B66A-BF95BE6F8632}" dt="2024-02-06T15:30:19.363" v="6066" actId="1076"/>
          <ac:picMkLst>
            <pc:docMk/>
            <pc:sldMk cId="2551367405" sldId="694"/>
            <ac:picMk id="3" creationId="{8080AD9C-2207-1AF3-CFCC-0446940680AF}"/>
          </ac:picMkLst>
        </pc:picChg>
        <pc:picChg chg="add mod">
          <ac:chgData name="Logan Simon" userId="3d4a680a-5f31-4320-b213-6ff3ce023948" providerId="ADAL" clId="{215D5C89-387D-425C-B66A-BF95BE6F8632}" dt="2024-02-06T15:30:19.363" v="6066" actId="1076"/>
          <ac:picMkLst>
            <pc:docMk/>
            <pc:sldMk cId="2551367405" sldId="694"/>
            <ac:picMk id="5" creationId="{FE211A32-6D43-15FB-DCAF-E381CF68022F}"/>
          </ac:picMkLst>
        </pc:picChg>
        <pc:picChg chg="mod">
          <ac:chgData name="Logan Simon" userId="3d4a680a-5f31-4320-b213-6ff3ce023948" providerId="ADAL" clId="{215D5C89-387D-425C-B66A-BF95BE6F8632}" dt="2024-02-06T15:28:54.362" v="5996"/>
          <ac:picMkLst>
            <pc:docMk/>
            <pc:sldMk cId="2551367405" sldId="694"/>
            <ac:picMk id="7" creationId="{0D0B34BB-5547-DCA4-4996-A7BC84AE3491}"/>
          </ac:picMkLst>
        </pc:picChg>
      </pc:sldChg>
      <pc:sldChg chg="addSp delSp modSp add mod modAnim">
        <pc:chgData name="Logan Simon" userId="3d4a680a-5f31-4320-b213-6ff3ce023948" providerId="ADAL" clId="{215D5C89-387D-425C-B66A-BF95BE6F8632}" dt="2024-02-08T21:05:22.150" v="10098"/>
        <pc:sldMkLst>
          <pc:docMk/>
          <pc:sldMk cId="2549253147" sldId="695"/>
        </pc:sldMkLst>
        <pc:spChg chg="del">
          <ac:chgData name="Logan Simon" userId="3d4a680a-5f31-4320-b213-6ff3ce023948" providerId="ADAL" clId="{215D5C89-387D-425C-B66A-BF95BE6F8632}" dt="2023-10-03T13:42:00.882" v="1551" actId="478"/>
          <ac:spMkLst>
            <pc:docMk/>
            <pc:sldMk cId="2549253147" sldId="695"/>
            <ac:spMk id="6" creationId="{0A3AEF78-799F-C0F2-1B57-0C25681A65B7}"/>
          </ac:spMkLst>
        </pc:spChg>
        <pc:spChg chg="mod">
          <ac:chgData name="Logan Simon" userId="3d4a680a-5f31-4320-b213-6ff3ce023948" providerId="ADAL" clId="{215D5C89-387D-425C-B66A-BF95BE6F8632}" dt="2024-02-08T16:00:19.240" v="7577" actId="20577"/>
          <ac:spMkLst>
            <pc:docMk/>
            <pc:sldMk cId="2549253147" sldId="695"/>
            <ac:spMk id="6" creationId="{1383CC27-F38C-9CDC-BD52-75DF39DF5942}"/>
          </ac:spMkLst>
        </pc:spChg>
        <pc:spChg chg="mod">
          <ac:chgData name="Logan Simon" userId="3d4a680a-5f31-4320-b213-6ff3ce023948" providerId="ADAL" clId="{215D5C89-387D-425C-B66A-BF95BE6F8632}" dt="2024-02-06T15:30:25.542" v="6067"/>
          <ac:spMkLst>
            <pc:docMk/>
            <pc:sldMk cId="2549253147" sldId="695"/>
            <ac:spMk id="8" creationId="{EF71D294-D063-09B9-E373-6F9FA8C286F3}"/>
          </ac:spMkLst>
        </pc:spChg>
        <pc:spChg chg="mod">
          <ac:chgData name="Logan Simon" userId="3d4a680a-5f31-4320-b213-6ff3ce023948" providerId="ADAL" clId="{215D5C89-387D-425C-B66A-BF95BE6F8632}" dt="2024-02-08T16:24:55.670" v="9147" actId="20577"/>
          <ac:spMkLst>
            <pc:docMk/>
            <pc:sldMk cId="2549253147" sldId="695"/>
            <ac:spMk id="10" creationId="{E39F9B94-011E-B5C9-432D-09E267429C3A}"/>
          </ac:spMkLst>
        </pc:spChg>
        <pc:spChg chg="add mod">
          <ac:chgData name="Logan Simon" userId="3d4a680a-5f31-4320-b213-6ff3ce023948" providerId="ADAL" clId="{215D5C89-387D-425C-B66A-BF95BE6F8632}" dt="2024-02-06T16:51:19.076" v="7326" actId="1076"/>
          <ac:spMkLst>
            <pc:docMk/>
            <pc:sldMk cId="2549253147" sldId="695"/>
            <ac:spMk id="13" creationId="{027583A1-083E-5F0F-BD68-3CF7ABC9AB51}"/>
          </ac:spMkLst>
        </pc:spChg>
        <pc:spChg chg="add mod">
          <ac:chgData name="Logan Simon" userId="3d4a680a-5f31-4320-b213-6ff3ce023948" providerId="ADAL" clId="{215D5C89-387D-425C-B66A-BF95BE6F8632}" dt="2024-02-06T16:51:14.774" v="7324" actId="1076"/>
          <ac:spMkLst>
            <pc:docMk/>
            <pc:sldMk cId="2549253147" sldId="695"/>
            <ac:spMk id="14" creationId="{6D51546A-7BDB-4B2A-3C3D-50AEBBA0807D}"/>
          </ac:spMkLst>
        </pc:spChg>
        <pc:grpChg chg="add mod">
          <ac:chgData name="Logan Simon" userId="3d4a680a-5f31-4320-b213-6ff3ce023948" providerId="ADAL" clId="{215D5C89-387D-425C-B66A-BF95BE6F8632}" dt="2024-02-06T15:30:25.542" v="6067"/>
          <ac:grpSpMkLst>
            <pc:docMk/>
            <pc:sldMk cId="2549253147" sldId="695"/>
            <ac:grpSpMk id="5" creationId="{9572CA7C-4F30-0892-D6F3-6C2FF7FA0082}"/>
          </ac:grpSpMkLst>
        </pc:grpChg>
        <pc:graphicFrameChg chg="add del mod">
          <ac:chgData name="Logan Simon" userId="3d4a680a-5f31-4320-b213-6ff3ce023948" providerId="ADAL" clId="{215D5C89-387D-425C-B66A-BF95BE6F8632}" dt="2024-02-06T15:36:54.132" v="6072" actId="478"/>
          <ac:graphicFrameMkLst>
            <pc:docMk/>
            <pc:sldMk cId="2549253147" sldId="695"/>
            <ac:graphicFrameMk id="2" creationId="{924AD938-D681-B498-7F61-CB40374A4995}"/>
          </ac:graphicFrameMkLst>
        </pc:graphicFrameChg>
        <pc:graphicFrameChg chg="add del mod">
          <ac:chgData name="Logan Simon" userId="3d4a680a-5f31-4320-b213-6ff3ce023948" providerId="ADAL" clId="{215D5C89-387D-425C-B66A-BF95BE6F8632}" dt="2024-02-06T15:36:54.132" v="6072" actId="478"/>
          <ac:graphicFrameMkLst>
            <pc:docMk/>
            <pc:sldMk cId="2549253147" sldId="695"/>
            <ac:graphicFrameMk id="3" creationId="{1DDAFD1B-D086-325F-D9A1-A30784EC2DAA}"/>
          </ac:graphicFrameMkLst>
        </pc:graphicFrameChg>
        <pc:graphicFrameChg chg="add del mod">
          <ac:chgData name="Logan Simon" userId="3d4a680a-5f31-4320-b213-6ff3ce023948" providerId="ADAL" clId="{215D5C89-387D-425C-B66A-BF95BE6F8632}" dt="2024-02-06T15:36:54.132" v="6072" actId="478"/>
          <ac:graphicFrameMkLst>
            <pc:docMk/>
            <pc:sldMk cId="2549253147" sldId="695"/>
            <ac:graphicFrameMk id="4" creationId="{C139355D-475B-1EB0-8DD6-AA3B71885182}"/>
          </ac:graphicFrameMkLst>
        </pc:graphicFrameChg>
        <pc:graphicFrameChg chg="add mod">
          <ac:chgData name="Logan Simon" userId="3d4a680a-5f31-4320-b213-6ff3ce023948" providerId="ADAL" clId="{215D5C89-387D-425C-B66A-BF95BE6F8632}" dt="2024-02-06T15:43:25.728" v="6154"/>
          <ac:graphicFrameMkLst>
            <pc:docMk/>
            <pc:sldMk cId="2549253147" sldId="695"/>
            <ac:graphicFrameMk id="9" creationId="{924AD938-D681-B498-7F61-CB40374A4995}"/>
          </ac:graphicFrameMkLst>
        </pc:graphicFrameChg>
        <pc:graphicFrameChg chg="add del mod">
          <ac:chgData name="Logan Simon" userId="3d4a680a-5f31-4320-b213-6ff3ce023948" providerId="ADAL" clId="{215D5C89-387D-425C-B66A-BF95BE6F8632}" dt="2024-02-06T15:43:02.994" v="6149" actId="478"/>
          <ac:graphicFrameMkLst>
            <pc:docMk/>
            <pc:sldMk cId="2549253147" sldId="695"/>
            <ac:graphicFrameMk id="11" creationId="{1DDAFD1B-D086-325F-D9A1-A30784EC2DAA}"/>
          </ac:graphicFrameMkLst>
        </pc:graphicFrameChg>
        <pc:graphicFrameChg chg="add mod">
          <ac:chgData name="Logan Simon" userId="3d4a680a-5f31-4320-b213-6ff3ce023948" providerId="ADAL" clId="{215D5C89-387D-425C-B66A-BF95BE6F8632}" dt="2024-02-06T15:43:41.249" v="6157"/>
          <ac:graphicFrameMkLst>
            <pc:docMk/>
            <pc:sldMk cId="2549253147" sldId="695"/>
            <ac:graphicFrameMk id="12" creationId="{C139355D-475B-1EB0-8DD6-AA3B71885182}"/>
          </ac:graphicFrameMkLst>
        </pc:graphicFrameChg>
        <pc:picChg chg="mod">
          <ac:chgData name="Logan Simon" userId="3d4a680a-5f31-4320-b213-6ff3ce023948" providerId="ADAL" clId="{215D5C89-387D-425C-B66A-BF95BE6F8632}" dt="2024-02-06T15:30:25.542" v="6067"/>
          <ac:picMkLst>
            <pc:docMk/>
            <pc:sldMk cId="2549253147" sldId="695"/>
            <ac:picMk id="7" creationId="{5A369818-B168-18B9-95EF-9E7EAE7FE43C}"/>
          </ac:picMkLst>
        </pc:picChg>
      </pc:sldChg>
      <pc:sldChg chg="addSp delSp modSp add mod replId">
        <pc:chgData name="Logan Simon" userId="3d4a680a-5f31-4320-b213-6ff3ce023948" providerId="ADAL" clId="{215D5C89-387D-425C-B66A-BF95BE6F8632}" dt="2024-02-08T16:26:04.589" v="9242" actId="115"/>
        <pc:sldMkLst>
          <pc:docMk/>
          <pc:sldMk cId="9826846" sldId="696"/>
        </pc:sldMkLst>
        <pc:spChg chg="mod">
          <ac:chgData name="Logan Simon" userId="3d4a680a-5f31-4320-b213-6ff3ce023948" providerId="ADAL" clId="{215D5C89-387D-425C-B66A-BF95BE6F8632}" dt="2024-02-08T16:00:26.659" v="7583" actId="20577"/>
          <ac:spMkLst>
            <pc:docMk/>
            <pc:sldMk cId="9826846" sldId="696"/>
            <ac:spMk id="4" creationId="{AA7009DF-1D22-545B-2D02-DC452324095E}"/>
          </ac:spMkLst>
        </pc:spChg>
        <pc:spChg chg="del">
          <ac:chgData name="Logan Simon" userId="3d4a680a-5f31-4320-b213-6ff3ce023948" providerId="ADAL" clId="{215D5C89-387D-425C-B66A-BF95BE6F8632}" dt="2024-02-06T15:44:57.383" v="6175" actId="478"/>
          <ac:spMkLst>
            <pc:docMk/>
            <pc:sldMk cId="9826846" sldId="696"/>
            <ac:spMk id="6" creationId="{0A3AEF78-799F-C0F2-1B57-0C25681A65B7}"/>
          </ac:spMkLst>
        </pc:spChg>
        <pc:spChg chg="mod">
          <ac:chgData name="Logan Simon" userId="3d4a680a-5f31-4320-b213-6ff3ce023948" providerId="ADAL" clId="{215D5C89-387D-425C-B66A-BF95BE6F8632}" dt="2024-02-06T15:30:35.815" v="6068"/>
          <ac:spMkLst>
            <pc:docMk/>
            <pc:sldMk cId="9826846" sldId="696"/>
            <ac:spMk id="7" creationId="{C1C3F8CF-E681-7829-0C98-87E77A8E1CB5}"/>
          </ac:spMkLst>
        </pc:spChg>
        <pc:spChg chg="del">
          <ac:chgData name="Logan Simon" userId="3d4a680a-5f31-4320-b213-6ff3ce023948" providerId="ADAL" clId="{215D5C89-387D-425C-B66A-BF95BE6F8632}" dt="2024-02-06T15:44:59.930" v="6176" actId="478"/>
          <ac:spMkLst>
            <pc:docMk/>
            <pc:sldMk cId="9826846" sldId="696"/>
            <ac:spMk id="10" creationId="{E39F9B94-011E-B5C9-432D-09E267429C3A}"/>
          </ac:spMkLst>
        </pc:spChg>
        <pc:spChg chg="add mod">
          <ac:chgData name="Logan Simon" userId="3d4a680a-5f31-4320-b213-6ff3ce023948" providerId="ADAL" clId="{215D5C89-387D-425C-B66A-BF95BE6F8632}" dt="2024-02-06T15:50:24.007" v="6323" actId="1076"/>
          <ac:spMkLst>
            <pc:docMk/>
            <pc:sldMk cId="9826846" sldId="696"/>
            <ac:spMk id="15" creationId="{AABFC213-B0B4-0FB1-5FFD-5B1FAA8547AA}"/>
          </ac:spMkLst>
        </pc:spChg>
        <pc:spChg chg="add mod">
          <ac:chgData name="Logan Simon" userId="3d4a680a-5f31-4320-b213-6ff3ce023948" providerId="ADAL" clId="{215D5C89-387D-425C-B66A-BF95BE6F8632}" dt="2024-02-06T15:50:17.407" v="6321" actId="1076"/>
          <ac:spMkLst>
            <pc:docMk/>
            <pc:sldMk cId="9826846" sldId="696"/>
            <ac:spMk id="16" creationId="{1B1276AB-F3BC-A2A2-EECC-0F62818102C0}"/>
          </ac:spMkLst>
        </pc:spChg>
        <pc:spChg chg="add mod">
          <ac:chgData name="Logan Simon" userId="3d4a680a-5f31-4320-b213-6ff3ce023948" providerId="ADAL" clId="{215D5C89-387D-425C-B66A-BF95BE6F8632}" dt="2024-02-08T16:26:04.589" v="9242" actId="115"/>
          <ac:spMkLst>
            <pc:docMk/>
            <pc:sldMk cId="9826846" sldId="696"/>
            <ac:spMk id="17" creationId="{E7825404-0CAC-85A8-4F14-12D59CC32D3A}"/>
          </ac:spMkLst>
        </pc:spChg>
        <pc:grpChg chg="add mod">
          <ac:chgData name="Logan Simon" userId="3d4a680a-5f31-4320-b213-6ff3ce023948" providerId="ADAL" clId="{215D5C89-387D-425C-B66A-BF95BE6F8632}" dt="2024-02-06T15:48:41.515" v="6229" actId="170"/>
          <ac:grpSpMkLst>
            <pc:docMk/>
            <pc:sldMk cId="9826846" sldId="696"/>
            <ac:grpSpMk id="2" creationId="{A2CE0587-5D09-2D34-4B3F-150E119B9540}"/>
          </ac:grpSpMkLst>
        </pc:grpChg>
        <pc:picChg chg="add del mod">
          <ac:chgData name="Logan Simon" userId="3d4a680a-5f31-4320-b213-6ff3ce023948" providerId="ADAL" clId="{215D5C89-387D-425C-B66A-BF95BE6F8632}" dt="2024-02-06T15:44:54.155" v="6174" actId="478"/>
          <ac:picMkLst>
            <pc:docMk/>
            <pc:sldMk cId="9826846" sldId="696"/>
            <ac:picMk id="3" creationId="{AFB92ED2-5C45-724C-C002-14F5B5634207}"/>
          </ac:picMkLst>
        </pc:picChg>
        <pc:picChg chg="mod">
          <ac:chgData name="Logan Simon" userId="3d4a680a-5f31-4320-b213-6ff3ce023948" providerId="ADAL" clId="{215D5C89-387D-425C-B66A-BF95BE6F8632}" dt="2024-02-06T15:30:35.815" v="6068"/>
          <ac:picMkLst>
            <pc:docMk/>
            <pc:sldMk cId="9826846" sldId="696"/>
            <ac:picMk id="5" creationId="{7451057A-22D5-03B4-E5D0-453AE6FBCC59}"/>
          </ac:picMkLst>
        </pc:picChg>
        <pc:picChg chg="add mod modCrop">
          <ac:chgData name="Logan Simon" userId="3d4a680a-5f31-4320-b213-6ff3ce023948" providerId="ADAL" clId="{215D5C89-387D-425C-B66A-BF95BE6F8632}" dt="2024-02-06T15:48:37.934" v="6226" actId="732"/>
          <ac:picMkLst>
            <pc:docMk/>
            <pc:sldMk cId="9826846" sldId="696"/>
            <ac:picMk id="9" creationId="{39F86E51-B902-22FC-9387-7326859B195C}"/>
          </ac:picMkLst>
        </pc:picChg>
        <pc:picChg chg="add mod modCrop">
          <ac:chgData name="Logan Simon" userId="3d4a680a-5f31-4320-b213-6ff3ce023948" providerId="ADAL" clId="{215D5C89-387D-425C-B66A-BF95BE6F8632}" dt="2024-02-06T15:48:28.013" v="6223" actId="732"/>
          <ac:picMkLst>
            <pc:docMk/>
            <pc:sldMk cId="9826846" sldId="696"/>
            <ac:picMk id="12" creationId="{8D85CAB6-778B-44FF-EE05-0DC60873A4D6}"/>
          </ac:picMkLst>
        </pc:picChg>
        <pc:picChg chg="add mod modCrop">
          <ac:chgData name="Logan Simon" userId="3d4a680a-5f31-4320-b213-6ff3ce023948" providerId="ADAL" clId="{215D5C89-387D-425C-B66A-BF95BE6F8632}" dt="2024-02-06T15:47:25.774" v="6211" actId="14100"/>
          <ac:picMkLst>
            <pc:docMk/>
            <pc:sldMk cId="9826846" sldId="696"/>
            <ac:picMk id="14" creationId="{B9B8D246-F041-2D31-06DA-DB26C74C36E6}"/>
          </ac:picMkLst>
        </pc:picChg>
      </pc:sldChg>
      <pc:sldChg chg="addSp delSp modSp add mod">
        <pc:chgData name="Logan Simon" userId="3d4a680a-5f31-4320-b213-6ff3ce023948" providerId="ADAL" clId="{215D5C89-387D-425C-B66A-BF95BE6F8632}" dt="2024-02-08T16:26:23.979" v="9269" actId="20577"/>
        <pc:sldMkLst>
          <pc:docMk/>
          <pc:sldMk cId="292711066" sldId="697"/>
        </pc:sldMkLst>
        <pc:spChg chg="add del mod">
          <ac:chgData name="Logan Simon" userId="3d4a680a-5f31-4320-b213-6ff3ce023948" providerId="ADAL" clId="{215D5C89-387D-425C-B66A-BF95BE6F8632}" dt="2024-02-06T15:51:10.872" v="6327"/>
          <ac:spMkLst>
            <pc:docMk/>
            <pc:sldMk cId="292711066" sldId="697"/>
            <ac:spMk id="3" creationId="{C2FDDBBD-591D-1775-B536-497FF34818C2}"/>
          </ac:spMkLst>
        </pc:spChg>
        <pc:spChg chg="mod">
          <ac:chgData name="Logan Simon" userId="3d4a680a-5f31-4320-b213-6ff3ce023948" providerId="ADAL" clId="{215D5C89-387D-425C-B66A-BF95BE6F8632}" dt="2024-02-08T16:00:30.342" v="7585" actId="20577"/>
          <ac:spMkLst>
            <pc:docMk/>
            <pc:sldMk cId="292711066" sldId="697"/>
            <ac:spMk id="5" creationId="{AD2F72F7-D46B-7902-1110-1541874DD0E0}"/>
          </ac:spMkLst>
        </pc:spChg>
        <pc:spChg chg="del">
          <ac:chgData name="Logan Simon" userId="3d4a680a-5f31-4320-b213-6ff3ce023948" providerId="ADAL" clId="{215D5C89-387D-425C-B66A-BF95BE6F8632}" dt="2023-10-03T13:56:48.589" v="1628" actId="478"/>
          <ac:spMkLst>
            <pc:docMk/>
            <pc:sldMk cId="292711066" sldId="697"/>
            <ac:spMk id="6" creationId="{0A3AEF78-799F-C0F2-1B57-0C25681A65B7}"/>
          </ac:spMkLst>
        </pc:spChg>
        <pc:spChg chg="mod">
          <ac:chgData name="Logan Simon" userId="3d4a680a-5f31-4320-b213-6ff3ce023948" providerId="ADAL" clId="{215D5C89-387D-425C-B66A-BF95BE6F8632}" dt="2024-02-06T15:51:14.836" v="6328"/>
          <ac:spMkLst>
            <pc:docMk/>
            <pc:sldMk cId="292711066" sldId="697"/>
            <ac:spMk id="7" creationId="{AEDA9763-6F3D-4A13-FC91-713775A964B6}"/>
          </ac:spMkLst>
        </pc:spChg>
        <pc:spChg chg="mod">
          <ac:chgData name="Logan Simon" userId="3d4a680a-5f31-4320-b213-6ff3ce023948" providerId="ADAL" clId="{215D5C89-387D-425C-B66A-BF95BE6F8632}" dt="2024-02-08T16:26:23.979" v="9269" actId="20577"/>
          <ac:spMkLst>
            <pc:docMk/>
            <pc:sldMk cId="292711066" sldId="697"/>
            <ac:spMk id="10" creationId="{E39F9B94-011E-B5C9-432D-09E267429C3A}"/>
          </ac:spMkLst>
        </pc:spChg>
        <pc:grpChg chg="add mod">
          <ac:chgData name="Logan Simon" userId="3d4a680a-5f31-4320-b213-6ff3ce023948" providerId="ADAL" clId="{215D5C89-387D-425C-B66A-BF95BE6F8632}" dt="2024-02-06T15:51:14.836" v="6328"/>
          <ac:grpSpMkLst>
            <pc:docMk/>
            <pc:sldMk cId="292711066" sldId="697"/>
            <ac:grpSpMk id="4" creationId="{7CEA2630-2D2B-347C-9ADA-7BC89EAC220F}"/>
          </ac:grpSpMkLst>
        </pc:grpChg>
        <pc:graphicFrameChg chg="add del mod modGraphic">
          <ac:chgData name="Logan Simon" userId="3d4a680a-5f31-4320-b213-6ff3ce023948" providerId="ADAL" clId="{215D5C89-387D-425C-B66A-BF95BE6F8632}" dt="2024-02-06T15:53:02.920" v="6397" actId="478"/>
          <ac:graphicFrameMkLst>
            <pc:docMk/>
            <pc:sldMk cId="292711066" sldId="697"/>
            <ac:graphicFrameMk id="2" creationId="{A61C8FB0-9B85-C528-EFE7-C09407F8EC5B}"/>
          </ac:graphicFrameMkLst>
        </pc:graphicFrameChg>
        <pc:graphicFrameChg chg="add mod modGraphic">
          <ac:chgData name="Logan Simon" userId="3d4a680a-5f31-4320-b213-6ff3ce023948" providerId="ADAL" clId="{215D5C89-387D-425C-B66A-BF95BE6F8632}" dt="2024-02-06T16:01:03.890" v="6553" actId="1076"/>
          <ac:graphicFrameMkLst>
            <pc:docMk/>
            <pc:sldMk cId="292711066" sldId="697"/>
            <ac:graphicFrameMk id="8" creationId="{7CCCE199-AEC1-FC67-F8FB-A1A19DA02887}"/>
          </ac:graphicFrameMkLst>
        </pc:graphicFrameChg>
        <pc:picChg chg="mod">
          <ac:chgData name="Logan Simon" userId="3d4a680a-5f31-4320-b213-6ff3ce023948" providerId="ADAL" clId="{215D5C89-387D-425C-B66A-BF95BE6F8632}" dt="2024-02-06T15:51:14.836" v="6328"/>
          <ac:picMkLst>
            <pc:docMk/>
            <pc:sldMk cId="292711066" sldId="697"/>
            <ac:picMk id="6" creationId="{A4F0759E-99EE-BFCC-C01F-6F64512A430A}"/>
          </ac:picMkLst>
        </pc:picChg>
      </pc:sldChg>
      <pc:sldChg chg="addSp delSp modSp add mod ord replId modAnim">
        <pc:chgData name="Logan Simon" userId="3d4a680a-5f31-4320-b213-6ff3ce023948" providerId="ADAL" clId="{215D5C89-387D-425C-B66A-BF95BE6F8632}" dt="2024-02-08T16:29:58.196" v="9659" actId="20577"/>
        <pc:sldMkLst>
          <pc:docMk/>
          <pc:sldMk cId="651286926" sldId="698"/>
        </pc:sldMkLst>
        <pc:spChg chg="add del mod">
          <ac:chgData name="Logan Simon" userId="3d4a680a-5f31-4320-b213-6ff3ce023948" providerId="ADAL" clId="{215D5C89-387D-425C-B66A-BF95BE6F8632}" dt="2024-02-08T16:29:58.196" v="9659" actId="20577"/>
          <ac:spMkLst>
            <pc:docMk/>
            <pc:sldMk cId="651286926" sldId="698"/>
            <ac:spMk id="4" creationId="{44643449-86B1-3048-3CD9-006545976C31}"/>
          </ac:spMkLst>
        </pc:spChg>
        <pc:spChg chg="del">
          <ac:chgData name="Logan Simon" userId="3d4a680a-5f31-4320-b213-6ff3ce023948" providerId="ADAL" clId="{215D5C89-387D-425C-B66A-BF95BE6F8632}" dt="2023-10-03T14:21:14.768" v="1994" actId="478"/>
          <ac:spMkLst>
            <pc:docMk/>
            <pc:sldMk cId="651286926" sldId="698"/>
            <ac:spMk id="6" creationId="{0A3AEF78-799F-C0F2-1B57-0C25681A65B7}"/>
          </ac:spMkLst>
        </pc:spChg>
        <pc:spChg chg="mod">
          <ac:chgData name="Logan Simon" userId="3d4a680a-5f31-4320-b213-6ff3ce023948" providerId="ADAL" clId="{215D5C89-387D-425C-B66A-BF95BE6F8632}" dt="2024-02-08T16:00:45.850" v="7593" actId="20577"/>
          <ac:spMkLst>
            <pc:docMk/>
            <pc:sldMk cId="651286926" sldId="698"/>
            <ac:spMk id="6" creationId="{E7E87F40-3E87-3DD2-CA7E-516F3495AF9A}"/>
          </ac:spMkLst>
        </pc:spChg>
        <pc:spChg chg="mod">
          <ac:chgData name="Logan Simon" userId="3d4a680a-5f31-4320-b213-6ff3ce023948" providerId="ADAL" clId="{215D5C89-387D-425C-B66A-BF95BE6F8632}" dt="2024-02-06T16:03:33.181" v="6577"/>
          <ac:spMkLst>
            <pc:docMk/>
            <pc:sldMk cId="651286926" sldId="698"/>
            <ac:spMk id="8" creationId="{30119F33-2DD6-C109-28CC-04E77A71D8D3}"/>
          </ac:spMkLst>
        </pc:spChg>
        <pc:spChg chg="del mod">
          <ac:chgData name="Logan Simon" userId="3d4a680a-5f31-4320-b213-6ff3ce023948" providerId="ADAL" clId="{215D5C89-387D-425C-B66A-BF95BE6F8632}" dt="2024-02-06T16:03:19.262" v="6574" actId="478"/>
          <ac:spMkLst>
            <pc:docMk/>
            <pc:sldMk cId="651286926" sldId="698"/>
            <ac:spMk id="10" creationId="{E39F9B94-011E-B5C9-432D-09E267429C3A}"/>
          </ac:spMkLst>
        </pc:spChg>
        <pc:grpChg chg="add mod">
          <ac:chgData name="Logan Simon" userId="3d4a680a-5f31-4320-b213-6ff3ce023948" providerId="ADAL" clId="{215D5C89-387D-425C-B66A-BF95BE6F8632}" dt="2024-02-06T16:03:33.181" v="6577"/>
          <ac:grpSpMkLst>
            <pc:docMk/>
            <pc:sldMk cId="651286926" sldId="698"/>
            <ac:grpSpMk id="5" creationId="{0B33B271-FC0F-9D41-3AF4-2137150C293A}"/>
          </ac:grpSpMkLst>
        </pc:grpChg>
        <pc:graphicFrameChg chg="add mod">
          <ac:chgData name="Logan Simon" userId="3d4a680a-5f31-4320-b213-6ff3ce023948" providerId="ADAL" clId="{215D5C89-387D-425C-B66A-BF95BE6F8632}" dt="2024-02-06T16:47:56.874" v="7295" actId="14100"/>
          <ac:graphicFrameMkLst>
            <pc:docMk/>
            <pc:sldMk cId="651286926" sldId="698"/>
            <ac:graphicFrameMk id="9" creationId="{54092334-5421-BF8E-AF43-98CEB82E38DD}"/>
          </ac:graphicFrameMkLst>
        </pc:graphicFrameChg>
        <pc:picChg chg="add del mod modCrop">
          <ac:chgData name="Logan Simon" userId="3d4a680a-5f31-4320-b213-6ff3ce023948" providerId="ADAL" clId="{215D5C89-387D-425C-B66A-BF95BE6F8632}" dt="2024-02-06T16:03:16.496" v="6573" actId="478"/>
          <ac:picMkLst>
            <pc:docMk/>
            <pc:sldMk cId="651286926" sldId="698"/>
            <ac:picMk id="3" creationId="{119502C2-0427-B81E-6384-4A4DF288BA6D}"/>
          </ac:picMkLst>
        </pc:picChg>
        <pc:picChg chg="mod">
          <ac:chgData name="Logan Simon" userId="3d4a680a-5f31-4320-b213-6ff3ce023948" providerId="ADAL" clId="{215D5C89-387D-425C-B66A-BF95BE6F8632}" dt="2024-02-06T16:03:33.181" v="6577"/>
          <ac:picMkLst>
            <pc:docMk/>
            <pc:sldMk cId="651286926" sldId="698"/>
            <ac:picMk id="7" creationId="{76C36313-C30D-05B7-0A37-9FF26A0D44A4}"/>
          </ac:picMkLst>
        </pc:picChg>
        <pc:picChg chg="add del">
          <ac:chgData name="Logan Simon" userId="3d4a680a-5f31-4320-b213-6ff3ce023948" providerId="ADAL" clId="{215D5C89-387D-425C-B66A-BF95BE6F8632}" dt="2023-10-03T14:53:55.369" v="2166" actId="478"/>
          <ac:picMkLst>
            <pc:docMk/>
            <pc:sldMk cId="651286926" sldId="698"/>
            <ac:picMk id="2050" creationId="{F1B4DC78-629A-2AB2-61C4-A4E8E8ED1CD8}"/>
          </ac:picMkLst>
        </pc:picChg>
        <pc:cxnChg chg="add mod">
          <ac:chgData name="Logan Simon" userId="3d4a680a-5f31-4320-b213-6ff3ce023948" providerId="ADAL" clId="{215D5C89-387D-425C-B66A-BF95BE6F8632}" dt="2024-02-06T16:54:05.461" v="7370" actId="14100"/>
          <ac:cxnSpMkLst>
            <pc:docMk/>
            <pc:sldMk cId="651286926" sldId="698"/>
            <ac:cxnSpMk id="11" creationId="{479DEAF5-20BB-77F8-0ECB-7A45053EA6CD}"/>
          </ac:cxnSpMkLst>
        </pc:cxnChg>
      </pc:sldChg>
      <pc:sldChg chg="addSp delSp modSp add del mod">
        <pc:chgData name="Logan Simon" userId="3d4a680a-5f31-4320-b213-6ff3ce023948" providerId="ADAL" clId="{215D5C89-387D-425C-B66A-BF95BE6F8632}" dt="2024-02-05T21:52:16.602" v="3099" actId="2696"/>
        <pc:sldMkLst>
          <pc:docMk/>
          <pc:sldMk cId="3101429308" sldId="699"/>
        </pc:sldMkLst>
        <pc:spChg chg="add del mod">
          <ac:chgData name="Logan Simon" userId="3d4a680a-5f31-4320-b213-6ff3ce023948" providerId="ADAL" clId="{215D5C89-387D-425C-B66A-BF95BE6F8632}" dt="2023-10-03T14:56:27.348" v="2183" actId="478"/>
          <ac:spMkLst>
            <pc:docMk/>
            <pc:sldMk cId="3101429308" sldId="699"/>
            <ac:spMk id="4" creationId="{ABC00287-A243-1B01-AD73-B530057BAC79}"/>
          </ac:spMkLst>
        </pc:spChg>
        <pc:spChg chg="del">
          <ac:chgData name="Logan Simon" userId="3d4a680a-5f31-4320-b213-6ff3ce023948" providerId="ADAL" clId="{215D5C89-387D-425C-B66A-BF95BE6F8632}" dt="2023-10-03T14:56:25.978" v="2182" actId="478"/>
          <ac:spMkLst>
            <pc:docMk/>
            <pc:sldMk cId="3101429308" sldId="699"/>
            <ac:spMk id="10" creationId="{E39F9B94-011E-B5C9-432D-09E267429C3A}"/>
          </ac:spMkLst>
        </pc:spChg>
        <pc:picChg chg="del">
          <ac:chgData name="Logan Simon" userId="3d4a680a-5f31-4320-b213-6ff3ce023948" providerId="ADAL" clId="{215D5C89-387D-425C-B66A-BF95BE6F8632}" dt="2023-10-03T14:56:23.213" v="2181" actId="478"/>
          <ac:picMkLst>
            <pc:docMk/>
            <pc:sldMk cId="3101429308" sldId="699"/>
            <ac:picMk id="3" creationId="{119502C2-0427-B81E-6384-4A4DF288BA6D}"/>
          </ac:picMkLst>
        </pc:picChg>
        <pc:picChg chg="add del mod">
          <ac:chgData name="Logan Simon" userId="3d4a680a-5f31-4320-b213-6ff3ce023948" providerId="ADAL" clId="{215D5C89-387D-425C-B66A-BF95BE6F8632}" dt="2024-02-05T21:51:53.028" v="3088" actId="21"/>
          <ac:picMkLst>
            <pc:docMk/>
            <pc:sldMk cId="3101429308" sldId="699"/>
            <ac:picMk id="5" creationId="{5979C59C-E2A5-A7D8-DA61-A5BD3FC48EB5}"/>
          </ac:picMkLst>
        </pc:picChg>
        <pc:picChg chg="add del mod">
          <ac:chgData name="Logan Simon" userId="3d4a680a-5f31-4320-b213-6ff3ce023948" providerId="ADAL" clId="{215D5C89-387D-425C-B66A-BF95BE6F8632}" dt="2024-02-05T21:51:53.028" v="3088" actId="21"/>
          <ac:picMkLst>
            <pc:docMk/>
            <pc:sldMk cId="3101429308" sldId="699"/>
            <ac:picMk id="3074" creationId="{2D8019E5-48D1-EEF8-F638-90442AC787D2}"/>
          </ac:picMkLst>
        </pc:picChg>
        <pc:picChg chg="add del mod">
          <ac:chgData name="Logan Simon" userId="3d4a680a-5f31-4320-b213-6ff3ce023948" providerId="ADAL" clId="{215D5C89-387D-425C-B66A-BF95BE6F8632}" dt="2024-02-05T21:51:53.028" v="3088" actId="21"/>
          <ac:picMkLst>
            <pc:docMk/>
            <pc:sldMk cId="3101429308" sldId="699"/>
            <ac:picMk id="3076" creationId="{81DD864D-D166-E9C2-8830-7465FB74CF54}"/>
          </ac:picMkLst>
        </pc:picChg>
        <pc:picChg chg="add del mod">
          <ac:chgData name="Logan Simon" userId="3d4a680a-5f31-4320-b213-6ff3ce023948" providerId="ADAL" clId="{215D5C89-387D-425C-B66A-BF95BE6F8632}" dt="2024-02-05T21:51:53.028" v="3088" actId="21"/>
          <ac:picMkLst>
            <pc:docMk/>
            <pc:sldMk cId="3101429308" sldId="699"/>
            <ac:picMk id="3078" creationId="{E68BAD84-0EF4-4B98-0DA2-5BFC0C44B95F}"/>
          </ac:picMkLst>
        </pc:picChg>
      </pc:sldChg>
      <pc:sldChg chg="addSp delSp modSp add mod setBg">
        <pc:chgData name="Logan Simon" userId="3d4a680a-5f31-4320-b213-6ff3ce023948" providerId="ADAL" clId="{215D5C89-387D-425C-B66A-BF95BE6F8632}" dt="2024-02-06T16:23:51.213" v="7009" actId="1076"/>
        <pc:sldMkLst>
          <pc:docMk/>
          <pc:sldMk cId="2731572507" sldId="700"/>
        </pc:sldMkLst>
        <pc:spChg chg="mod ord">
          <ac:chgData name="Logan Simon" userId="3d4a680a-5f31-4320-b213-6ff3ce023948" providerId="ADAL" clId="{215D5C89-387D-425C-B66A-BF95BE6F8632}" dt="2024-02-06T16:23:21.450" v="7004" actId="1076"/>
          <ac:spMkLst>
            <pc:docMk/>
            <pc:sldMk cId="2731572507" sldId="700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6:23:28.770" v="7006" actId="1076"/>
          <ac:spMkLst>
            <pc:docMk/>
            <pc:sldMk cId="2731572507" sldId="700"/>
            <ac:spMk id="3" creationId="{00000000-0000-0000-0000-000000000000}"/>
          </ac:spMkLst>
        </pc:spChg>
        <pc:spChg chg="add del">
          <ac:chgData name="Logan Simon" userId="3d4a680a-5f31-4320-b213-6ff3ce023948" providerId="ADAL" clId="{215D5C89-387D-425C-B66A-BF95BE6F8632}" dt="2024-02-05T15:47:27.939" v="2478" actId="22"/>
          <ac:spMkLst>
            <pc:docMk/>
            <pc:sldMk cId="2731572507" sldId="700"/>
            <ac:spMk id="5" creationId="{19E2B244-D60E-0515-E01B-A886415060CB}"/>
          </ac:spMkLst>
        </pc:spChg>
        <pc:spChg chg="add mod ord">
          <ac:chgData name="Logan Simon" userId="3d4a680a-5f31-4320-b213-6ff3ce023948" providerId="ADAL" clId="{215D5C89-387D-425C-B66A-BF95BE6F8632}" dt="2024-02-05T23:34:14.251" v="4283" actId="14100"/>
          <ac:spMkLst>
            <pc:docMk/>
            <pc:sldMk cId="2731572507" sldId="700"/>
            <ac:spMk id="8" creationId="{FE619C4A-D26D-A2B7-F389-59BE12BA27A9}"/>
          </ac:spMkLst>
        </pc:spChg>
        <pc:picChg chg="del mod modCrop">
          <ac:chgData name="Logan Simon" userId="3d4a680a-5f31-4320-b213-6ff3ce023948" providerId="ADAL" clId="{215D5C89-387D-425C-B66A-BF95BE6F8632}" dt="2024-02-05T15:44:02.056" v="2476" actId="478"/>
          <ac:picMkLst>
            <pc:docMk/>
            <pc:sldMk cId="2731572507" sldId="700"/>
            <ac:picMk id="6" creationId="{0A6253DF-7240-ED85-01BB-F8673320A956}"/>
          </ac:picMkLst>
        </pc:picChg>
        <pc:picChg chg="del">
          <ac:chgData name="Logan Simon" userId="3d4a680a-5f31-4320-b213-6ff3ce023948" providerId="ADAL" clId="{215D5C89-387D-425C-B66A-BF95BE6F8632}" dt="2024-02-05T15:42:51.183" v="2465" actId="478"/>
          <ac:picMkLst>
            <pc:docMk/>
            <pc:sldMk cId="2731572507" sldId="700"/>
            <ac:picMk id="7" creationId="{89C7C3DB-D413-510B-E628-B6FFAF1D188A}"/>
          </ac:picMkLst>
        </pc:picChg>
        <pc:picChg chg="add mod">
          <ac:chgData name="Logan Simon" userId="3d4a680a-5f31-4320-b213-6ff3ce023948" providerId="ADAL" clId="{215D5C89-387D-425C-B66A-BF95BE6F8632}" dt="2024-02-06T16:23:51.213" v="7009" actId="1076"/>
          <ac:picMkLst>
            <pc:docMk/>
            <pc:sldMk cId="2731572507" sldId="700"/>
            <ac:picMk id="9" creationId="{4FD85C33-3951-7DB3-F0B7-5CFA9C54A6DD}"/>
          </ac:picMkLst>
        </pc:picChg>
        <pc:picChg chg="add del mod">
          <ac:chgData name="Logan Simon" userId="3d4a680a-5f31-4320-b213-6ff3ce023948" providerId="ADAL" clId="{215D5C89-387D-425C-B66A-BF95BE6F8632}" dt="2024-02-05T16:32:16.882" v="2708" actId="478"/>
          <ac:picMkLst>
            <pc:docMk/>
            <pc:sldMk cId="2731572507" sldId="700"/>
            <ac:picMk id="10" creationId="{886AA860-E341-6A70-2486-969CF74080E2}"/>
          </ac:picMkLst>
        </pc:picChg>
        <pc:picChg chg="add mod">
          <ac:chgData name="Logan Simon" userId="3d4a680a-5f31-4320-b213-6ff3ce023948" providerId="ADAL" clId="{215D5C89-387D-425C-B66A-BF95BE6F8632}" dt="2024-02-06T16:23:26.231" v="7005" actId="1076"/>
          <ac:picMkLst>
            <pc:docMk/>
            <pc:sldMk cId="2731572507" sldId="700"/>
            <ac:picMk id="12" creationId="{7E84F86D-E0AA-6443-3F1C-4CB50325F8D6}"/>
          </ac:picMkLst>
        </pc:picChg>
        <pc:picChg chg="del">
          <ac:chgData name="Logan Simon" userId="3d4a680a-5f31-4320-b213-6ff3ce023948" providerId="ADAL" clId="{215D5C89-387D-425C-B66A-BF95BE6F8632}" dt="2024-02-05T15:42:52.713" v="2466" actId="478"/>
          <ac:picMkLst>
            <pc:docMk/>
            <pc:sldMk cId="2731572507" sldId="700"/>
            <ac:picMk id="14" creationId="{31614521-0857-B97A-1515-FA7D1255950E}"/>
          </ac:picMkLst>
        </pc:picChg>
        <pc:picChg chg="add mod">
          <ac:chgData name="Logan Simon" userId="3d4a680a-5f31-4320-b213-6ff3ce023948" providerId="ADAL" clId="{215D5C89-387D-425C-B66A-BF95BE6F8632}" dt="2024-02-06T16:23:48.106" v="7008" actId="170"/>
          <ac:picMkLst>
            <pc:docMk/>
            <pc:sldMk cId="2731572507" sldId="700"/>
            <ac:picMk id="1026" creationId="{7AF38BC4-C9C3-7004-CCD6-9BB9ABFC6996}"/>
          </ac:picMkLst>
        </pc:picChg>
      </pc:sldChg>
      <pc:sldChg chg="addSp modSp add del mod">
        <pc:chgData name="Logan Simon" userId="3d4a680a-5f31-4320-b213-6ff3ce023948" providerId="ADAL" clId="{215D5C89-387D-425C-B66A-BF95BE6F8632}" dt="2024-02-08T16:18:39.344" v="8795" actId="404"/>
        <pc:sldMkLst>
          <pc:docMk/>
          <pc:sldMk cId="2921381049" sldId="719"/>
        </pc:sldMkLst>
        <pc:spChg chg="mod">
          <ac:chgData name="Logan Simon" userId="3d4a680a-5f31-4320-b213-6ff3ce023948" providerId="ADAL" clId="{215D5C89-387D-425C-B66A-BF95BE6F8632}" dt="2024-02-08T16:18:39.344" v="8795" actId="404"/>
          <ac:spMkLst>
            <pc:docMk/>
            <pc:sldMk cId="2921381049" sldId="719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5:59:29.787" v="7553" actId="20577"/>
          <ac:spMkLst>
            <pc:docMk/>
            <pc:sldMk cId="2921381049" sldId="719"/>
            <ac:spMk id="4" creationId="{B904E8A9-2DBF-1F0C-EEBB-D606AEC911C8}"/>
          </ac:spMkLst>
        </pc:spChg>
        <pc:spChg chg="mod">
          <ac:chgData name="Logan Simon" userId="3d4a680a-5f31-4320-b213-6ff3ce023948" providerId="ADAL" clId="{215D5C89-387D-425C-B66A-BF95BE6F8632}" dt="2024-02-06T15:10:24.359" v="5650" actId="1076"/>
          <ac:spMkLst>
            <pc:docMk/>
            <pc:sldMk cId="2921381049" sldId="719"/>
            <ac:spMk id="5" creationId="{D81C0225-8F6A-48B1-A597-B68363B059A5}"/>
          </ac:spMkLst>
        </pc:spChg>
        <pc:spChg chg="mod">
          <ac:chgData name="Logan Simon" userId="3d4a680a-5f31-4320-b213-6ff3ce023948" providerId="ADAL" clId="{215D5C89-387D-425C-B66A-BF95BE6F8632}" dt="2024-02-06T15:08:12.231" v="5570"/>
          <ac:spMkLst>
            <pc:docMk/>
            <pc:sldMk cId="2921381049" sldId="719"/>
            <ac:spMk id="8" creationId="{990A60BE-CDAE-5788-D2CD-7473D2D54A8F}"/>
          </ac:spMkLst>
        </pc:spChg>
        <pc:grpChg chg="add mod">
          <ac:chgData name="Logan Simon" userId="3d4a680a-5f31-4320-b213-6ff3ce023948" providerId="ADAL" clId="{215D5C89-387D-425C-B66A-BF95BE6F8632}" dt="2024-02-06T15:08:12.231" v="5570"/>
          <ac:grpSpMkLst>
            <pc:docMk/>
            <pc:sldMk cId="2921381049" sldId="719"/>
            <ac:grpSpMk id="3" creationId="{2F2DBBE7-8AF3-C170-828F-40F05C1613BA}"/>
          </ac:grpSpMkLst>
        </pc:grpChg>
        <pc:picChg chg="mod">
          <ac:chgData name="Logan Simon" userId="3d4a680a-5f31-4320-b213-6ff3ce023948" providerId="ADAL" clId="{215D5C89-387D-425C-B66A-BF95BE6F8632}" dt="2024-02-06T15:08:12.231" v="5570"/>
          <ac:picMkLst>
            <pc:docMk/>
            <pc:sldMk cId="2921381049" sldId="719"/>
            <ac:picMk id="6" creationId="{4FA9F5C0-FB5F-358C-F0B6-E606F9B0BF71}"/>
          </ac:picMkLst>
        </pc:picChg>
        <pc:picChg chg="mod ord">
          <ac:chgData name="Logan Simon" userId="3d4a680a-5f31-4320-b213-6ff3ce023948" providerId="ADAL" clId="{215D5C89-387D-425C-B66A-BF95BE6F8632}" dt="2024-02-06T15:10:20.880" v="5649" actId="14100"/>
          <ac:picMkLst>
            <pc:docMk/>
            <pc:sldMk cId="2921381049" sldId="719"/>
            <ac:picMk id="7" creationId="{2DEA6691-7AA6-EBCC-7289-77CF13DD293D}"/>
          </ac:picMkLst>
        </pc:picChg>
      </pc:sldChg>
      <pc:sldChg chg="addSp delSp modSp add del mod ord">
        <pc:chgData name="Logan Simon" userId="3d4a680a-5f31-4320-b213-6ff3ce023948" providerId="ADAL" clId="{215D5C89-387D-425C-B66A-BF95BE6F8632}" dt="2024-02-08T15:59:07.416" v="7541" actId="20577"/>
        <pc:sldMkLst>
          <pc:docMk/>
          <pc:sldMk cId="3630485147" sldId="721"/>
        </pc:sldMkLst>
        <pc:spChg chg="mod">
          <ac:chgData name="Logan Simon" userId="3d4a680a-5f31-4320-b213-6ff3ce023948" providerId="ADAL" clId="{215D5C89-387D-425C-B66A-BF95BE6F8632}" dt="2024-02-05T23:52:54.906" v="4664" actId="207"/>
          <ac:spMkLst>
            <pc:docMk/>
            <pc:sldMk cId="3630485147" sldId="721"/>
            <ac:spMk id="2" creationId="{00000000-0000-0000-0000-000000000000}"/>
          </ac:spMkLst>
        </pc:spChg>
        <pc:spChg chg="del mod">
          <ac:chgData name="Logan Simon" userId="3d4a680a-5f31-4320-b213-6ff3ce023948" providerId="ADAL" clId="{215D5C89-387D-425C-B66A-BF95BE6F8632}" dt="2024-02-05T22:36:13.787" v="4259" actId="478"/>
          <ac:spMkLst>
            <pc:docMk/>
            <pc:sldMk cId="3630485147" sldId="721"/>
            <ac:spMk id="5" creationId="{E12ECCFF-375E-7A70-F690-B9578C3DFBB2}"/>
          </ac:spMkLst>
        </pc:spChg>
        <pc:spChg chg="del">
          <ac:chgData name="Logan Simon" userId="3d4a680a-5f31-4320-b213-6ff3ce023948" providerId="ADAL" clId="{215D5C89-387D-425C-B66A-BF95BE6F8632}" dt="2024-02-05T22:36:20.510" v="4260" actId="478"/>
          <ac:spMkLst>
            <pc:docMk/>
            <pc:sldMk cId="3630485147" sldId="721"/>
            <ac:spMk id="10" creationId="{3E27971E-54F1-4D12-109C-203E10FEEB7B}"/>
          </ac:spMkLst>
        </pc:spChg>
        <pc:spChg chg="mod">
          <ac:chgData name="Logan Simon" userId="3d4a680a-5f31-4320-b213-6ff3ce023948" providerId="ADAL" clId="{215D5C89-387D-425C-B66A-BF95BE6F8632}" dt="2024-02-08T15:59:07.416" v="7541" actId="20577"/>
          <ac:spMkLst>
            <pc:docMk/>
            <pc:sldMk cId="3630485147" sldId="721"/>
            <ac:spMk id="13" creationId="{BD805A2D-5B49-CD90-F453-E7C046AA488D}"/>
          </ac:spMkLst>
        </pc:spChg>
        <pc:spChg chg="del mod">
          <ac:chgData name="Logan Simon" userId="3d4a680a-5f31-4320-b213-6ff3ce023948" providerId="ADAL" clId="{215D5C89-387D-425C-B66A-BF95BE6F8632}" dt="2024-02-05T22:34:44.788" v="4224" actId="478"/>
          <ac:spMkLst>
            <pc:docMk/>
            <pc:sldMk cId="3630485147" sldId="721"/>
            <ac:spMk id="14" creationId="{54D3B3D4-53F3-4486-A9D2-96F85975E66C}"/>
          </ac:spMkLst>
        </pc:spChg>
        <pc:spChg chg="mod">
          <ac:chgData name="Logan Simon" userId="3d4a680a-5f31-4320-b213-6ff3ce023948" providerId="ADAL" clId="{215D5C89-387D-425C-B66A-BF95BE6F8632}" dt="2024-02-06T14:27:16.238" v="4979"/>
          <ac:spMkLst>
            <pc:docMk/>
            <pc:sldMk cId="3630485147" sldId="721"/>
            <ac:spMk id="16" creationId="{BC1E8219-2BF1-34AD-F969-EC27A67F8BA0}"/>
          </ac:spMkLst>
        </pc:spChg>
        <pc:grpChg chg="add mod">
          <ac:chgData name="Logan Simon" userId="3d4a680a-5f31-4320-b213-6ff3ce023948" providerId="ADAL" clId="{215D5C89-387D-425C-B66A-BF95BE6F8632}" dt="2024-02-06T14:27:16.238" v="4979"/>
          <ac:grpSpMkLst>
            <pc:docMk/>
            <pc:sldMk cId="3630485147" sldId="721"/>
            <ac:grpSpMk id="12" creationId="{DE9AC982-14C7-EAEE-DF82-C3C6CD9D7EB7}"/>
          </ac:grpSpMkLst>
        </pc:grpChg>
        <pc:picChg chg="del mod ord modCrop">
          <ac:chgData name="Logan Simon" userId="3d4a680a-5f31-4320-b213-6ff3ce023948" providerId="ADAL" clId="{215D5C89-387D-425C-B66A-BF95BE6F8632}" dt="2024-02-05T23:31:47.963" v="4261" actId="478"/>
          <ac:picMkLst>
            <pc:docMk/>
            <pc:sldMk cId="3630485147" sldId="721"/>
            <ac:picMk id="3" creationId="{F66E674C-7DE9-08B8-196E-68C890C99628}"/>
          </ac:picMkLst>
        </pc:picChg>
        <pc:picChg chg="add del mod ord modCrop">
          <ac:chgData name="Logan Simon" userId="3d4a680a-5f31-4320-b213-6ff3ce023948" providerId="ADAL" clId="{215D5C89-387D-425C-B66A-BF95BE6F8632}" dt="2024-02-05T23:33:24.972" v="4274" actId="478"/>
          <ac:picMkLst>
            <pc:docMk/>
            <pc:sldMk cId="3630485147" sldId="721"/>
            <ac:picMk id="6" creationId="{44FF5964-F78A-4912-00F6-9403BC5DB9A2}"/>
          </ac:picMkLst>
        </pc:picChg>
        <pc:picChg chg="del">
          <ac:chgData name="Logan Simon" userId="3d4a680a-5f31-4320-b213-6ff3ce023948" providerId="ADAL" clId="{215D5C89-387D-425C-B66A-BF95BE6F8632}" dt="2024-02-05T22:34:39.528" v="4221" actId="478"/>
          <ac:picMkLst>
            <pc:docMk/>
            <pc:sldMk cId="3630485147" sldId="721"/>
            <ac:picMk id="8" creationId="{00000000-0000-0000-0000-000000000000}"/>
          </ac:picMkLst>
        </pc:picChg>
        <pc:picChg chg="del">
          <ac:chgData name="Logan Simon" userId="3d4a680a-5f31-4320-b213-6ff3ce023948" providerId="ADAL" clId="{215D5C89-387D-425C-B66A-BF95BE6F8632}" dt="2024-02-05T22:34:41.287" v="4222" actId="478"/>
          <ac:picMkLst>
            <pc:docMk/>
            <pc:sldMk cId="3630485147" sldId="721"/>
            <ac:picMk id="9" creationId="{1AECD7AC-6D92-4484-94C9-7DD23123DCE5}"/>
          </ac:picMkLst>
        </pc:picChg>
        <pc:picChg chg="add mod ord">
          <ac:chgData name="Logan Simon" userId="3d4a680a-5f31-4320-b213-6ff3ce023948" providerId="ADAL" clId="{215D5C89-387D-425C-B66A-BF95BE6F8632}" dt="2024-02-05T23:33:39.207" v="4278" actId="171"/>
          <ac:picMkLst>
            <pc:docMk/>
            <pc:sldMk cId="3630485147" sldId="721"/>
            <ac:picMk id="11" creationId="{C73A34A1-FC72-2020-521F-D13FD1A4CD94}"/>
          </ac:picMkLst>
        </pc:picChg>
        <pc:picChg chg="mod">
          <ac:chgData name="Logan Simon" userId="3d4a680a-5f31-4320-b213-6ff3ce023948" providerId="ADAL" clId="{215D5C89-387D-425C-B66A-BF95BE6F8632}" dt="2024-02-06T14:27:16.238" v="4979"/>
          <ac:picMkLst>
            <pc:docMk/>
            <pc:sldMk cId="3630485147" sldId="721"/>
            <ac:picMk id="15" creationId="{1D2B7D73-AC3E-B9E6-A5B5-9A194C762E4C}"/>
          </ac:picMkLst>
        </pc:picChg>
      </pc:sldChg>
      <pc:sldChg chg="addSp modSp add del mod">
        <pc:chgData name="Logan Simon" userId="3d4a680a-5f31-4320-b213-6ff3ce023948" providerId="ADAL" clId="{215D5C89-387D-425C-B66A-BF95BE6F8632}" dt="2024-02-08T15:59:03.996" v="7539" actId="20577"/>
        <pc:sldMkLst>
          <pc:docMk/>
          <pc:sldMk cId="2838680633" sldId="729"/>
        </pc:sldMkLst>
        <pc:spChg chg="mod">
          <ac:chgData name="Logan Simon" userId="3d4a680a-5f31-4320-b213-6ff3ce023948" providerId="ADAL" clId="{215D5C89-387D-425C-B66A-BF95BE6F8632}" dt="2024-02-06T14:26:19.181" v="4970" actId="14100"/>
          <ac:spMkLst>
            <pc:docMk/>
            <pc:sldMk cId="2838680633" sldId="729"/>
            <ac:spMk id="4" creationId="{5C96C16C-0DF7-4914-8258-118E9F58A5E6}"/>
          </ac:spMkLst>
        </pc:spChg>
        <pc:spChg chg="mod">
          <ac:chgData name="Logan Simon" userId="3d4a680a-5f31-4320-b213-6ff3ce023948" providerId="ADAL" clId="{215D5C89-387D-425C-B66A-BF95BE6F8632}" dt="2024-02-08T15:59:03.996" v="7539" actId="20577"/>
          <ac:spMkLst>
            <pc:docMk/>
            <pc:sldMk cId="2838680633" sldId="729"/>
            <ac:spMk id="6" creationId="{9FC1CF79-4711-DE8C-66C9-78C491BA4A68}"/>
          </ac:spMkLst>
        </pc:spChg>
        <pc:spChg chg="mod">
          <ac:chgData name="Logan Simon" userId="3d4a680a-5f31-4320-b213-6ff3ce023948" providerId="ADAL" clId="{215D5C89-387D-425C-B66A-BF95BE6F8632}" dt="2024-02-06T14:25:10.322" v="4961"/>
          <ac:spMkLst>
            <pc:docMk/>
            <pc:sldMk cId="2838680633" sldId="729"/>
            <ac:spMk id="9" creationId="{D630A7AD-D2AC-929F-EEFB-847D62116329}"/>
          </ac:spMkLst>
        </pc:spChg>
        <pc:spChg chg="mod">
          <ac:chgData name="Logan Simon" userId="3d4a680a-5f31-4320-b213-6ff3ce023948" providerId="ADAL" clId="{215D5C89-387D-425C-B66A-BF95BE6F8632}" dt="2024-02-06T14:27:00.196" v="4976" actId="1076"/>
          <ac:spMkLst>
            <pc:docMk/>
            <pc:sldMk cId="2838680633" sldId="729"/>
            <ac:spMk id="16" creationId="{ED7D00A9-4CBD-5D81-0805-95474CEF2A8B}"/>
          </ac:spMkLst>
        </pc:spChg>
        <pc:grpChg chg="add mod">
          <ac:chgData name="Logan Simon" userId="3d4a680a-5f31-4320-b213-6ff3ce023948" providerId="ADAL" clId="{215D5C89-387D-425C-B66A-BF95BE6F8632}" dt="2024-02-06T14:25:10.322" v="4961"/>
          <ac:grpSpMkLst>
            <pc:docMk/>
            <pc:sldMk cId="2838680633" sldId="729"/>
            <ac:grpSpMk id="3" creationId="{547B0056-D83F-A8F4-8766-1BE3F6846108}"/>
          </ac:grpSpMkLst>
        </pc:grpChg>
        <pc:grpChg chg="mod ord">
          <ac:chgData name="Logan Simon" userId="3d4a680a-5f31-4320-b213-6ff3ce023948" providerId="ADAL" clId="{215D5C89-387D-425C-B66A-BF95BE6F8632}" dt="2024-02-06T14:27:00.196" v="4976" actId="1076"/>
          <ac:grpSpMkLst>
            <pc:docMk/>
            <pc:sldMk cId="2838680633" sldId="729"/>
            <ac:grpSpMk id="118" creationId="{9AFC6291-9197-41E9-AD1A-8B1901816D49}"/>
          </ac:grpSpMkLst>
        </pc:grpChg>
        <pc:picChg chg="mod">
          <ac:chgData name="Logan Simon" userId="3d4a680a-5f31-4320-b213-6ff3ce023948" providerId="ADAL" clId="{215D5C89-387D-425C-B66A-BF95BE6F8632}" dt="2024-02-06T14:25:10.322" v="4961"/>
          <ac:picMkLst>
            <pc:docMk/>
            <pc:sldMk cId="2838680633" sldId="729"/>
            <ac:picMk id="8" creationId="{C81D62A3-14D3-1BED-8950-8A0E12398954}"/>
          </ac:picMkLst>
        </pc:picChg>
        <pc:picChg chg="mod">
          <ac:chgData name="Logan Simon" userId="3d4a680a-5f31-4320-b213-6ff3ce023948" providerId="ADAL" clId="{215D5C89-387D-425C-B66A-BF95BE6F8632}" dt="2024-02-06T14:49:44.985" v="5149" actId="1076"/>
          <ac:picMkLst>
            <pc:docMk/>
            <pc:sldMk cId="2838680633" sldId="729"/>
            <ac:picMk id="15" creationId="{2A9DF9A6-06F0-93DB-8288-5CB0738B7AB4}"/>
          </ac:picMkLst>
        </pc:picChg>
        <pc:picChg chg="mod modCrop">
          <ac:chgData name="Logan Simon" userId="3d4a680a-5f31-4320-b213-6ff3ce023948" providerId="ADAL" clId="{215D5C89-387D-425C-B66A-BF95BE6F8632}" dt="2024-02-06T14:27:00.196" v="4976" actId="1076"/>
          <ac:picMkLst>
            <pc:docMk/>
            <pc:sldMk cId="2838680633" sldId="729"/>
            <ac:picMk id="105" creationId="{A70B5C26-69C5-4FF9-A33C-0C9CE4E72FCD}"/>
          </ac:picMkLst>
        </pc:picChg>
      </pc:sldChg>
      <pc:sldChg chg="addSp modSp add del mod ord modAnim">
        <pc:chgData name="Logan Simon" userId="3d4a680a-5f31-4320-b213-6ff3ce023948" providerId="ADAL" clId="{215D5C89-387D-425C-B66A-BF95BE6F8632}" dt="2024-02-06T16:43:00.559" v="7191" actId="47"/>
        <pc:sldMkLst>
          <pc:docMk/>
          <pc:sldMk cId="2934734377" sldId="762"/>
        </pc:sldMkLst>
        <pc:spChg chg="mod">
          <ac:chgData name="Logan Simon" userId="3d4a680a-5f31-4320-b213-6ff3ce023948" providerId="ADAL" clId="{215D5C89-387D-425C-B66A-BF95BE6F8632}" dt="2024-02-06T15:19:37.857" v="5834" actId="1076"/>
          <ac:spMkLst>
            <pc:docMk/>
            <pc:sldMk cId="2934734377" sldId="762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6:36:41.619" v="7102" actId="20577"/>
          <ac:spMkLst>
            <pc:docMk/>
            <pc:sldMk cId="2934734377" sldId="762"/>
            <ac:spMk id="3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5:19:30.305" v="5833" actId="20577"/>
          <ac:spMkLst>
            <pc:docMk/>
            <pc:sldMk cId="2934734377" sldId="762"/>
            <ac:spMk id="5" creationId="{7B2499DA-4173-383C-5C0D-21A9D0E75391}"/>
          </ac:spMkLst>
        </pc:spChg>
        <pc:spChg chg="mod">
          <ac:chgData name="Logan Simon" userId="3d4a680a-5f31-4320-b213-6ff3ce023948" providerId="ADAL" clId="{215D5C89-387D-425C-B66A-BF95BE6F8632}" dt="2024-02-06T15:19:25.169" v="5832"/>
          <ac:spMkLst>
            <pc:docMk/>
            <pc:sldMk cId="2934734377" sldId="762"/>
            <ac:spMk id="7" creationId="{B0466D6E-E020-6C7E-514D-59AD69CCA4CB}"/>
          </ac:spMkLst>
        </pc:spChg>
        <pc:grpChg chg="add mod">
          <ac:chgData name="Logan Simon" userId="3d4a680a-5f31-4320-b213-6ff3ce023948" providerId="ADAL" clId="{215D5C89-387D-425C-B66A-BF95BE6F8632}" dt="2024-02-06T15:19:25.169" v="5832"/>
          <ac:grpSpMkLst>
            <pc:docMk/>
            <pc:sldMk cId="2934734377" sldId="762"/>
            <ac:grpSpMk id="4" creationId="{4B728FB6-7643-7442-6734-081C25837E0C}"/>
          </ac:grpSpMkLst>
        </pc:grpChg>
        <pc:picChg chg="mod">
          <ac:chgData name="Logan Simon" userId="3d4a680a-5f31-4320-b213-6ff3ce023948" providerId="ADAL" clId="{215D5C89-387D-425C-B66A-BF95BE6F8632}" dt="2024-02-06T15:19:25.169" v="5832"/>
          <ac:picMkLst>
            <pc:docMk/>
            <pc:sldMk cId="2934734377" sldId="762"/>
            <ac:picMk id="6" creationId="{6AD9AAF9-EC6C-7399-67EB-759FECE4A01E}"/>
          </ac:picMkLst>
        </pc:picChg>
      </pc:sldChg>
      <pc:sldChg chg="addSp delSp modSp add del mod ord modAnim">
        <pc:chgData name="Logan Simon" userId="3d4a680a-5f31-4320-b213-6ff3ce023948" providerId="ADAL" clId="{215D5C89-387D-425C-B66A-BF95BE6F8632}" dt="2024-02-13T21:40:11.055" v="10126" actId="403"/>
        <pc:sldMkLst>
          <pc:docMk/>
          <pc:sldMk cId="1011054875" sldId="764"/>
        </pc:sldMkLst>
        <pc:spChg chg="mod">
          <ac:chgData name="Logan Simon" userId="3d4a680a-5f31-4320-b213-6ff3ce023948" providerId="ADAL" clId="{215D5C89-387D-425C-B66A-BF95BE6F8632}" dt="2024-02-08T16:30:12.341" v="9694" actId="20577"/>
          <ac:spMkLst>
            <pc:docMk/>
            <pc:sldMk cId="1011054875" sldId="764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13T21:40:11.055" v="10126" actId="403"/>
          <ac:spMkLst>
            <pc:docMk/>
            <pc:sldMk cId="1011054875" sldId="764"/>
            <ac:spMk id="3" creationId="{00000000-0000-0000-0000-000000000000}"/>
          </ac:spMkLst>
        </pc:spChg>
        <pc:spChg chg="add del">
          <ac:chgData name="Logan Simon" userId="3d4a680a-5f31-4320-b213-6ff3ce023948" providerId="ADAL" clId="{215D5C89-387D-425C-B66A-BF95BE6F8632}" dt="2024-02-06T15:21:59.312" v="5883" actId="22"/>
          <ac:spMkLst>
            <pc:docMk/>
            <pc:sldMk cId="1011054875" sldId="764"/>
            <ac:spMk id="5" creationId="{7FBBF77C-BF06-5EA8-1ADD-77A7884DFC4A}"/>
          </ac:spMkLst>
        </pc:spChg>
        <pc:spChg chg="mod">
          <ac:chgData name="Logan Simon" userId="3d4a680a-5f31-4320-b213-6ff3ce023948" providerId="ADAL" clId="{215D5C89-387D-425C-B66A-BF95BE6F8632}" dt="2024-02-08T15:59:56.025" v="7569" actId="20577"/>
          <ac:spMkLst>
            <pc:docMk/>
            <pc:sldMk cId="1011054875" sldId="764"/>
            <ac:spMk id="7" creationId="{07A038B6-6515-5086-6F90-A32270C6801D}"/>
          </ac:spMkLst>
        </pc:spChg>
        <pc:spChg chg="mod">
          <ac:chgData name="Logan Simon" userId="3d4a680a-5f31-4320-b213-6ff3ce023948" providerId="ADAL" clId="{215D5C89-387D-425C-B66A-BF95BE6F8632}" dt="2024-02-06T15:22:05.171" v="5884"/>
          <ac:spMkLst>
            <pc:docMk/>
            <pc:sldMk cId="1011054875" sldId="764"/>
            <ac:spMk id="9" creationId="{4E04A507-56AC-ADCC-6595-E80DA5E56B47}"/>
          </ac:spMkLst>
        </pc:spChg>
        <pc:grpChg chg="add mod">
          <ac:chgData name="Logan Simon" userId="3d4a680a-5f31-4320-b213-6ff3ce023948" providerId="ADAL" clId="{215D5C89-387D-425C-B66A-BF95BE6F8632}" dt="2024-02-06T15:22:05.171" v="5884"/>
          <ac:grpSpMkLst>
            <pc:docMk/>
            <pc:sldMk cId="1011054875" sldId="764"/>
            <ac:grpSpMk id="6" creationId="{18F2BE06-7552-EC6B-DBD1-A1A873E1D517}"/>
          </ac:grpSpMkLst>
        </pc:grpChg>
        <pc:picChg chg="mod">
          <ac:chgData name="Logan Simon" userId="3d4a680a-5f31-4320-b213-6ff3ce023948" providerId="ADAL" clId="{215D5C89-387D-425C-B66A-BF95BE6F8632}" dt="2024-02-06T15:22:05.171" v="5884"/>
          <ac:picMkLst>
            <pc:docMk/>
            <pc:sldMk cId="1011054875" sldId="764"/>
            <ac:picMk id="8" creationId="{47389923-00BF-D4BE-C606-28682F5C4F3A}"/>
          </ac:picMkLst>
        </pc:picChg>
      </pc:sldChg>
      <pc:sldChg chg="del">
        <pc:chgData name="Logan Simon" userId="3d4a680a-5f31-4320-b213-6ff3ce023948" providerId="ADAL" clId="{215D5C89-387D-425C-B66A-BF95BE6F8632}" dt="2023-10-02T21:20:34.577" v="650" actId="47"/>
        <pc:sldMkLst>
          <pc:docMk/>
          <pc:sldMk cId="3466004536" sldId="768"/>
        </pc:sldMkLst>
      </pc:sldChg>
      <pc:sldChg chg="add del">
        <pc:chgData name="Logan Simon" userId="3d4a680a-5f31-4320-b213-6ff3ce023948" providerId="ADAL" clId="{215D5C89-387D-425C-B66A-BF95BE6F8632}" dt="2024-02-05T23:46:04.310" v="4612" actId="2696"/>
        <pc:sldMkLst>
          <pc:docMk/>
          <pc:sldMk cId="3983706862" sldId="772"/>
        </pc:sldMkLst>
      </pc:sldChg>
      <pc:sldChg chg="addSp modSp add del mod ord">
        <pc:chgData name="Logan Simon" userId="3d4a680a-5f31-4320-b213-6ff3ce023948" providerId="ADAL" clId="{215D5C89-387D-425C-B66A-BF95BE6F8632}" dt="2024-02-08T15:53:53.079" v="7493" actId="47"/>
        <pc:sldMkLst>
          <pc:docMk/>
          <pc:sldMk cId="1250381432" sldId="794"/>
        </pc:sldMkLst>
        <pc:spChg chg="mod">
          <ac:chgData name="Logan Simon" userId="3d4a680a-5f31-4320-b213-6ff3ce023948" providerId="ADAL" clId="{215D5C89-387D-425C-B66A-BF95BE6F8632}" dt="2024-02-06T14:15:23.282" v="4896" actId="1076"/>
          <ac:spMkLst>
            <pc:docMk/>
            <pc:sldMk cId="1250381432" sldId="794"/>
            <ac:spMk id="3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6:31:45.436" v="7043" actId="20577"/>
          <ac:spMkLst>
            <pc:docMk/>
            <pc:sldMk cId="1250381432" sldId="794"/>
            <ac:spMk id="5" creationId="{536C47AB-6F27-5A29-66BA-B2F2FF814BC7}"/>
          </ac:spMkLst>
        </pc:spChg>
        <pc:spChg chg="mod">
          <ac:chgData name="Logan Simon" userId="3d4a680a-5f31-4320-b213-6ff3ce023948" providerId="ADAL" clId="{215D5C89-387D-425C-B66A-BF95BE6F8632}" dt="2024-02-06T14:15:10.215" v="4893"/>
          <ac:spMkLst>
            <pc:docMk/>
            <pc:sldMk cId="1250381432" sldId="794"/>
            <ac:spMk id="7" creationId="{1C65D9C3-4A5D-E1A9-C5BA-A8E88A81EF18}"/>
          </ac:spMkLst>
        </pc:spChg>
        <pc:grpChg chg="add mod">
          <ac:chgData name="Logan Simon" userId="3d4a680a-5f31-4320-b213-6ff3ce023948" providerId="ADAL" clId="{215D5C89-387D-425C-B66A-BF95BE6F8632}" dt="2024-02-06T14:15:10.215" v="4893"/>
          <ac:grpSpMkLst>
            <pc:docMk/>
            <pc:sldMk cId="1250381432" sldId="794"/>
            <ac:grpSpMk id="4" creationId="{26AE1FC8-C6A3-9275-C6F1-229956C57AEC}"/>
          </ac:grpSpMkLst>
        </pc:grpChg>
        <pc:picChg chg="mod">
          <ac:chgData name="Logan Simon" userId="3d4a680a-5f31-4320-b213-6ff3ce023948" providerId="ADAL" clId="{215D5C89-387D-425C-B66A-BF95BE6F8632}" dt="2024-02-06T14:15:10.215" v="4893"/>
          <ac:picMkLst>
            <pc:docMk/>
            <pc:sldMk cId="1250381432" sldId="794"/>
            <ac:picMk id="6" creationId="{9C0044AF-D956-B0A6-5DBA-A512B1CB4286}"/>
          </ac:picMkLst>
        </pc:picChg>
        <pc:picChg chg="mod">
          <ac:chgData name="Logan Simon" userId="3d4a680a-5f31-4320-b213-6ff3ce023948" providerId="ADAL" clId="{215D5C89-387D-425C-B66A-BF95BE6F8632}" dt="2024-02-06T14:15:24.755" v="4897" actId="1076"/>
          <ac:picMkLst>
            <pc:docMk/>
            <pc:sldMk cId="1250381432" sldId="794"/>
            <ac:picMk id="8" creationId="{A9A3FC81-1971-AF37-A044-692560FD6CB1}"/>
          </ac:picMkLst>
        </pc:picChg>
        <pc:picChg chg="mod">
          <ac:chgData name="Logan Simon" userId="3d4a680a-5f31-4320-b213-6ff3ce023948" providerId="ADAL" clId="{215D5C89-387D-425C-B66A-BF95BE6F8632}" dt="2024-02-06T14:15:26.391" v="4898" actId="1076"/>
          <ac:picMkLst>
            <pc:docMk/>
            <pc:sldMk cId="1250381432" sldId="794"/>
            <ac:picMk id="9" creationId="{9E1ADDBF-15E5-3720-D1A2-588E1CC0DCC1}"/>
          </ac:picMkLst>
        </pc:picChg>
        <pc:picChg chg="mod">
          <ac:chgData name="Logan Simon" userId="3d4a680a-5f31-4320-b213-6ff3ce023948" providerId="ADAL" clId="{215D5C89-387D-425C-B66A-BF95BE6F8632}" dt="2024-02-06T14:15:28.048" v="4899" actId="1076"/>
          <ac:picMkLst>
            <pc:docMk/>
            <pc:sldMk cId="1250381432" sldId="794"/>
            <ac:picMk id="10" creationId="{3D192B2F-4201-B328-36EA-31B7889E530E}"/>
          </ac:picMkLst>
        </pc:picChg>
      </pc:sldChg>
      <pc:sldChg chg="addSp modSp add del mod ord">
        <pc:chgData name="Logan Simon" userId="3d4a680a-5f31-4320-b213-6ff3ce023948" providerId="ADAL" clId="{215D5C89-387D-425C-B66A-BF95BE6F8632}" dt="2024-02-08T16:10:12.622" v="8376" actId="1076"/>
        <pc:sldMkLst>
          <pc:docMk/>
          <pc:sldMk cId="2208576490" sldId="800"/>
        </pc:sldMkLst>
        <pc:spChg chg="mod">
          <ac:chgData name="Logan Simon" userId="3d4a680a-5f31-4320-b213-6ff3ce023948" providerId="ADAL" clId="{215D5C89-387D-425C-B66A-BF95BE6F8632}" dt="2024-02-08T16:10:00.027" v="8373" actId="1076"/>
          <ac:spMkLst>
            <pc:docMk/>
            <pc:sldMk cId="2208576490" sldId="800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4:28:37.917" v="4991" actId="20577"/>
          <ac:spMkLst>
            <pc:docMk/>
            <pc:sldMk cId="2208576490" sldId="800"/>
            <ac:spMk id="5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6:10:08.968" v="8375" actId="1076"/>
          <ac:spMkLst>
            <pc:docMk/>
            <pc:sldMk cId="2208576490" sldId="800"/>
            <ac:spMk id="6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6:10:12.622" v="8376" actId="1076"/>
          <ac:spMkLst>
            <pc:docMk/>
            <pc:sldMk cId="2208576490" sldId="800"/>
            <ac:spMk id="7" creationId="{C487D0E2-C703-7055-70C6-EFD6BFD0A5FA}"/>
          </ac:spMkLst>
        </pc:spChg>
        <pc:spChg chg="mod">
          <ac:chgData name="Logan Simon" userId="3d4a680a-5f31-4320-b213-6ff3ce023948" providerId="ADAL" clId="{215D5C89-387D-425C-B66A-BF95BE6F8632}" dt="2024-02-08T15:59:10.938" v="7543" actId="20577"/>
          <ac:spMkLst>
            <pc:docMk/>
            <pc:sldMk cId="2208576490" sldId="800"/>
            <ac:spMk id="8" creationId="{093DB782-4AF1-B78C-13A0-EB8F9B635C30}"/>
          </ac:spMkLst>
        </pc:spChg>
        <pc:spChg chg="mod">
          <ac:chgData name="Logan Simon" userId="3d4a680a-5f31-4320-b213-6ff3ce023948" providerId="ADAL" clId="{215D5C89-387D-425C-B66A-BF95BE6F8632}" dt="2024-02-06T14:27:45.899" v="4982"/>
          <ac:spMkLst>
            <pc:docMk/>
            <pc:sldMk cId="2208576490" sldId="800"/>
            <ac:spMk id="10" creationId="{A26B4B34-236C-58D5-1433-D2C54A7BB0E2}"/>
          </ac:spMkLst>
        </pc:spChg>
        <pc:grpChg chg="add mod">
          <ac:chgData name="Logan Simon" userId="3d4a680a-5f31-4320-b213-6ff3ce023948" providerId="ADAL" clId="{215D5C89-387D-425C-B66A-BF95BE6F8632}" dt="2024-02-06T14:27:45.899" v="4982"/>
          <ac:grpSpMkLst>
            <pc:docMk/>
            <pc:sldMk cId="2208576490" sldId="800"/>
            <ac:grpSpMk id="3" creationId="{2CBB9D02-13E4-2792-ACC1-93C4B3FF51AC}"/>
          </ac:grpSpMkLst>
        </pc:grpChg>
        <pc:graphicFrameChg chg="mod modGraphic">
          <ac:chgData name="Logan Simon" userId="3d4a680a-5f31-4320-b213-6ff3ce023948" providerId="ADAL" clId="{215D5C89-387D-425C-B66A-BF95BE6F8632}" dt="2024-02-08T16:09:57.044" v="8372" actId="14100"/>
          <ac:graphicFrameMkLst>
            <pc:docMk/>
            <pc:sldMk cId="2208576490" sldId="800"/>
            <ac:graphicFrameMk id="4" creationId="{00000000-0000-0000-0000-000000000000}"/>
          </ac:graphicFrameMkLst>
        </pc:graphicFrameChg>
        <pc:picChg chg="mod">
          <ac:chgData name="Logan Simon" userId="3d4a680a-5f31-4320-b213-6ff3ce023948" providerId="ADAL" clId="{215D5C89-387D-425C-B66A-BF95BE6F8632}" dt="2024-02-06T14:27:45.899" v="4982"/>
          <ac:picMkLst>
            <pc:docMk/>
            <pc:sldMk cId="2208576490" sldId="800"/>
            <ac:picMk id="9" creationId="{CF877990-304D-CBA2-7D9A-BD9A85A31921}"/>
          </ac:picMkLst>
        </pc:picChg>
      </pc:sldChg>
      <pc:sldChg chg="addSp modSp add del mod">
        <pc:chgData name="Logan Simon" userId="3d4a680a-5f31-4320-b213-6ff3ce023948" providerId="ADAL" clId="{215D5C89-387D-425C-B66A-BF95BE6F8632}" dt="2024-02-08T16:17:43.063" v="8681" actId="20577"/>
        <pc:sldMkLst>
          <pc:docMk/>
          <pc:sldMk cId="80671628" sldId="805"/>
        </pc:sldMkLst>
        <pc:spChg chg="mod">
          <ac:chgData name="Logan Simon" userId="3d4a680a-5f31-4320-b213-6ff3ce023948" providerId="ADAL" clId="{215D5C89-387D-425C-B66A-BF95BE6F8632}" dt="2024-02-08T16:17:43.063" v="8681" actId="20577"/>
          <ac:spMkLst>
            <pc:docMk/>
            <pc:sldMk cId="80671628" sldId="805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5:59:24.973" v="7551" actId="20577"/>
          <ac:spMkLst>
            <pc:docMk/>
            <pc:sldMk cId="80671628" sldId="805"/>
            <ac:spMk id="4" creationId="{509F3D5F-BBA8-7508-E8B2-0D2F28CDA833}"/>
          </ac:spMkLst>
        </pc:spChg>
        <pc:spChg chg="mod">
          <ac:chgData name="Logan Simon" userId="3d4a680a-5f31-4320-b213-6ff3ce023948" providerId="ADAL" clId="{215D5C89-387D-425C-B66A-BF95BE6F8632}" dt="2024-02-06T14:59:06.045" v="5390"/>
          <ac:spMkLst>
            <pc:docMk/>
            <pc:sldMk cId="80671628" sldId="805"/>
            <ac:spMk id="6" creationId="{C6EFE97D-9CAD-F158-D7AD-9D3F178FAC27}"/>
          </ac:spMkLst>
        </pc:spChg>
        <pc:spChg chg="mod">
          <ac:chgData name="Logan Simon" userId="3d4a680a-5f31-4320-b213-6ff3ce023948" providerId="ADAL" clId="{215D5C89-387D-425C-B66A-BF95BE6F8632}" dt="2024-02-06T15:00:29.595" v="5422" actId="1076"/>
          <ac:spMkLst>
            <pc:docMk/>
            <pc:sldMk cId="80671628" sldId="805"/>
            <ac:spMk id="18" creationId="{268FC241-4339-7245-5D73-16B258113C26}"/>
          </ac:spMkLst>
        </pc:spChg>
        <pc:spChg chg="mod">
          <ac:chgData name="Logan Simon" userId="3d4a680a-5f31-4320-b213-6ff3ce023948" providerId="ADAL" clId="{215D5C89-387D-425C-B66A-BF95BE6F8632}" dt="2024-02-06T15:00:29.595" v="5422" actId="1076"/>
          <ac:spMkLst>
            <pc:docMk/>
            <pc:sldMk cId="80671628" sldId="805"/>
            <ac:spMk id="20" creationId="{14ECD430-C773-37E5-3DA2-41AAD6A6F52C}"/>
          </ac:spMkLst>
        </pc:spChg>
        <pc:grpChg chg="add mod">
          <ac:chgData name="Logan Simon" userId="3d4a680a-5f31-4320-b213-6ff3ce023948" providerId="ADAL" clId="{215D5C89-387D-425C-B66A-BF95BE6F8632}" dt="2024-02-06T14:59:06.045" v="5390"/>
          <ac:grpSpMkLst>
            <pc:docMk/>
            <pc:sldMk cId="80671628" sldId="805"/>
            <ac:grpSpMk id="3" creationId="{8ED7D9E5-64A8-90D8-41E9-98A8E9D57C36}"/>
          </ac:grpSpMkLst>
        </pc:grpChg>
        <pc:picChg chg="mod">
          <ac:chgData name="Logan Simon" userId="3d4a680a-5f31-4320-b213-6ff3ce023948" providerId="ADAL" clId="{215D5C89-387D-425C-B66A-BF95BE6F8632}" dt="2024-02-06T14:59:06.045" v="5390"/>
          <ac:picMkLst>
            <pc:docMk/>
            <pc:sldMk cId="80671628" sldId="805"/>
            <ac:picMk id="5" creationId="{0161D41F-233A-5F64-AA54-D907522CF652}"/>
          </ac:picMkLst>
        </pc:picChg>
        <pc:picChg chg="mod">
          <ac:chgData name="Logan Simon" userId="3d4a680a-5f31-4320-b213-6ff3ce023948" providerId="ADAL" clId="{215D5C89-387D-425C-B66A-BF95BE6F8632}" dt="2024-02-08T16:16:25.461" v="8596" actId="14100"/>
          <ac:picMkLst>
            <pc:docMk/>
            <pc:sldMk cId="80671628" sldId="805"/>
            <ac:picMk id="16" creationId="{6C4BEEBD-64CA-9C20-49DC-468E4C50E569}"/>
          </ac:picMkLst>
        </pc:picChg>
      </pc:sldChg>
      <pc:sldChg chg="del">
        <pc:chgData name="Logan Simon" userId="3d4a680a-5f31-4320-b213-6ff3ce023948" providerId="ADAL" clId="{215D5C89-387D-425C-B66A-BF95BE6F8632}" dt="2023-10-02T21:20:34.577" v="650" actId="47"/>
        <pc:sldMkLst>
          <pc:docMk/>
          <pc:sldMk cId="2334603881" sldId="808"/>
        </pc:sldMkLst>
      </pc:sldChg>
      <pc:sldChg chg="addSp delSp modSp add del mod">
        <pc:chgData name="Logan Simon" userId="3d4a680a-5f31-4320-b213-6ff3ce023948" providerId="ADAL" clId="{215D5C89-387D-425C-B66A-BF95BE6F8632}" dt="2024-02-08T15:54:39.064" v="7504" actId="14100"/>
        <pc:sldMkLst>
          <pc:docMk/>
          <pc:sldMk cId="2581451831" sldId="809"/>
        </pc:sldMkLst>
        <pc:spChg chg="mod">
          <ac:chgData name="Logan Simon" userId="3d4a680a-5f31-4320-b213-6ff3ce023948" providerId="ADAL" clId="{215D5C89-387D-425C-B66A-BF95BE6F8632}" dt="2024-02-08T15:54:32.497" v="7502" actId="27636"/>
          <ac:spMkLst>
            <pc:docMk/>
            <pc:sldMk cId="2581451831" sldId="809"/>
            <ac:spMk id="2" creationId="{85DA65D7-E9DB-3D85-D442-A587F845C559}"/>
          </ac:spMkLst>
        </pc:spChg>
        <pc:spChg chg="mod">
          <ac:chgData name="Logan Simon" userId="3d4a680a-5f31-4320-b213-6ff3ce023948" providerId="ADAL" clId="{215D5C89-387D-425C-B66A-BF95BE6F8632}" dt="2024-02-08T15:54:05.499" v="7495" actId="20577"/>
          <ac:spMkLst>
            <pc:docMk/>
            <pc:sldMk cId="2581451831" sldId="809"/>
            <ac:spMk id="4" creationId="{991DA071-0AE9-9A1F-39C2-BC9D80EBEF73}"/>
          </ac:spMkLst>
        </pc:spChg>
        <pc:spChg chg="mod">
          <ac:chgData name="Logan Simon" userId="3d4a680a-5f31-4320-b213-6ff3ce023948" providerId="ADAL" clId="{215D5C89-387D-425C-B66A-BF95BE6F8632}" dt="2024-02-08T15:54:39.064" v="7504" actId="14100"/>
          <ac:spMkLst>
            <pc:docMk/>
            <pc:sldMk cId="2581451831" sldId="809"/>
            <ac:spMk id="6" creationId="{5B79FEA3-4E63-4767-2CD3-61BAA9934967}"/>
          </ac:spMkLst>
        </pc:spChg>
        <pc:spChg chg="mod">
          <ac:chgData name="Logan Simon" userId="3d4a680a-5f31-4320-b213-6ff3ce023948" providerId="ADAL" clId="{215D5C89-387D-425C-B66A-BF95BE6F8632}" dt="2024-02-06T14:16:38.872" v="4909" actId="20577"/>
          <ac:spMkLst>
            <pc:docMk/>
            <pc:sldMk cId="2581451831" sldId="809"/>
            <ac:spMk id="8" creationId="{37D78964-1191-D393-112D-1705A8FE5DCC}"/>
          </ac:spMkLst>
        </pc:spChg>
        <pc:spChg chg="mod">
          <ac:chgData name="Logan Simon" userId="3d4a680a-5f31-4320-b213-6ff3ce023948" providerId="ADAL" clId="{215D5C89-387D-425C-B66A-BF95BE6F8632}" dt="2024-02-08T15:54:01.428" v="7494"/>
          <ac:spMkLst>
            <pc:docMk/>
            <pc:sldMk cId="2581451831" sldId="809"/>
            <ac:spMk id="9" creationId="{4F42C84D-47E1-6CF5-E1DD-C6D627E44F24}"/>
          </ac:spMkLst>
        </pc:spChg>
        <pc:spChg chg="mod">
          <ac:chgData name="Logan Simon" userId="3d4a680a-5f31-4320-b213-6ff3ce023948" providerId="ADAL" clId="{215D5C89-387D-425C-B66A-BF95BE6F8632}" dt="2024-02-06T14:16:34.224" v="4907"/>
          <ac:spMkLst>
            <pc:docMk/>
            <pc:sldMk cId="2581451831" sldId="809"/>
            <ac:spMk id="10" creationId="{A5F25884-2E71-6674-BBC0-385041CD9CAB}"/>
          </ac:spMkLst>
        </pc:spChg>
        <pc:grpChg chg="add mod">
          <ac:chgData name="Logan Simon" userId="3d4a680a-5f31-4320-b213-6ff3ce023948" providerId="ADAL" clId="{215D5C89-387D-425C-B66A-BF95BE6F8632}" dt="2024-02-08T15:54:01.428" v="7494"/>
          <ac:grpSpMkLst>
            <pc:docMk/>
            <pc:sldMk cId="2581451831" sldId="809"/>
            <ac:grpSpMk id="3" creationId="{52069C75-5BA6-A433-46D1-4BCD81C3790B}"/>
          </ac:grpSpMkLst>
        </pc:grpChg>
        <pc:grpChg chg="add mod">
          <ac:chgData name="Logan Simon" userId="3d4a680a-5f31-4320-b213-6ff3ce023948" providerId="ADAL" clId="{215D5C89-387D-425C-B66A-BF95BE6F8632}" dt="2024-02-06T14:16:34.224" v="4907"/>
          <ac:grpSpMkLst>
            <pc:docMk/>
            <pc:sldMk cId="2581451831" sldId="809"/>
            <ac:grpSpMk id="4" creationId="{1FAEEBA7-0309-5BA8-757F-9EDB5BDBF69D}"/>
          </ac:grpSpMkLst>
        </pc:grpChg>
        <pc:picChg chg="add del mod">
          <ac:chgData name="Logan Simon" userId="3d4a680a-5f31-4320-b213-6ff3ce023948" providerId="ADAL" clId="{215D5C89-387D-425C-B66A-BF95BE6F8632}" dt="2024-02-05T22:26:51.506" v="4159"/>
          <ac:picMkLst>
            <pc:docMk/>
            <pc:sldMk cId="2581451831" sldId="809"/>
            <ac:picMk id="3" creationId="{5FFD7292-FCD6-189C-BAF6-CC59A61672FE}"/>
          </ac:picMkLst>
        </pc:picChg>
        <pc:picChg chg="mod">
          <ac:chgData name="Logan Simon" userId="3d4a680a-5f31-4320-b213-6ff3ce023948" providerId="ADAL" clId="{215D5C89-387D-425C-B66A-BF95BE6F8632}" dt="2024-02-06T14:17:10.632" v="4915" actId="14100"/>
          <ac:picMkLst>
            <pc:docMk/>
            <pc:sldMk cId="2581451831" sldId="809"/>
            <ac:picMk id="5" creationId="{6FB41DE4-5865-D300-3FDA-3C96CC284944}"/>
          </ac:picMkLst>
        </pc:picChg>
        <pc:picChg chg="mod">
          <ac:chgData name="Logan Simon" userId="3d4a680a-5f31-4320-b213-6ff3ce023948" providerId="ADAL" clId="{215D5C89-387D-425C-B66A-BF95BE6F8632}" dt="2024-02-06T14:17:10.632" v="4915" actId="14100"/>
          <ac:picMkLst>
            <pc:docMk/>
            <pc:sldMk cId="2581451831" sldId="809"/>
            <ac:picMk id="7" creationId="{709D392C-1DBB-16E9-ADB4-905000508B8F}"/>
          </ac:picMkLst>
        </pc:picChg>
        <pc:picChg chg="mod">
          <ac:chgData name="Logan Simon" userId="3d4a680a-5f31-4320-b213-6ff3ce023948" providerId="ADAL" clId="{215D5C89-387D-425C-B66A-BF95BE6F8632}" dt="2024-02-08T15:54:01.428" v="7494"/>
          <ac:picMkLst>
            <pc:docMk/>
            <pc:sldMk cId="2581451831" sldId="809"/>
            <ac:picMk id="8" creationId="{ACBD7E4C-87E6-1FEE-C35E-E11CA818E68E}"/>
          </ac:picMkLst>
        </pc:picChg>
        <pc:picChg chg="mod">
          <ac:chgData name="Logan Simon" userId="3d4a680a-5f31-4320-b213-6ff3ce023948" providerId="ADAL" clId="{215D5C89-387D-425C-B66A-BF95BE6F8632}" dt="2024-02-06T14:16:34.224" v="4907"/>
          <ac:picMkLst>
            <pc:docMk/>
            <pc:sldMk cId="2581451831" sldId="809"/>
            <ac:picMk id="9" creationId="{796EC29C-7DEF-8572-AD19-FBD79BBD715E}"/>
          </ac:picMkLst>
        </pc:picChg>
      </pc:sldChg>
      <pc:sldChg chg="addSp delSp modSp add del mod ord addAnim delAnim modAnim">
        <pc:chgData name="Logan Simon" userId="3d4a680a-5f31-4320-b213-6ff3ce023948" providerId="ADAL" clId="{215D5C89-387D-425C-B66A-BF95BE6F8632}" dt="2024-02-13T15:21:49.216" v="10115" actId="171"/>
        <pc:sldMkLst>
          <pc:docMk/>
          <pc:sldMk cId="2169095601" sldId="812"/>
        </pc:sldMkLst>
        <pc:spChg chg="add del mod ord">
          <ac:chgData name="Logan Simon" userId="3d4a680a-5f31-4320-b213-6ff3ce023948" providerId="ADAL" clId="{215D5C89-387D-425C-B66A-BF95BE6F8632}" dt="2024-02-05T23:54:00.127" v="4675" actId="14100"/>
          <ac:spMkLst>
            <pc:docMk/>
            <pc:sldMk cId="2169095601" sldId="812"/>
            <ac:spMk id="2" creationId="{00000000-0000-0000-0000-000000000000}"/>
          </ac:spMkLst>
        </pc:spChg>
        <pc:spChg chg="del mod">
          <ac:chgData name="Logan Simon" userId="3d4a680a-5f31-4320-b213-6ff3ce023948" providerId="ADAL" clId="{215D5C89-387D-425C-B66A-BF95BE6F8632}" dt="2024-02-05T22:27:35.632" v="4165" actId="478"/>
          <ac:spMkLst>
            <pc:docMk/>
            <pc:sldMk cId="2169095601" sldId="812"/>
            <ac:spMk id="7" creationId="{46CCFD69-01B4-F375-1DA8-EA2A4F1CC4DD}"/>
          </ac:spMkLst>
        </pc:spChg>
        <pc:spChg chg="del mod">
          <ac:chgData name="Logan Simon" userId="3d4a680a-5f31-4320-b213-6ff3ce023948" providerId="ADAL" clId="{215D5C89-387D-425C-B66A-BF95BE6F8632}" dt="2024-02-05T22:27:32.483" v="4163" actId="478"/>
          <ac:spMkLst>
            <pc:docMk/>
            <pc:sldMk cId="2169095601" sldId="812"/>
            <ac:spMk id="8" creationId="{B00FEDE9-D127-6840-209D-EEB5B1349505}"/>
          </ac:spMkLst>
        </pc:spChg>
        <pc:spChg chg="add del mod">
          <ac:chgData name="Logan Simon" userId="3d4a680a-5f31-4320-b213-6ff3ce023948" providerId="ADAL" clId="{215D5C89-387D-425C-B66A-BF95BE6F8632}" dt="2024-02-05T22:27:34.102" v="4164" actId="478"/>
          <ac:spMkLst>
            <pc:docMk/>
            <pc:sldMk cId="2169095601" sldId="812"/>
            <ac:spMk id="9" creationId="{67CEF7E5-E1BD-82F3-430D-F5165FC9B6D4}"/>
          </ac:spMkLst>
        </pc:spChg>
        <pc:spChg chg="add del mod">
          <ac:chgData name="Logan Simon" userId="3d4a680a-5f31-4320-b213-6ff3ce023948" providerId="ADAL" clId="{215D5C89-387D-425C-B66A-BF95BE6F8632}" dt="2024-02-05T22:31:30.473" v="4210" actId="478"/>
          <ac:spMkLst>
            <pc:docMk/>
            <pc:sldMk cId="2169095601" sldId="812"/>
            <ac:spMk id="10" creationId="{12CB3BA1-8D83-8E37-7CE4-FB9914748AF3}"/>
          </ac:spMkLst>
        </pc:spChg>
        <pc:spChg chg="add del mod">
          <ac:chgData name="Logan Simon" userId="3d4a680a-5f31-4320-b213-6ff3ce023948" providerId="ADAL" clId="{215D5C89-387D-425C-B66A-BF95BE6F8632}" dt="2024-02-05T22:27:38.751" v="4167" actId="478"/>
          <ac:spMkLst>
            <pc:docMk/>
            <pc:sldMk cId="2169095601" sldId="812"/>
            <ac:spMk id="11" creationId="{7B147E18-B42C-53FB-991F-1E1DB208FE9F}"/>
          </ac:spMkLst>
        </pc:spChg>
        <pc:spChg chg="add del mod">
          <ac:chgData name="Logan Simon" userId="3d4a680a-5f31-4320-b213-6ff3ce023948" providerId="ADAL" clId="{215D5C89-387D-425C-B66A-BF95BE6F8632}" dt="2024-02-05T22:27:30.817" v="4162" actId="478"/>
          <ac:spMkLst>
            <pc:docMk/>
            <pc:sldMk cId="2169095601" sldId="812"/>
            <ac:spMk id="14" creationId="{1347F716-7B0D-06E2-850A-640D0809E349}"/>
          </ac:spMkLst>
        </pc:spChg>
        <pc:spChg chg="add del mod">
          <ac:chgData name="Logan Simon" userId="3d4a680a-5f31-4320-b213-6ff3ce023948" providerId="ADAL" clId="{215D5C89-387D-425C-B66A-BF95BE6F8632}" dt="2024-02-05T22:31:22.924" v="4204" actId="478"/>
          <ac:spMkLst>
            <pc:docMk/>
            <pc:sldMk cId="2169095601" sldId="812"/>
            <ac:spMk id="16" creationId="{763FB95A-BB21-7650-2178-5292503B304A}"/>
          </ac:spMkLst>
        </pc:spChg>
        <pc:spChg chg="add del mod">
          <ac:chgData name="Logan Simon" userId="3d4a680a-5f31-4320-b213-6ff3ce023948" providerId="ADAL" clId="{215D5C89-387D-425C-B66A-BF95BE6F8632}" dt="2024-02-05T22:31:21.724" v="4197" actId="11529"/>
          <ac:spMkLst>
            <pc:docMk/>
            <pc:sldMk cId="2169095601" sldId="812"/>
            <ac:spMk id="17" creationId="{BA72474A-9D48-B037-31B4-C91707CD5A4F}"/>
          </ac:spMkLst>
        </pc:spChg>
        <pc:spChg chg="add del mod">
          <ac:chgData name="Logan Simon" userId="3d4a680a-5f31-4320-b213-6ff3ce023948" providerId="ADAL" clId="{215D5C89-387D-425C-B66A-BF95BE6F8632}" dt="2024-02-05T23:56:06.442" v="4720" actId="478"/>
          <ac:spMkLst>
            <pc:docMk/>
            <pc:sldMk cId="2169095601" sldId="812"/>
            <ac:spMk id="20" creationId="{929B8317-8AD9-71F7-0E89-191AA350AAB6}"/>
          </ac:spMkLst>
        </pc:spChg>
        <pc:spChg chg="mod">
          <ac:chgData name="Logan Simon" userId="3d4a680a-5f31-4320-b213-6ff3ce023948" providerId="ADAL" clId="{215D5C89-387D-425C-B66A-BF95BE6F8632}" dt="2024-02-08T15:54:14.869" v="7496" actId="20577"/>
          <ac:spMkLst>
            <pc:docMk/>
            <pc:sldMk cId="2169095601" sldId="812"/>
            <ac:spMk id="23" creationId="{E17E90B4-32FE-A0A7-9622-9B1FF6654248}"/>
          </ac:spMkLst>
        </pc:spChg>
        <pc:spChg chg="mod">
          <ac:chgData name="Logan Simon" userId="3d4a680a-5f31-4320-b213-6ff3ce023948" providerId="ADAL" clId="{215D5C89-387D-425C-B66A-BF95BE6F8632}" dt="2024-02-06T14:17:21.094" v="4917"/>
          <ac:spMkLst>
            <pc:docMk/>
            <pc:sldMk cId="2169095601" sldId="812"/>
            <ac:spMk id="25" creationId="{58D9A0C5-8BDC-4C65-C225-19C820DDDDFB}"/>
          </ac:spMkLst>
        </pc:spChg>
        <pc:spChg chg="add mod">
          <ac:chgData name="Logan Simon" userId="3d4a680a-5f31-4320-b213-6ff3ce023948" providerId="ADAL" clId="{215D5C89-387D-425C-B66A-BF95BE6F8632}" dt="2024-02-06T14:48:55.742" v="5140" actId="1076"/>
          <ac:spMkLst>
            <pc:docMk/>
            <pc:sldMk cId="2169095601" sldId="812"/>
            <ac:spMk id="28" creationId="{4BD51AB2-D740-F576-C57C-08C82FA03ACA}"/>
          </ac:spMkLst>
        </pc:spChg>
        <pc:spChg chg="add mod">
          <ac:chgData name="Logan Simon" userId="3d4a680a-5f31-4320-b213-6ff3ce023948" providerId="ADAL" clId="{215D5C89-387D-425C-B66A-BF95BE6F8632}" dt="2024-02-06T14:49:00.570" v="5142" actId="1076"/>
          <ac:spMkLst>
            <pc:docMk/>
            <pc:sldMk cId="2169095601" sldId="812"/>
            <ac:spMk id="29" creationId="{81134B30-941A-239D-06C4-345A3FF2A128}"/>
          </ac:spMkLst>
        </pc:spChg>
        <pc:spChg chg="add mod">
          <ac:chgData name="Logan Simon" userId="3d4a680a-5f31-4320-b213-6ff3ce023948" providerId="ADAL" clId="{215D5C89-387D-425C-B66A-BF95BE6F8632}" dt="2024-02-06T14:49:03.954" v="5144" actId="1076"/>
          <ac:spMkLst>
            <pc:docMk/>
            <pc:sldMk cId="2169095601" sldId="812"/>
            <ac:spMk id="30" creationId="{D2FB0919-F0B0-D53E-BE72-7F906C0B6C12}"/>
          </ac:spMkLst>
        </pc:spChg>
        <pc:spChg chg="add mod">
          <ac:chgData name="Logan Simon" userId="3d4a680a-5f31-4320-b213-6ff3ce023948" providerId="ADAL" clId="{215D5C89-387D-425C-B66A-BF95BE6F8632}" dt="2024-02-06T14:49:07.326" v="5146" actId="1076"/>
          <ac:spMkLst>
            <pc:docMk/>
            <pc:sldMk cId="2169095601" sldId="812"/>
            <ac:spMk id="31" creationId="{F239C719-CE3C-BFCA-6A09-2D439080C266}"/>
          </ac:spMkLst>
        </pc:spChg>
        <pc:spChg chg="add mod">
          <ac:chgData name="Logan Simon" userId="3d4a680a-5f31-4320-b213-6ff3ce023948" providerId="ADAL" clId="{215D5C89-387D-425C-B66A-BF95BE6F8632}" dt="2024-02-06T14:49:14.305" v="5148" actId="1076"/>
          <ac:spMkLst>
            <pc:docMk/>
            <pc:sldMk cId="2169095601" sldId="812"/>
            <ac:spMk id="32" creationId="{77DB3BD9-4336-03C3-78F2-56D5ADB958E9}"/>
          </ac:spMkLst>
        </pc:spChg>
        <pc:grpChg chg="add mod">
          <ac:chgData name="Logan Simon" userId="3d4a680a-5f31-4320-b213-6ff3ce023948" providerId="ADAL" clId="{215D5C89-387D-425C-B66A-BF95BE6F8632}" dt="2024-02-06T14:17:21.094" v="4917"/>
          <ac:grpSpMkLst>
            <pc:docMk/>
            <pc:sldMk cId="2169095601" sldId="812"/>
            <ac:grpSpMk id="22" creationId="{77FC2272-49F1-B0F5-E8BE-EE60DF198CC0}"/>
          </ac:grpSpMkLst>
        </pc:grpChg>
        <pc:picChg chg="add mod">
          <ac:chgData name="Logan Simon" userId="3d4a680a-5f31-4320-b213-6ff3ce023948" providerId="ADAL" clId="{215D5C89-387D-425C-B66A-BF95BE6F8632}" dt="2024-02-13T15:21:49.216" v="10115" actId="171"/>
          <ac:picMkLst>
            <pc:docMk/>
            <pc:sldMk cId="2169095601" sldId="812"/>
            <ac:picMk id="3" creationId="{55D10A9A-60F2-5743-5705-D63EC700DAE2}"/>
          </ac:picMkLst>
        </pc:picChg>
        <pc:picChg chg="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3" creationId="{B1F44965-CC48-49AA-AE59-A167A42BADB4}"/>
          </ac:picMkLst>
        </pc:picChg>
        <pc:picChg chg="add del mod">
          <ac:chgData name="Logan Simon" userId="3d4a680a-5f31-4320-b213-6ff3ce023948" providerId="ADAL" clId="{215D5C89-387D-425C-B66A-BF95BE6F8632}" dt="2024-02-08T20:58:03.530" v="10018" actId="21"/>
          <ac:picMkLst>
            <pc:docMk/>
            <pc:sldMk cId="2169095601" sldId="812"/>
            <ac:picMk id="3" creationId="{D4271EF7-0053-C548-19A1-726806AB2BAE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4" creationId="{958D09D1-4332-0185-6142-2C1EBF2D5821}"/>
          </ac:picMkLst>
        </pc:picChg>
        <pc:picChg chg="add mod">
          <ac:chgData name="Logan Simon" userId="3d4a680a-5f31-4320-b213-6ff3ce023948" providerId="ADAL" clId="{215D5C89-387D-425C-B66A-BF95BE6F8632}" dt="2024-02-13T15:21:45.779" v="10114" actId="1076"/>
          <ac:picMkLst>
            <pc:docMk/>
            <pc:sldMk cId="2169095601" sldId="812"/>
            <ac:picMk id="5" creationId="{2CA50A2C-4796-A3CC-2FE8-2EBE4A664B45}"/>
          </ac:picMkLst>
        </pc:picChg>
        <pc:picChg chg="del mod">
          <ac:chgData name="Logan Simon" userId="3d4a680a-5f31-4320-b213-6ff3ce023948" providerId="ADAL" clId="{215D5C89-387D-425C-B66A-BF95BE6F8632}" dt="2024-02-05T23:55:59.550" v="4719" actId="478"/>
          <ac:picMkLst>
            <pc:docMk/>
            <pc:sldMk cId="2169095601" sldId="812"/>
            <ac:picMk id="5" creationId="{D83CCB62-309C-5712-6D33-1F2DE82D5D73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6" creationId="{30B342DF-D7EB-22E0-6467-521AB2393890}"/>
          </ac:picMkLst>
        </pc:picChg>
        <pc:picChg chg="add del">
          <ac:chgData name="Logan Simon" userId="3d4a680a-5f31-4320-b213-6ff3ce023948" providerId="ADAL" clId="{215D5C89-387D-425C-B66A-BF95BE6F8632}" dt="2024-02-05T22:31:32.366" v="4211" actId="478"/>
          <ac:picMkLst>
            <pc:docMk/>
            <pc:sldMk cId="2169095601" sldId="812"/>
            <ac:picMk id="6" creationId="{42F83B5C-7A23-74A6-A827-2B6CF1013430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7" creationId="{15C2C188-7BC6-DCE6-23F6-4724744B28D7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8" creationId="{C6C82C22-E0B1-B7A3-81F7-170061A95A00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9" creationId="{0C9BB34A-8B25-71FE-D7EA-FE9B17BAD33C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0" creationId="{8FD07CBC-3BD8-F620-E55E-C3FC335349A8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1" creationId="{FDDD2A21-3199-1D20-3B4F-CE3AB82F7014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2" creationId="{5193651F-C709-38BC-A93E-91A0A2F741DE}"/>
          </ac:picMkLst>
        </pc:picChg>
        <pc:picChg chg="add del mod">
          <ac:chgData name="Logan Simon" userId="3d4a680a-5f31-4320-b213-6ff3ce023948" providerId="ADAL" clId="{215D5C89-387D-425C-B66A-BF95BE6F8632}" dt="2024-02-05T22:31:27.762" v="4208" actId="478"/>
          <ac:picMkLst>
            <pc:docMk/>
            <pc:sldMk cId="2169095601" sldId="812"/>
            <ac:picMk id="12" creationId="{BF7EC9DB-0682-CDDA-4A88-5FA13CFE3EED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3" creationId="{4FA5A21B-CF33-2058-A8D3-6B05EA7EDD74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4" creationId="{524B4240-C642-3579-E2DD-305A5797C412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5" creationId="{F40D56BC-2528-6CBC-C8C0-29FB47A0BF2D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6" creationId="{373333AB-E2B2-5F89-D325-AF2E47FC23F2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7" creationId="{27A6A195-F2A2-E448-78F2-222E5447DCF5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18" creationId="{3E5FDD4F-37C4-7D32-7336-1B56F2FF5594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21" creationId="{0DE45D61-4E3F-EA82-854D-700B26F6CFA7}"/>
          </ac:picMkLst>
        </pc:picChg>
        <pc:picChg chg="mod">
          <ac:chgData name="Logan Simon" userId="3d4a680a-5f31-4320-b213-6ff3ce023948" providerId="ADAL" clId="{215D5C89-387D-425C-B66A-BF95BE6F8632}" dt="2024-02-06T14:17:21.094" v="4917"/>
          <ac:picMkLst>
            <pc:docMk/>
            <pc:sldMk cId="2169095601" sldId="812"/>
            <ac:picMk id="24" creationId="{A40BB4AB-21BB-8924-5987-1BC93CBA06DA}"/>
          </ac:picMkLst>
        </pc:picChg>
        <pc:picChg chg="add del">
          <ac:chgData name="Logan Simon" userId="3d4a680a-5f31-4320-b213-6ff3ce023948" providerId="ADAL" clId="{215D5C89-387D-425C-B66A-BF95BE6F8632}" dt="2024-02-06T14:17:52.065" v="4919"/>
          <ac:picMkLst>
            <pc:docMk/>
            <pc:sldMk cId="2169095601" sldId="812"/>
            <ac:picMk id="26" creationId="{4291D1B5-801B-726A-0AED-B6CFDF62B451}"/>
          </ac:picMkLst>
        </pc:picChg>
        <pc:picChg chg="add mod ord">
          <ac:chgData name="Logan Simon" userId="3d4a680a-5f31-4320-b213-6ff3ce023948" providerId="ADAL" clId="{215D5C89-387D-425C-B66A-BF95BE6F8632}" dt="2024-02-06T14:19:19.255" v="4929" actId="12788"/>
          <ac:picMkLst>
            <pc:docMk/>
            <pc:sldMk cId="2169095601" sldId="812"/>
            <ac:picMk id="27" creationId="{906B5628-E0A8-725F-BB28-B43EB03A548C}"/>
          </ac:picMkLst>
        </pc:picChg>
        <pc:picChg chg="add del mod">
          <ac:chgData name="Logan Simon" userId="3d4a680a-5f31-4320-b213-6ff3ce023948" providerId="ADAL" clId="{215D5C89-387D-425C-B66A-BF95BE6F8632}" dt="2024-02-06T14:18:48.222" v="4922" actId="478"/>
          <ac:picMkLst>
            <pc:docMk/>
            <pc:sldMk cId="2169095601" sldId="812"/>
            <ac:picMk id="3074" creationId="{61F099D7-F41F-1BD1-95FC-0C5EB0215FF1}"/>
          </ac:picMkLst>
        </pc:picChg>
      </pc:sldChg>
      <pc:sldChg chg="addSp delSp modSp add del mod ord">
        <pc:chgData name="Logan Simon" userId="3d4a680a-5f31-4320-b213-6ff3ce023948" providerId="ADAL" clId="{215D5C89-387D-425C-B66A-BF95BE6F8632}" dt="2024-02-08T16:13:52.128" v="8583" actId="20577"/>
        <pc:sldMkLst>
          <pc:docMk/>
          <pc:sldMk cId="2559581123" sldId="814"/>
        </pc:sldMkLst>
        <pc:spChg chg="add del mod">
          <ac:chgData name="Logan Simon" userId="3d4a680a-5f31-4320-b213-6ff3ce023948" providerId="ADAL" clId="{215D5C89-387D-425C-B66A-BF95BE6F8632}" dt="2024-02-06T14:56:16.932" v="5253"/>
          <ac:spMkLst>
            <pc:docMk/>
            <pc:sldMk cId="2559581123" sldId="814"/>
            <ac:spMk id="2" creationId="{7E8EFF81-728A-D888-9FC1-E47D3896A552}"/>
          </ac:spMkLst>
        </pc:spChg>
        <pc:spChg chg="mod">
          <ac:chgData name="Logan Simon" userId="3d4a680a-5f31-4320-b213-6ff3ce023948" providerId="ADAL" clId="{215D5C89-387D-425C-B66A-BF95BE6F8632}" dt="2024-02-08T15:59:17.752" v="7547" actId="20577"/>
          <ac:spMkLst>
            <pc:docMk/>
            <pc:sldMk cId="2559581123" sldId="814"/>
            <ac:spMk id="4" creationId="{8C2C474F-078A-9AA2-7368-D03022BB8E74}"/>
          </ac:spMkLst>
        </pc:spChg>
        <pc:spChg chg="mod">
          <ac:chgData name="Logan Simon" userId="3d4a680a-5f31-4320-b213-6ff3ce023948" providerId="ADAL" clId="{215D5C89-387D-425C-B66A-BF95BE6F8632}" dt="2024-02-06T14:56:23.735" v="5254"/>
          <ac:spMkLst>
            <pc:docMk/>
            <pc:sldMk cId="2559581123" sldId="814"/>
            <ac:spMk id="6" creationId="{9E2D663E-E7F2-03AB-2263-57C5D77DF664}"/>
          </ac:spMkLst>
        </pc:spChg>
        <pc:spChg chg="mod">
          <ac:chgData name="Logan Simon" userId="3d4a680a-5f31-4320-b213-6ff3ce023948" providerId="ADAL" clId="{215D5C89-387D-425C-B66A-BF95BE6F8632}" dt="2024-02-08T16:13:52.128" v="8583" actId="20577"/>
          <ac:spMkLst>
            <pc:docMk/>
            <pc:sldMk cId="2559581123" sldId="814"/>
            <ac:spMk id="7" creationId="{00000000-0000-0000-0000-000000000000}"/>
          </ac:spMkLst>
        </pc:spChg>
        <pc:spChg chg="add mod">
          <ac:chgData name="Logan Simon" userId="3d4a680a-5f31-4320-b213-6ff3ce023948" providerId="ADAL" clId="{215D5C89-387D-425C-B66A-BF95BE6F8632}" dt="2024-02-06T14:58:51.806" v="5389" actId="207"/>
          <ac:spMkLst>
            <pc:docMk/>
            <pc:sldMk cId="2559581123" sldId="814"/>
            <ac:spMk id="8" creationId="{724F7AEE-FE59-77C2-2E02-999716440DB4}"/>
          </ac:spMkLst>
        </pc:spChg>
        <pc:grpChg chg="add mod">
          <ac:chgData name="Logan Simon" userId="3d4a680a-5f31-4320-b213-6ff3ce023948" providerId="ADAL" clId="{215D5C89-387D-425C-B66A-BF95BE6F8632}" dt="2024-02-06T14:56:23.735" v="5254"/>
          <ac:grpSpMkLst>
            <pc:docMk/>
            <pc:sldMk cId="2559581123" sldId="814"/>
            <ac:grpSpMk id="3" creationId="{E2E51CF6-229C-A750-BA47-D443D277112F}"/>
          </ac:grpSpMkLst>
        </pc:grpChg>
        <pc:picChg chg="mod">
          <ac:chgData name="Logan Simon" userId="3d4a680a-5f31-4320-b213-6ff3ce023948" providerId="ADAL" clId="{215D5C89-387D-425C-B66A-BF95BE6F8632}" dt="2024-02-06T14:56:23.735" v="5254"/>
          <ac:picMkLst>
            <pc:docMk/>
            <pc:sldMk cId="2559581123" sldId="814"/>
            <ac:picMk id="5" creationId="{D0035032-2354-7C30-5BDB-45F26A9B4407}"/>
          </ac:picMkLst>
        </pc:picChg>
        <pc:picChg chg="mod">
          <ac:chgData name="Logan Simon" userId="3d4a680a-5f31-4320-b213-6ff3ce023948" providerId="ADAL" clId="{215D5C89-387D-425C-B66A-BF95BE6F8632}" dt="2024-02-06T14:56:38.942" v="5259" actId="1076"/>
          <ac:picMkLst>
            <pc:docMk/>
            <pc:sldMk cId="2559581123" sldId="814"/>
            <ac:picMk id="9" creationId="{00000000-0000-0000-0000-000000000000}"/>
          </ac:picMkLst>
        </pc:picChg>
      </pc:sldChg>
      <pc:sldChg chg="addSp modSp add del mod ord">
        <pc:chgData name="Logan Simon" userId="3d4a680a-5f31-4320-b213-6ff3ce023948" providerId="ADAL" clId="{215D5C89-387D-425C-B66A-BF95BE6F8632}" dt="2024-02-06T16:34:25.151" v="7064" actId="2696"/>
        <pc:sldMkLst>
          <pc:docMk/>
          <pc:sldMk cId="2597348377" sldId="819"/>
        </pc:sldMkLst>
        <pc:spChg chg="mod">
          <ac:chgData name="Logan Simon" userId="3d4a680a-5f31-4320-b213-6ff3ce023948" providerId="ADAL" clId="{215D5C89-387D-425C-B66A-BF95BE6F8632}" dt="2024-02-06T15:04:16.479" v="5480" actId="1076"/>
          <ac:spMkLst>
            <pc:docMk/>
            <pc:sldMk cId="2597348377" sldId="819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5:04:48.885" v="5491" actId="1076"/>
          <ac:spMkLst>
            <pc:docMk/>
            <pc:sldMk cId="2597348377" sldId="819"/>
            <ac:spMk id="3" creationId="{00000000-0000-0000-0000-000000000000}"/>
          </ac:spMkLst>
        </pc:spChg>
        <pc:spChg chg="add mod ord">
          <ac:chgData name="Logan Simon" userId="3d4a680a-5f31-4320-b213-6ff3ce023948" providerId="ADAL" clId="{215D5C89-387D-425C-B66A-BF95BE6F8632}" dt="2024-02-06T15:03:24.311" v="5462" actId="171"/>
          <ac:spMkLst>
            <pc:docMk/>
            <pc:sldMk cId="2597348377" sldId="819"/>
            <ac:spMk id="4" creationId="{459B1A49-FAEC-5125-0242-AC161B30812B}"/>
          </ac:spMkLst>
        </pc:spChg>
        <pc:spChg chg="mod">
          <ac:chgData name="Logan Simon" userId="3d4a680a-5f31-4320-b213-6ff3ce023948" providerId="ADAL" clId="{215D5C89-387D-425C-B66A-BF95BE6F8632}" dt="2024-02-06T15:05:08.030" v="5494" actId="20577"/>
          <ac:spMkLst>
            <pc:docMk/>
            <pc:sldMk cId="2597348377" sldId="819"/>
            <ac:spMk id="7" creationId="{DDB7D909-10B3-4EA6-A9AE-0B87E0FDB8F7}"/>
          </ac:spMkLst>
        </pc:spChg>
        <pc:spChg chg="mod">
          <ac:chgData name="Logan Simon" userId="3d4a680a-5f31-4320-b213-6ff3ce023948" providerId="ADAL" clId="{215D5C89-387D-425C-B66A-BF95BE6F8632}" dt="2024-02-06T15:05:05.740" v="5492"/>
          <ac:spMkLst>
            <pc:docMk/>
            <pc:sldMk cId="2597348377" sldId="819"/>
            <ac:spMk id="9" creationId="{F6095239-E9A7-9712-1F7C-85EF524E099D}"/>
          </ac:spMkLst>
        </pc:spChg>
        <pc:grpChg chg="add mod">
          <ac:chgData name="Logan Simon" userId="3d4a680a-5f31-4320-b213-6ff3ce023948" providerId="ADAL" clId="{215D5C89-387D-425C-B66A-BF95BE6F8632}" dt="2024-02-06T15:05:05.740" v="5492"/>
          <ac:grpSpMkLst>
            <pc:docMk/>
            <pc:sldMk cId="2597348377" sldId="819"/>
            <ac:grpSpMk id="5" creationId="{08CAB51A-E518-83A0-25A0-F79D65BF22D9}"/>
          </ac:grpSpMkLst>
        </pc:grpChg>
        <pc:picChg chg="mod">
          <ac:chgData name="Logan Simon" userId="3d4a680a-5f31-4320-b213-6ff3ce023948" providerId="ADAL" clId="{215D5C89-387D-425C-B66A-BF95BE6F8632}" dt="2024-02-06T15:05:49.626" v="5498" actId="14100"/>
          <ac:picMkLst>
            <pc:docMk/>
            <pc:sldMk cId="2597348377" sldId="819"/>
            <ac:picMk id="6" creationId="{00000000-0000-0000-0000-000000000000}"/>
          </ac:picMkLst>
        </pc:picChg>
        <pc:picChg chg="mod">
          <ac:chgData name="Logan Simon" userId="3d4a680a-5f31-4320-b213-6ff3ce023948" providerId="ADAL" clId="{215D5C89-387D-425C-B66A-BF95BE6F8632}" dt="2024-02-06T15:05:05.740" v="5492"/>
          <ac:picMkLst>
            <pc:docMk/>
            <pc:sldMk cId="2597348377" sldId="819"/>
            <ac:picMk id="8" creationId="{2F9CB083-5756-DF98-FFD4-CD0FCCC08F60}"/>
          </ac:picMkLst>
        </pc:picChg>
      </pc:sldChg>
      <pc:sldChg chg="addSp modSp add del mod">
        <pc:chgData name="Logan Simon" userId="3d4a680a-5f31-4320-b213-6ff3ce023948" providerId="ADAL" clId="{215D5C89-387D-425C-B66A-BF95BE6F8632}" dt="2024-02-06T16:46:37.869" v="7251" actId="47"/>
        <pc:sldMkLst>
          <pc:docMk/>
          <pc:sldMk cId="264340156" sldId="822"/>
        </pc:sldMkLst>
        <pc:spChg chg="mod">
          <ac:chgData name="Logan Simon" userId="3d4a680a-5f31-4320-b213-6ff3ce023948" providerId="ADAL" clId="{215D5C89-387D-425C-B66A-BF95BE6F8632}" dt="2024-02-06T15:07:46.663" v="5569" actId="14100"/>
          <ac:spMkLst>
            <pc:docMk/>
            <pc:sldMk cId="264340156" sldId="822"/>
            <ac:spMk id="2" creationId="{432E8AA9-B674-42BB-B6F8-91464DD18AE1}"/>
          </ac:spMkLst>
        </pc:spChg>
        <pc:spChg chg="mod">
          <ac:chgData name="Logan Simon" userId="3d4a680a-5f31-4320-b213-6ff3ce023948" providerId="ADAL" clId="{215D5C89-387D-425C-B66A-BF95BE6F8632}" dt="2024-02-06T16:35:03.200" v="7077" actId="20577"/>
          <ac:spMkLst>
            <pc:docMk/>
            <pc:sldMk cId="264340156" sldId="822"/>
            <ac:spMk id="5" creationId="{EAECDE0D-CEA9-E1E9-6436-B8FD6FF0E3AC}"/>
          </ac:spMkLst>
        </pc:spChg>
        <pc:spChg chg="mod">
          <ac:chgData name="Logan Simon" userId="3d4a680a-5f31-4320-b213-6ff3ce023948" providerId="ADAL" clId="{215D5C89-387D-425C-B66A-BF95BE6F8632}" dt="2024-02-06T15:05:53.070" v="5499"/>
          <ac:spMkLst>
            <pc:docMk/>
            <pc:sldMk cId="264340156" sldId="822"/>
            <ac:spMk id="7" creationId="{8367E3FC-6F94-2297-60D2-CBB269D64F96}"/>
          </ac:spMkLst>
        </pc:spChg>
        <pc:spChg chg="mod">
          <ac:chgData name="Logan Simon" userId="3d4a680a-5f31-4320-b213-6ff3ce023948" providerId="ADAL" clId="{215D5C89-387D-425C-B66A-BF95BE6F8632}" dt="2024-02-06T15:06:36.193" v="5515" actId="115"/>
          <ac:spMkLst>
            <pc:docMk/>
            <pc:sldMk cId="264340156" sldId="822"/>
            <ac:spMk id="10" creationId="{BFF841A5-0217-4A34-AF5D-0073D3B914CA}"/>
          </ac:spMkLst>
        </pc:spChg>
        <pc:spChg chg="mod">
          <ac:chgData name="Logan Simon" userId="3d4a680a-5f31-4320-b213-6ff3ce023948" providerId="ADAL" clId="{215D5C89-387D-425C-B66A-BF95BE6F8632}" dt="2024-02-06T15:07:00.596" v="5518" actId="1076"/>
          <ac:spMkLst>
            <pc:docMk/>
            <pc:sldMk cId="264340156" sldId="822"/>
            <ac:spMk id="11" creationId="{38EA4500-EF40-41B9-A55D-5C15F2CD3BDE}"/>
          </ac:spMkLst>
        </pc:spChg>
        <pc:spChg chg="mod ord">
          <ac:chgData name="Logan Simon" userId="3d4a680a-5f31-4320-b213-6ff3ce023948" providerId="ADAL" clId="{215D5C89-387D-425C-B66A-BF95BE6F8632}" dt="2024-02-06T15:06:26.034" v="5510" actId="1076"/>
          <ac:spMkLst>
            <pc:docMk/>
            <pc:sldMk cId="264340156" sldId="822"/>
            <ac:spMk id="15" creationId="{71F43578-8681-421C-945C-844A53C90086}"/>
          </ac:spMkLst>
        </pc:spChg>
        <pc:grpChg chg="add mod">
          <ac:chgData name="Logan Simon" userId="3d4a680a-5f31-4320-b213-6ff3ce023948" providerId="ADAL" clId="{215D5C89-387D-425C-B66A-BF95BE6F8632}" dt="2024-02-06T15:05:53.070" v="5499"/>
          <ac:grpSpMkLst>
            <pc:docMk/>
            <pc:sldMk cId="264340156" sldId="822"/>
            <ac:grpSpMk id="3" creationId="{EF5D8B99-C4F5-62FF-73E4-CC5339895B6D}"/>
          </ac:grpSpMkLst>
        </pc:grpChg>
        <pc:picChg chg="mod">
          <ac:chgData name="Logan Simon" userId="3d4a680a-5f31-4320-b213-6ff3ce023948" providerId="ADAL" clId="{215D5C89-387D-425C-B66A-BF95BE6F8632}" dt="2024-02-06T15:06:11.688" v="5505" actId="14100"/>
          <ac:picMkLst>
            <pc:docMk/>
            <pc:sldMk cId="264340156" sldId="822"/>
            <ac:picMk id="4" creationId="{A4020660-D74F-8B2E-DB45-B9B7A516199B}"/>
          </ac:picMkLst>
        </pc:picChg>
        <pc:picChg chg="mod">
          <ac:chgData name="Logan Simon" userId="3d4a680a-5f31-4320-b213-6ff3ce023948" providerId="ADAL" clId="{215D5C89-387D-425C-B66A-BF95BE6F8632}" dt="2024-02-06T15:05:53.070" v="5499"/>
          <ac:picMkLst>
            <pc:docMk/>
            <pc:sldMk cId="264340156" sldId="822"/>
            <ac:picMk id="6" creationId="{1EFE7BF7-601A-7B30-85C4-906D6A68D396}"/>
          </ac:picMkLst>
        </pc:picChg>
      </pc:sldChg>
      <pc:sldChg chg="addSp modSp add del mod">
        <pc:chgData name="Logan Simon" userId="3d4a680a-5f31-4320-b213-6ff3ce023948" providerId="ADAL" clId="{215D5C89-387D-425C-B66A-BF95BE6F8632}" dt="2024-02-08T16:04:51.738" v="7947" actId="14100"/>
        <pc:sldMkLst>
          <pc:docMk/>
          <pc:sldMk cId="2958077466" sldId="825"/>
        </pc:sldMkLst>
        <pc:spChg chg="mod">
          <ac:chgData name="Logan Simon" userId="3d4a680a-5f31-4320-b213-6ff3ce023948" providerId="ADAL" clId="{215D5C89-387D-425C-B66A-BF95BE6F8632}" dt="2024-02-08T16:04:51.738" v="7947" actId="14100"/>
          <ac:spMkLst>
            <pc:docMk/>
            <pc:sldMk cId="2958077466" sldId="825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5T23:56:54.151" v="4726" actId="403"/>
          <ac:spMkLst>
            <pc:docMk/>
            <pc:sldMk cId="2958077466" sldId="825"/>
            <ac:spMk id="3" creationId="{A357A85A-BE35-9A17-C144-EBDB127255F3}"/>
          </ac:spMkLst>
        </pc:spChg>
        <pc:spChg chg="mod">
          <ac:chgData name="Logan Simon" userId="3d4a680a-5f31-4320-b213-6ff3ce023948" providerId="ADAL" clId="{215D5C89-387D-425C-B66A-BF95BE6F8632}" dt="2024-02-05T23:38:39.315" v="4365" actId="1076"/>
          <ac:spMkLst>
            <pc:docMk/>
            <pc:sldMk cId="2958077466" sldId="825"/>
            <ac:spMk id="4" creationId="{C8D51DD1-28B7-8AD8-EDA2-FF374B5E413D}"/>
          </ac:spMkLst>
        </pc:spChg>
        <pc:spChg chg="mod">
          <ac:chgData name="Logan Simon" userId="3d4a680a-5f31-4320-b213-6ff3ce023948" providerId="ADAL" clId="{215D5C89-387D-425C-B66A-BF95BE6F8632}" dt="2024-02-08T15:48:01.560" v="7455" actId="114"/>
          <ac:spMkLst>
            <pc:docMk/>
            <pc:sldMk cId="2958077466" sldId="825"/>
            <ac:spMk id="7" creationId="{CB90DA30-0462-71CF-90E0-96120B39B011}"/>
          </ac:spMkLst>
        </pc:spChg>
        <pc:spChg chg="mod">
          <ac:chgData name="Logan Simon" userId="3d4a680a-5f31-4320-b213-6ff3ce023948" providerId="ADAL" clId="{215D5C89-387D-425C-B66A-BF95BE6F8632}" dt="2024-02-05T23:58:02.530" v="4738" actId="14100"/>
          <ac:spMkLst>
            <pc:docMk/>
            <pc:sldMk cId="2958077466" sldId="825"/>
            <ac:spMk id="8" creationId="{B2949449-6475-5DDA-2BB1-19991441F8F6}"/>
          </ac:spMkLst>
        </pc:spChg>
        <pc:spChg chg="mod">
          <ac:chgData name="Logan Simon" userId="3d4a680a-5f31-4320-b213-6ff3ce023948" providerId="ADAL" clId="{215D5C89-387D-425C-B66A-BF95BE6F8632}" dt="2024-02-08T15:58:45.866" v="7528" actId="20577"/>
          <ac:spMkLst>
            <pc:docMk/>
            <pc:sldMk cId="2958077466" sldId="825"/>
            <ac:spMk id="9" creationId="{30673395-DCFE-942E-DD78-E223A37B2776}"/>
          </ac:spMkLst>
        </pc:spChg>
        <pc:spChg chg="mod">
          <ac:chgData name="Logan Simon" userId="3d4a680a-5f31-4320-b213-6ff3ce023948" providerId="ADAL" clId="{215D5C89-387D-425C-B66A-BF95BE6F8632}" dt="2024-02-06T14:23:15.218" v="4943"/>
          <ac:spMkLst>
            <pc:docMk/>
            <pc:sldMk cId="2958077466" sldId="825"/>
            <ac:spMk id="11" creationId="{30E138BD-E0A1-234B-1296-7B2263AF58BC}"/>
          </ac:spMkLst>
        </pc:spChg>
        <pc:grpChg chg="add mod">
          <ac:chgData name="Logan Simon" userId="3d4a680a-5f31-4320-b213-6ff3ce023948" providerId="ADAL" clId="{215D5C89-387D-425C-B66A-BF95BE6F8632}" dt="2024-02-06T14:23:15.218" v="4943"/>
          <ac:grpSpMkLst>
            <pc:docMk/>
            <pc:sldMk cId="2958077466" sldId="825"/>
            <ac:grpSpMk id="5" creationId="{2490B28C-CCEB-12F3-A3C6-296A0E7CBCC6}"/>
          </ac:grpSpMkLst>
        </pc:grpChg>
        <pc:picChg chg="mod">
          <ac:chgData name="Logan Simon" userId="3d4a680a-5f31-4320-b213-6ff3ce023948" providerId="ADAL" clId="{215D5C89-387D-425C-B66A-BF95BE6F8632}" dt="2024-02-06T14:23:21.171" v="4944" actId="14100"/>
          <ac:picMkLst>
            <pc:docMk/>
            <pc:sldMk cId="2958077466" sldId="825"/>
            <ac:picMk id="6" creationId="{D9DBDF48-5BA5-0A55-3E22-70BF77249CB3}"/>
          </ac:picMkLst>
        </pc:picChg>
        <pc:picChg chg="mod">
          <ac:chgData name="Logan Simon" userId="3d4a680a-5f31-4320-b213-6ff3ce023948" providerId="ADAL" clId="{215D5C89-387D-425C-B66A-BF95BE6F8632}" dt="2024-02-06T14:23:15.218" v="4943"/>
          <ac:picMkLst>
            <pc:docMk/>
            <pc:sldMk cId="2958077466" sldId="825"/>
            <ac:picMk id="10" creationId="{6B26432D-8606-BDD8-D136-84C971B4F567}"/>
          </ac:picMkLst>
        </pc:picChg>
      </pc:sldChg>
      <pc:sldChg chg="addSp delSp modSp add del mod">
        <pc:chgData name="Logan Simon" userId="3d4a680a-5f31-4320-b213-6ff3ce023948" providerId="ADAL" clId="{215D5C89-387D-425C-B66A-BF95BE6F8632}" dt="2024-02-13T15:49:00.015" v="10116" actId="20577"/>
        <pc:sldMkLst>
          <pc:docMk/>
          <pc:sldMk cId="1496457473" sldId="831"/>
        </pc:sldMkLst>
        <pc:spChg chg="mod">
          <ac:chgData name="Logan Simon" userId="3d4a680a-5f31-4320-b213-6ff3ce023948" providerId="ADAL" clId="{215D5C89-387D-425C-B66A-BF95BE6F8632}" dt="2024-02-08T16:07:44.181" v="8245" actId="1076"/>
          <ac:spMkLst>
            <pc:docMk/>
            <pc:sldMk cId="1496457473" sldId="831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5:58:58.744" v="7535" actId="20577"/>
          <ac:spMkLst>
            <pc:docMk/>
            <pc:sldMk cId="1496457473" sldId="831"/>
            <ac:spMk id="4" creationId="{19727579-E536-0E73-336F-F1AF6D928C19}"/>
          </ac:spMkLst>
        </pc:spChg>
        <pc:spChg chg="mod">
          <ac:chgData name="Logan Simon" userId="3d4a680a-5f31-4320-b213-6ff3ce023948" providerId="ADAL" clId="{215D5C89-387D-425C-B66A-BF95BE6F8632}" dt="2024-02-06T14:24:35.959" v="4957" actId="1076"/>
          <ac:spMkLst>
            <pc:docMk/>
            <pc:sldMk cId="1496457473" sldId="831"/>
            <ac:spMk id="7" creationId="{366D7A69-ECE0-E87D-1825-40A0D17C9105}"/>
          </ac:spMkLst>
        </pc:spChg>
        <pc:spChg chg="mod">
          <ac:chgData name="Logan Simon" userId="3d4a680a-5f31-4320-b213-6ff3ce023948" providerId="ADAL" clId="{215D5C89-387D-425C-B66A-BF95BE6F8632}" dt="2024-02-08T16:07:34.397" v="8244" actId="1076"/>
          <ac:spMkLst>
            <pc:docMk/>
            <pc:sldMk cId="1496457473" sldId="831"/>
            <ac:spMk id="8" creationId="{6F5054EE-0D5A-8B74-D064-70ACEB6D3532}"/>
          </ac:spMkLst>
        </pc:spChg>
        <pc:spChg chg="mod">
          <ac:chgData name="Logan Simon" userId="3d4a680a-5f31-4320-b213-6ff3ce023948" providerId="ADAL" clId="{215D5C89-387D-425C-B66A-BF95BE6F8632}" dt="2024-02-13T15:49:00.015" v="10116" actId="20577"/>
          <ac:spMkLst>
            <pc:docMk/>
            <pc:sldMk cId="1496457473" sldId="831"/>
            <ac:spMk id="9" creationId="{02D7DC87-7A11-86CD-CEFC-F1D7079B10EC}"/>
          </ac:spMkLst>
        </pc:spChg>
        <pc:spChg chg="mod">
          <ac:chgData name="Logan Simon" userId="3d4a680a-5f31-4320-b213-6ff3ce023948" providerId="ADAL" clId="{215D5C89-387D-425C-B66A-BF95BE6F8632}" dt="2024-02-06T14:24:08.234" v="4951"/>
          <ac:spMkLst>
            <pc:docMk/>
            <pc:sldMk cId="1496457473" sldId="831"/>
            <ac:spMk id="10" creationId="{0016D830-C919-71E5-23DD-B9AE0A13805A}"/>
          </ac:spMkLst>
        </pc:spChg>
        <pc:spChg chg="del">
          <ac:chgData name="Logan Simon" userId="3d4a680a-5f31-4320-b213-6ff3ce023948" providerId="ADAL" clId="{215D5C89-387D-425C-B66A-BF95BE6F8632}" dt="2024-02-05T21:46:30.135" v="3078" actId="478"/>
          <ac:spMkLst>
            <pc:docMk/>
            <pc:sldMk cId="1496457473" sldId="831"/>
            <ac:spMk id="11" creationId="{CEDB4804-D8B5-616B-0B00-9075F55C0448}"/>
          </ac:spMkLst>
        </pc:spChg>
        <pc:grpChg chg="add mod">
          <ac:chgData name="Logan Simon" userId="3d4a680a-5f31-4320-b213-6ff3ce023948" providerId="ADAL" clId="{215D5C89-387D-425C-B66A-BF95BE6F8632}" dt="2024-02-06T14:24:08.234" v="4951"/>
          <ac:grpSpMkLst>
            <pc:docMk/>
            <pc:sldMk cId="1496457473" sldId="831"/>
            <ac:grpSpMk id="3" creationId="{BBF71775-707F-CE9B-A63D-897A7D7CF775}"/>
          </ac:grpSpMkLst>
        </pc:grpChg>
        <pc:graphicFrameChg chg="mod">
          <ac:chgData name="Logan Simon" userId="3d4a680a-5f31-4320-b213-6ff3ce023948" providerId="ADAL" clId="{215D5C89-387D-425C-B66A-BF95BE6F8632}" dt="2024-02-08T16:07:26.288" v="8242"/>
          <ac:graphicFrameMkLst>
            <pc:docMk/>
            <pc:sldMk cId="1496457473" sldId="831"/>
            <ac:graphicFrameMk id="5" creationId="{300B712C-2F6D-3476-9294-C0DEB44704B1}"/>
          </ac:graphicFrameMkLst>
        </pc:graphicFrameChg>
        <pc:picChg chg="mod">
          <ac:chgData name="Logan Simon" userId="3d4a680a-5f31-4320-b213-6ff3ce023948" providerId="ADAL" clId="{215D5C89-387D-425C-B66A-BF95BE6F8632}" dt="2024-02-06T14:24:08.234" v="4951"/>
          <ac:picMkLst>
            <pc:docMk/>
            <pc:sldMk cId="1496457473" sldId="831"/>
            <ac:picMk id="6" creationId="{C76A2A4D-34C2-87AF-2680-D1975F015E90}"/>
          </ac:picMkLst>
        </pc:picChg>
      </pc:sldChg>
      <pc:sldChg chg="addSp modSp add del mod ord modAnim">
        <pc:chgData name="Logan Simon" userId="3d4a680a-5f31-4320-b213-6ff3ce023948" providerId="ADAL" clId="{215D5C89-387D-425C-B66A-BF95BE6F8632}" dt="2024-02-08T16:23:50.051" v="9065" actId="1076"/>
        <pc:sldMkLst>
          <pc:docMk/>
          <pc:sldMk cId="1219834395" sldId="837"/>
        </pc:sldMkLst>
        <pc:spChg chg="mod">
          <ac:chgData name="Logan Simon" userId="3d4a680a-5f31-4320-b213-6ff3ce023948" providerId="ADAL" clId="{215D5C89-387D-425C-B66A-BF95BE6F8632}" dt="2024-02-08T16:23:50.051" v="9065" actId="1076"/>
          <ac:spMkLst>
            <pc:docMk/>
            <pc:sldMk cId="1219834395" sldId="837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5:59:52.616" v="7567" actId="20577"/>
          <ac:spMkLst>
            <pc:docMk/>
            <pc:sldMk cId="1219834395" sldId="837"/>
            <ac:spMk id="4" creationId="{CEA79F6B-E74D-D151-D4F7-4B8AA79C6C25}"/>
          </ac:spMkLst>
        </pc:spChg>
        <pc:spChg chg="mod">
          <ac:chgData name="Logan Simon" userId="3d4a680a-5f31-4320-b213-6ff3ce023948" providerId="ADAL" clId="{215D5C89-387D-425C-B66A-BF95BE6F8632}" dt="2024-02-06T15:18:33.791" v="5766"/>
          <ac:spMkLst>
            <pc:docMk/>
            <pc:sldMk cId="1219834395" sldId="837"/>
            <ac:spMk id="6" creationId="{932C7516-3440-3DD0-3723-80096F899CD9}"/>
          </ac:spMkLst>
        </pc:spChg>
        <pc:grpChg chg="add mod">
          <ac:chgData name="Logan Simon" userId="3d4a680a-5f31-4320-b213-6ff3ce023948" providerId="ADAL" clId="{215D5C89-387D-425C-B66A-BF95BE6F8632}" dt="2024-02-06T15:18:33.791" v="5766"/>
          <ac:grpSpMkLst>
            <pc:docMk/>
            <pc:sldMk cId="1219834395" sldId="837"/>
            <ac:grpSpMk id="3" creationId="{4B7FBC85-D695-101F-F171-F6DDDEDD7497}"/>
          </ac:grpSpMkLst>
        </pc:grpChg>
        <pc:picChg chg="mod">
          <ac:chgData name="Logan Simon" userId="3d4a680a-5f31-4320-b213-6ff3ce023948" providerId="ADAL" clId="{215D5C89-387D-425C-B66A-BF95BE6F8632}" dt="2024-02-06T15:18:33.791" v="5766"/>
          <ac:picMkLst>
            <pc:docMk/>
            <pc:sldMk cId="1219834395" sldId="837"/>
            <ac:picMk id="5" creationId="{C47111A9-D561-C12B-522C-15EC4196591B}"/>
          </ac:picMkLst>
        </pc:picChg>
        <pc:picChg chg="mod">
          <ac:chgData name="Logan Simon" userId="3d4a680a-5f31-4320-b213-6ff3ce023948" providerId="ADAL" clId="{215D5C89-387D-425C-B66A-BF95BE6F8632}" dt="2024-02-06T15:19:06.627" v="5831" actId="1076"/>
          <ac:picMkLst>
            <pc:docMk/>
            <pc:sldMk cId="1219834395" sldId="837"/>
            <ac:picMk id="18" creationId="{203BFD01-3C6A-1896-FD3F-C94CA3E8A0A4}"/>
          </ac:picMkLst>
        </pc:picChg>
        <pc:cxnChg chg="add mod">
          <ac:chgData name="Logan Simon" userId="3d4a680a-5f31-4320-b213-6ff3ce023948" providerId="ADAL" clId="{215D5C89-387D-425C-B66A-BF95BE6F8632}" dt="2024-02-08T16:21:56.618" v="8986" actId="14100"/>
          <ac:cxnSpMkLst>
            <pc:docMk/>
            <pc:sldMk cId="1219834395" sldId="837"/>
            <ac:cxnSpMk id="7" creationId="{E215471F-0146-FB45-A68E-07FAFA126E81}"/>
          </ac:cxnSpMkLst>
        </pc:cxnChg>
      </pc:sldChg>
      <pc:sldChg chg="add del">
        <pc:chgData name="Logan Simon" userId="3d4a680a-5f31-4320-b213-6ff3ce023948" providerId="ADAL" clId="{215D5C89-387D-425C-B66A-BF95BE6F8632}" dt="2024-02-05T21:46:05.434" v="3077" actId="47"/>
        <pc:sldMkLst>
          <pc:docMk/>
          <pc:sldMk cId="1311639336" sldId="856"/>
        </pc:sldMkLst>
      </pc:sldChg>
      <pc:sldChg chg="add del">
        <pc:chgData name="Logan Simon" userId="3d4a680a-5f31-4320-b213-6ff3ce023948" providerId="ADAL" clId="{215D5C89-387D-425C-B66A-BF95BE6F8632}" dt="2024-02-05T21:46:05.434" v="3077" actId="47"/>
        <pc:sldMkLst>
          <pc:docMk/>
          <pc:sldMk cId="4246201881" sldId="858"/>
        </pc:sldMkLst>
      </pc:sldChg>
      <pc:sldChg chg="addSp modSp add del mod ord">
        <pc:chgData name="Logan Simon" userId="3d4a680a-5f31-4320-b213-6ff3ce023948" providerId="ADAL" clId="{215D5C89-387D-425C-B66A-BF95BE6F8632}" dt="2024-02-08T16:02:44.785" v="7779" actId="1076"/>
        <pc:sldMkLst>
          <pc:docMk/>
          <pc:sldMk cId="1319890337" sldId="865"/>
        </pc:sldMkLst>
        <pc:spChg chg="mod">
          <ac:chgData name="Logan Simon" userId="3d4a680a-5f31-4320-b213-6ff3ce023948" providerId="ADAL" clId="{215D5C89-387D-425C-B66A-BF95BE6F8632}" dt="2024-02-08T16:02:44.785" v="7779" actId="1076"/>
          <ac:spMkLst>
            <pc:docMk/>
            <pc:sldMk cId="1319890337" sldId="865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6:02:41.778" v="7778" actId="1076"/>
          <ac:spMkLst>
            <pc:docMk/>
            <pc:sldMk cId="1319890337" sldId="865"/>
            <ac:spMk id="3" creationId="{979A8528-AFA0-F7BD-5A13-CC3FB478D173}"/>
          </ac:spMkLst>
        </pc:spChg>
        <pc:spChg chg="mod">
          <ac:chgData name="Logan Simon" userId="3d4a680a-5f31-4320-b213-6ff3ce023948" providerId="ADAL" clId="{215D5C89-387D-425C-B66A-BF95BE6F8632}" dt="2024-02-08T15:58:50.633" v="7531" actId="20577"/>
          <ac:spMkLst>
            <pc:docMk/>
            <pc:sldMk cId="1319890337" sldId="865"/>
            <ac:spMk id="5" creationId="{C94F9809-2BF3-897E-20A3-D7401257A718}"/>
          </ac:spMkLst>
        </pc:spChg>
        <pc:spChg chg="mod">
          <ac:chgData name="Logan Simon" userId="3d4a680a-5f31-4320-b213-6ff3ce023948" providerId="ADAL" clId="{215D5C89-387D-425C-B66A-BF95BE6F8632}" dt="2024-02-06T14:45:15.085" v="5035"/>
          <ac:spMkLst>
            <pc:docMk/>
            <pc:sldMk cId="1319890337" sldId="865"/>
            <ac:spMk id="7" creationId="{D4D6CEC3-DA8E-011B-3ADB-81A08ED6B072}"/>
          </ac:spMkLst>
        </pc:spChg>
        <pc:grpChg chg="add mod">
          <ac:chgData name="Logan Simon" userId="3d4a680a-5f31-4320-b213-6ff3ce023948" providerId="ADAL" clId="{215D5C89-387D-425C-B66A-BF95BE6F8632}" dt="2024-02-06T14:45:15.085" v="5035"/>
          <ac:grpSpMkLst>
            <pc:docMk/>
            <pc:sldMk cId="1319890337" sldId="865"/>
            <ac:grpSpMk id="4" creationId="{1F3A3C97-22E9-5345-BFDB-B4F0DE755360}"/>
          </ac:grpSpMkLst>
        </pc:grpChg>
        <pc:picChg chg="mod">
          <ac:chgData name="Logan Simon" userId="3d4a680a-5f31-4320-b213-6ff3ce023948" providerId="ADAL" clId="{215D5C89-387D-425C-B66A-BF95BE6F8632}" dt="2024-02-06T14:45:15.085" v="5035"/>
          <ac:picMkLst>
            <pc:docMk/>
            <pc:sldMk cId="1319890337" sldId="865"/>
            <ac:picMk id="6" creationId="{A7267A83-0424-AFB5-41B0-C70AC877C4D0}"/>
          </ac:picMkLst>
        </pc:picChg>
        <pc:picChg chg="mod">
          <ac:chgData name="Logan Simon" userId="3d4a680a-5f31-4320-b213-6ff3ce023948" providerId="ADAL" clId="{215D5C89-387D-425C-B66A-BF95BE6F8632}" dt="2024-02-08T16:02:38.703" v="7777" actId="14100"/>
          <ac:picMkLst>
            <pc:docMk/>
            <pc:sldMk cId="1319890337" sldId="865"/>
            <ac:picMk id="9" creationId="{305FF870-3B82-38B8-67D4-134EC6939D46}"/>
          </ac:picMkLst>
        </pc:picChg>
      </pc:sldChg>
      <pc:sldChg chg="addSp modSp add del mod">
        <pc:chgData name="Logan Simon" userId="3d4a680a-5f31-4320-b213-6ff3ce023948" providerId="ADAL" clId="{215D5C89-387D-425C-B66A-BF95BE6F8632}" dt="2024-02-08T16:14:32.999" v="8595" actId="732"/>
        <pc:sldMkLst>
          <pc:docMk/>
          <pc:sldMk cId="3000852943" sldId="871"/>
        </pc:sldMkLst>
        <pc:spChg chg="mod">
          <ac:chgData name="Logan Simon" userId="3d4a680a-5f31-4320-b213-6ff3ce023948" providerId="ADAL" clId="{215D5C89-387D-425C-B66A-BF95BE6F8632}" dt="2024-02-06T14:53:05.685" v="5221" actId="1076"/>
          <ac:spMkLst>
            <pc:docMk/>
            <pc:sldMk cId="3000852943" sldId="871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4:53:20.375" v="5222" actId="1076"/>
          <ac:spMkLst>
            <pc:docMk/>
            <pc:sldMk cId="3000852943" sldId="871"/>
            <ac:spMk id="3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4:53:20.375" v="5222" actId="1076"/>
          <ac:spMkLst>
            <pc:docMk/>
            <pc:sldMk cId="3000852943" sldId="871"/>
            <ac:spMk id="5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5:59:21.436" v="7549" actId="20577"/>
          <ac:spMkLst>
            <pc:docMk/>
            <pc:sldMk cId="3000852943" sldId="871"/>
            <ac:spMk id="6" creationId="{224BFDD3-F09E-E87D-DEDA-5A0BA53F9059}"/>
          </ac:spMkLst>
        </pc:spChg>
        <pc:spChg chg="mod">
          <ac:chgData name="Logan Simon" userId="3d4a680a-5f31-4320-b213-6ff3ce023948" providerId="ADAL" clId="{215D5C89-387D-425C-B66A-BF95BE6F8632}" dt="2024-02-06T14:46:58.913" v="5069"/>
          <ac:spMkLst>
            <pc:docMk/>
            <pc:sldMk cId="3000852943" sldId="871"/>
            <ac:spMk id="10" creationId="{F482B445-72E5-18DB-8F53-804DA3D322E2}"/>
          </ac:spMkLst>
        </pc:spChg>
        <pc:grpChg chg="add mod">
          <ac:chgData name="Logan Simon" userId="3d4a680a-5f31-4320-b213-6ff3ce023948" providerId="ADAL" clId="{215D5C89-387D-425C-B66A-BF95BE6F8632}" dt="2024-02-06T14:46:58.913" v="5069"/>
          <ac:grpSpMkLst>
            <pc:docMk/>
            <pc:sldMk cId="3000852943" sldId="871"/>
            <ac:grpSpMk id="4" creationId="{EAC3D21A-AB95-6715-2B3A-72435F1B2458}"/>
          </ac:grpSpMkLst>
        </pc:grpChg>
        <pc:graphicFrameChg chg="mod">
          <ac:chgData name="Logan Simon" userId="3d4a680a-5f31-4320-b213-6ff3ce023948" providerId="ADAL" clId="{215D5C89-387D-425C-B66A-BF95BE6F8632}" dt="2024-02-08T16:13:42.407" v="8581" actId="14100"/>
          <ac:graphicFrameMkLst>
            <pc:docMk/>
            <pc:sldMk cId="3000852943" sldId="871"/>
            <ac:graphicFrameMk id="7" creationId="{00000000-0000-0000-0000-000000000000}"/>
          </ac:graphicFrameMkLst>
        </pc:graphicFrameChg>
        <pc:graphicFrameChg chg="mod">
          <ac:chgData name="Logan Simon" userId="3d4a680a-5f31-4320-b213-6ff3ce023948" providerId="ADAL" clId="{215D5C89-387D-425C-B66A-BF95BE6F8632}" dt="2024-02-06T14:56:09.729" v="5251"/>
          <ac:graphicFrameMkLst>
            <pc:docMk/>
            <pc:sldMk cId="3000852943" sldId="871"/>
            <ac:graphicFrameMk id="8" creationId="{00000000-0000-0000-0000-000000000000}"/>
          </ac:graphicFrameMkLst>
        </pc:graphicFrameChg>
        <pc:picChg chg="mod">
          <ac:chgData name="Logan Simon" userId="3d4a680a-5f31-4320-b213-6ff3ce023948" providerId="ADAL" clId="{215D5C89-387D-425C-B66A-BF95BE6F8632}" dt="2024-02-06T14:46:58.913" v="5069"/>
          <ac:picMkLst>
            <pc:docMk/>
            <pc:sldMk cId="3000852943" sldId="871"/>
            <ac:picMk id="9" creationId="{B665AE57-4B41-843A-7AFB-F714FF842F61}"/>
          </ac:picMkLst>
        </pc:picChg>
        <pc:picChg chg="add mod ord modCrop">
          <ac:chgData name="Logan Simon" userId="3d4a680a-5f31-4320-b213-6ff3ce023948" providerId="ADAL" clId="{215D5C89-387D-425C-B66A-BF95BE6F8632}" dt="2024-02-08T16:14:32.999" v="8595" actId="732"/>
          <ac:picMkLst>
            <pc:docMk/>
            <pc:sldMk cId="3000852943" sldId="871"/>
            <ac:picMk id="12" creationId="{4D59A813-8241-B353-239A-FF0435AA9412}"/>
          </ac:picMkLst>
        </pc:picChg>
      </pc:sldChg>
      <pc:sldChg chg="add del">
        <pc:chgData name="Logan Simon" userId="3d4a680a-5f31-4320-b213-6ff3ce023948" providerId="ADAL" clId="{215D5C89-387D-425C-B66A-BF95BE6F8632}" dt="2024-02-05T22:19:46.257" v="4098" actId="2696"/>
        <pc:sldMkLst>
          <pc:docMk/>
          <pc:sldMk cId="4128490572" sldId="872"/>
        </pc:sldMkLst>
      </pc:sldChg>
      <pc:sldChg chg="addSp delSp modSp add del mod setBg modAnim">
        <pc:chgData name="Logan Simon" userId="3d4a680a-5f31-4320-b213-6ff3ce023948" providerId="ADAL" clId="{215D5C89-387D-425C-B66A-BF95BE6F8632}" dt="2024-02-06T16:29:29.543" v="7020" actId="2696"/>
        <pc:sldMkLst>
          <pc:docMk/>
          <pc:sldMk cId="3908475843" sldId="873"/>
        </pc:sldMkLst>
        <pc:spChg chg="mod">
          <ac:chgData name="Logan Simon" userId="3d4a680a-5f31-4320-b213-6ff3ce023948" providerId="ADAL" clId="{215D5C89-387D-425C-B66A-BF95BE6F8632}" dt="2024-02-05T22:19:55.501" v="4102" actId="403"/>
          <ac:spMkLst>
            <pc:docMk/>
            <pc:sldMk cId="3908475843" sldId="873"/>
            <ac:spMk id="2" creationId="{3333447A-2939-44A6-A6F1-C0FF4201D707}"/>
          </ac:spMkLst>
        </pc:spChg>
        <pc:spChg chg="mod">
          <ac:chgData name="Logan Simon" userId="3d4a680a-5f31-4320-b213-6ff3ce023948" providerId="ADAL" clId="{215D5C89-387D-425C-B66A-BF95BE6F8632}" dt="2024-02-05T22:25:06.319" v="4151" actId="14100"/>
          <ac:spMkLst>
            <pc:docMk/>
            <pc:sldMk cId="3908475843" sldId="873"/>
            <ac:spMk id="3" creationId="{BC6EDDBB-BEA6-480C-9A5E-93FEEB39B3F5}"/>
          </ac:spMkLst>
        </pc:spChg>
        <pc:spChg chg="add mod">
          <ac:chgData name="Logan Simon" userId="3d4a680a-5f31-4320-b213-6ff3ce023948" providerId="ADAL" clId="{215D5C89-387D-425C-B66A-BF95BE6F8632}" dt="2024-02-06T14:15:06.542" v="4892" actId="164"/>
          <ac:spMkLst>
            <pc:docMk/>
            <pc:sldMk cId="3908475843" sldId="873"/>
            <ac:spMk id="6" creationId="{D420B6C8-99FC-CA56-6B01-509363A76024}"/>
          </ac:spMkLst>
        </pc:spChg>
        <pc:spChg chg="add mod ord">
          <ac:chgData name="Logan Simon" userId="3d4a680a-5f31-4320-b213-6ff3ce023948" providerId="ADAL" clId="{215D5C89-387D-425C-B66A-BF95BE6F8632}" dt="2024-02-06T14:15:06.542" v="4892" actId="164"/>
          <ac:spMkLst>
            <pc:docMk/>
            <pc:sldMk cId="3908475843" sldId="873"/>
            <ac:spMk id="10" creationId="{766A28EB-9CC0-26A9-A926-59E2A9A522FD}"/>
          </ac:spMkLst>
        </pc:spChg>
        <pc:grpChg chg="add mod">
          <ac:chgData name="Logan Simon" userId="3d4a680a-5f31-4320-b213-6ff3ce023948" providerId="ADAL" clId="{215D5C89-387D-425C-B66A-BF95BE6F8632}" dt="2024-02-06T14:15:06.542" v="4892" actId="164"/>
          <ac:grpSpMkLst>
            <pc:docMk/>
            <pc:sldMk cId="3908475843" sldId="873"/>
            <ac:grpSpMk id="11" creationId="{9DB571AD-D2D1-C6B1-7329-0EC14240AF35}"/>
          </ac:grpSpMkLst>
        </pc:grpChg>
        <pc:picChg chg="mod">
          <ac:chgData name="Logan Simon" userId="3d4a680a-5f31-4320-b213-6ff3ce023948" providerId="ADAL" clId="{215D5C89-387D-425C-B66A-BF95BE6F8632}" dt="2024-02-06T14:14:53.523" v="4890" actId="1076"/>
          <ac:picMkLst>
            <pc:docMk/>
            <pc:sldMk cId="3908475843" sldId="873"/>
            <ac:picMk id="4" creationId="{6F5A8BA5-02A9-4FBC-A783-76EEEAD2F9EE}"/>
          </ac:picMkLst>
        </pc:picChg>
        <pc:picChg chg="add mod">
          <ac:chgData name="Logan Simon" userId="3d4a680a-5f31-4320-b213-6ff3ce023948" providerId="ADAL" clId="{215D5C89-387D-425C-B66A-BF95BE6F8632}" dt="2024-02-06T14:14:56.709" v="4891" actId="1076"/>
          <ac:picMkLst>
            <pc:docMk/>
            <pc:sldMk cId="3908475843" sldId="873"/>
            <ac:picMk id="5" creationId="{196C638C-A578-99DE-B851-58D8CBE213ED}"/>
          </ac:picMkLst>
        </pc:picChg>
        <pc:picChg chg="del">
          <ac:chgData name="Logan Simon" userId="3d4a680a-5f31-4320-b213-6ff3ce023948" providerId="ADAL" clId="{215D5C89-387D-425C-B66A-BF95BE6F8632}" dt="2024-02-05T22:20:43.003" v="4104" actId="478"/>
          <ac:picMkLst>
            <pc:docMk/>
            <pc:sldMk cId="3908475843" sldId="873"/>
            <ac:picMk id="7" creationId="{8463A26E-CBB4-4402-A0D2-8EDF6C65C9E0}"/>
          </ac:picMkLst>
        </pc:picChg>
        <pc:picChg chg="add del mod">
          <ac:chgData name="Logan Simon" userId="3d4a680a-5f31-4320-b213-6ff3ce023948" providerId="ADAL" clId="{215D5C89-387D-425C-B66A-BF95BE6F8632}" dt="2024-02-06T14:12:35.094" v="4868" actId="478"/>
          <ac:picMkLst>
            <pc:docMk/>
            <pc:sldMk cId="3908475843" sldId="873"/>
            <ac:picMk id="8" creationId="{73D38205-86C6-5DB9-0509-79174A8CA454}"/>
          </ac:picMkLst>
        </pc:picChg>
        <pc:picChg chg="del">
          <ac:chgData name="Logan Simon" userId="3d4a680a-5f31-4320-b213-6ff3ce023948" providerId="ADAL" clId="{215D5C89-387D-425C-B66A-BF95BE6F8632}" dt="2024-02-05T22:20:40.753" v="4103" actId="478"/>
          <ac:picMkLst>
            <pc:docMk/>
            <pc:sldMk cId="3908475843" sldId="873"/>
            <ac:picMk id="9" creationId="{7B77D6ED-56F1-D4D5-0607-0CA1AB8809AB}"/>
          </ac:picMkLst>
        </pc:picChg>
        <pc:picChg chg="add del mod">
          <ac:chgData name="Logan Simon" userId="3d4a680a-5f31-4320-b213-6ff3ce023948" providerId="ADAL" clId="{215D5C89-387D-425C-B66A-BF95BE6F8632}" dt="2024-02-05T22:26:45.828" v="4157" actId="21"/>
          <ac:picMkLst>
            <pc:docMk/>
            <pc:sldMk cId="3908475843" sldId="873"/>
            <ac:picMk id="2050" creationId="{3B563B75-A368-B19E-2CA0-5CB28D526BC5}"/>
          </ac:picMkLst>
        </pc:picChg>
        <pc:picChg chg="add del mod">
          <ac:chgData name="Logan Simon" userId="3d4a680a-5f31-4320-b213-6ff3ce023948" providerId="ADAL" clId="{215D5C89-387D-425C-B66A-BF95BE6F8632}" dt="2024-02-06T14:09:15.812" v="4779" actId="478"/>
          <ac:picMkLst>
            <pc:docMk/>
            <pc:sldMk cId="3908475843" sldId="873"/>
            <ac:picMk id="2052" creationId="{99590E04-683D-2322-3B77-EC6CA943C4CE}"/>
          </ac:picMkLst>
        </pc:picChg>
        <pc:picChg chg="add mod">
          <ac:chgData name="Logan Simon" userId="3d4a680a-5f31-4320-b213-6ff3ce023948" providerId="ADAL" clId="{215D5C89-387D-425C-B66A-BF95BE6F8632}" dt="2024-02-06T14:15:06.542" v="4892" actId="164"/>
          <ac:picMkLst>
            <pc:docMk/>
            <pc:sldMk cId="3908475843" sldId="873"/>
            <ac:picMk id="2054" creationId="{493CBEFD-01F8-E0DF-E039-C2B63425CED9}"/>
          </ac:picMkLst>
        </pc:picChg>
      </pc:sldChg>
      <pc:sldChg chg="addSp modSp add mod">
        <pc:chgData name="Logan Simon" userId="3d4a680a-5f31-4320-b213-6ff3ce023948" providerId="ADAL" clId="{215D5C89-387D-425C-B66A-BF95BE6F8632}" dt="2024-02-08T16:31:02.636" v="9732" actId="1076"/>
        <pc:sldMkLst>
          <pc:docMk/>
          <pc:sldMk cId="3426993994" sldId="875"/>
        </pc:sldMkLst>
        <pc:spChg chg="mod">
          <ac:chgData name="Logan Simon" userId="3d4a680a-5f31-4320-b213-6ff3ce023948" providerId="ADAL" clId="{215D5C89-387D-425C-B66A-BF95BE6F8632}" dt="2024-02-08T16:04:16.260" v="7925" actId="114"/>
          <ac:spMkLst>
            <pc:docMk/>
            <pc:sldMk cId="3426993994" sldId="875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6:31:02.636" v="9732" actId="1076"/>
          <ac:spMkLst>
            <pc:docMk/>
            <pc:sldMk cId="3426993994" sldId="875"/>
            <ac:spMk id="3" creationId="{1B524835-001D-1634-E62C-47ABEEF04F73}"/>
          </ac:spMkLst>
        </pc:spChg>
        <pc:spChg chg="mod">
          <ac:chgData name="Logan Simon" userId="3d4a680a-5f31-4320-b213-6ff3ce023948" providerId="ADAL" clId="{215D5C89-387D-425C-B66A-BF95BE6F8632}" dt="2024-02-08T15:46:47.043" v="7453" actId="20577"/>
          <ac:spMkLst>
            <pc:docMk/>
            <pc:sldMk cId="3426993994" sldId="875"/>
            <ac:spMk id="4" creationId="{58B7A6F6-1A6F-DF60-5673-75E22F1A98B2}"/>
          </ac:spMkLst>
        </pc:spChg>
        <pc:spChg chg="mod">
          <ac:chgData name="Logan Simon" userId="3d4a680a-5f31-4320-b213-6ff3ce023948" providerId="ADAL" clId="{215D5C89-387D-425C-B66A-BF95BE6F8632}" dt="2024-02-08T15:58:54.740" v="7533" actId="20577"/>
          <ac:spMkLst>
            <pc:docMk/>
            <pc:sldMk cId="3426993994" sldId="875"/>
            <ac:spMk id="6" creationId="{71E99DDC-BB10-A418-51B3-24D129C343AA}"/>
          </ac:spMkLst>
        </pc:spChg>
        <pc:spChg chg="mod">
          <ac:chgData name="Logan Simon" userId="3d4a680a-5f31-4320-b213-6ff3ce023948" providerId="ADAL" clId="{215D5C89-387D-425C-B66A-BF95BE6F8632}" dt="2024-02-06T14:23:31.612" v="4946"/>
          <ac:spMkLst>
            <pc:docMk/>
            <pc:sldMk cId="3426993994" sldId="875"/>
            <ac:spMk id="8" creationId="{CD7A7F15-224B-7522-58AC-ACD567379FD5}"/>
          </ac:spMkLst>
        </pc:spChg>
        <pc:grpChg chg="add mod">
          <ac:chgData name="Logan Simon" userId="3d4a680a-5f31-4320-b213-6ff3ce023948" providerId="ADAL" clId="{215D5C89-387D-425C-B66A-BF95BE6F8632}" dt="2024-02-06T14:23:31.612" v="4946"/>
          <ac:grpSpMkLst>
            <pc:docMk/>
            <pc:sldMk cId="3426993994" sldId="875"/>
            <ac:grpSpMk id="5" creationId="{7175B192-D046-0C69-911A-B4BFDEC7CF3F}"/>
          </ac:grpSpMkLst>
        </pc:grpChg>
        <pc:graphicFrameChg chg="mod">
          <ac:chgData name="Logan Simon" userId="3d4a680a-5f31-4320-b213-6ff3ce023948" providerId="ADAL" clId="{215D5C89-387D-425C-B66A-BF95BE6F8632}" dt="2024-02-08T16:04:04.388" v="7922" actId="1076"/>
          <ac:graphicFrameMkLst>
            <pc:docMk/>
            <pc:sldMk cId="3426993994" sldId="875"/>
            <ac:graphicFrameMk id="13" creationId="{1C15FF6D-4EB0-8DAB-1F23-DD57A304BA69}"/>
          </ac:graphicFrameMkLst>
        </pc:graphicFrameChg>
        <pc:picChg chg="mod">
          <ac:chgData name="Logan Simon" userId="3d4a680a-5f31-4320-b213-6ff3ce023948" providerId="ADAL" clId="{215D5C89-387D-425C-B66A-BF95BE6F8632}" dt="2024-02-06T14:23:31.612" v="4946"/>
          <ac:picMkLst>
            <pc:docMk/>
            <pc:sldMk cId="3426993994" sldId="875"/>
            <ac:picMk id="7" creationId="{ED4AFE02-63F1-1ABB-954B-01C2335E5A48}"/>
          </ac:picMkLst>
        </pc:picChg>
      </pc:sldChg>
      <pc:sldChg chg="addSp delSp modSp add mod ord addAnim delAnim">
        <pc:chgData name="Logan Simon" userId="3d4a680a-5f31-4320-b213-6ff3ce023948" providerId="ADAL" clId="{215D5C89-387D-425C-B66A-BF95BE6F8632}" dt="2024-02-08T15:53:09.994" v="7492" actId="20577"/>
        <pc:sldMkLst>
          <pc:docMk/>
          <pc:sldMk cId="1774095753" sldId="876"/>
        </pc:sldMkLst>
        <pc:spChg chg="mod">
          <ac:chgData name="Logan Simon" userId="3d4a680a-5f31-4320-b213-6ff3ce023948" providerId="ADAL" clId="{215D5C89-387D-425C-B66A-BF95BE6F8632}" dt="2024-02-08T15:53:09.994" v="7492" actId="20577"/>
          <ac:spMkLst>
            <pc:docMk/>
            <pc:sldMk cId="1774095753" sldId="876"/>
            <ac:spMk id="3" creationId="{C80A32A1-6268-2F60-EE89-197D0CE43B99}"/>
          </ac:spMkLst>
        </pc:spChg>
        <pc:spChg chg="mod">
          <ac:chgData name="Logan Simon" userId="3d4a680a-5f31-4320-b213-6ff3ce023948" providerId="ADAL" clId="{215D5C89-387D-425C-B66A-BF95BE6F8632}" dt="2024-02-06T14:15:31.507" v="4900"/>
          <ac:spMkLst>
            <pc:docMk/>
            <pc:sldMk cId="1774095753" sldId="876"/>
            <ac:spMk id="5" creationId="{8C11EA45-3C5A-8371-9029-89AED19F45B4}"/>
          </ac:spMkLst>
        </pc:spChg>
        <pc:spChg chg="mod">
          <ac:chgData name="Logan Simon" userId="3d4a680a-5f31-4320-b213-6ff3ce023948" providerId="ADAL" clId="{215D5C89-387D-425C-B66A-BF95BE6F8632}" dt="2024-02-06T16:30:58.906" v="7031" actId="1076"/>
          <ac:spMkLst>
            <pc:docMk/>
            <pc:sldMk cId="1774095753" sldId="876"/>
            <ac:spMk id="12" creationId="{A48E2E82-7344-3E26-B282-5A080AC5B8A1}"/>
          </ac:spMkLst>
        </pc:spChg>
        <pc:spChg chg="mod">
          <ac:chgData name="Logan Simon" userId="3d4a680a-5f31-4320-b213-6ff3ce023948" providerId="ADAL" clId="{215D5C89-387D-425C-B66A-BF95BE6F8632}" dt="2024-02-06T16:31:00.310" v="7037" actId="1076"/>
          <ac:spMkLst>
            <pc:docMk/>
            <pc:sldMk cId="1774095753" sldId="876"/>
            <ac:spMk id="14" creationId="{531F0A72-6573-765B-E675-96A5866D183F}"/>
          </ac:spMkLst>
        </pc:spChg>
        <pc:spChg chg="add del mod">
          <ac:chgData name="Logan Simon" userId="3d4a680a-5f31-4320-b213-6ff3ce023948" providerId="ADAL" clId="{215D5C89-387D-425C-B66A-BF95BE6F8632}" dt="2024-02-06T16:31:21.201" v="7039" actId="1076"/>
          <ac:spMkLst>
            <pc:docMk/>
            <pc:sldMk cId="1774095753" sldId="876"/>
            <ac:spMk id="15" creationId="{DC32D481-84BA-259A-8FFC-64E60930E2ED}"/>
          </ac:spMkLst>
        </pc:spChg>
        <pc:spChg chg="mod">
          <ac:chgData name="Logan Simon" userId="3d4a680a-5f31-4320-b213-6ff3ce023948" providerId="ADAL" clId="{215D5C89-387D-425C-B66A-BF95BE6F8632}" dt="2024-02-06T16:30:59.157" v="7032" actId="1076"/>
          <ac:spMkLst>
            <pc:docMk/>
            <pc:sldMk cId="1774095753" sldId="876"/>
            <ac:spMk id="16" creationId="{A75CBB28-E414-CEBD-D445-1B2F4F48D52D}"/>
          </ac:spMkLst>
        </pc:spChg>
        <pc:grpChg chg="add mod">
          <ac:chgData name="Logan Simon" userId="3d4a680a-5f31-4320-b213-6ff3ce023948" providerId="ADAL" clId="{215D5C89-387D-425C-B66A-BF95BE6F8632}" dt="2024-02-06T14:15:31.507" v="4900"/>
          <ac:grpSpMkLst>
            <pc:docMk/>
            <pc:sldMk cId="1774095753" sldId="876"/>
            <ac:grpSpMk id="2" creationId="{AF7403C3-3533-BB1E-11CC-D51E5CBBE65E}"/>
          </ac:grpSpMkLst>
        </pc:grpChg>
        <pc:picChg chg="mod">
          <ac:chgData name="Logan Simon" userId="3d4a680a-5f31-4320-b213-6ff3ce023948" providerId="ADAL" clId="{215D5C89-387D-425C-B66A-BF95BE6F8632}" dt="2024-02-06T14:15:31.507" v="4900"/>
          <ac:picMkLst>
            <pc:docMk/>
            <pc:sldMk cId="1774095753" sldId="876"/>
            <ac:picMk id="4" creationId="{02262312-EFC3-3D6D-684A-2172BAFE36EF}"/>
          </ac:picMkLst>
        </pc:picChg>
        <pc:picChg chg="mod">
          <ac:chgData name="Logan Simon" userId="3d4a680a-5f31-4320-b213-6ff3ce023948" providerId="ADAL" clId="{215D5C89-387D-425C-B66A-BF95BE6F8632}" dt="2024-02-06T16:31:00.061" v="7036" actId="14100"/>
          <ac:picMkLst>
            <pc:docMk/>
            <pc:sldMk cId="1774095753" sldId="876"/>
            <ac:picMk id="17" creationId="{D4F72EFC-3002-782D-A79B-93086D365390}"/>
          </ac:picMkLst>
        </pc:picChg>
      </pc:sldChg>
      <pc:sldChg chg="add del">
        <pc:chgData name="Logan Simon" userId="3d4a680a-5f31-4320-b213-6ff3ce023948" providerId="ADAL" clId="{215D5C89-387D-425C-B66A-BF95BE6F8632}" dt="2024-02-05T21:45:39.580" v="3076" actId="2696"/>
        <pc:sldMkLst>
          <pc:docMk/>
          <pc:sldMk cId="1958232702" sldId="878"/>
        </pc:sldMkLst>
      </pc:sldChg>
      <pc:sldChg chg="addSp modSp add mod ord">
        <pc:chgData name="Logan Simon" userId="3d4a680a-5f31-4320-b213-6ff3ce023948" providerId="ADAL" clId="{215D5C89-387D-425C-B66A-BF95BE6F8632}" dt="2024-02-08T15:59:44.754" v="7563" actId="20577"/>
        <pc:sldMkLst>
          <pc:docMk/>
          <pc:sldMk cId="1640482300" sldId="881"/>
        </pc:sldMkLst>
        <pc:spChg chg="mod">
          <ac:chgData name="Logan Simon" userId="3d4a680a-5f31-4320-b213-6ff3ce023948" providerId="ADAL" clId="{215D5C89-387D-425C-B66A-BF95BE6F8632}" dt="2024-02-06T15:14:00.323" v="5701" actId="14100"/>
          <ac:spMkLst>
            <pc:docMk/>
            <pc:sldMk cId="1640482300" sldId="881"/>
            <ac:spMk id="4" creationId="{865D7D71-8F35-6850-CD83-00EED2E714AA}"/>
          </ac:spMkLst>
        </pc:spChg>
        <pc:spChg chg="mod">
          <ac:chgData name="Logan Simon" userId="3d4a680a-5f31-4320-b213-6ff3ce023948" providerId="ADAL" clId="{215D5C89-387D-425C-B66A-BF95BE6F8632}" dt="2024-02-06T15:17:02.676" v="5742" actId="1076"/>
          <ac:spMkLst>
            <pc:docMk/>
            <pc:sldMk cId="1640482300" sldId="881"/>
            <ac:spMk id="6" creationId="{440D7D08-2BB8-8D87-40C2-4FA51AE473F3}"/>
          </ac:spMkLst>
        </pc:spChg>
        <pc:spChg chg="mod">
          <ac:chgData name="Logan Simon" userId="3d4a680a-5f31-4320-b213-6ff3ce023948" providerId="ADAL" clId="{215D5C89-387D-425C-B66A-BF95BE6F8632}" dt="2024-02-08T15:59:44.754" v="7563" actId="20577"/>
          <ac:spMkLst>
            <pc:docMk/>
            <pc:sldMk cId="1640482300" sldId="881"/>
            <ac:spMk id="7" creationId="{EF9654DF-8B82-624F-98C3-963AD6378B1B}"/>
          </ac:spMkLst>
        </pc:spChg>
        <pc:spChg chg="mod">
          <ac:chgData name="Logan Simon" userId="3d4a680a-5f31-4320-b213-6ff3ce023948" providerId="ADAL" clId="{215D5C89-387D-425C-B66A-BF95BE6F8632}" dt="2024-02-06T15:16:43.928" v="5740" actId="1076"/>
          <ac:spMkLst>
            <pc:docMk/>
            <pc:sldMk cId="1640482300" sldId="881"/>
            <ac:spMk id="9" creationId="{1A411ABE-6AC7-0027-3A84-680739F850A8}"/>
          </ac:spMkLst>
        </pc:spChg>
        <pc:spChg chg="mod">
          <ac:chgData name="Logan Simon" userId="3d4a680a-5f31-4320-b213-6ff3ce023948" providerId="ADAL" clId="{215D5C89-387D-425C-B66A-BF95BE6F8632}" dt="2024-02-06T15:13:44.285" v="5697"/>
          <ac:spMkLst>
            <pc:docMk/>
            <pc:sldMk cId="1640482300" sldId="881"/>
            <ac:spMk id="10" creationId="{52380D51-0F40-85B6-6E89-D147537AC8A7}"/>
          </ac:spMkLst>
        </pc:spChg>
        <pc:grpChg chg="add mod">
          <ac:chgData name="Logan Simon" userId="3d4a680a-5f31-4320-b213-6ff3ce023948" providerId="ADAL" clId="{215D5C89-387D-425C-B66A-BF95BE6F8632}" dt="2024-02-06T15:13:44.285" v="5697"/>
          <ac:grpSpMkLst>
            <pc:docMk/>
            <pc:sldMk cId="1640482300" sldId="881"/>
            <ac:grpSpMk id="5" creationId="{9A6391C3-B905-0F09-C0EF-21FC659067EB}"/>
          </ac:grpSpMkLst>
        </pc:grpChg>
        <pc:picChg chg="mod">
          <ac:chgData name="Logan Simon" userId="3d4a680a-5f31-4320-b213-6ff3ce023948" providerId="ADAL" clId="{215D5C89-387D-425C-B66A-BF95BE6F8632}" dt="2024-02-06T15:16:59.953" v="5741" actId="14100"/>
          <ac:picMkLst>
            <pc:docMk/>
            <pc:sldMk cId="1640482300" sldId="881"/>
            <ac:picMk id="2" creationId="{186ABDB7-A3D5-FEB1-8A36-9451B55B58BB}"/>
          </ac:picMkLst>
        </pc:picChg>
        <pc:picChg chg="mod">
          <ac:chgData name="Logan Simon" userId="3d4a680a-5f31-4320-b213-6ff3ce023948" providerId="ADAL" clId="{215D5C89-387D-425C-B66A-BF95BE6F8632}" dt="2024-02-06T15:17:20.539" v="5743"/>
          <ac:picMkLst>
            <pc:docMk/>
            <pc:sldMk cId="1640482300" sldId="881"/>
            <ac:picMk id="3" creationId="{9000CE9C-B8E0-663D-D3AA-2FBA0F4BE9BE}"/>
          </ac:picMkLst>
        </pc:picChg>
        <pc:picChg chg="mod">
          <ac:chgData name="Logan Simon" userId="3d4a680a-5f31-4320-b213-6ff3ce023948" providerId="ADAL" clId="{215D5C89-387D-425C-B66A-BF95BE6F8632}" dt="2024-02-06T15:13:44.285" v="5697"/>
          <ac:picMkLst>
            <pc:docMk/>
            <pc:sldMk cId="1640482300" sldId="881"/>
            <ac:picMk id="8" creationId="{15131B69-89E8-7AC5-A1A1-DD9A6274167D}"/>
          </ac:picMkLst>
        </pc:picChg>
      </pc:sldChg>
      <pc:sldChg chg="addSp modSp add mod ord">
        <pc:chgData name="Logan Simon" userId="3d4a680a-5f31-4320-b213-6ff3ce023948" providerId="ADAL" clId="{215D5C89-387D-425C-B66A-BF95BE6F8632}" dt="2024-02-08T15:59:48.594" v="7565" actId="20577"/>
        <pc:sldMkLst>
          <pc:docMk/>
          <pc:sldMk cId="222305383" sldId="884"/>
        </pc:sldMkLst>
        <pc:spChg chg="mod">
          <ac:chgData name="Logan Simon" userId="3d4a680a-5f31-4320-b213-6ff3ce023948" providerId="ADAL" clId="{215D5C89-387D-425C-B66A-BF95BE6F8632}" dt="2024-02-08T15:59:48.594" v="7565" actId="20577"/>
          <ac:spMkLst>
            <pc:docMk/>
            <pc:sldMk cId="222305383" sldId="884"/>
            <ac:spMk id="3" creationId="{696CB308-F497-B307-7B7F-C009ACA48077}"/>
          </ac:spMkLst>
        </pc:spChg>
        <pc:spChg chg="mod">
          <ac:chgData name="Logan Simon" userId="3d4a680a-5f31-4320-b213-6ff3ce023948" providerId="ADAL" clId="{215D5C89-387D-425C-B66A-BF95BE6F8632}" dt="2024-02-06T15:17:31.775" v="5744"/>
          <ac:spMkLst>
            <pc:docMk/>
            <pc:sldMk cId="222305383" sldId="884"/>
            <ac:spMk id="5" creationId="{23EFC041-C5C6-A140-913D-58EA8067DCDF}"/>
          </ac:spMkLst>
        </pc:spChg>
        <pc:spChg chg="mod">
          <ac:chgData name="Logan Simon" userId="3d4a680a-5f31-4320-b213-6ff3ce023948" providerId="ADAL" clId="{215D5C89-387D-425C-B66A-BF95BE6F8632}" dt="2024-02-06T15:17:40.124" v="5747" actId="1076"/>
          <ac:spMkLst>
            <pc:docMk/>
            <pc:sldMk cId="222305383" sldId="884"/>
            <ac:spMk id="8" creationId="{89AE42A1-3410-8E15-8F1B-A90D4E49E047}"/>
          </ac:spMkLst>
        </pc:spChg>
        <pc:spChg chg="mod">
          <ac:chgData name="Logan Simon" userId="3d4a680a-5f31-4320-b213-6ff3ce023948" providerId="ADAL" clId="{215D5C89-387D-425C-B66A-BF95BE6F8632}" dt="2024-02-06T15:17:43.799" v="5748" actId="1076"/>
          <ac:spMkLst>
            <pc:docMk/>
            <pc:sldMk cId="222305383" sldId="884"/>
            <ac:spMk id="11" creationId="{7A383CEA-EB7B-55FE-1F56-482D63AB813C}"/>
          </ac:spMkLst>
        </pc:spChg>
        <pc:grpChg chg="add mod">
          <ac:chgData name="Logan Simon" userId="3d4a680a-5f31-4320-b213-6ff3ce023948" providerId="ADAL" clId="{215D5C89-387D-425C-B66A-BF95BE6F8632}" dt="2024-02-06T15:17:31.775" v="5744"/>
          <ac:grpSpMkLst>
            <pc:docMk/>
            <pc:sldMk cId="222305383" sldId="884"/>
            <ac:grpSpMk id="2" creationId="{99B76EB5-1107-CB30-6F27-D85277BC0244}"/>
          </ac:grpSpMkLst>
        </pc:grpChg>
        <pc:picChg chg="mod">
          <ac:chgData name="Logan Simon" userId="3d4a680a-5f31-4320-b213-6ff3ce023948" providerId="ADAL" clId="{215D5C89-387D-425C-B66A-BF95BE6F8632}" dt="2024-02-06T15:17:31.775" v="5744"/>
          <ac:picMkLst>
            <pc:docMk/>
            <pc:sldMk cId="222305383" sldId="884"/>
            <ac:picMk id="4" creationId="{29256CB6-397B-B8C0-3EFF-F07CCDA45351}"/>
          </ac:picMkLst>
        </pc:picChg>
        <pc:picChg chg="mod">
          <ac:chgData name="Logan Simon" userId="3d4a680a-5f31-4320-b213-6ff3ce023948" providerId="ADAL" clId="{215D5C89-387D-425C-B66A-BF95BE6F8632}" dt="2024-02-06T15:18:07.949" v="5760" actId="1076"/>
          <ac:picMkLst>
            <pc:docMk/>
            <pc:sldMk cId="222305383" sldId="884"/>
            <ac:picMk id="10" creationId="{D22C4440-CC27-855D-A3B9-7065BB2416DD}"/>
          </ac:picMkLst>
        </pc:picChg>
        <pc:picChg chg="mod">
          <ac:chgData name="Logan Simon" userId="3d4a680a-5f31-4320-b213-6ff3ce023948" providerId="ADAL" clId="{215D5C89-387D-425C-B66A-BF95BE6F8632}" dt="2024-02-06T15:18:10.850" v="5761" actId="1076"/>
          <ac:picMkLst>
            <pc:docMk/>
            <pc:sldMk cId="222305383" sldId="884"/>
            <ac:picMk id="1026" creationId="{AC8089A3-BCE4-5A83-D0B9-ABE741A3EC61}"/>
          </ac:picMkLst>
        </pc:picChg>
      </pc:sldChg>
      <pc:sldChg chg="addSp modSp add del mod ord">
        <pc:chgData name="Logan Simon" userId="3d4a680a-5f31-4320-b213-6ff3ce023948" providerId="ADAL" clId="{215D5C89-387D-425C-B66A-BF95BE6F8632}" dt="2024-02-06T16:27:39.175" v="7018" actId="47"/>
        <pc:sldMkLst>
          <pc:docMk/>
          <pc:sldMk cId="67722005" sldId="890"/>
        </pc:sldMkLst>
        <pc:spChg chg="mod">
          <ac:chgData name="Logan Simon" userId="3d4a680a-5f31-4320-b213-6ff3ce023948" providerId="ADAL" clId="{215D5C89-387D-425C-B66A-BF95BE6F8632}" dt="2024-02-06T15:18:21.747" v="5764" actId="20577"/>
          <ac:spMkLst>
            <pc:docMk/>
            <pc:sldMk cId="67722005" sldId="890"/>
            <ac:spMk id="4" creationId="{A893BCCB-15DB-4CCB-DEB8-515D43AFA709}"/>
          </ac:spMkLst>
        </pc:spChg>
        <pc:spChg chg="mod">
          <ac:chgData name="Logan Simon" userId="3d4a680a-5f31-4320-b213-6ff3ce023948" providerId="ADAL" clId="{215D5C89-387D-425C-B66A-BF95BE6F8632}" dt="2024-02-06T15:18:17.271" v="5762"/>
          <ac:spMkLst>
            <pc:docMk/>
            <pc:sldMk cId="67722005" sldId="890"/>
            <ac:spMk id="6" creationId="{1C9DE9DE-B7FB-B2D0-E8C8-82CCA46E8F91}"/>
          </ac:spMkLst>
        </pc:spChg>
        <pc:grpChg chg="add mod">
          <ac:chgData name="Logan Simon" userId="3d4a680a-5f31-4320-b213-6ff3ce023948" providerId="ADAL" clId="{215D5C89-387D-425C-B66A-BF95BE6F8632}" dt="2024-02-06T15:18:17.271" v="5762"/>
          <ac:grpSpMkLst>
            <pc:docMk/>
            <pc:sldMk cId="67722005" sldId="890"/>
            <ac:grpSpMk id="3" creationId="{B5B345ED-FF63-CC93-B3F8-6F8A2E38D69B}"/>
          </ac:grpSpMkLst>
        </pc:grpChg>
        <pc:picChg chg="mod">
          <ac:chgData name="Logan Simon" userId="3d4a680a-5f31-4320-b213-6ff3ce023948" providerId="ADAL" clId="{215D5C89-387D-425C-B66A-BF95BE6F8632}" dt="2024-02-06T15:18:26.145" v="5765" actId="14100"/>
          <ac:picMkLst>
            <pc:docMk/>
            <pc:sldMk cId="67722005" sldId="890"/>
            <ac:picMk id="2" creationId="{F2133925-80E8-B5BC-9B9F-F6B80A43D33E}"/>
          </ac:picMkLst>
        </pc:picChg>
        <pc:picChg chg="mod">
          <ac:chgData name="Logan Simon" userId="3d4a680a-5f31-4320-b213-6ff3ce023948" providerId="ADAL" clId="{215D5C89-387D-425C-B66A-BF95BE6F8632}" dt="2024-02-06T15:18:17.271" v="5762"/>
          <ac:picMkLst>
            <pc:docMk/>
            <pc:sldMk cId="67722005" sldId="890"/>
            <ac:picMk id="5" creationId="{C74B2C01-4F19-E385-AD4C-BE676E8B4334}"/>
          </ac:picMkLst>
        </pc:picChg>
      </pc:sldChg>
      <pc:sldChg chg="addSp modSp add mod ord">
        <pc:chgData name="Logan Simon" userId="3d4a680a-5f31-4320-b213-6ff3ce023948" providerId="ADAL" clId="{215D5C89-387D-425C-B66A-BF95BE6F8632}" dt="2024-02-08T15:59:40.541" v="7561" actId="20577"/>
        <pc:sldMkLst>
          <pc:docMk/>
          <pc:sldMk cId="3922266010" sldId="891"/>
        </pc:sldMkLst>
        <pc:spChg chg="mod">
          <ac:chgData name="Logan Simon" userId="3d4a680a-5f31-4320-b213-6ff3ce023948" providerId="ADAL" clId="{215D5C89-387D-425C-B66A-BF95BE6F8632}" dt="2024-02-08T15:59:40.541" v="7561" actId="20577"/>
          <ac:spMkLst>
            <pc:docMk/>
            <pc:sldMk cId="3922266010" sldId="891"/>
            <ac:spMk id="4" creationId="{EB06424E-B077-287E-EE55-F83120D81699}"/>
          </ac:spMkLst>
        </pc:spChg>
        <pc:spChg chg="mod">
          <ac:chgData name="Logan Simon" userId="3d4a680a-5f31-4320-b213-6ff3ce023948" providerId="ADAL" clId="{215D5C89-387D-425C-B66A-BF95BE6F8632}" dt="2024-02-06T15:13:25.689" v="5692"/>
          <ac:spMkLst>
            <pc:docMk/>
            <pc:sldMk cId="3922266010" sldId="891"/>
            <ac:spMk id="6" creationId="{B494A306-BDE4-F2D5-65A5-0E8389EFC4B8}"/>
          </ac:spMkLst>
        </pc:spChg>
        <pc:grpChg chg="add mod">
          <ac:chgData name="Logan Simon" userId="3d4a680a-5f31-4320-b213-6ff3ce023948" providerId="ADAL" clId="{215D5C89-387D-425C-B66A-BF95BE6F8632}" dt="2024-02-06T15:13:25.689" v="5692"/>
          <ac:grpSpMkLst>
            <pc:docMk/>
            <pc:sldMk cId="3922266010" sldId="891"/>
            <ac:grpSpMk id="2" creationId="{C3E7741E-6A49-E58D-0C04-83C23E52036E}"/>
          </ac:grpSpMkLst>
        </pc:grpChg>
        <pc:picChg chg="mod">
          <ac:chgData name="Logan Simon" userId="3d4a680a-5f31-4320-b213-6ff3ce023948" providerId="ADAL" clId="{215D5C89-387D-425C-B66A-BF95BE6F8632}" dt="2024-02-06T15:13:39.215" v="5696" actId="14100"/>
          <ac:picMkLst>
            <pc:docMk/>
            <pc:sldMk cId="3922266010" sldId="891"/>
            <ac:picMk id="3" creationId="{22416624-F90A-BCAF-77EB-4A27EDB4F92A}"/>
          </ac:picMkLst>
        </pc:picChg>
        <pc:picChg chg="mod">
          <ac:chgData name="Logan Simon" userId="3d4a680a-5f31-4320-b213-6ff3ce023948" providerId="ADAL" clId="{215D5C89-387D-425C-B66A-BF95BE6F8632}" dt="2024-02-06T15:13:25.689" v="5692"/>
          <ac:picMkLst>
            <pc:docMk/>
            <pc:sldMk cId="3922266010" sldId="891"/>
            <ac:picMk id="5" creationId="{8BE72A2C-C58D-3254-A59A-BC733E99112A}"/>
          </ac:picMkLst>
        </pc:picChg>
      </pc:sldChg>
      <pc:sldChg chg="addSp delSp modSp add mod">
        <pc:chgData name="Logan Simon" userId="3d4a680a-5f31-4320-b213-6ff3ce023948" providerId="ADAL" clId="{215D5C89-387D-425C-B66A-BF95BE6F8632}" dt="2024-02-08T16:00:59.404" v="7599" actId="20577"/>
        <pc:sldMkLst>
          <pc:docMk/>
          <pc:sldMk cId="4014644598" sldId="892"/>
        </pc:sldMkLst>
        <pc:spChg chg="add mod">
          <ac:chgData name="Logan Simon" userId="3d4a680a-5f31-4320-b213-6ff3ce023948" providerId="ADAL" clId="{215D5C89-387D-425C-B66A-BF95BE6F8632}" dt="2024-02-06T17:00:47.707" v="7419" actId="255"/>
          <ac:spMkLst>
            <pc:docMk/>
            <pc:sldMk cId="4014644598" sldId="892"/>
            <ac:spMk id="2" creationId="{67ABCA02-D6E9-EAF0-B4EE-63170D6B6BC0}"/>
          </ac:spMkLst>
        </pc:spChg>
        <pc:spChg chg="mod">
          <ac:chgData name="Logan Simon" userId="3d4a680a-5f31-4320-b213-6ff3ce023948" providerId="ADAL" clId="{215D5C89-387D-425C-B66A-BF95BE6F8632}" dt="2024-02-06T16:10:08.455" v="6736" actId="20577"/>
          <ac:spMkLst>
            <pc:docMk/>
            <pc:sldMk cId="4014644598" sldId="892"/>
            <ac:spMk id="4" creationId="{AEF74303-2FA0-42AC-9B4C-94920C685C08}"/>
          </ac:spMkLst>
        </pc:spChg>
        <pc:spChg chg="mod">
          <ac:chgData name="Logan Simon" userId="3d4a680a-5f31-4320-b213-6ff3ce023948" providerId="ADAL" clId="{215D5C89-387D-425C-B66A-BF95BE6F8632}" dt="2024-02-08T16:00:59.404" v="7599" actId="20577"/>
          <ac:spMkLst>
            <pc:docMk/>
            <pc:sldMk cId="4014644598" sldId="892"/>
            <ac:spMk id="5" creationId="{EC5BBEDC-29CB-C4EC-70D5-F95949A65E70}"/>
          </ac:spMkLst>
        </pc:spChg>
        <pc:spChg chg="mod">
          <ac:chgData name="Logan Simon" userId="3d4a680a-5f31-4320-b213-6ff3ce023948" providerId="ADAL" clId="{215D5C89-387D-425C-B66A-BF95BE6F8632}" dt="2024-02-06T16:10:21.087" v="6737"/>
          <ac:spMkLst>
            <pc:docMk/>
            <pc:sldMk cId="4014644598" sldId="892"/>
            <ac:spMk id="7" creationId="{00E5E234-166A-CAAE-9966-0917312D1EC1}"/>
          </ac:spMkLst>
        </pc:spChg>
        <pc:spChg chg="mod">
          <ac:chgData name="Logan Simon" userId="3d4a680a-5f31-4320-b213-6ff3ce023948" providerId="ADAL" clId="{215D5C89-387D-425C-B66A-BF95BE6F8632}" dt="2024-02-06T16:10:43.657" v="6743" actId="1076"/>
          <ac:spMkLst>
            <pc:docMk/>
            <pc:sldMk cId="4014644598" sldId="892"/>
            <ac:spMk id="11" creationId="{18BDDA38-FCEB-4777-A300-E1F4AD0EE1A5}"/>
          </ac:spMkLst>
        </pc:spChg>
        <pc:grpChg chg="add mod">
          <ac:chgData name="Logan Simon" userId="3d4a680a-5f31-4320-b213-6ff3ce023948" providerId="ADAL" clId="{215D5C89-387D-425C-B66A-BF95BE6F8632}" dt="2024-02-06T16:10:21.087" v="6737"/>
          <ac:grpSpMkLst>
            <pc:docMk/>
            <pc:sldMk cId="4014644598" sldId="892"/>
            <ac:grpSpMk id="3" creationId="{AB3082E3-FD05-F9C9-4980-9931841787BC}"/>
          </ac:grpSpMkLst>
        </pc:grpChg>
        <pc:grpChg chg="mod">
          <ac:chgData name="Logan Simon" userId="3d4a680a-5f31-4320-b213-6ff3ce023948" providerId="ADAL" clId="{215D5C89-387D-425C-B66A-BF95BE6F8632}" dt="2024-02-06T16:10:43.657" v="6743" actId="1076"/>
          <ac:grpSpMkLst>
            <pc:docMk/>
            <pc:sldMk cId="4014644598" sldId="892"/>
            <ac:grpSpMk id="10" creationId="{37C54DE4-C2FC-4ABC-985A-0351A94923ED}"/>
          </ac:grpSpMkLst>
        </pc:grpChg>
        <pc:picChg chg="mod">
          <ac:chgData name="Logan Simon" userId="3d4a680a-5f31-4320-b213-6ff3ce023948" providerId="ADAL" clId="{215D5C89-387D-425C-B66A-BF95BE6F8632}" dt="2024-02-06T16:10:21.087" v="6737"/>
          <ac:picMkLst>
            <pc:docMk/>
            <pc:sldMk cId="4014644598" sldId="892"/>
            <ac:picMk id="6" creationId="{2DD1E748-9E30-BA1C-AD0A-5B4D98B67CAE}"/>
          </ac:picMkLst>
        </pc:picChg>
        <pc:picChg chg="add mod modCrop">
          <ac:chgData name="Logan Simon" userId="3d4a680a-5f31-4320-b213-6ff3ce023948" providerId="ADAL" clId="{215D5C89-387D-425C-B66A-BF95BE6F8632}" dt="2024-02-06T17:01:14.294" v="7422" actId="1076"/>
          <ac:picMkLst>
            <pc:docMk/>
            <pc:sldMk cId="4014644598" sldId="892"/>
            <ac:picMk id="9" creationId="{CEBE09C2-1EDF-85C8-CD5E-D114ECFCDD9B}"/>
          </ac:picMkLst>
        </pc:picChg>
        <pc:picChg chg="mod">
          <ac:chgData name="Logan Simon" userId="3d4a680a-5f31-4320-b213-6ff3ce023948" providerId="ADAL" clId="{215D5C89-387D-425C-B66A-BF95BE6F8632}" dt="2024-02-06T16:10:43.657" v="6743" actId="1076"/>
          <ac:picMkLst>
            <pc:docMk/>
            <pc:sldMk cId="4014644598" sldId="892"/>
            <ac:picMk id="12" creationId="{29D1DBAF-023F-40B5-B6B7-88DB458636B5}"/>
          </ac:picMkLst>
        </pc:picChg>
        <pc:picChg chg="add mod">
          <ac:chgData name="Logan Simon" userId="3d4a680a-5f31-4320-b213-6ff3ce023948" providerId="ADAL" clId="{215D5C89-387D-425C-B66A-BF95BE6F8632}" dt="2024-02-06T17:00:30.947" v="7414" actId="1076"/>
          <ac:picMkLst>
            <pc:docMk/>
            <pc:sldMk cId="4014644598" sldId="892"/>
            <ac:picMk id="14" creationId="{E546FF7F-CA21-685F-E911-0CA9DCEABA43}"/>
          </ac:picMkLst>
        </pc:picChg>
        <pc:picChg chg="del">
          <ac:chgData name="Logan Simon" userId="3d4a680a-5f31-4320-b213-6ff3ce023948" providerId="ADAL" clId="{215D5C89-387D-425C-B66A-BF95BE6F8632}" dt="2024-02-05T22:04:42.291" v="3400" actId="478"/>
          <ac:picMkLst>
            <pc:docMk/>
            <pc:sldMk cId="4014644598" sldId="892"/>
            <ac:picMk id="15" creationId="{DB062BE1-4D90-1BE3-13E4-5032F96D8AF0}"/>
          </ac:picMkLst>
        </pc:picChg>
        <pc:picChg chg="mod">
          <ac:chgData name="Logan Simon" userId="3d4a680a-5f31-4320-b213-6ff3ce023948" providerId="ADAL" clId="{215D5C89-387D-425C-B66A-BF95BE6F8632}" dt="2024-02-05T22:04:51.714" v="3401" actId="1076"/>
          <ac:picMkLst>
            <pc:docMk/>
            <pc:sldMk cId="4014644598" sldId="892"/>
            <ac:picMk id="16" creationId="{C419D778-6168-4E7E-84D8-3CB420BA8148}"/>
          </ac:picMkLst>
        </pc:picChg>
        <pc:picChg chg="del">
          <ac:chgData name="Logan Simon" userId="3d4a680a-5f31-4320-b213-6ff3ce023948" providerId="ADAL" clId="{215D5C89-387D-425C-B66A-BF95BE6F8632}" dt="2024-02-05T22:04:41.267" v="3399" actId="478"/>
          <ac:picMkLst>
            <pc:docMk/>
            <pc:sldMk cId="4014644598" sldId="892"/>
            <ac:picMk id="17" creationId="{5C4640D4-B0AA-31B1-EFA5-F880D4C0A028}"/>
          </ac:picMkLst>
        </pc:picChg>
        <pc:picChg chg="del">
          <ac:chgData name="Logan Simon" userId="3d4a680a-5f31-4320-b213-6ff3ce023948" providerId="ADAL" clId="{215D5C89-387D-425C-B66A-BF95BE6F8632}" dt="2024-02-05T22:04:40.278" v="3398" actId="478"/>
          <ac:picMkLst>
            <pc:docMk/>
            <pc:sldMk cId="4014644598" sldId="892"/>
            <ac:picMk id="18" creationId="{68D8D9E6-FB21-D3FB-B5F4-9228A63DCC76}"/>
          </ac:picMkLst>
        </pc:picChg>
        <pc:picChg chg="del">
          <ac:chgData name="Logan Simon" userId="3d4a680a-5f31-4320-b213-6ff3ce023948" providerId="ADAL" clId="{215D5C89-387D-425C-B66A-BF95BE6F8632}" dt="2024-02-05T22:04:38.975" v="3397" actId="478"/>
          <ac:picMkLst>
            <pc:docMk/>
            <pc:sldMk cId="4014644598" sldId="892"/>
            <ac:picMk id="19" creationId="{1A3B0D2F-161D-09DB-9C2E-010CB18CE87A}"/>
          </ac:picMkLst>
        </pc:picChg>
      </pc:sldChg>
      <pc:sldChg chg="delSp modSp add del mod">
        <pc:chgData name="Logan Simon" userId="3d4a680a-5f31-4320-b213-6ff3ce023948" providerId="ADAL" clId="{215D5C89-387D-425C-B66A-BF95BE6F8632}" dt="2024-02-05T22:04:34.351" v="3395" actId="2696"/>
        <pc:sldMkLst>
          <pc:docMk/>
          <pc:sldMk cId="3355199102" sldId="893"/>
        </pc:sldMkLst>
        <pc:spChg chg="del mod">
          <ac:chgData name="Logan Simon" userId="3d4a680a-5f31-4320-b213-6ff3ce023948" providerId="ADAL" clId="{215D5C89-387D-425C-B66A-BF95BE6F8632}" dt="2024-02-05T22:02:32.910" v="3351" actId="478"/>
          <ac:spMkLst>
            <pc:docMk/>
            <pc:sldMk cId="3355199102" sldId="893"/>
            <ac:spMk id="4" creationId="{AEF74303-2FA0-42AC-9B4C-94920C685C08}"/>
          </ac:spMkLst>
        </pc:spChg>
        <pc:grpChg chg="del">
          <ac:chgData name="Logan Simon" userId="3d4a680a-5f31-4320-b213-6ff3ce023948" providerId="ADAL" clId="{215D5C89-387D-425C-B66A-BF95BE6F8632}" dt="2024-02-05T22:02:28.851" v="3348" actId="478"/>
          <ac:grpSpMkLst>
            <pc:docMk/>
            <pc:sldMk cId="3355199102" sldId="893"/>
            <ac:grpSpMk id="10" creationId="{37C54DE4-C2FC-4ABC-985A-0351A94923ED}"/>
          </ac:grpSpMkLst>
        </pc:grpChg>
        <pc:picChg chg="mod">
          <ac:chgData name="Logan Simon" userId="3d4a680a-5f31-4320-b213-6ff3ce023948" providerId="ADAL" clId="{215D5C89-387D-425C-B66A-BF95BE6F8632}" dt="2024-02-05T22:03:29.321" v="3384" actId="1076"/>
          <ac:picMkLst>
            <pc:docMk/>
            <pc:sldMk cId="3355199102" sldId="893"/>
            <ac:picMk id="15" creationId="{DB062BE1-4D90-1BE3-13E4-5032F96D8AF0}"/>
          </ac:picMkLst>
        </pc:picChg>
        <pc:picChg chg="del">
          <ac:chgData name="Logan Simon" userId="3d4a680a-5f31-4320-b213-6ff3ce023948" providerId="ADAL" clId="{215D5C89-387D-425C-B66A-BF95BE6F8632}" dt="2024-02-05T22:02:29.455" v="3349" actId="478"/>
          <ac:picMkLst>
            <pc:docMk/>
            <pc:sldMk cId="3355199102" sldId="893"/>
            <ac:picMk id="16" creationId="{C419D778-6168-4E7E-84D8-3CB420BA8148}"/>
          </ac:picMkLst>
        </pc:picChg>
        <pc:picChg chg="mod">
          <ac:chgData name="Logan Simon" userId="3d4a680a-5f31-4320-b213-6ff3ce023948" providerId="ADAL" clId="{215D5C89-387D-425C-B66A-BF95BE6F8632}" dt="2024-02-05T22:03:55.820" v="3394" actId="1076"/>
          <ac:picMkLst>
            <pc:docMk/>
            <pc:sldMk cId="3355199102" sldId="893"/>
            <ac:picMk id="17" creationId="{5C4640D4-B0AA-31B1-EFA5-F880D4C0A028}"/>
          </ac:picMkLst>
        </pc:picChg>
        <pc:picChg chg="mod">
          <ac:chgData name="Logan Simon" userId="3d4a680a-5f31-4320-b213-6ff3ce023948" providerId="ADAL" clId="{215D5C89-387D-425C-B66A-BF95BE6F8632}" dt="2024-02-05T22:03:50.927" v="3392" actId="1076"/>
          <ac:picMkLst>
            <pc:docMk/>
            <pc:sldMk cId="3355199102" sldId="893"/>
            <ac:picMk id="18" creationId="{68D8D9E6-FB21-D3FB-B5F4-9228A63DCC76}"/>
          </ac:picMkLst>
        </pc:picChg>
        <pc:picChg chg="mod">
          <ac:chgData name="Logan Simon" userId="3d4a680a-5f31-4320-b213-6ff3ce023948" providerId="ADAL" clId="{215D5C89-387D-425C-B66A-BF95BE6F8632}" dt="2024-02-05T22:03:54.393" v="3393" actId="1076"/>
          <ac:picMkLst>
            <pc:docMk/>
            <pc:sldMk cId="3355199102" sldId="893"/>
            <ac:picMk id="19" creationId="{1A3B0D2F-161D-09DB-9C2E-010CB18CE87A}"/>
          </ac:picMkLst>
        </pc:picChg>
      </pc:sldChg>
      <pc:sldChg chg="addSp delSp modSp add mod ord modClrScheme chgLayout">
        <pc:chgData name="Logan Simon" userId="3d4a680a-5f31-4320-b213-6ff3ce023948" providerId="ADAL" clId="{215D5C89-387D-425C-B66A-BF95BE6F8632}" dt="2024-02-08T16:00:54.880" v="7597" actId="20577"/>
        <pc:sldMkLst>
          <pc:docMk/>
          <pc:sldMk cId="3370216627" sldId="893"/>
        </pc:sldMkLst>
        <pc:spChg chg="add mod ord">
          <ac:chgData name="Logan Simon" userId="3d4a680a-5f31-4320-b213-6ff3ce023948" providerId="ADAL" clId="{215D5C89-387D-425C-B66A-BF95BE6F8632}" dt="2024-02-06T16:14:13.202" v="6801" actId="14100"/>
          <ac:spMkLst>
            <pc:docMk/>
            <pc:sldMk cId="3370216627" sldId="893"/>
            <ac:spMk id="2" creationId="{09A5AF5C-6C7C-9CA2-E471-367ADEF33391}"/>
          </ac:spMkLst>
        </pc:spChg>
        <pc:spChg chg="del mod">
          <ac:chgData name="Logan Simon" userId="3d4a680a-5f31-4320-b213-6ff3ce023948" providerId="ADAL" clId="{215D5C89-387D-425C-B66A-BF95BE6F8632}" dt="2024-02-05T22:15:17.225" v="3971" actId="478"/>
          <ac:spMkLst>
            <pc:docMk/>
            <pc:sldMk cId="3370216627" sldId="893"/>
            <ac:spMk id="4" creationId="{AEF74303-2FA0-42AC-9B4C-94920C685C08}"/>
          </ac:spMkLst>
        </pc:spChg>
        <pc:spChg chg="mod">
          <ac:chgData name="Logan Simon" userId="3d4a680a-5f31-4320-b213-6ff3ce023948" providerId="ADAL" clId="{215D5C89-387D-425C-B66A-BF95BE6F8632}" dt="2024-02-08T16:00:54.880" v="7597" actId="20577"/>
          <ac:spMkLst>
            <pc:docMk/>
            <pc:sldMk cId="3370216627" sldId="893"/>
            <ac:spMk id="5" creationId="{5F2667D1-0685-8A48-41B1-F736828A2E48}"/>
          </ac:spMkLst>
        </pc:spChg>
        <pc:spChg chg="mod">
          <ac:chgData name="Logan Simon" userId="3d4a680a-5f31-4320-b213-6ff3ce023948" providerId="ADAL" clId="{215D5C89-387D-425C-B66A-BF95BE6F8632}" dt="2024-02-06T16:11:18.151" v="6744"/>
          <ac:spMkLst>
            <pc:docMk/>
            <pc:sldMk cId="3370216627" sldId="893"/>
            <ac:spMk id="7" creationId="{40661AD9-89F5-E08C-A1B5-10E900DBD254}"/>
          </ac:spMkLst>
        </pc:spChg>
        <pc:grpChg chg="add mod">
          <ac:chgData name="Logan Simon" userId="3d4a680a-5f31-4320-b213-6ff3ce023948" providerId="ADAL" clId="{215D5C89-387D-425C-B66A-BF95BE6F8632}" dt="2024-02-06T16:11:18.151" v="6744"/>
          <ac:grpSpMkLst>
            <pc:docMk/>
            <pc:sldMk cId="3370216627" sldId="893"/>
            <ac:grpSpMk id="3" creationId="{B5F6F571-DB04-1BCD-8C1A-CE2EFB6917FA}"/>
          </ac:grpSpMkLst>
        </pc:grpChg>
        <pc:grpChg chg="del">
          <ac:chgData name="Logan Simon" userId="3d4a680a-5f31-4320-b213-6ff3ce023948" providerId="ADAL" clId="{215D5C89-387D-425C-B66A-BF95BE6F8632}" dt="2024-02-05T22:15:10.790" v="3968" actId="478"/>
          <ac:grpSpMkLst>
            <pc:docMk/>
            <pc:sldMk cId="3370216627" sldId="893"/>
            <ac:grpSpMk id="10" creationId="{37C54DE4-C2FC-4ABC-985A-0351A94923ED}"/>
          </ac:grpSpMkLst>
        </pc:grpChg>
        <pc:picChg chg="mod">
          <ac:chgData name="Logan Simon" userId="3d4a680a-5f31-4320-b213-6ff3ce023948" providerId="ADAL" clId="{215D5C89-387D-425C-B66A-BF95BE6F8632}" dt="2024-02-06T16:11:18.151" v="6744"/>
          <ac:picMkLst>
            <pc:docMk/>
            <pc:sldMk cId="3370216627" sldId="893"/>
            <ac:picMk id="6" creationId="{4434C81D-DB61-307D-4A66-3926BCB721A1}"/>
          </ac:picMkLst>
        </pc:picChg>
        <pc:picChg chg="mod">
          <ac:chgData name="Logan Simon" userId="3d4a680a-5f31-4320-b213-6ff3ce023948" providerId="ADAL" clId="{215D5C89-387D-425C-B66A-BF95BE6F8632}" dt="2024-02-06T16:14:14.598" v="6802" actId="1076"/>
          <ac:picMkLst>
            <pc:docMk/>
            <pc:sldMk cId="3370216627" sldId="893"/>
            <ac:picMk id="15" creationId="{DB062BE1-4D90-1BE3-13E4-5032F96D8AF0}"/>
          </ac:picMkLst>
        </pc:picChg>
        <pc:picChg chg="del">
          <ac:chgData name="Logan Simon" userId="3d4a680a-5f31-4320-b213-6ff3ce023948" providerId="ADAL" clId="{215D5C89-387D-425C-B66A-BF95BE6F8632}" dt="2024-02-05T22:15:12.366" v="3969" actId="478"/>
          <ac:picMkLst>
            <pc:docMk/>
            <pc:sldMk cId="3370216627" sldId="893"/>
            <ac:picMk id="16" creationId="{C419D778-6168-4E7E-84D8-3CB420BA8148}"/>
          </ac:picMkLst>
        </pc:picChg>
        <pc:picChg chg="mod">
          <ac:chgData name="Logan Simon" userId="3d4a680a-5f31-4320-b213-6ff3ce023948" providerId="ADAL" clId="{215D5C89-387D-425C-B66A-BF95BE6F8632}" dt="2024-02-06T16:14:25.271" v="6805" actId="1076"/>
          <ac:picMkLst>
            <pc:docMk/>
            <pc:sldMk cId="3370216627" sldId="893"/>
            <ac:picMk id="17" creationId="{5C4640D4-B0AA-31B1-EFA5-F880D4C0A028}"/>
          </ac:picMkLst>
        </pc:picChg>
        <pc:picChg chg="mod">
          <ac:chgData name="Logan Simon" userId="3d4a680a-5f31-4320-b213-6ff3ce023948" providerId="ADAL" clId="{215D5C89-387D-425C-B66A-BF95BE6F8632}" dt="2024-02-06T16:14:28.365" v="6807" actId="1076"/>
          <ac:picMkLst>
            <pc:docMk/>
            <pc:sldMk cId="3370216627" sldId="893"/>
            <ac:picMk id="18" creationId="{68D8D9E6-FB21-D3FB-B5F4-9228A63DCC76}"/>
          </ac:picMkLst>
        </pc:picChg>
        <pc:picChg chg="mod">
          <ac:chgData name="Logan Simon" userId="3d4a680a-5f31-4320-b213-6ff3ce023948" providerId="ADAL" clId="{215D5C89-387D-425C-B66A-BF95BE6F8632}" dt="2024-02-06T16:14:26.994" v="6806" actId="1076"/>
          <ac:picMkLst>
            <pc:docMk/>
            <pc:sldMk cId="3370216627" sldId="893"/>
            <ac:picMk id="19" creationId="{1A3B0D2F-161D-09DB-9C2E-010CB18CE87A}"/>
          </ac:picMkLst>
        </pc:picChg>
      </pc:sldChg>
      <pc:sldChg chg="addSp delSp modSp add mod modAnim">
        <pc:chgData name="Logan Simon" userId="3d4a680a-5f31-4320-b213-6ff3ce023948" providerId="ADAL" clId="{215D5C89-387D-425C-B66A-BF95BE6F8632}" dt="2024-02-08T16:25:55.352" v="9240" actId="1076"/>
        <pc:sldMkLst>
          <pc:docMk/>
          <pc:sldMk cId="1589304314" sldId="894"/>
        </pc:sldMkLst>
        <pc:spChg chg="mod">
          <ac:chgData name="Logan Simon" userId="3d4a680a-5f31-4320-b213-6ff3ce023948" providerId="ADAL" clId="{215D5C89-387D-425C-B66A-BF95BE6F8632}" dt="2024-02-08T16:00:23.135" v="7581" actId="20577"/>
          <ac:spMkLst>
            <pc:docMk/>
            <pc:sldMk cId="1589304314" sldId="894"/>
            <ac:spMk id="6" creationId="{1383CC27-F38C-9CDC-BD52-75DF39DF5942}"/>
          </ac:spMkLst>
        </pc:spChg>
        <pc:spChg chg="mod">
          <ac:chgData name="Logan Simon" userId="3d4a680a-5f31-4320-b213-6ff3ce023948" providerId="ADAL" clId="{215D5C89-387D-425C-B66A-BF95BE6F8632}" dt="2024-02-08T16:25:35.182" v="9235" actId="20577"/>
          <ac:spMkLst>
            <pc:docMk/>
            <pc:sldMk cId="1589304314" sldId="894"/>
            <ac:spMk id="10" creationId="{E39F9B94-011E-B5C9-432D-09E267429C3A}"/>
          </ac:spMkLst>
        </pc:spChg>
        <pc:graphicFrameChg chg="del">
          <ac:chgData name="Logan Simon" userId="3d4a680a-5f31-4320-b213-6ff3ce023948" providerId="ADAL" clId="{215D5C89-387D-425C-B66A-BF95BE6F8632}" dt="2024-02-06T15:42:57.433" v="6147" actId="478"/>
          <ac:graphicFrameMkLst>
            <pc:docMk/>
            <pc:sldMk cId="1589304314" sldId="894"/>
            <ac:graphicFrameMk id="9" creationId="{924AD938-D681-B498-7F61-CB40374A4995}"/>
          </ac:graphicFrameMkLst>
        </pc:graphicFrameChg>
        <pc:graphicFrameChg chg="mod">
          <ac:chgData name="Logan Simon" userId="3d4a680a-5f31-4320-b213-6ff3ce023948" providerId="ADAL" clId="{215D5C89-387D-425C-B66A-BF95BE6F8632}" dt="2024-02-08T16:25:49.708" v="9239" actId="14100"/>
          <ac:graphicFrameMkLst>
            <pc:docMk/>
            <pc:sldMk cId="1589304314" sldId="894"/>
            <ac:graphicFrameMk id="11" creationId="{1DDAFD1B-D086-325F-D9A1-A30784EC2DAA}"/>
          </ac:graphicFrameMkLst>
        </pc:graphicFrameChg>
        <pc:graphicFrameChg chg="del">
          <ac:chgData name="Logan Simon" userId="3d4a680a-5f31-4320-b213-6ff3ce023948" providerId="ADAL" clId="{215D5C89-387D-425C-B66A-BF95BE6F8632}" dt="2024-02-06T15:42:58.954" v="6148" actId="478"/>
          <ac:graphicFrameMkLst>
            <pc:docMk/>
            <pc:sldMk cId="1589304314" sldId="894"/>
            <ac:graphicFrameMk id="12" creationId="{C139355D-475B-1EB0-8DD6-AA3B71885182}"/>
          </ac:graphicFrameMkLst>
        </pc:graphicFrameChg>
        <pc:cxnChg chg="add mod ord">
          <ac:chgData name="Logan Simon" userId="3d4a680a-5f31-4320-b213-6ff3ce023948" providerId="ADAL" clId="{215D5C89-387D-425C-B66A-BF95BE6F8632}" dt="2024-02-08T16:25:55.352" v="9240" actId="1076"/>
          <ac:cxnSpMkLst>
            <pc:docMk/>
            <pc:sldMk cId="1589304314" sldId="894"/>
            <ac:cxnSpMk id="3" creationId="{F2F8DA01-6DA5-BA69-33A9-B34D1206DE6C}"/>
          </ac:cxnSpMkLst>
        </pc:cxnChg>
      </pc:sldChg>
      <pc:sldChg chg="addSp delSp modSp add mod">
        <pc:chgData name="Logan Simon" userId="3d4a680a-5f31-4320-b213-6ff3ce023948" providerId="ADAL" clId="{215D5C89-387D-425C-B66A-BF95BE6F8632}" dt="2024-02-08T16:26:31.117" v="9288" actId="20577"/>
        <pc:sldMkLst>
          <pc:docMk/>
          <pc:sldMk cId="1142436674" sldId="895"/>
        </pc:sldMkLst>
        <pc:spChg chg="mod">
          <ac:chgData name="Logan Simon" userId="3d4a680a-5f31-4320-b213-6ff3ce023948" providerId="ADAL" clId="{215D5C89-387D-425C-B66A-BF95BE6F8632}" dt="2024-02-08T16:00:33.863" v="7587" actId="20577"/>
          <ac:spMkLst>
            <pc:docMk/>
            <pc:sldMk cId="1142436674" sldId="895"/>
            <ac:spMk id="5" creationId="{AD2F72F7-D46B-7902-1110-1541874DD0E0}"/>
          </ac:spMkLst>
        </pc:spChg>
        <pc:spChg chg="mod">
          <ac:chgData name="Logan Simon" userId="3d4a680a-5f31-4320-b213-6ff3ce023948" providerId="ADAL" clId="{215D5C89-387D-425C-B66A-BF95BE6F8632}" dt="2024-02-08T16:26:31.117" v="9288" actId="20577"/>
          <ac:spMkLst>
            <pc:docMk/>
            <pc:sldMk cId="1142436674" sldId="895"/>
            <ac:spMk id="10" creationId="{E39F9B94-011E-B5C9-432D-09E267429C3A}"/>
          </ac:spMkLst>
        </pc:spChg>
        <pc:graphicFrameChg chg="add mod modGraphic">
          <ac:chgData name="Logan Simon" userId="3d4a680a-5f31-4320-b213-6ff3ce023948" providerId="ADAL" clId="{215D5C89-387D-425C-B66A-BF95BE6F8632}" dt="2024-02-06T16:01:12.444" v="6554" actId="1076"/>
          <ac:graphicFrameMkLst>
            <pc:docMk/>
            <pc:sldMk cId="1142436674" sldId="895"/>
            <ac:graphicFrameMk id="2" creationId="{29866253-4DAF-B8F6-089D-2F591382B4C1}"/>
          </ac:graphicFrameMkLst>
        </pc:graphicFrameChg>
        <pc:graphicFrameChg chg="del">
          <ac:chgData name="Logan Simon" userId="3d4a680a-5f31-4320-b213-6ff3ce023948" providerId="ADAL" clId="{215D5C89-387D-425C-B66A-BF95BE6F8632}" dt="2024-02-06T15:58:42.843" v="6521" actId="478"/>
          <ac:graphicFrameMkLst>
            <pc:docMk/>
            <pc:sldMk cId="1142436674" sldId="895"/>
            <ac:graphicFrameMk id="8" creationId="{7CCCE199-AEC1-FC67-F8FB-A1A19DA02887}"/>
          </ac:graphicFrameMkLst>
        </pc:graphicFrameChg>
      </pc:sldChg>
      <pc:sldChg chg="addSp delSp modSp add mod ord">
        <pc:chgData name="Logan Simon" userId="3d4a680a-5f31-4320-b213-6ff3ce023948" providerId="ADAL" clId="{215D5C89-387D-425C-B66A-BF95BE6F8632}" dt="2024-02-08T16:29:30.985" v="9623" actId="20577"/>
        <pc:sldMkLst>
          <pc:docMk/>
          <pc:sldMk cId="2824555145" sldId="896"/>
        </pc:sldMkLst>
        <pc:spChg chg="add mod">
          <ac:chgData name="Logan Simon" userId="3d4a680a-5f31-4320-b213-6ff3ce023948" providerId="ADAL" clId="{215D5C89-387D-425C-B66A-BF95BE6F8632}" dt="2024-02-08T16:29:30.985" v="9623" actId="20577"/>
          <ac:spMkLst>
            <pc:docMk/>
            <pc:sldMk cId="2824555145" sldId="896"/>
            <ac:spMk id="2" creationId="{5EF2A75C-36C8-47D5-14C6-DFB8530CD580}"/>
          </ac:spMkLst>
        </pc:spChg>
        <pc:spChg chg="add del mod">
          <ac:chgData name="Logan Simon" userId="3d4a680a-5f31-4320-b213-6ff3ce023948" providerId="ADAL" clId="{215D5C89-387D-425C-B66A-BF95BE6F8632}" dt="2024-02-06T16:02:06.781" v="6557" actId="478"/>
          <ac:spMkLst>
            <pc:docMk/>
            <pc:sldMk cId="2824555145" sldId="896"/>
            <ac:spMk id="4" creationId="{40436582-37AF-44A6-862B-8171244DEB01}"/>
          </ac:spMkLst>
        </pc:spChg>
        <pc:spChg chg="mod">
          <ac:chgData name="Logan Simon" userId="3d4a680a-5f31-4320-b213-6ff3ce023948" providerId="ADAL" clId="{215D5C89-387D-425C-B66A-BF95BE6F8632}" dt="2024-02-08T16:00:42.504" v="7591" actId="20577"/>
          <ac:spMkLst>
            <pc:docMk/>
            <pc:sldMk cId="2824555145" sldId="896"/>
            <ac:spMk id="6" creationId="{FC5B627C-252F-09EA-501B-5225BFCE3A0A}"/>
          </ac:spMkLst>
        </pc:spChg>
        <pc:spChg chg="mod">
          <ac:chgData name="Logan Simon" userId="3d4a680a-5f31-4320-b213-6ff3ce023948" providerId="ADAL" clId="{215D5C89-387D-425C-B66A-BF95BE6F8632}" dt="2024-02-06T16:02:50.504" v="6566"/>
          <ac:spMkLst>
            <pc:docMk/>
            <pc:sldMk cId="2824555145" sldId="896"/>
            <ac:spMk id="8" creationId="{3EB6AD47-D4BA-61FC-5CFF-AD6AD6273D33}"/>
          </ac:spMkLst>
        </pc:spChg>
        <pc:spChg chg="del">
          <ac:chgData name="Logan Simon" userId="3d4a680a-5f31-4320-b213-6ff3ce023948" providerId="ADAL" clId="{215D5C89-387D-425C-B66A-BF95BE6F8632}" dt="2024-02-06T16:02:04.890" v="6556" actId="478"/>
          <ac:spMkLst>
            <pc:docMk/>
            <pc:sldMk cId="2824555145" sldId="896"/>
            <ac:spMk id="10" creationId="{E39F9B94-011E-B5C9-432D-09E267429C3A}"/>
          </ac:spMkLst>
        </pc:spChg>
        <pc:grpChg chg="add mod">
          <ac:chgData name="Logan Simon" userId="3d4a680a-5f31-4320-b213-6ff3ce023948" providerId="ADAL" clId="{215D5C89-387D-425C-B66A-BF95BE6F8632}" dt="2024-02-06T16:02:50.504" v="6566"/>
          <ac:grpSpMkLst>
            <pc:docMk/>
            <pc:sldMk cId="2824555145" sldId="896"/>
            <ac:grpSpMk id="5" creationId="{3A673E1D-4C08-08C2-BE68-6A32522ED57E}"/>
          </ac:grpSpMkLst>
        </pc:grpChg>
        <pc:picChg chg="mod modCrop">
          <ac:chgData name="Logan Simon" userId="3d4a680a-5f31-4320-b213-6ff3ce023948" providerId="ADAL" clId="{215D5C89-387D-425C-B66A-BF95BE6F8632}" dt="2024-02-08T16:28:03.394" v="9391" actId="29295"/>
          <ac:picMkLst>
            <pc:docMk/>
            <pc:sldMk cId="2824555145" sldId="896"/>
            <ac:picMk id="3" creationId="{119502C2-0427-B81E-6384-4A4DF288BA6D}"/>
          </ac:picMkLst>
        </pc:picChg>
        <pc:picChg chg="mod">
          <ac:chgData name="Logan Simon" userId="3d4a680a-5f31-4320-b213-6ff3ce023948" providerId="ADAL" clId="{215D5C89-387D-425C-B66A-BF95BE6F8632}" dt="2024-02-06T16:02:50.504" v="6566"/>
          <ac:picMkLst>
            <pc:docMk/>
            <pc:sldMk cId="2824555145" sldId="896"/>
            <ac:picMk id="7" creationId="{48A45C4F-D785-4C90-D0CA-59AC70882B94}"/>
          </ac:picMkLst>
        </pc:picChg>
      </pc:sldChg>
      <pc:sldChg chg="addSp modSp add mod ord">
        <pc:chgData name="Logan Simon" userId="3d4a680a-5f31-4320-b213-6ff3ce023948" providerId="ADAL" clId="{215D5C89-387D-425C-B66A-BF95BE6F8632}" dt="2024-02-08T16:27:40.810" v="9390" actId="1076"/>
        <pc:sldMkLst>
          <pc:docMk/>
          <pc:sldMk cId="1759293947" sldId="897"/>
        </pc:sldMkLst>
        <pc:spChg chg="mod">
          <ac:chgData name="Logan Simon" userId="3d4a680a-5f31-4320-b213-6ff3ce023948" providerId="ADAL" clId="{215D5C89-387D-425C-B66A-BF95BE6F8632}" dt="2024-02-08T16:27:40.810" v="9390" actId="1076"/>
          <ac:spMkLst>
            <pc:docMk/>
            <pc:sldMk cId="1759293947" sldId="897"/>
            <ac:spMk id="4" creationId="{44643449-86B1-3048-3CD9-006545976C31}"/>
          </ac:spMkLst>
        </pc:spChg>
        <pc:spChg chg="mod">
          <ac:chgData name="Logan Simon" userId="3d4a680a-5f31-4320-b213-6ff3ce023948" providerId="ADAL" clId="{215D5C89-387D-425C-B66A-BF95BE6F8632}" dt="2024-02-08T16:00:38.059" v="7589" actId="20577"/>
          <ac:spMkLst>
            <pc:docMk/>
            <pc:sldMk cId="1759293947" sldId="897"/>
            <ac:spMk id="6" creationId="{E7E87F40-3E87-3DD2-CA7E-516F3495AF9A}"/>
          </ac:spMkLst>
        </pc:spChg>
        <pc:graphicFrameChg chg="add mod">
          <ac:chgData name="Logan Simon" userId="3d4a680a-5f31-4320-b213-6ff3ce023948" providerId="ADAL" clId="{215D5C89-387D-425C-B66A-BF95BE6F8632}" dt="2024-02-08T16:27:12.256" v="9353" actId="14100"/>
          <ac:graphicFrameMkLst>
            <pc:docMk/>
            <pc:sldMk cId="1759293947" sldId="897"/>
            <ac:graphicFrameMk id="2" creationId="{7A198061-5920-4B23-8CBF-C18AB80B6734}"/>
          </ac:graphicFrameMkLst>
        </pc:graphicFrameChg>
      </pc:sldChg>
      <pc:sldChg chg="modSp add mod ord modAnim">
        <pc:chgData name="Logan Simon" userId="3d4a680a-5f31-4320-b213-6ff3ce023948" providerId="ADAL" clId="{215D5C89-387D-425C-B66A-BF95BE6F8632}" dt="2024-02-08T16:30:51.794" v="9731" actId="20577"/>
        <pc:sldMkLst>
          <pc:docMk/>
          <pc:sldMk cId="2207203643" sldId="898"/>
        </pc:sldMkLst>
        <pc:spChg chg="mod">
          <ac:chgData name="Logan Simon" userId="3d4a680a-5f31-4320-b213-6ff3ce023948" providerId="ADAL" clId="{215D5C89-387D-425C-B66A-BF95BE6F8632}" dt="2024-02-08T16:30:51.794" v="9731" actId="20577"/>
          <ac:spMkLst>
            <pc:docMk/>
            <pc:sldMk cId="2207203643" sldId="898"/>
            <ac:spMk id="2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6T16:45:28.681" v="7240" actId="115"/>
          <ac:spMkLst>
            <pc:docMk/>
            <pc:sldMk cId="2207203643" sldId="898"/>
            <ac:spMk id="3" creationId="{00000000-0000-0000-0000-000000000000}"/>
          </ac:spMkLst>
        </pc:spChg>
        <pc:spChg chg="mod">
          <ac:chgData name="Logan Simon" userId="3d4a680a-5f31-4320-b213-6ff3ce023948" providerId="ADAL" clId="{215D5C89-387D-425C-B66A-BF95BE6F8632}" dt="2024-02-08T16:00:51.388" v="7595" actId="20577"/>
          <ac:spMkLst>
            <pc:docMk/>
            <pc:sldMk cId="2207203643" sldId="898"/>
            <ac:spMk id="7" creationId="{07A038B6-6515-5086-6F90-A32270C6801D}"/>
          </ac:spMkLst>
        </pc:spChg>
      </pc:sldChg>
      <pc:sldChg chg="addSp modSp add mod modAnim">
        <pc:chgData name="Logan Simon" userId="3d4a680a-5f31-4320-b213-6ff3ce023948" providerId="ADAL" clId="{215D5C89-387D-425C-B66A-BF95BE6F8632}" dt="2024-02-08T15:53:05.467" v="7491" actId="20577"/>
        <pc:sldMkLst>
          <pc:docMk/>
          <pc:sldMk cId="157353710" sldId="899"/>
        </pc:sldMkLst>
        <pc:spChg chg="mod">
          <ac:chgData name="Logan Simon" userId="3d4a680a-5f31-4320-b213-6ff3ce023948" providerId="ADAL" clId="{215D5C89-387D-425C-B66A-BF95BE6F8632}" dt="2024-02-08T15:53:05.467" v="7491" actId="20577"/>
          <ac:spMkLst>
            <pc:docMk/>
            <pc:sldMk cId="157353710" sldId="899"/>
            <ac:spMk id="5" creationId="{9CDCEE73-913E-B268-D153-A6A37E9C3A7D}"/>
          </ac:spMkLst>
        </pc:spChg>
        <pc:spChg chg="mod">
          <ac:chgData name="Logan Simon" userId="3d4a680a-5f31-4320-b213-6ff3ce023948" providerId="ADAL" clId="{215D5C89-387D-425C-B66A-BF95BE6F8632}" dt="2024-02-08T15:51:50.965" v="7480"/>
          <ac:spMkLst>
            <pc:docMk/>
            <pc:sldMk cId="157353710" sldId="899"/>
            <ac:spMk id="9" creationId="{E79A3873-20EB-6CC1-2347-E19359E84D98}"/>
          </ac:spMkLst>
        </pc:spChg>
        <pc:grpChg chg="add mod">
          <ac:chgData name="Logan Simon" userId="3d4a680a-5f31-4320-b213-6ff3ce023948" providerId="ADAL" clId="{215D5C89-387D-425C-B66A-BF95BE6F8632}" dt="2024-02-08T15:51:50.965" v="7480"/>
          <ac:grpSpMkLst>
            <pc:docMk/>
            <pc:sldMk cId="157353710" sldId="899"/>
            <ac:grpSpMk id="4" creationId="{A428C767-3216-E831-CDD1-6E3CF5A5FFF9}"/>
          </ac:grpSpMkLst>
        </pc:grpChg>
        <pc:picChg chg="mod">
          <ac:chgData name="Logan Simon" userId="3d4a680a-5f31-4320-b213-6ff3ce023948" providerId="ADAL" clId="{215D5C89-387D-425C-B66A-BF95BE6F8632}" dt="2024-02-08T15:52:40.727" v="7489"/>
          <ac:picMkLst>
            <pc:docMk/>
            <pc:sldMk cId="157353710" sldId="899"/>
            <ac:picMk id="6" creationId="{77007420-23BA-2A54-8B97-E39F576F89AF}"/>
          </ac:picMkLst>
        </pc:picChg>
        <pc:picChg chg="mod">
          <ac:chgData name="Logan Simon" userId="3d4a680a-5f31-4320-b213-6ff3ce023948" providerId="ADAL" clId="{215D5C89-387D-425C-B66A-BF95BE6F8632}" dt="2024-02-08T15:51:50.965" v="7480"/>
          <ac:picMkLst>
            <pc:docMk/>
            <pc:sldMk cId="157353710" sldId="899"/>
            <ac:picMk id="8" creationId="{21B73A50-C1D0-9A8F-7CBB-A188C0420940}"/>
          </ac:picMkLst>
        </pc:picChg>
      </pc:sldChg>
      <pc:sldMasterChg chg="setBg modSldLayout">
        <pc:chgData name="Logan Simon" userId="3d4a680a-5f31-4320-b213-6ff3ce023948" providerId="ADAL" clId="{215D5C89-387D-425C-B66A-BF95BE6F8632}" dt="2024-02-05T23:35:01.209" v="4286"/>
        <pc:sldMasterMkLst>
          <pc:docMk/>
          <pc:sldMasterMk cId="2943566448" sldId="2147483648"/>
        </pc:sldMasterMkLst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3934503305" sldId="2147483649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2307989494" sldId="2147483650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2881071344" sldId="2147483651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1169747434" sldId="2147483652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3495501409" sldId="2147483653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851256712" sldId="2147483654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2852688300" sldId="2147483655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1795074500" sldId="2147483656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1192652417" sldId="2147483657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3212078006" sldId="2147483658"/>
          </pc:sldLayoutMkLst>
        </pc:sldLayoutChg>
        <pc:sldLayoutChg chg="setBg">
          <pc:chgData name="Logan Simon" userId="3d4a680a-5f31-4320-b213-6ff3ce023948" providerId="ADAL" clId="{215D5C89-387D-425C-B66A-BF95BE6F8632}" dt="2024-02-05T23:35:01.209" v="4286"/>
          <pc:sldLayoutMkLst>
            <pc:docMk/>
            <pc:sldMasterMk cId="2943566448" sldId="2147483648"/>
            <pc:sldLayoutMk cId="1681064801" sldId="2147483659"/>
          </pc:sldLayoutMkLst>
        </pc:sldLayoutChg>
      </pc:sldMasterChg>
    </pc:docChg>
  </pc:docChgLst>
  <pc:docChgLst>
    <pc:chgData name="Logan Simon" userId="3d4a680a-5f31-4320-b213-6ff3ce023948" providerId="ADAL" clId="{6A82CA24-4FCE-4C58-8EBE-81BE63D30DA0}"/>
    <pc:docChg chg="undo custSel modSld">
      <pc:chgData name="Logan Simon" userId="3d4a680a-5f31-4320-b213-6ff3ce023948" providerId="ADAL" clId="{6A82CA24-4FCE-4C58-8EBE-81BE63D30DA0}" dt="2024-02-29T17:14:18.449" v="3" actId="1076"/>
      <pc:docMkLst>
        <pc:docMk/>
      </pc:docMkLst>
      <pc:sldChg chg="modSp mod">
        <pc:chgData name="Logan Simon" userId="3d4a680a-5f31-4320-b213-6ff3ce023948" providerId="ADAL" clId="{6A82CA24-4FCE-4C58-8EBE-81BE63D30DA0}" dt="2024-02-29T17:14:18.449" v="3" actId="1076"/>
        <pc:sldMkLst>
          <pc:docMk/>
          <pc:sldMk cId="2169095601" sldId="812"/>
        </pc:sldMkLst>
        <pc:picChg chg="mod">
          <ac:chgData name="Logan Simon" userId="3d4a680a-5f31-4320-b213-6ff3ce023948" providerId="ADAL" clId="{6A82CA24-4FCE-4C58-8EBE-81BE63D30DA0}" dt="2024-02-29T17:14:18.449" v="3" actId="1076"/>
          <ac:picMkLst>
            <pc:docMk/>
            <pc:sldMk cId="2169095601" sldId="812"/>
            <ac:picMk id="5" creationId="{2CA50A2C-4796-A3CC-2FE8-2EBE4A664B45}"/>
          </ac:picMkLst>
        </pc:picChg>
      </pc:sldChg>
    </pc:docChg>
  </pc:docChgLst>
  <pc:docChgLst>
    <pc:chgData name="Craig Dinkel" userId="24722203-1865-45e1-9488-f75da98ef96c" providerId="ADAL" clId="{63F7EE00-EA1C-4A08-80F9-B22E03336D65}"/>
    <pc:docChg chg="modSld modNotesMaster">
      <pc:chgData name="Craig Dinkel" userId="24722203-1865-45e1-9488-f75da98ef96c" providerId="ADAL" clId="{63F7EE00-EA1C-4A08-80F9-B22E03336D65}" dt="2024-02-12T20:50:12.454" v="0"/>
      <pc:docMkLst>
        <pc:docMk/>
      </pc:docMkLst>
      <pc:sldChg chg="modNotes">
        <pc:chgData name="Craig Dinkel" userId="24722203-1865-45e1-9488-f75da98ef96c" providerId="ADAL" clId="{63F7EE00-EA1C-4A08-80F9-B22E03336D65}" dt="2024-02-12T20:50:12.454" v="0"/>
        <pc:sldMkLst>
          <pc:docMk/>
          <pc:sldMk cId="4014644598" sldId="892"/>
        </pc:sldMkLst>
      </pc:sldChg>
      <pc:sldChg chg="modNotes">
        <pc:chgData name="Craig Dinkel" userId="24722203-1865-45e1-9488-f75da98ef96c" providerId="ADAL" clId="{63F7EE00-EA1C-4A08-80F9-B22E03336D65}" dt="2024-02-12T20:50:12.454" v="0"/>
        <pc:sldMkLst>
          <pc:docMk/>
          <pc:sldMk cId="3370216627" sldId="89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ksuemailprod-my.sharepoint.com/personal/lsimon_ksu_edu/Documents/KSU%20(Research)%202019-Present/Data-By-Project/HB%20Ranch%20-%20HB%20Cover%20Crops%20Study/2021-2022%20HB_CCs_All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ksuemailprod-my.sharepoint.com/personal/lsimon_ksu_edu/Documents/KSU%20(Research)%202019-Present/Data-By-Project/HB%20Ranch%20-%20HB%20Cover%20Crops%20Study/2021-2022%20HB_CCs_All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ksuemailprod-my.sharepoint.com/personal/lsimon_ksu_edu/Documents/KSU%20(Research)%202019-Present/Data-By-Project/Dubuque%20-%20NCSARE%20Cover%20Crops/Compiled%20Soil%20Data%20Dubuque_LM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ksuemailprod-my.sharepoint.com/personal/lsimon_ksu_edu/Documents/KSU%20(Research)%202019-Present/Data-By-Project/Dubuque%20-%20NCSARE%20Cover%20Crops/Compiled%20Soil%20Data%20Dubuque_LM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ksuemailprod-my.sharepoint.com/personal/lsimon_ksu_edu/Documents/KSU%20(Research)%202019-Present/Data-By-Project/Dubuque%20-%20NCSARE%20Cover%20Crops/Compiled%20Soil%20Data%20Dubuque_LM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ksuemailprod-my.sharepoint.com/personal/lsimon_ksu_edu/Documents/KSU%20(Research)%202019-Present/Data-By-Project/Dubuque%20-%20NCSARE%20Cover%20Crops/Raw%20Data/2023%20Dubuque%20Infiltration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ksuemailprod-my.sharepoint.com/personal/lsimon_ksu_edu/Documents/KSU%20(Research)%202019-Present/Data-By-Project/Dubuque%20-%20NCSARE%20Cover%20Crops/Compiled%20Soil%20Data%20Dubuque_LM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436813453874"/>
          <c:y val="5.0822211214444683E-2"/>
          <c:w val="0.8667810100126373"/>
          <c:h val="0.80805234430777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'[2021-2022 HB_CCs_All Data.xlsx]Soil Water'!$BH$23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8158421496538067E-2"/>
                </c:manualLayout>
              </c:layout>
              <c:tx>
                <c:rich>
                  <a:bodyPr/>
                  <a:lstStyle/>
                  <a:p>
                    <a:fld id="{78658A44-D834-4A93-8367-979575A30D4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F1E-4BAA-8B4C-3FF6D21384C3}"/>
                </c:ext>
              </c:extLst>
            </c:dLbl>
            <c:dLbl>
              <c:idx val="1"/>
              <c:layout>
                <c:manualLayout>
                  <c:x val="2.829185424004443E-17"/>
                  <c:y val="-2.8158421496538067E-2"/>
                </c:manualLayout>
              </c:layout>
              <c:tx>
                <c:rich>
                  <a:bodyPr/>
                  <a:lstStyle/>
                  <a:p>
                    <a:fld id="{EE2F8591-F872-46FE-A5FC-5D1628AD948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F1E-4BAA-8B4C-3FF6D21384C3}"/>
                </c:ext>
              </c:extLst>
            </c:dLbl>
            <c:dLbl>
              <c:idx val="2"/>
              <c:layout>
                <c:manualLayout>
                  <c:x val="0"/>
                  <c:y val="-2.534257934688431E-2"/>
                </c:manualLayout>
              </c:layout>
              <c:tx>
                <c:rich>
                  <a:bodyPr/>
                  <a:lstStyle/>
                  <a:p>
                    <a:fld id="{859E00CA-F790-498E-A818-9BB4BC72A016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F1E-4BAA-8B4C-3FF6D21384C3}"/>
                </c:ext>
              </c:extLst>
            </c:dLbl>
            <c:dLbl>
              <c:idx val="3"/>
              <c:layout>
                <c:manualLayout>
                  <c:x val="0"/>
                  <c:y val="-3.3790105795845703E-2"/>
                </c:manualLayout>
              </c:layout>
              <c:tx>
                <c:rich>
                  <a:bodyPr/>
                  <a:lstStyle/>
                  <a:p>
                    <a:fld id="{59BEF95C-68C8-4120-BDBE-F5482E756F9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F1E-4BAA-8B4C-3FF6D21384C3}"/>
                </c:ext>
              </c:extLst>
            </c:dLbl>
            <c:dLbl>
              <c:idx val="4"/>
              <c:layout>
                <c:manualLayout>
                  <c:x val="-1.1316741696017772E-16"/>
                  <c:y val="-5.6316842993076131E-3"/>
                </c:manualLayout>
              </c:layout>
              <c:tx>
                <c:rich>
                  <a:bodyPr/>
                  <a:lstStyle/>
                  <a:p>
                    <a:fld id="{D4615997-E330-41F2-B262-750CC713B551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F1E-4BAA-8B4C-3FF6D21384C3}"/>
                </c:ext>
              </c:extLst>
            </c:dLbl>
            <c:dLbl>
              <c:idx val="5"/>
              <c:layout>
                <c:manualLayout>
                  <c:x val="0"/>
                  <c:y val="-2.534257934688431E-2"/>
                </c:manualLayout>
              </c:layout>
              <c:tx>
                <c:rich>
                  <a:bodyPr/>
                  <a:lstStyle/>
                  <a:p>
                    <a:fld id="{01FC7B94-D57E-4F6B-AF32-5D374A2E76AD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F1E-4BAA-8B4C-3FF6D21384C3}"/>
                </c:ext>
              </c:extLst>
            </c:dLbl>
            <c:dLbl>
              <c:idx val="6"/>
              <c:layout>
                <c:manualLayout>
                  <c:x val="-1.1316741696017772E-16"/>
                  <c:y val="-2.8158421496538067E-2"/>
                </c:manualLayout>
              </c:layout>
              <c:tx>
                <c:rich>
                  <a:bodyPr/>
                  <a:lstStyle/>
                  <a:p>
                    <a:fld id="{E9FC91F1-D75B-47ED-A7C8-B6CB6C422F8D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F1E-4BAA-8B4C-3FF6D21384C3}"/>
                </c:ext>
              </c:extLst>
            </c:dLbl>
            <c:dLbl>
              <c:idx val="7"/>
              <c:layout>
                <c:manualLayout>
                  <c:x val="0"/>
                  <c:y val="-5.3501000843422325E-2"/>
                </c:manualLayout>
              </c:layout>
              <c:tx>
                <c:rich>
                  <a:bodyPr/>
                  <a:lstStyle/>
                  <a:p>
                    <a:fld id="{0F83325B-6C24-4F42-AC2E-140046472942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F1E-4BAA-8B4C-3FF6D21384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'[2021-2022 HB_CCs_All Data.xlsx]Soil Water'!$BI$27:$BP$27</c:f>
                <c:numCache>
                  <c:formatCode>General</c:formatCode>
                  <c:ptCount val="8"/>
                  <c:pt idx="0">
                    <c:v>0.39594881889763783</c:v>
                  </c:pt>
                  <c:pt idx="1">
                    <c:v>0.38805905511811029</c:v>
                  </c:pt>
                  <c:pt idx="2">
                    <c:v>0.3705905511811024</c:v>
                  </c:pt>
                  <c:pt idx="3">
                    <c:v>0.46415354330708664</c:v>
                  </c:pt>
                  <c:pt idx="4">
                    <c:v>0.1447007874015748</c:v>
                  </c:pt>
                  <c:pt idx="5">
                    <c:v>0.34918503937007878</c:v>
                  </c:pt>
                  <c:pt idx="6">
                    <c:v>0.42533070866141737</c:v>
                  </c:pt>
                  <c:pt idx="7">
                    <c:v>0.66913779527559047</c:v>
                  </c:pt>
                </c:numCache>
              </c:numRef>
            </c:plus>
            <c:minus>
              <c:numRef>
                <c:f>'[2021-2022 HB_CCs_All Data.xlsx]Soil Water'!$BI$27:$BP$27</c:f>
                <c:numCache>
                  <c:formatCode>General</c:formatCode>
                  <c:ptCount val="8"/>
                  <c:pt idx="0">
                    <c:v>0.39594881889763783</c:v>
                  </c:pt>
                  <c:pt idx="1">
                    <c:v>0.38805905511811029</c:v>
                  </c:pt>
                  <c:pt idx="2">
                    <c:v>0.3705905511811024</c:v>
                  </c:pt>
                  <c:pt idx="3">
                    <c:v>0.46415354330708664</c:v>
                  </c:pt>
                  <c:pt idx="4">
                    <c:v>0.1447007874015748</c:v>
                  </c:pt>
                  <c:pt idx="5">
                    <c:v>0.34918503937007878</c:v>
                  </c:pt>
                  <c:pt idx="6">
                    <c:v>0.42533070866141737</c:v>
                  </c:pt>
                  <c:pt idx="7">
                    <c:v>0.66913779527559047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'[2021-2022 HB_CCs_All Data.xlsx]Soil Water'!$BI$22:$BP$22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2022</c:v>
                </c:pt>
                <c:pt idx="7">
                  <c:v>Average</c:v>
                </c:pt>
              </c:strCache>
            </c:strRef>
          </c:cat>
          <c:val>
            <c:numRef>
              <c:f>'[2021-2022 HB_CCs_All Data.xlsx]Soil Water'!$BI$23:$BP$23</c:f>
              <c:numCache>
                <c:formatCode>0.0</c:formatCode>
                <c:ptCount val="8"/>
                <c:pt idx="0">
                  <c:v>4.0027559055118109</c:v>
                </c:pt>
                <c:pt idx="1">
                  <c:v>6.0629921259842527</c:v>
                </c:pt>
                <c:pt idx="2">
                  <c:v>3.2939645669291342</c:v>
                </c:pt>
                <c:pt idx="3">
                  <c:v>6.7125984251968509</c:v>
                </c:pt>
                <c:pt idx="4">
                  <c:v>6.6665354330708668</c:v>
                </c:pt>
                <c:pt idx="5">
                  <c:v>4.4161417322834646</c:v>
                </c:pt>
                <c:pt idx="6">
                  <c:v>3.0592913385826774</c:v>
                </c:pt>
                <c:pt idx="7">
                  <c:v>4.8791338582677168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'[2021-2022 HB_CCs_All Data.xlsx]Soil Water'!$BI$31:$BP$31</c15:f>
                <c15:dlblRangeCache>
                  <c:ptCount val="8"/>
                  <c:pt idx="0">
                    <c:v>a</c:v>
                  </c:pt>
                  <c:pt idx="1">
                    <c:v>a</c:v>
                  </c:pt>
                  <c:pt idx="2">
                    <c:v>a</c:v>
                  </c:pt>
                  <c:pt idx="3">
                    <c:v>a</c:v>
                  </c:pt>
                  <c:pt idx="4">
                    <c:v>a</c:v>
                  </c:pt>
                  <c:pt idx="5">
                    <c:v>a</c:v>
                  </c:pt>
                  <c:pt idx="6">
                    <c:v>a</c:v>
                  </c:pt>
                  <c:pt idx="7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CF1E-4BAA-8B4C-3FF6D21384C3}"/>
            </c:ext>
          </c:extLst>
        </c:ser>
        <c:ser>
          <c:idx val="1"/>
          <c:order val="1"/>
          <c:tx>
            <c:strRef>
              <c:f>'[2021-2022 HB_CCs_All Data.xlsx]Soil Water'!$BH$24</c:f>
              <c:strCache>
                <c:ptCount val="1"/>
                <c:pt idx="0">
                  <c:v>Standing CCs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534257934688431E-2"/>
                </c:manualLayout>
              </c:layout>
              <c:tx>
                <c:rich>
                  <a:bodyPr/>
                  <a:lstStyle/>
                  <a:p>
                    <a:fld id="{40F7A61A-809C-48B2-ACC5-5A61DED7D5A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F1E-4BAA-8B4C-3FF6D21384C3}"/>
                </c:ext>
              </c:extLst>
            </c:dLbl>
            <c:dLbl>
              <c:idx val="1"/>
              <c:layout>
                <c:manualLayout>
                  <c:x val="0"/>
                  <c:y val="-1.6895052897922841E-2"/>
                </c:manualLayout>
              </c:layout>
              <c:tx>
                <c:rich>
                  <a:bodyPr/>
                  <a:lstStyle/>
                  <a:p>
                    <a:fld id="{5E8A1C30-FB53-4145-94A9-6AE8A207C9AD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CF1E-4BAA-8B4C-3FF6D21384C3}"/>
                </c:ext>
              </c:extLst>
            </c:dLbl>
            <c:dLbl>
              <c:idx val="2"/>
              <c:layout>
                <c:manualLayout>
                  <c:x val="0"/>
                  <c:y val="-2.5342579346884362E-2"/>
                </c:manualLayout>
              </c:layout>
              <c:tx>
                <c:rich>
                  <a:bodyPr/>
                  <a:lstStyle/>
                  <a:p>
                    <a:fld id="{8D84B387-8BB3-4E50-BDC9-1BF41674A59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F1E-4BAA-8B4C-3FF6D21384C3}"/>
                </c:ext>
              </c:extLst>
            </c:dLbl>
            <c:dLbl>
              <c:idx val="3"/>
              <c:layout>
                <c:manualLayout>
                  <c:x val="0"/>
                  <c:y val="-3.3790105795845703E-2"/>
                </c:manualLayout>
              </c:layout>
              <c:tx>
                <c:rich>
                  <a:bodyPr/>
                  <a:lstStyle/>
                  <a:p>
                    <a:fld id="{53191ACF-1D15-41B7-B508-D3A3F9D249B2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CF1E-4BAA-8B4C-3FF6D21384C3}"/>
                </c:ext>
              </c:extLst>
            </c:dLbl>
            <c:dLbl>
              <c:idx val="4"/>
              <c:layout>
                <c:manualLayout>
                  <c:x val="-1.1316741696017772E-16"/>
                  <c:y val="-5.6316842993076391E-3"/>
                </c:manualLayout>
              </c:layout>
              <c:tx>
                <c:rich>
                  <a:bodyPr/>
                  <a:lstStyle/>
                  <a:p>
                    <a:fld id="{7BB27C2B-5D35-4E60-83B3-B4903D1D8F88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CF1E-4BAA-8B4C-3FF6D21384C3}"/>
                </c:ext>
              </c:extLst>
            </c:dLbl>
            <c:dLbl>
              <c:idx val="5"/>
              <c:layout>
                <c:manualLayout>
                  <c:x val="0"/>
                  <c:y val="-2.8158421496538067E-2"/>
                </c:manualLayout>
              </c:layout>
              <c:tx>
                <c:rich>
                  <a:bodyPr/>
                  <a:lstStyle/>
                  <a:p>
                    <a:fld id="{76208B8C-E027-4484-8006-F70CB2DCEF6F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CF1E-4BAA-8B4C-3FF6D21384C3}"/>
                </c:ext>
              </c:extLst>
            </c:dLbl>
            <c:dLbl>
              <c:idx val="6"/>
              <c:layout>
                <c:manualLayout>
                  <c:x val="0"/>
                  <c:y val="-3.0974263646191873E-2"/>
                </c:manualLayout>
              </c:layout>
              <c:tx>
                <c:rich>
                  <a:bodyPr/>
                  <a:lstStyle/>
                  <a:p>
                    <a:fld id="{361A310A-9A21-4E6F-B43F-4D8C6402084C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CF1E-4BAA-8B4C-3FF6D21384C3}"/>
                </c:ext>
              </c:extLst>
            </c:dLbl>
            <c:dLbl>
              <c:idx val="7"/>
              <c:layout>
                <c:manualLayout>
                  <c:x val="-1.1316741696017772E-16"/>
                  <c:y val="-5.3501000843422325E-2"/>
                </c:manualLayout>
              </c:layout>
              <c:tx>
                <c:rich>
                  <a:bodyPr/>
                  <a:lstStyle/>
                  <a:p>
                    <a:fld id="{CF7CCD2B-3F3D-4947-AA17-B126F2851F0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CF1E-4BAA-8B4C-3FF6D21384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'[2021-2022 HB_CCs_All Data.xlsx]Soil Water'!$BI$28:$BP$28</c:f>
                <c:numCache>
                  <c:formatCode>General</c:formatCode>
                  <c:ptCount val="8"/>
                  <c:pt idx="0">
                    <c:v>0.36516535433070868</c:v>
                  </c:pt>
                  <c:pt idx="1">
                    <c:v>0.2743976377952756</c:v>
                  </c:pt>
                  <c:pt idx="2">
                    <c:v>0.3705905511811024</c:v>
                  </c:pt>
                  <c:pt idx="3">
                    <c:v>0.46415354330708664</c:v>
                  </c:pt>
                  <c:pt idx="4">
                    <c:v>0.1447007874015748</c:v>
                  </c:pt>
                  <c:pt idx="5">
                    <c:v>0.38251181102362208</c:v>
                  </c:pt>
                  <c:pt idx="6">
                    <c:v>0.42519685039370086</c:v>
                  </c:pt>
                  <c:pt idx="7">
                    <c:v>0.667511811023622</c:v>
                  </c:pt>
                </c:numCache>
              </c:numRef>
            </c:plus>
            <c:minus>
              <c:numRef>
                <c:f>'[2021-2022 HB_CCs_All Data.xlsx]Soil Water'!$BI$28:$BP$28</c:f>
                <c:numCache>
                  <c:formatCode>General</c:formatCode>
                  <c:ptCount val="8"/>
                  <c:pt idx="0">
                    <c:v>0.36516535433070868</c:v>
                  </c:pt>
                  <c:pt idx="1">
                    <c:v>0.2743976377952756</c:v>
                  </c:pt>
                  <c:pt idx="2">
                    <c:v>0.3705905511811024</c:v>
                  </c:pt>
                  <c:pt idx="3">
                    <c:v>0.46415354330708664</c:v>
                  </c:pt>
                  <c:pt idx="4">
                    <c:v>0.1447007874015748</c:v>
                  </c:pt>
                  <c:pt idx="5">
                    <c:v>0.38251181102362208</c:v>
                  </c:pt>
                  <c:pt idx="6">
                    <c:v>0.42519685039370086</c:v>
                  </c:pt>
                  <c:pt idx="7">
                    <c:v>0.667511811023622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'[2021-2022 HB_CCs_All Data.xlsx]Soil Water'!$BI$22:$BP$22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2022</c:v>
                </c:pt>
                <c:pt idx="7">
                  <c:v>Average</c:v>
                </c:pt>
              </c:strCache>
            </c:strRef>
          </c:cat>
          <c:val>
            <c:numRef>
              <c:f>'[2021-2022 HB_CCs_All Data.xlsx]Soil Water'!$BI$24:$BP$24</c:f>
              <c:numCache>
                <c:formatCode>0.0</c:formatCode>
                <c:ptCount val="8"/>
                <c:pt idx="0">
                  <c:v>3.83201968503937</c:v>
                </c:pt>
                <c:pt idx="1">
                  <c:v>4.9606299212598426</c:v>
                </c:pt>
                <c:pt idx="2">
                  <c:v>1.2729645669291341</c:v>
                </c:pt>
                <c:pt idx="3">
                  <c:v>5.7744094488188971</c:v>
                </c:pt>
                <c:pt idx="4">
                  <c:v>6.587795275590552</c:v>
                </c:pt>
                <c:pt idx="5">
                  <c:v>3.9212598425196852</c:v>
                </c:pt>
                <c:pt idx="6">
                  <c:v>2.5419842519685041</c:v>
                </c:pt>
                <c:pt idx="7">
                  <c:v>4.1157480314960635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'[2021-2022 HB_CCs_All Data.xlsx]Soil Water'!$BI$32:$BP$32</c15:f>
                <c15:dlblRangeCache>
                  <c:ptCount val="8"/>
                  <c:pt idx="0">
                    <c:v>a</c:v>
                  </c:pt>
                  <c:pt idx="1">
                    <c:v>b</c:v>
                  </c:pt>
                  <c:pt idx="2">
                    <c:v>b</c:v>
                  </c:pt>
                  <c:pt idx="3">
                    <c:v>b</c:v>
                  </c:pt>
                  <c:pt idx="4">
                    <c:v>a</c:v>
                  </c:pt>
                  <c:pt idx="5">
                    <c:v>a</c:v>
                  </c:pt>
                  <c:pt idx="6">
                    <c:v>ab</c:v>
                  </c:pt>
                  <c:pt idx="7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CF1E-4BAA-8B4C-3FF6D21384C3}"/>
            </c:ext>
          </c:extLst>
        </c:ser>
        <c:ser>
          <c:idx val="2"/>
          <c:order val="2"/>
          <c:tx>
            <c:strRef>
              <c:f>'[2021-2022 HB_CCs_All Data.xlsx]Soil Water'!$BH$25</c:f>
              <c:strCache>
                <c:ptCount val="1"/>
                <c:pt idx="0">
                  <c:v>Hayed CCs</c:v>
                </c:pt>
              </c:strCache>
            </c:strRef>
          </c:tx>
          <c:spPr>
            <a:solidFill>
              <a:srgbClr val="BD77F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5342579346884258E-2"/>
                </c:manualLayout>
              </c:layout>
              <c:tx>
                <c:rich>
                  <a:bodyPr/>
                  <a:lstStyle/>
                  <a:p>
                    <a:fld id="{1503E657-4FF2-4568-BA3C-7F88E09B9D1C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CF1E-4BAA-8B4C-3FF6D21384C3}"/>
                </c:ext>
              </c:extLst>
            </c:dLbl>
            <c:dLbl>
              <c:idx val="1"/>
              <c:layout>
                <c:manualLayout>
                  <c:x val="0"/>
                  <c:y val="-1.6895052897922841E-2"/>
                </c:manualLayout>
              </c:layout>
              <c:tx>
                <c:rich>
                  <a:bodyPr/>
                  <a:lstStyle/>
                  <a:p>
                    <a:fld id="{FE19537E-0DF2-4F75-89BF-7F4FAC2884F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CF1E-4BAA-8B4C-3FF6D21384C3}"/>
                </c:ext>
              </c:extLst>
            </c:dLbl>
            <c:dLbl>
              <c:idx val="2"/>
              <c:layout>
                <c:manualLayout>
                  <c:x val="-5.658370848008886E-17"/>
                  <c:y val="-2.2526737197230452E-2"/>
                </c:manualLayout>
              </c:layout>
              <c:tx>
                <c:rich>
                  <a:bodyPr/>
                  <a:lstStyle/>
                  <a:p>
                    <a:fld id="{5030B200-4B16-4A97-AA5C-389CCB507935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CF1E-4BAA-8B4C-3FF6D21384C3}"/>
                </c:ext>
              </c:extLst>
            </c:dLbl>
            <c:dLbl>
              <c:idx val="3"/>
              <c:layout>
                <c:manualLayout>
                  <c:x val="0"/>
                  <c:y val="-3.3790105795845682E-2"/>
                </c:manualLayout>
              </c:layout>
              <c:tx>
                <c:rich>
                  <a:bodyPr/>
                  <a:lstStyle/>
                  <a:p>
                    <a:fld id="{B394E242-557D-4040-BC96-3BEB06967E2C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CF1E-4BAA-8B4C-3FF6D21384C3}"/>
                </c:ext>
              </c:extLst>
            </c:dLbl>
            <c:dLbl>
              <c:idx val="4"/>
              <c:layout>
                <c:manualLayout>
                  <c:x val="0"/>
                  <c:y val="-5.6316842993076131E-3"/>
                </c:manualLayout>
              </c:layout>
              <c:tx>
                <c:rich>
                  <a:bodyPr/>
                  <a:lstStyle/>
                  <a:p>
                    <a:fld id="{BD762995-BEE2-4A2C-993C-D15FEA03C222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CF1E-4BAA-8B4C-3FF6D21384C3}"/>
                </c:ext>
              </c:extLst>
            </c:dLbl>
            <c:dLbl>
              <c:idx val="5"/>
              <c:layout>
                <c:manualLayout>
                  <c:x val="0"/>
                  <c:y val="-2.2526737197230504E-2"/>
                </c:manualLayout>
              </c:layout>
              <c:tx>
                <c:rich>
                  <a:bodyPr/>
                  <a:lstStyle/>
                  <a:p>
                    <a:fld id="{CF2001D4-311B-45B5-9BCE-F0374E775A20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CF1E-4BAA-8B4C-3FF6D21384C3}"/>
                </c:ext>
              </c:extLst>
            </c:dLbl>
            <c:dLbl>
              <c:idx val="6"/>
              <c:layout>
                <c:manualLayout>
                  <c:x val="0"/>
                  <c:y val="-2.8158421496538171E-2"/>
                </c:manualLayout>
              </c:layout>
              <c:tx>
                <c:rich>
                  <a:bodyPr/>
                  <a:lstStyle/>
                  <a:p>
                    <a:fld id="{30AC951A-8455-4332-A710-2651A85948E0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CF1E-4BAA-8B4C-3FF6D21384C3}"/>
                </c:ext>
              </c:extLst>
            </c:dLbl>
            <c:dLbl>
              <c:idx val="7"/>
              <c:layout>
                <c:manualLayout>
                  <c:x val="0"/>
                  <c:y val="-5.3501000843422429E-2"/>
                </c:manualLayout>
              </c:layout>
              <c:tx>
                <c:rich>
                  <a:bodyPr/>
                  <a:lstStyle/>
                  <a:p>
                    <a:fld id="{8A4119EA-0A54-40DD-9C42-61C5758F0CB1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CF1E-4BAA-8B4C-3FF6D21384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'[2021-2022 HB_CCs_All Data.xlsx]Soil Water'!$BI$29:$BP$29</c:f>
                <c:numCache>
                  <c:formatCode>General</c:formatCode>
                  <c:ptCount val="8"/>
                  <c:pt idx="0">
                    <c:v>0.36516535433070868</c:v>
                  </c:pt>
                  <c:pt idx="1">
                    <c:v>0.2743976377952756</c:v>
                  </c:pt>
                  <c:pt idx="2">
                    <c:v>0.3705905511811024</c:v>
                  </c:pt>
                  <c:pt idx="3">
                    <c:v>0.46415354330708664</c:v>
                  </c:pt>
                  <c:pt idx="4">
                    <c:v>0.1447007874015748</c:v>
                  </c:pt>
                  <c:pt idx="5">
                    <c:v>0.34918503937007878</c:v>
                  </c:pt>
                  <c:pt idx="6">
                    <c:v>0.42533070866141737</c:v>
                  </c:pt>
                  <c:pt idx="7">
                    <c:v>0.66725590551181102</c:v>
                  </c:pt>
                </c:numCache>
              </c:numRef>
            </c:plus>
            <c:minus>
              <c:numRef>
                <c:f>'[2021-2022 HB_CCs_All Data.xlsx]Soil Water'!$BI$29:$BP$29</c:f>
                <c:numCache>
                  <c:formatCode>General</c:formatCode>
                  <c:ptCount val="8"/>
                  <c:pt idx="0">
                    <c:v>0.36516535433070868</c:v>
                  </c:pt>
                  <c:pt idx="1">
                    <c:v>0.2743976377952756</c:v>
                  </c:pt>
                  <c:pt idx="2">
                    <c:v>0.3705905511811024</c:v>
                  </c:pt>
                  <c:pt idx="3">
                    <c:v>0.46415354330708664</c:v>
                  </c:pt>
                  <c:pt idx="4">
                    <c:v>0.1447007874015748</c:v>
                  </c:pt>
                  <c:pt idx="5">
                    <c:v>0.34918503937007878</c:v>
                  </c:pt>
                  <c:pt idx="6">
                    <c:v>0.42533070866141737</c:v>
                  </c:pt>
                  <c:pt idx="7">
                    <c:v>0.66725590551181102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'[2021-2022 HB_CCs_All Data.xlsx]Soil Water'!$BI$22:$BP$22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2022</c:v>
                </c:pt>
                <c:pt idx="7">
                  <c:v>Average</c:v>
                </c:pt>
              </c:strCache>
            </c:strRef>
          </c:cat>
          <c:val>
            <c:numRef>
              <c:f>'[2021-2022 HB_CCs_All Data.xlsx]Soil Water'!$BI$25:$BP$25</c:f>
              <c:numCache>
                <c:formatCode>0.0</c:formatCode>
                <c:ptCount val="8"/>
                <c:pt idx="0">
                  <c:v>3.8254606299212601</c:v>
                </c:pt>
                <c:pt idx="1">
                  <c:v>4.9803149606299213</c:v>
                </c:pt>
                <c:pt idx="2">
                  <c:v>1.7519685039370079</c:v>
                </c:pt>
                <c:pt idx="3">
                  <c:v>6.0236220472440944</c:v>
                </c:pt>
                <c:pt idx="4">
                  <c:v>6.3976377952755907</c:v>
                </c:pt>
                <c:pt idx="5">
                  <c:v>3.9042007874015754</c:v>
                </c:pt>
                <c:pt idx="6">
                  <c:v>1.9805511811023622</c:v>
                </c:pt>
                <c:pt idx="7">
                  <c:v>4.0413385826771657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'[2021-2022 HB_CCs_All Data.xlsx]Soil Water'!$BI$33:$BP$33</c15:f>
                <c15:dlblRangeCache>
                  <c:ptCount val="8"/>
                  <c:pt idx="0">
                    <c:v>a</c:v>
                  </c:pt>
                  <c:pt idx="1">
                    <c:v>b</c:v>
                  </c:pt>
                  <c:pt idx="2">
                    <c:v>b</c:v>
                  </c:pt>
                  <c:pt idx="3">
                    <c:v>b</c:v>
                  </c:pt>
                  <c:pt idx="4">
                    <c:v>ab</c:v>
                  </c:pt>
                  <c:pt idx="5">
                    <c:v>a</c:v>
                  </c:pt>
                  <c:pt idx="6">
                    <c:v>b</c:v>
                  </c:pt>
                  <c:pt idx="7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CF1E-4BAA-8B4C-3FF6D21384C3}"/>
            </c:ext>
          </c:extLst>
        </c:ser>
        <c:ser>
          <c:idx val="3"/>
          <c:order val="3"/>
          <c:tx>
            <c:strRef>
              <c:f>'[2021-2022 HB_CCs_All Data.xlsx]Soil Water'!$BH$26</c:f>
              <c:strCache>
                <c:ptCount val="1"/>
                <c:pt idx="0">
                  <c:v>Grazed CCs</c:v>
                </c:pt>
              </c:strCache>
            </c:strRef>
          </c:tx>
          <c:spPr>
            <a:solidFill>
              <a:srgbClr val="4E258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5342579346884209E-2"/>
                </c:manualLayout>
              </c:layout>
              <c:tx>
                <c:rich>
                  <a:bodyPr/>
                  <a:lstStyle/>
                  <a:p>
                    <a:fld id="{F5742A45-33A7-4CEA-8352-040A2CDCCA1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CF1E-4BAA-8B4C-3FF6D21384C3}"/>
                </c:ext>
              </c:extLst>
            </c:dLbl>
            <c:dLbl>
              <c:idx val="1"/>
              <c:layout>
                <c:manualLayout>
                  <c:x val="-5.658370848008886E-17"/>
                  <c:y val="-1.6895052897922841E-2"/>
                </c:manualLayout>
              </c:layout>
              <c:tx>
                <c:rich>
                  <a:bodyPr/>
                  <a:lstStyle/>
                  <a:p>
                    <a:fld id="{671361AB-A11E-470D-B618-B22CD5C3457D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CF1E-4BAA-8B4C-3FF6D21384C3}"/>
                </c:ext>
              </c:extLst>
            </c:dLbl>
            <c:dLbl>
              <c:idx val="2"/>
              <c:layout>
                <c:manualLayout>
                  <c:x val="0"/>
                  <c:y val="-2.5342579346884258E-2"/>
                </c:manualLayout>
              </c:layout>
              <c:tx>
                <c:rich>
                  <a:bodyPr/>
                  <a:lstStyle/>
                  <a:p>
                    <a:fld id="{47B86048-3922-4EF4-AAAD-AE7FDE3A105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CF1E-4BAA-8B4C-3FF6D21384C3}"/>
                </c:ext>
              </c:extLst>
            </c:dLbl>
            <c:dLbl>
              <c:idx val="3"/>
              <c:layout>
                <c:manualLayout>
                  <c:x val="0"/>
                  <c:y val="-3.3790105795845682E-2"/>
                </c:manualLayout>
              </c:layout>
              <c:tx>
                <c:rich>
                  <a:bodyPr/>
                  <a:lstStyle/>
                  <a:p>
                    <a:fld id="{88A7A5C2-EC87-4E23-9A6F-1C146D43B9E7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CF1E-4BAA-8B4C-3FF6D21384C3}"/>
                </c:ext>
              </c:extLst>
            </c:dLbl>
            <c:dLbl>
              <c:idx val="4"/>
              <c:layout>
                <c:manualLayout>
                  <c:x val="0"/>
                  <c:y val="-5.631684299307587E-3"/>
                </c:manualLayout>
              </c:layout>
              <c:tx>
                <c:rich>
                  <a:bodyPr/>
                  <a:lstStyle/>
                  <a:p>
                    <a:fld id="{C3149C8F-C431-4B6F-8F4A-1B9152EEBDB9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CF1E-4BAA-8B4C-3FF6D21384C3}"/>
                </c:ext>
              </c:extLst>
            </c:dLbl>
            <c:dLbl>
              <c:idx val="5"/>
              <c:layout>
                <c:manualLayout>
                  <c:x val="0"/>
                  <c:y val="-2.2526737197230504E-2"/>
                </c:manualLayout>
              </c:layout>
              <c:tx>
                <c:rich>
                  <a:bodyPr/>
                  <a:lstStyle/>
                  <a:p>
                    <a:fld id="{C9D22B00-F947-405E-9564-529314EE8196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CF1E-4BAA-8B4C-3FF6D21384C3}"/>
                </c:ext>
              </c:extLst>
            </c:dLbl>
            <c:dLbl>
              <c:idx val="6"/>
              <c:layout>
                <c:manualLayout>
                  <c:x val="0"/>
                  <c:y val="-3.0974263646191977E-2"/>
                </c:manualLayout>
              </c:layout>
              <c:tx>
                <c:rich>
                  <a:bodyPr/>
                  <a:lstStyle/>
                  <a:p>
                    <a:fld id="{6F0A97E2-FEDD-47DF-A049-095789CED450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CF1E-4BAA-8B4C-3FF6D21384C3}"/>
                </c:ext>
              </c:extLst>
            </c:dLbl>
            <c:dLbl>
              <c:idx val="7"/>
              <c:layout>
                <c:manualLayout>
                  <c:x val="-2.2633483392035544E-16"/>
                  <c:y val="-5.3501000843422325E-2"/>
                </c:manualLayout>
              </c:layout>
              <c:tx>
                <c:rich>
                  <a:bodyPr/>
                  <a:lstStyle/>
                  <a:p>
                    <a:fld id="{29F2D406-E0B9-49C1-AA32-D74FAEEBC772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CF1E-4BAA-8B4C-3FF6D21384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'[2021-2022 HB_CCs_All Data.xlsx]Soil Water'!$BI$30:$BP$30</c:f>
                <c:numCache>
                  <c:formatCode>General</c:formatCode>
                  <c:ptCount val="8"/>
                  <c:pt idx="0">
                    <c:v>0.36516535433070868</c:v>
                  </c:pt>
                  <c:pt idx="1">
                    <c:v>0.2743976377952756</c:v>
                  </c:pt>
                  <c:pt idx="2">
                    <c:v>0.3705905511811024</c:v>
                  </c:pt>
                  <c:pt idx="3">
                    <c:v>0.46415354330708664</c:v>
                  </c:pt>
                  <c:pt idx="4">
                    <c:v>0.1447007874015748</c:v>
                  </c:pt>
                  <c:pt idx="5">
                    <c:v>0.34918503937007878</c:v>
                  </c:pt>
                  <c:pt idx="6">
                    <c:v>0.42533070866141737</c:v>
                  </c:pt>
                  <c:pt idx="7">
                    <c:v>0.66725590551181102</c:v>
                  </c:pt>
                </c:numCache>
              </c:numRef>
            </c:plus>
            <c:minus>
              <c:numRef>
                <c:f>'[2021-2022 HB_CCs_All Data.xlsx]Soil Water'!$BI$30:$BP$30</c:f>
                <c:numCache>
                  <c:formatCode>General</c:formatCode>
                  <c:ptCount val="8"/>
                  <c:pt idx="0">
                    <c:v>0.36516535433070868</c:v>
                  </c:pt>
                  <c:pt idx="1">
                    <c:v>0.2743976377952756</c:v>
                  </c:pt>
                  <c:pt idx="2">
                    <c:v>0.3705905511811024</c:v>
                  </c:pt>
                  <c:pt idx="3">
                    <c:v>0.46415354330708664</c:v>
                  </c:pt>
                  <c:pt idx="4">
                    <c:v>0.1447007874015748</c:v>
                  </c:pt>
                  <c:pt idx="5">
                    <c:v>0.34918503937007878</c:v>
                  </c:pt>
                  <c:pt idx="6">
                    <c:v>0.42533070866141737</c:v>
                  </c:pt>
                  <c:pt idx="7">
                    <c:v>0.66725590551181102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'[2021-2022 HB_CCs_All Data.xlsx]Soil Water'!$BI$22:$BP$22</c:f>
              <c:strCach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2022</c:v>
                </c:pt>
                <c:pt idx="7">
                  <c:v>Average</c:v>
                </c:pt>
              </c:strCache>
            </c:strRef>
          </c:cat>
          <c:val>
            <c:numRef>
              <c:f>'[2021-2022 HB_CCs_All Data.xlsx]Soil Water'!$BI$26:$BP$26</c:f>
              <c:numCache>
                <c:formatCode>0.0</c:formatCode>
                <c:ptCount val="8"/>
                <c:pt idx="0">
                  <c:v>3.6876653543307092</c:v>
                </c:pt>
                <c:pt idx="1">
                  <c:v>4.3043307086614178</c:v>
                </c:pt>
                <c:pt idx="2">
                  <c:v>1.7519685039370079</c:v>
                </c:pt>
                <c:pt idx="3">
                  <c:v>6.1877952755905508</c:v>
                </c:pt>
                <c:pt idx="4">
                  <c:v>6.0169291338582687</c:v>
                </c:pt>
                <c:pt idx="5">
                  <c:v>3.4317598425196856</c:v>
                </c:pt>
                <c:pt idx="6">
                  <c:v>1.7609251968503938</c:v>
                </c:pt>
                <c:pt idx="7">
                  <c:v>3.9625984251968509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'[2021-2022 HB_CCs_All Data.xlsx]Soil Water'!$BI$34:$BP$34</c15:f>
                <c15:dlblRangeCache>
                  <c:ptCount val="8"/>
                  <c:pt idx="0">
                    <c:v>a</c:v>
                  </c:pt>
                  <c:pt idx="1">
                    <c:v>b</c:v>
                  </c:pt>
                  <c:pt idx="2">
                    <c:v>b</c:v>
                  </c:pt>
                  <c:pt idx="3">
                    <c:v>ab</c:v>
                  </c:pt>
                  <c:pt idx="4">
                    <c:v>b</c:v>
                  </c:pt>
                  <c:pt idx="5">
                    <c:v>a</c:v>
                  </c:pt>
                  <c:pt idx="6">
                    <c:v>b</c:v>
                  </c:pt>
                  <c:pt idx="7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3-CF1E-4BAA-8B4C-3FF6D21384C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5277327"/>
        <c:axId val="782259151"/>
      </c:barChart>
      <c:catAx>
        <c:axId val="2952773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2259151"/>
        <c:crosses val="autoZero"/>
        <c:auto val="1"/>
        <c:lblAlgn val="ctr"/>
        <c:lblOffset val="100"/>
        <c:noMultiLvlLbl val="0"/>
      </c:catAx>
      <c:valAx>
        <c:axId val="782259151"/>
        <c:scaling>
          <c:orientation val="minMax"/>
          <c:max val="9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Plant available water (inches)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5277327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1649436181588411"/>
          <c:y val="5.2387080295401796E-2"/>
          <c:w val="0.41670263439292315"/>
          <c:h val="0.120404804725377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0689219403128"/>
          <c:y val="3.2333475914119718E-2"/>
          <c:w val="0.87121779916399344"/>
          <c:h val="0.85024568538645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'Wheat Grain'!$T$2</c:f>
              <c:strCache>
                <c:ptCount val="1"/>
                <c:pt idx="0">
                  <c:v>Fallow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4145927120022215E-17"/>
                  <c:y val="-2.0599293460454221E-2"/>
                </c:manualLayout>
              </c:layout>
              <c:tx>
                <c:rich>
                  <a:bodyPr/>
                  <a:lstStyle/>
                  <a:p>
                    <a:fld id="{0C66DB19-970B-44A3-A3B1-2079B8416C4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21BC-4CAF-A956-D9A74615DA46}"/>
                </c:ext>
              </c:extLst>
            </c:dLbl>
            <c:dLbl>
              <c:idx val="1"/>
              <c:layout>
                <c:manualLayout>
                  <c:x val="0"/>
                  <c:y val="-2.0599293460454221E-2"/>
                </c:manualLayout>
              </c:layout>
              <c:tx>
                <c:rich>
                  <a:bodyPr/>
                  <a:lstStyle/>
                  <a:p>
                    <a:fld id="{BF204049-2DCC-4FB5-BD19-59A25555DE3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1BC-4CAF-A956-D9A74615DA46}"/>
                </c:ext>
              </c:extLst>
            </c:dLbl>
            <c:dLbl>
              <c:idx val="2"/>
              <c:layout>
                <c:manualLayout>
                  <c:x val="0"/>
                  <c:y val="-1.4713781043181587E-2"/>
                </c:manualLayout>
              </c:layout>
              <c:tx>
                <c:rich>
                  <a:bodyPr/>
                  <a:lstStyle/>
                  <a:p>
                    <a:fld id="{22325025-A6BB-4110-AFB4-7DE5ACFD1E3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21BC-4CAF-A956-D9A74615DA46}"/>
                </c:ext>
              </c:extLst>
            </c:dLbl>
            <c:dLbl>
              <c:idx val="3"/>
              <c:layout>
                <c:manualLayout>
                  <c:x val="-5.658370848008886E-17"/>
                  <c:y val="-5.5912367964090035E-2"/>
                </c:manualLayout>
              </c:layout>
              <c:tx>
                <c:rich>
                  <a:bodyPr/>
                  <a:lstStyle/>
                  <a:p>
                    <a:fld id="{C6118132-0CA9-4964-811C-D70E41D8ABD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1BC-4CAF-A956-D9A74615DA46}"/>
                </c:ext>
              </c:extLst>
            </c:dLbl>
            <c:dLbl>
              <c:idx val="4"/>
              <c:layout>
                <c:manualLayout>
                  <c:x val="0"/>
                  <c:y val="-3.237031829499952E-2"/>
                </c:manualLayout>
              </c:layout>
              <c:tx>
                <c:rich>
                  <a:bodyPr/>
                  <a:lstStyle/>
                  <a:p>
                    <a:fld id="{DDD3C41B-ED51-4B40-9350-68711A55107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21BC-4CAF-A956-D9A74615DA4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682866B-A282-4B9F-89CE-100D21830E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21BC-4CAF-A956-D9A74615DA46}"/>
                </c:ext>
              </c:extLst>
            </c:dLbl>
            <c:dLbl>
              <c:idx val="6"/>
              <c:layout>
                <c:manualLayout>
                  <c:x val="0"/>
                  <c:y val="-3.2370318294999492E-2"/>
                </c:manualLayout>
              </c:layout>
              <c:tx>
                <c:rich>
                  <a:bodyPr/>
                  <a:lstStyle/>
                  <a:p>
                    <a:fld id="{2600B143-5642-433E-8E0D-35E46A13A0D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21BC-4CAF-A956-D9A74615DA4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21BC-4CAF-A956-D9A74615DA46}"/>
                </c:ext>
              </c:extLst>
            </c:dLbl>
            <c:dLbl>
              <c:idx val="8"/>
              <c:layout>
                <c:manualLayout>
                  <c:x val="-1.1316741696017772E-16"/>
                  <c:y val="-2.3542049669090539E-2"/>
                </c:manualLayout>
              </c:layout>
              <c:tx>
                <c:rich>
                  <a:bodyPr/>
                  <a:lstStyle/>
                  <a:p>
                    <a:fld id="{2A7855A3-EE98-4684-9AA9-4BF142FB5F4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21BC-4CAF-A956-D9A74615DA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'Wheat Grain'!$U$7:$AC$7</c:f>
                <c:numCache>
                  <c:formatCode>General</c:formatCode>
                  <c:ptCount val="9"/>
                  <c:pt idx="0">
                    <c:v>2.654475170978293</c:v>
                  </c:pt>
                  <c:pt idx="1">
                    <c:v>2.7743086529884029</c:v>
                  </c:pt>
                  <c:pt idx="2">
                    <c:v>2.1407969075230451</c:v>
                  </c:pt>
                  <c:pt idx="3">
                    <c:v>6.0237882842699975</c:v>
                  </c:pt>
                  <c:pt idx="4">
                    <c:v>3.8578650014867679</c:v>
                  </c:pt>
                  <c:pt idx="5">
                    <c:v>1.8146000594707106</c:v>
                  </c:pt>
                  <c:pt idx="6">
                    <c:v>3.7558727326791557</c:v>
                  </c:pt>
                  <c:pt idx="8">
                    <c:v>3.1709782931906036</c:v>
                  </c:pt>
                </c:numCache>
              </c:numRef>
            </c:plus>
            <c:minus>
              <c:numRef>
                <c:f>'Wheat Grain'!$U$7:$AC$7</c:f>
                <c:numCache>
                  <c:formatCode>General</c:formatCode>
                  <c:ptCount val="9"/>
                  <c:pt idx="0">
                    <c:v>2.654475170978293</c:v>
                  </c:pt>
                  <c:pt idx="1">
                    <c:v>2.7743086529884029</c:v>
                  </c:pt>
                  <c:pt idx="2">
                    <c:v>2.1407969075230451</c:v>
                  </c:pt>
                  <c:pt idx="3">
                    <c:v>6.0237882842699975</c:v>
                  </c:pt>
                  <c:pt idx="4">
                    <c:v>3.8578650014867679</c:v>
                  </c:pt>
                  <c:pt idx="5">
                    <c:v>1.8146000594707106</c:v>
                  </c:pt>
                  <c:pt idx="6">
                    <c:v>3.7558727326791557</c:v>
                  </c:pt>
                  <c:pt idx="8">
                    <c:v>3.1709782931906036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'Wheat Grain'!$U$1:$AC$1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Average</c:v>
                </c:pt>
              </c:strCache>
            </c:strRef>
          </c:cat>
          <c:val>
            <c:numRef>
              <c:f>'Wheat Grain'!$U$2:$AC$2</c:f>
              <c:numCache>
                <c:formatCode>0</c:formatCode>
                <c:ptCount val="9"/>
                <c:pt idx="0">
                  <c:v>58.04252155813262</c:v>
                </c:pt>
                <c:pt idx="1">
                  <c:v>49.050698780850432</c:v>
                </c:pt>
                <c:pt idx="2">
                  <c:v>42.150758251561108</c:v>
                </c:pt>
                <c:pt idx="3">
                  <c:v>59.427445732976508</c:v>
                </c:pt>
                <c:pt idx="4">
                  <c:v>49.434433541480821</c:v>
                </c:pt>
                <c:pt idx="5">
                  <c:v>44.202200416294978</c:v>
                </c:pt>
                <c:pt idx="6">
                  <c:v>41.834374070770153</c:v>
                </c:pt>
                <c:pt idx="8">
                  <c:v>49.163247100802856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'Wheat Grain'!$U$12:$AC$12</c15:f>
                <c15:dlblRangeCache>
                  <c:ptCount val="9"/>
                  <c:pt idx="0">
                    <c:v>a</c:v>
                  </c:pt>
                  <c:pt idx="1">
                    <c:v>a</c:v>
                  </c:pt>
                  <c:pt idx="2">
                    <c:v>a</c:v>
                  </c:pt>
                  <c:pt idx="3">
                    <c:v>a</c:v>
                  </c:pt>
                  <c:pt idx="4">
                    <c:v>a</c:v>
                  </c:pt>
                  <c:pt idx="5">
                    <c:v>b</c:v>
                  </c:pt>
                  <c:pt idx="6">
                    <c:v>a</c:v>
                  </c:pt>
                  <c:pt idx="8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21BC-4CAF-A956-D9A74615DA46}"/>
            </c:ext>
          </c:extLst>
        </c:ser>
        <c:ser>
          <c:idx val="1"/>
          <c:order val="1"/>
          <c:tx>
            <c:strRef>
              <c:f>'Wheat Grain'!$T$3</c:f>
              <c:strCache>
                <c:ptCount val="1"/>
                <c:pt idx="0">
                  <c:v>Standing CCs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0599293460454249E-2"/>
                </c:manualLayout>
              </c:layout>
              <c:tx>
                <c:rich>
                  <a:bodyPr/>
                  <a:lstStyle/>
                  <a:p>
                    <a:fld id="{DA12DB7E-D685-4653-988B-1F6463B3457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21BC-4CAF-A956-D9A74615DA46}"/>
                </c:ext>
              </c:extLst>
            </c:dLbl>
            <c:dLbl>
              <c:idx val="1"/>
              <c:layout>
                <c:manualLayout>
                  <c:x val="-5.658370848008886E-17"/>
                  <c:y val="-2.0599293460454277E-2"/>
                </c:manualLayout>
              </c:layout>
              <c:tx>
                <c:rich>
                  <a:bodyPr/>
                  <a:lstStyle/>
                  <a:p>
                    <a:fld id="{6F20395B-ACFD-41C4-9961-98D02BB2C08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21BC-4CAF-A956-D9A74615DA46}"/>
                </c:ext>
              </c:extLst>
            </c:dLbl>
            <c:dLbl>
              <c:idx val="2"/>
              <c:layout>
                <c:manualLayout>
                  <c:x val="0"/>
                  <c:y val="-1.4713781043181587E-2"/>
                </c:manualLayout>
              </c:layout>
              <c:tx>
                <c:rich>
                  <a:bodyPr/>
                  <a:lstStyle/>
                  <a:p>
                    <a:fld id="{FC88431F-7B53-4641-A011-9B23FBE7C39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21BC-4CAF-A956-D9A74615DA46}"/>
                </c:ext>
              </c:extLst>
            </c:dLbl>
            <c:dLbl>
              <c:idx val="3"/>
              <c:layout>
                <c:manualLayout>
                  <c:x val="-5.658370848008886E-17"/>
                  <c:y val="-5.5912367964090035E-2"/>
                </c:manualLayout>
              </c:layout>
              <c:tx>
                <c:rich>
                  <a:bodyPr/>
                  <a:lstStyle/>
                  <a:p>
                    <a:fld id="{094AE5D2-ADBC-4268-891A-12E493BA342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21BC-4CAF-A956-D9A74615DA46}"/>
                </c:ext>
              </c:extLst>
            </c:dLbl>
            <c:dLbl>
              <c:idx val="4"/>
              <c:layout>
                <c:manualLayout>
                  <c:x val="0"/>
                  <c:y val="-3.5313074503635786E-2"/>
                </c:manualLayout>
              </c:layout>
              <c:tx>
                <c:rich>
                  <a:bodyPr/>
                  <a:lstStyle/>
                  <a:p>
                    <a:fld id="{9C430975-A37E-4D93-AF42-E5FAD5DDAB2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21BC-4CAF-A956-D9A74615DA46}"/>
                </c:ext>
              </c:extLst>
            </c:dLbl>
            <c:dLbl>
              <c:idx val="5"/>
              <c:layout>
                <c:manualLayout>
                  <c:x val="0"/>
                  <c:y val="-1.1771024834545269E-2"/>
                </c:manualLayout>
              </c:layout>
              <c:tx>
                <c:rich>
                  <a:bodyPr/>
                  <a:lstStyle/>
                  <a:p>
                    <a:fld id="{312C5C25-60A7-4946-A202-E877878D41B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21BC-4CAF-A956-D9A74615DA46}"/>
                </c:ext>
              </c:extLst>
            </c:dLbl>
            <c:dLbl>
              <c:idx val="6"/>
              <c:layout>
                <c:manualLayout>
                  <c:x val="-1.1316741696017772E-16"/>
                  <c:y val="-3.2370318294999492E-2"/>
                </c:manualLayout>
              </c:layout>
              <c:tx>
                <c:rich>
                  <a:bodyPr/>
                  <a:lstStyle/>
                  <a:p>
                    <a:fld id="{B4074420-C7E9-4283-8017-15A3619D4D6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21BC-4CAF-A956-D9A74615DA4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21BC-4CAF-A956-D9A74615DA46}"/>
                </c:ext>
              </c:extLst>
            </c:dLbl>
            <c:dLbl>
              <c:idx val="8"/>
              <c:layout>
                <c:manualLayout>
                  <c:x val="-1.5432098765432098E-3"/>
                  <c:y val="-2.6484805877726857E-2"/>
                </c:manualLayout>
              </c:layout>
              <c:tx>
                <c:rich>
                  <a:bodyPr/>
                  <a:lstStyle/>
                  <a:p>
                    <a:fld id="{7AFA591C-566E-44A6-B6B5-6A4D5D0F60A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21BC-4CAF-A956-D9A74615DA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'Wheat Grain'!$U$8:$AC$8</c:f>
                <c:numCache>
                  <c:formatCode>General</c:formatCode>
                  <c:ptCount val="9"/>
                  <c:pt idx="0">
                    <c:v>2.654475170978293</c:v>
                  </c:pt>
                  <c:pt idx="1">
                    <c:v>2.7743086529884029</c:v>
                  </c:pt>
                  <c:pt idx="2">
                    <c:v>2.1407969075230451</c:v>
                  </c:pt>
                  <c:pt idx="3">
                    <c:v>6.0237882842699975</c:v>
                  </c:pt>
                  <c:pt idx="4">
                    <c:v>3.8578650014867679</c:v>
                  </c:pt>
                  <c:pt idx="5">
                    <c:v>1.8146000594707106</c:v>
                  </c:pt>
                  <c:pt idx="6">
                    <c:v>3.7558727326791557</c:v>
                  </c:pt>
                  <c:pt idx="8">
                    <c:v>3.1709782931906036</c:v>
                  </c:pt>
                </c:numCache>
              </c:numRef>
            </c:plus>
            <c:minus>
              <c:numRef>
                <c:f>'Wheat Grain'!$U$8:$AC$8</c:f>
                <c:numCache>
                  <c:formatCode>General</c:formatCode>
                  <c:ptCount val="9"/>
                  <c:pt idx="0">
                    <c:v>2.654475170978293</c:v>
                  </c:pt>
                  <c:pt idx="1">
                    <c:v>2.7743086529884029</c:v>
                  </c:pt>
                  <c:pt idx="2">
                    <c:v>2.1407969075230451</c:v>
                  </c:pt>
                  <c:pt idx="3">
                    <c:v>6.0237882842699975</c:v>
                  </c:pt>
                  <c:pt idx="4">
                    <c:v>3.8578650014867679</c:v>
                  </c:pt>
                  <c:pt idx="5">
                    <c:v>1.8146000594707106</c:v>
                  </c:pt>
                  <c:pt idx="6">
                    <c:v>3.7558727326791557</c:v>
                  </c:pt>
                  <c:pt idx="8">
                    <c:v>3.1709782931906036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'Wheat Grain'!$U$1:$AC$1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Average</c:v>
                </c:pt>
              </c:strCache>
            </c:strRef>
          </c:cat>
          <c:val>
            <c:numRef>
              <c:f>'Wheat Grain'!$U$3:$AC$3</c:f>
              <c:numCache>
                <c:formatCode>0</c:formatCode>
                <c:ptCount val="9"/>
                <c:pt idx="0">
                  <c:v>57.889087124591136</c:v>
                </c:pt>
                <c:pt idx="1">
                  <c:v>35.356824264049955</c:v>
                </c:pt>
                <c:pt idx="2">
                  <c:v>34.903211418376451</c:v>
                </c:pt>
                <c:pt idx="3">
                  <c:v>36.099018733273859</c:v>
                </c:pt>
                <c:pt idx="4">
                  <c:v>50.768658935474278</c:v>
                </c:pt>
                <c:pt idx="5">
                  <c:v>55.856229556943198</c:v>
                </c:pt>
                <c:pt idx="6">
                  <c:v>42.204281891168598</c:v>
                </c:pt>
                <c:pt idx="8">
                  <c:v>44.427445732976508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'Wheat Grain'!$U$13:$AC$13</c15:f>
                <c15:dlblRangeCache>
                  <c:ptCount val="9"/>
                  <c:pt idx="0">
                    <c:v>a</c:v>
                  </c:pt>
                  <c:pt idx="1">
                    <c:v>b</c:v>
                  </c:pt>
                  <c:pt idx="2">
                    <c:v>b</c:v>
                  </c:pt>
                  <c:pt idx="3">
                    <c:v>c</c:v>
                  </c:pt>
                  <c:pt idx="4">
                    <c:v>a</c:v>
                  </c:pt>
                  <c:pt idx="5">
                    <c:v>a</c:v>
                  </c:pt>
                  <c:pt idx="6">
                    <c:v>a</c:v>
                  </c:pt>
                  <c:pt idx="8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21BC-4CAF-A956-D9A74615DA46}"/>
            </c:ext>
          </c:extLst>
        </c:ser>
        <c:ser>
          <c:idx val="2"/>
          <c:order val="2"/>
          <c:tx>
            <c:strRef>
              <c:f>'Wheat Grain'!$T$4</c:f>
              <c:strCache>
                <c:ptCount val="1"/>
                <c:pt idx="0">
                  <c:v>Hayed CCs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3542049669090594E-2"/>
                </c:manualLayout>
              </c:layout>
              <c:tx>
                <c:rich>
                  <a:bodyPr/>
                  <a:lstStyle/>
                  <a:p>
                    <a:fld id="{267BB1E5-D945-4E03-AE21-7E6AF0419BA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21BC-4CAF-A956-D9A74615DA46}"/>
                </c:ext>
              </c:extLst>
            </c:dLbl>
            <c:dLbl>
              <c:idx val="1"/>
              <c:layout>
                <c:manualLayout>
                  <c:x val="-2.829185424004443E-17"/>
                  <c:y val="-2.0599293460454221E-2"/>
                </c:manualLayout>
              </c:layout>
              <c:tx>
                <c:rich>
                  <a:bodyPr/>
                  <a:lstStyle/>
                  <a:p>
                    <a:fld id="{E681C6BD-544F-4FCB-9E28-204264A1BCF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21BC-4CAF-A956-D9A74615DA46}"/>
                </c:ext>
              </c:extLst>
            </c:dLbl>
            <c:dLbl>
              <c:idx val="2"/>
              <c:layout>
                <c:manualLayout>
                  <c:x val="0"/>
                  <c:y val="-1.4713781043181587E-2"/>
                </c:manualLayout>
              </c:layout>
              <c:tx>
                <c:rich>
                  <a:bodyPr/>
                  <a:lstStyle/>
                  <a:p>
                    <a:fld id="{21372D62-8C07-48C1-9E54-20C9F4BE391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21BC-4CAF-A956-D9A74615DA46}"/>
                </c:ext>
              </c:extLst>
            </c:dLbl>
            <c:dLbl>
              <c:idx val="3"/>
              <c:layout>
                <c:manualLayout>
                  <c:x val="0"/>
                  <c:y val="-5.5912367964090035E-2"/>
                </c:manualLayout>
              </c:layout>
              <c:tx>
                <c:rich>
                  <a:bodyPr/>
                  <a:lstStyle/>
                  <a:p>
                    <a:fld id="{34590076-ABE9-487C-8ABC-71A537F89D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21BC-4CAF-A956-D9A74615DA46}"/>
                </c:ext>
              </c:extLst>
            </c:dLbl>
            <c:dLbl>
              <c:idx val="4"/>
              <c:layout>
                <c:manualLayout>
                  <c:x val="0"/>
                  <c:y val="-3.5313074503635813E-2"/>
                </c:manualLayout>
              </c:layout>
              <c:tx>
                <c:rich>
                  <a:bodyPr/>
                  <a:lstStyle/>
                  <a:p>
                    <a:fld id="{D9654573-6C1E-4DD8-A0A3-59F0B04A64D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21BC-4CAF-A956-D9A74615DA46}"/>
                </c:ext>
              </c:extLst>
            </c:dLbl>
            <c:dLbl>
              <c:idx val="5"/>
              <c:layout>
                <c:manualLayout>
                  <c:x val="-1.1316741696017772E-16"/>
                  <c:y val="-1.1771024834545243E-2"/>
                </c:manualLayout>
              </c:layout>
              <c:tx>
                <c:rich>
                  <a:bodyPr/>
                  <a:lstStyle/>
                  <a:p>
                    <a:fld id="{FC8AB033-E72D-4D0C-B894-25AC68D150A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21BC-4CAF-A956-D9A74615DA46}"/>
                </c:ext>
              </c:extLst>
            </c:dLbl>
            <c:dLbl>
              <c:idx val="6"/>
              <c:layout>
                <c:manualLayout>
                  <c:x val="0"/>
                  <c:y val="-3.2370318294999437E-2"/>
                </c:manualLayout>
              </c:layout>
              <c:tx>
                <c:rich>
                  <a:bodyPr/>
                  <a:lstStyle/>
                  <a:p>
                    <a:fld id="{911D6765-79CC-4945-A0CA-F1248B0E640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21BC-4CAF-A956-D9A74615DA4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21BC-4CAF-A956-D9A74615DA46}"/>
                </c:ext>
              </c:extLst>
            </c:dLbl>
            <c:dLbl>
              <c:idx val="8"/>
              <c:layout>
                <c:manualLayout>
                  <c:x val="-1.1316741696017772E-16"/>
                  <c:y val="-2.6484805877726912E-2"/>
                </c:manualLayout>
              </c:layout>
              <c:tx>
                <c:rich>
                  <a:bodyPr/>
                  <a:lstStyle/>
                  <a:p>
                    <a:fld id="{6AF9F9C8-23AC-4795-98E2-910386DD66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21BC-4CAF-A956-D9A74615DA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'Wheat Grain'!$U$9:$AC$9</c:f>
                <c:numCache>
                  <c:formatCode>General</c:formatCode>
                  <c:ptCount val="9"/>
                  <c:pt idx="0">
                    <c:v>2.654475170978293</c:v>
                  </c:pt>
                  <c:pt idx="1">
                    <c:v>2.7743086529884029</c:v>
                  </c:pt>
                  <c:pt idx="2">
                    <c:v>2.1407969075230451</c:v>
                  </c:pt>
                  <c:pt idx="3">
                    <c:v>6.0237882842699975</c:v>
                  </c:pt>
                  <c:pt idx="4">
                    <c:v>3.8578650014867679</c:v>
                  </c:pt>
                  <c:pt idx="5">
                    <c:v>1.8146000594707106</c:v>
                  </c:pt>
                  <c:pt idx="6">
                    <c:v>3.7558727326791557</c:v>
                  </c:pt>
                  <c:pt idx="8">
                    <c:v>3.1709782931906036</c:v>
                  </c:pt>
                </c:numCache>
              </c:numRef>
            </c:plus>
            <c:minus>
              <c:numRef>
                <c:f>'Wheat Grain'!$U$9:$AC$9</c:f>
                <c:numCache>
                  <c:formatCode>General</c:formatCode>
                  <c:ptCount val="9"/>
                  <c:pt idx="0">
                    <c:v>2.654475170978293</c:v>
                  </c:pt>
                  <c:pt idx="1">
                    <c:v>2.7743086529884029</c:v>
                  </c:pt>
                  <c:pt idx="2">
                    <c:v>2.1407969075230451</c:v>
                  </c:pt>
                  <c:pt idx="3">
                    <c:v>6.0237882842699975</c:v>
                  </c:pt>
                  <c:pt idx="4">
                    <c:v>3.8578650014867679</c:v>
                  </c:pt>
                  <c:pt idx="5">
                    <c:v>1.8146000594707106</c:v>
                  </c:pt>
                  <c:pt idx="6">
                    <c:v>3.7558727326791557</c:v>
                  </c:pt>
                  <c:pt idx="8">
                    <c:v>3.1709782931906036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'Wheat Grain'!$U$1:$AC$1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Average</c:v>
                </c:pt>
              </c:strCache>
            </c:strRef>
          </c:cat>
          <c:val>
            <c:numRef>
              <c:f>'Wheat Grain'!$U$4:$AC$4</c:f>
              <c:numCache>
                <c:formatCode>0</c:formatCode>
                <c:ptCount val="9"/>
                <c:pt idx="0">
                  <c:v>53.100802854594114</c:v>
                </c:pt>
                <c:pt idx="1">
                  <c:v>33.514124293785308</c:v>
                </c:pt>
                <c:pt idx="2">
                  <c:v>35.03984537615225</c:v>
                </c:pt>
                <c:pt idx="3">
                  <c:v>49.971602735652695</c:v>
                </c:pt>
                <c:pt idx="4">
                  <c:v>46.15893547427892</c:v>
                </c:pt>
                <c:pt idx="5">
                  <c:v>54.669194171870359</c:v>
                </c:pt>
                <c:pt idx="6">
                  <c:v>49.308058281296461</c:v>
                </c:pt>
                <c:pt idx="8">
                  <c:v>45.966101694915253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'Wheat Grain'!$U$14:$AC$14</c15:f>
                <c15:dlblRangeCache>
                  <c:ptCount val="9"/>
                  <c:pt idx="0">
                    <c:v>a</c:v>
                  </c:pt>
                  <c:pt idx="1">
                    <c:v>b</c:v>
                  </c:pt>
                  <c:pt idx="2">
                    <c:v>b</c:v>
                  </c:pt>
                  <c:pt idx="3">
                    <c:v>ab</c:v>
                  </c:pt>
                  <c:pt idx="4">
                    <c:v>ab</c:v>
                  </c:pt>
                  <c:pt idx="5">
                    <c:v>a</c:v>
                  </c:pt>
                  <c:pt idx="6">
                    <c:v>a</c:v>
                  </c:pt>
                  <c:pt idx="8">
                    <c:v>ab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D-21BC-4CAF-A956-D9A74615DA46}"/>
            </c:ext>
          </c:extLst>
        </c:ser>
        <c:ser>
          <c:idx val="3"/>
          <c:order val="3"/>
          <c:tx>
            <c:strRef>
              <c:f>'Wheat Grain'!$T$5</c:f>
              <c:strCache>
                <c:ptCount val="1"/>
                <c:pt idx="0">
                  <c:v>Grazed CCs</c:v>
                </c:pt>
              </c:strCache>
            </c:strRef>
          </c:tx>
          <c:spPr>
            <a:solidFill>
              <a:srgbClr val="BD77F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829185424004443E-17"/>
                  <c:y val="-2.0599293460454197E-2"/>
                </c:manualLayout>
              </c:layout>
              <c:tx>
                <c:rich>
                  <a:bodyPr/>
                  <a:lstStyle/>
                  <a:p>
                    <a:fld id="{31A7CE3B-AB42-4844-B8FB-C7D1066A594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21BC-4CAF-A956-D9A74615DA46}"/>
                </c:ext>
              </c:extLst>
            </c:dLbl>
            <c:dLbl>
              <c:idx val="1"/>
              <c:layout>
                <c:manualLayout>
                  <c:x val="0"/>
                  <c:y val="-2.3542049669090594E-2"/>
                </c:manualLayout>
              </c:layout>
              <c:tx>
                <c:rich>
                  <a:bodyPr/>
                  <a:lstStyle/>
                  <a:p>
                    <a:fld id="{FC79FF71-3C1E-49CF-8A7B-5436E871CC3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21BC-4CAF-A956-D9A74615DA46}"/>
                </c:ext>
              </c:extLst>
            </c:dLbl>
            <c:dLbl>
              <c:idx val="2"/>
              <c:layout>
                <c:manualLayout>
                  <c:x val="-5.658370848008886E-17"/>
                  <c:y val="-1.4713781043181587E-2"/>
                </c:manualLayout>
              </c:layout>
              <c:tx>
                <c:rich>
                  <a:bodyPr/>
                  <a:lstStyle/>
                  <a:p>
                    <a:fld id="{A45C2FBB-1824-4D70-AA7E-EA97F8B7609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21BC-4CAF-A956-D9A74615DA46}"/>
                </c:ext>
              </c:extLst>
            </c:dLbl>
            <c:dLbl>
              <c:idx val="3"/>
              <c:layout>
                <c:manualLayout>
                  <c:x val="5.658370848008886E-17"/>
                  <c:y val="-5.8855124172726349E-2"/>
                </c:manualLayout>
              </c:layout>
              <c:tx>
                <c:rich>
                  <a:bodyPr/>
                  <a:lstStyle/>
                  <a:p>
                    <a:fld id="{012BD2F9-CE32-41EF-ABDB-AD4F73B618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21BC-4CAF-A956-D9A74615DA46}"/>
                </c:ext>
              </c:extLst>
            </c:dLbl>
            <c:dLbl>
              <c:idx val="4"/>
              <c:layout>
                <c:manualLayout>
                  <c:x val="0"/>
                  <c:y val="-3.5313074503635813E-2"/>
                </c:manualLayout>
              </c:layout>
              <c:tx>
                <c:rich>
                  <a:bodyPr/>
                  <a:lstStyle/>
                  <a:p>
                    <a:fld id="{577FCF6D-5B4E-49B3-9DA8-C0B105B35D5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21BC-4CAF-A956-D9A74615DA46}"/>
                </c:ext>
              </c:extLst>
            </c:dLbl>
            <c:dLbl>
              <c:idx val="5"/>
              <c:layout>
                <c:manualLayout>
                  <c:x val="-1.1316741696017772E-16"/>
                  <c:y val="-1.1771024834545297E-2"/>
                </c:manualLayout>
              </c:layout>
              <c:tx>
                <c:rich>
                  <a:bodyPr/>
                  <a:lstStyle/>
                  <a:p>
                    <a:fld id="{2AE0D2A9-7A49-4BEE-8274-190B4C2599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21BC-4CAF-A956-D9A74615DA46}"/>
                </c:ext>
              </c:extLst>
            </c:dLbl>
            <c:dLbl>
              <c:idx val="6"/>
              <c:layout>
                <c:manualLayout>
                  <c:x val="-1.1316741696017772E-16"/>
                  <c:y val="-3.2370318294999548E-2"/>
                </c:manualLayout>
              </c:layout>
              <c:tx>
                <c:rich>
                  <a:bodyPr/>
                  <a:lstStyle/>
                  <a:p>
                    <a:fld id="{44CEE614-B20C-4F18-BFDB-255D29CA2A5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21BC-4CAF-A956-D9A74615DA4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21BC-4CAF-A956-D9A74615DA46}"/>
                </c:ext>
              </c:extLst>
            </c:dLbl>
            <c:dLbl>
              <c:idx val="8"/>
              <c:layout>
                <c:manualLayout>
                  <c:x val="0"/>
                  <c:y val="-2.3542049669090539E-2"/>
                </c:manualLayout>
              </c:layout>
              <c:tx>
                <c:rich>
                  <a:bodyPr/>
                  <a:lstStyle/>
                  <a:p>
                    <a:fld id="{0C9FE097-D5C8-45B6-BEDE-DBC4CD3D29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21BC-4CAF-A956-D9A74615DA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'Wheat Grain'!$U$10:$AC$10</c:f>
                <c:numCache>
                  <c:formatCode>General</c:formatCode>
                  <c:ptCount val="9"/>
                  <c:pt idx="0">
                    <c:v>2.654475170978293</c:v>
                  </c:pt>
                  <c:pt idx="1">
                    <c:v>2.7743086529884029</c:v>
                  </c:pt>
                  <c:pt idx="2">
                    <c:v>2.1407969075230451</c:v>
                  </c:pt>
                  <c:pt idx="3">
                    <c:v>6.0237882842699975</c:v>
                  </c:pt>
                  <c:pt idx="4">
                    <c:v>3.8578650014867679</c:v>
                  </c:pt>
                  <c:pt idx="5">
                    <c:v>1.8146000594707106</c:v>
                  </c:pt>
                  <c:pt idx="6">
                    <c:v>3.7558727326791557</c:v>
                  </c:pt>
                  <c:pt idx="8">
                    <c:v>3.1709782931906036</c:v>
                  </c:pt>
                </c:numCache>
              </c:numRef>
            </c:plus>
            <c:minus>
              <c:numRef>
                <c:f>'Wheat Grain'!$U$10:$AC$10</c:f>
                <c:numCache>
                  <c:formatCode>General</c:formatCode>
                  <c:ptCount val="9"/>
                  <c:pt idx="0">
                    <c:v>2.654475170978293</c:v>
                  </c:pt>
                  <c:pt idx="1">
                    <c:v>2.7743086529884029</c:v>
                  </c:pt>
                  <c:pt idx="2">
                    <c:v>2.1407969075230451</c:v>
                  </c:pt>
                  <c:pt idx="3">
                    <c:v>6.0237882842699975</c:v>
                  </c:pt>
                  <c:pt idx="4">
                    <c:v>3.8578650014867679</c:v>
                  </c:pt>
                  <c:pt idx="5">
                    <c:v>1.8146000594707106</c:v>
                  </c:pt>
                  <c:pt idx="6">
                    <c:v>3.7558727326791557</c:v>
                  </c:pt>
                  <c:pt idx="8">
                    <c:v>3.1709782931906036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'Wheat Grain'!$U$1:$AC$1</c:f>
              <c:strCach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Average</c:v>
                </c:pt>
              </c:strCache>
            </c:strRef>
          </c:cat>
          <c:val>
            <c:numRef>
              <c:f>'Wheat Grain'!$U$5:$AC$5</c:f>
              <c:numCache>
                <c:formatCode>0</c:formatCode>
                <c:ptCount val="9"/>
                <c:pt idx="0">
                  <c:v>58.867826345524826</c:v>
                </c:pt>
                <c:pt idx="1">
                  <c:v>32.41347011596789</c:v>
                </c:pt>
                <c:pt idx="2">
                  <c:v>33.931460005947073</c:v>
                </c:pt>
                <c:pt idx="3">
                  <c:v>45.317424918227772</c:v>
                </c:pt>
                <c:pt idx="4">
                  <c:v>41.954504906333639</c:v>
                </c:pt>
                <c:pt idx="5">
                  <c:v>53.163693131132916</c:v>
                </c:pt>
                <c:pt idx="6">
                  <c:v>43.747249479631279</c:v>
                </c:pt>
                <c:pt idx="8">
                  <c:v>44.199375557537913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'Wheat Grain'!$U$15:$AC$15</c15:f>
                <c15:dlblRangeCache>
                  <c:ptCount val="9"/>
                  <c:pt idx="0">
                    <c:v>a</c:v>
                  </c:pt>
                  <c:pt idx="1">
                    <c:v>b</c:v>
                  </c:pt>
                  <c:pt idx="2">
                    <c:v>b</c:v>
                  </c:pt>
                  <c:pt idx="3">
                    <c:v>bc</c:v>
                  </c:pt>
                  <c:pt idx="4">
                    <c:v>b</c:v>
                  </c:pt>
                  <c:pt idx="5">
                    <c:v>a</c:v>
                  </c:pt>
                  <c:pt idx="6">
                    <c:v>a</c:v>
                  </c:pt>
                  <c:pt idx="8">
                    <c:v>b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7-21BC-4CAF-A956-D9A74615DA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91187119"/>
        <c:axId val="1297701039"/>
      </c:barChart>
      <c:catAx>
        <c:axId val="12911871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701039"/>
        <c:crosses val="autoZero"/>
        <c:auto val="1"/>
        <c:lblAlgn val="ctr"/>
        <c:lblOffset val="100"/>
        <c:noMultiLvlLbl val="0"/>
      </c:catAx>
      <c:valAx>
        <c:axId val="1297701039"/>
        <c:scaling>
          <c:orientation val="minMax"/>
          <c:max val="9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Grain yield (</a:t>
                </a:r>
                <a:r>
                  <a:rPr lang="en-US" err="1"/>
                  <a:t>bu</a:t>
                </a:r>
                <a:r>
                  <a:rPr lang="en-US"/>
                  <a:t>/acre)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1187119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1236669568801462"/>
          <c:y val="2.9427562086363174E-2"/>
          <c:w val="0.32935391124714558"/>
          <c:h val="0.156163536157596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003216604390747"/>
          <c:y val="3.8757985440499181E-2"/>
          <c:w val="0.79695096155436917"/>
          <c:h val="0.80425989204179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Sheet1!$I$7</c:f>
              <c:strCache>
                <c:ptCount val="1"/>
                <c:pt idx="0">
                  <c:v>Initial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0.04</c:v>
                </c:pt>
              </c:numLit>
            </c:plus>
            <c:minus>
              <c:numLit>
                <c:formatCode>General</c:formatCode>
                <c:ptCount val="1"/>
                <c:pt idx="0">
                  <c:v>0.04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Sheet1!$J$6:$K$6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Sheet1!$J$7:$K$7</c:f>
              <c:numCache>
                <c:formatCode>General</c:formatCode>
                <c:ptCount val="2"/>
                <c:pt idx="0">
                  <c:v>1.24</c:v>
                </c:pt>
                <c:pt idx="1">
                  <c:v>1.24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0D-4D50-8320-93CBE2C1A363}"/>
            </c:ext>
          </c:extLst>
        </c:ser>
        <c:ser>
          <c:idx val="1"/>
          <c:order val="1"/>
          <c:tx>
            <c:strRef>
              <c:f>Sheet1!$I$8</c:f>
              <c:strCache>
                <c:ptCount val="1"/>
                <c:pt idx="0">
                  <c:v> Grazed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0.05</c:v>
                </c:pt>
              </c:numLit>
            </c:plus>
            <c:minus>
              <c:numLit>
                <c:formatCode>General</c:formatCode>
                <c:ptCount val="1"/>
                <c:pt idx="0">
                  <c:v>0.05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Sheet1!$J$6:$K$6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Sheet1!$J$8:$K$8</c:f>
              <c:numCache>
                <c:formatCode>General</c:formatCode>
                <c:ptCount val="2"/>
                <c:pt idx="0">
                  <c:v>1.32</c:v>
                </c:pt>
                <c:pt idx="1">
                  <c:v>1.0900000000000001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0D-4D50-8320-93CBE2C1A363}"/>
            </c:ext>
          </c:extLst>
        </c:ser>
        <c:ser>
          <c:idx val="2"/>
          <c:order val="2"/>
          <c:tx>
            <c:strRef>
              <c:f>Sheet1!$I$9</c:f>
              <c:strCache>
                <c:ptCount val="1"/>
                <c:pt idx="0">
                  <c:v> non-grazed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0.1</c:v>
                </c:pt>
              </c:numLit>
            </c:plus>
            <c:minus>
              <c:numLit>
                <c:formatCode>General</c:formatCode>
                <c:ptCount val="1"/>
                <c:pt idx="0">
                  <c:v>0.1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Sheet1!$J$6:$K$6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Sheet1!$J$9:$K$9</c:f>
              <c:numCache>
                <c:formatCode>General</c:formatCode>
                <c:ptCount val="2"/>
                <c:pt idx="0">
                  <c:v>1.2</c:v>
                </c:pt>
                <c:pt idx="1">
                  <c:v>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0D-4D50-8320-93CBE2C1A3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1688416"/>
        <c:axId val="551688744"/>
      </c:barChart>
      <c:catAx>
        <c:axId val="5516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of sampling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688744"/>
        <c:crosses val="autoZero"/>
        <c:auto val="1"/>
        <c:lblAlgn val="ctr"/>
        <c:lblOffset val="100"/>
        <c:noMultiLvlLbl val="0"/>
      </c:catAx>
      <c:valAx>
        <c:axId val="5516887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Soil bulk density (g cm</a:t>
                </a:r>
                <a:r>
                  <a:rPr lang="en-US" baseline="30000"/>
                  <a:t>-3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688416"/>
        <c:crosses val="autoZero"/>
        <c:crossBetween val="between"/>
      </c:valAx>
      <c:spPr>
        <a:noFill/>
        <a:ln w="1270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6281255468066494"/>
          <c:y val="3.8681299056916654E-2"/>
          <c:w val="0.8324698162729659"/>
          <c:h val="7.31712563295147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 cap="flat" cmpd="sng" algn="ctr">
      <a:noFill/>
      <a:round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996536362289746"/>
          <c:y val="3.8716360511726361E-2"/>
          <c:w val="0.7970307356798626"/>
          <c:h val="0.798187557476708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Sheet1!$I$7</c:f>
              <c:strCache>
                <c:ptCount val="1"/>
                <c:pt idx="0">
                  <c:v>Initial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0.04</c:v>
                </c:pt>
              </c:numLit>
            </c:plus>
            <c:minus>
              <c:numLit>
                <c:formatCode>General</c:formatCode>
                <c:ptCount val="1"/>
                <c:pt idx="0">
                  <c:v>0.04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Sheet1!$J$6:$K$6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Sheet1!$J$7:$K$7</c:f>
              <c:numCache>
                <c:formatCode>General</c:formatCode>
                <c:ptCount val="2"/>
                <c:pt idx="0">
                  <c:v>1.43</c:v>
                </c:pt>
                <c:pt idx="1">
                  <c:v>1.43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B9-4271-A70B-C149E879DA13}"/>
            </c:ext>
          </c:extLst>
        </c:ser>
        <c:ser>
          <c:idx val="1"/>
          <c:order val="1"/>
          <c:tx>
            <c:strRef>
              <c:f>Sheet1!$I$8</c:f>
              <c:strCache>
                <c:ptCount val="1"/>
                <c:pt idx="0">
                  <c:v> Grazed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0.05</c:v>
                </c:pt>
              </c:numLit>
            </c:plus>
            <c:minus>
              <c:numLit>
                <c:formatCode>General</c:formatCode>
                <c:ptCount val="1"/>
                <c:pt idx="0">
                  <c:v>0.05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Sheet1!$J$6:$K$6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Sheet1!$J$8:$K$8</c:f>
              <c:numCache>
                <c:formatCode>General</c:formatCode>
                <c:ptCount val="2"/>
                <c:pt idx="0">
                  <c:v>1.41</c:v>
                </c:pt>
                <c:pt idx="1">
                  <c:v>1.1299999999999999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B9-4271-A70B-C149E879DA13}"/>
            </c:ext>
          </c:extLst>
        </c:ser>
        <c:ser>
          <c:idx val="2"/>
          <c:order val="2"/>
          <c:tx>
            <c:strRef>
              <c:f>Sheet1!$I$9</c:f>
              <c:strCache>
                <c:ptCount val="1"/>
                <c:pt idx="0">
                  <c:v> non-grazed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Lit>
                <c:formatCode>General</c:formatCode>
                <c:ptCount val="1"/>
                <c:pt idx="0">
                  <c:v>0.05</c:v>
                </c:pt>
              </c:numLit>
            </c:plus>
            <c:minus>
              <c:numLit>
                <c:formatCode>General</c:formatCode>
                <c:ptCount val="1"/>
                <c:pt idx="0">
                  <c:v>0.05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Sheet1!$J$6:$K$6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Sheet1!$J$9:$K$9</c:f>
              <c:numCache>
                <c:formatCode>General</c:formatCode>
                <c:ptCount val="2"/>
                <c:pt idx="0">
                  <c:v>1.38</c:v>
                </c:pt>
                <c:pt idx="1">
                  <c:v>1.1299999999999999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B9-4271-A70B-C149E879DA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1688416"/>
        <c:axId val="551688744"/>
      </c:barChart>
      <c:catAx>
        <c:axId val="55168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of sampling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688744"/>
        <c:crosses val="autoZero"/>
        <c:auto val="1"/>
        <c:lblAlgn val="ctr"/>
        <c:lblOffset val="100"/>
        <c:noMultiLvlLbl val="0"/>
      </c:catAx>
      <c:valAx>
        <c:axId val="55168874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Soil bulk density (g cm</a:t>
                </a:r>
                <a:r>
                  <a:rPr lang="en-US" baseline="30000"/>
                  <a:t>-3</a:t>
                </a:r>
                <a:r>
                  <a:rPr lang="en-US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688416"/>
        <c:crosses val="autoZero"/>
        <c:crossBetween val="between"/>
      </c:valAx>
      <c:spPr>
        <a:noFill/>
        <a:ln w="1270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6622419072615924"/>
          <c:y val="3.7135713860518907E-2"/>
          <c:w val="0.83037642169728787"/>
          <c:h val="6.72650553401763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9050" cap="flat" cmpd="sng" algn="ctr">
      <a:noFill/>
      <a:round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0925337632079971E-17"/>
                  <c:y val="-1.2626262626262626E-2"/>
                </c:manualLayout>
              </c:layout>
              <c:tx>
                <c:rich>
                  <a:bodyPr/>
                  <a:lstStyle/>
                  <a:p>
                    <a:fld id="{B2E8A3CD-2BD9-4FC1-88C6-DA4AD250EDBC}" type="CELLRANGE">
                      <a:rPr lang="en-US"/>
                      <a:pPr/>
                      <a:t>[CELLRANGE]</a:t>
                    </a:fld>
                    <a:r>
                      <a:rPr lang="en-US" baseline="30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†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CA7-46F9-90BF-B1656B342DFA}"/>
                </c:ext>
              </c:extLst>
            </c:dLbl>
            <c:dLbl>
              <c:idx val="1"/>
              <c:layout>
                <c:manualLayout>
                  <c:x val="0"/>
                  <c:y val="-1.262626262626272E-2"/>
                </c:manualLayout>
              </c:layout>
              <c:tx>
                <c:rich>
                  <a:bodyPr/>
                  <a:lstStyle/>
                  <a:p>
                    <a:fld id="{1E72738B-04C7-402E-95FB-176138A8813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CA7-46F9-90BF-B1656B342DFA}"/>
                </c:ext>
              </c:extLst>
            </c:dLbl>
            <c:dLbl>
              <c:idx val="2"/>
              <c:layout>
                <c:manualLayout>
                  <c:x val="1.0185067526415994E-16"/>
                  <c:y val="-1.2626262626262626E-2"/>
                </c:manualLayout>
              </c:layout>
              <c:tx>
                <c:rich>
                  <a:bodyPr/>
                  <a:lstStyle/>
                  <a:p>
                    <a:fld id="{3329BD3C-C950-4C6C-91ED-36EE6972E5A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CA7-46F9-90BF-B1656B342D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'Cover Biomass'!$F$7:$F$9</c:f>
                <c:numCache>
                  <c:formatCode>General</c:formatCode>
                  <c:ptCount val="3"/>
                  <c:pt idx="0">
                    <c:v>45.625799999999998</c:v>
                  </c:pt>
                  <c:pt idx="1">
                    <c:v>45.625799999999998</c:v>
                  </c:pt>
                  <c:pt idx="2">
                    <c:v>45.625799999999998</c:v>
                  </c:pt>
                </c:numCache>
              </c:numRef>
            </c:plus>
            <c:minus>
              <c:numRef>
                <c:f>'Cover Biomass'!$F$7:$F$9</c:f>
                <c:numCache>
                  <c:formatCode>General</c:formatCode>
                  <c:ptCount val="3"/>
                  <c:pt idx="0">
                    <c:v>45.625799999999998</c:v>
                  </c:pt>
                  <c:pt idx="1">
                    <c:v>45.625799999999998</c:v>
                  </c:pt>
                  <c:pt idx="2">
                    <c:v>45.625799999999998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'Cover Biomass'!$D$11:$D$13</c:f>
              <c:strCache>
                <c:ptCount val="3"/>
                <c:pt idx="0">
                  <c:v>Ungrazed</c:v>
                </c:pt>
                <c:pt idx="1">
                  <c:v>Take-half-leave-half                                      (50% removal)</c:v>
                </c:pt>
                <c:pt idx="2">
                  <c:v>Graze-out                                               (90% removal)</c:v>
                </c:pt>
              </c:strCache>
            </c:strRef>
          </c:cat>
          <c:val>
            <c:numRef>
              <c:f>'Cover Biomass'!$E$11:$E$13</c:f>
              <c:numCache>
                <c:formatCode>0</c:formatCode>
                <c:ptCount val="3"/>
                <c:pt idx="0">
                  <c:v>1754.5640000000001</c:v>
                </c:pt>
                <c:pt idx="1">
                  <c:v>709.14</c:v>
                </c:pt>
                <c:pt idx="2">
                  <c:v>482.572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'Cover Biomass'!$D$7:$D$9</c15:f>
                <c15:dlblRangeCache>
                  <c:ptCount val="3"/>
                  <c:pt idx="0">
                    <c:v>a</c:v>
                  </c:pt>
                  <c:pt idx="1">
                    <c:v>b</c:v>
                  </c:pt>
                  <c:pt idx="2">
                    <c:v>c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CCA7-46F9-90BF-B1656B342D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1228527"/>
        <c:axId val="1777182703"/>
      </c:barChart>
      <c:catAx>
        <c:axId val="47122852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777182703"/>
        <c:crosses val="autoZero"/>
        <c:auto val="1"/>
        <c:lblAlgn val="ctr"/>
        <c:lblOffset val="100"/>
        <c:noMultiLvlLbl val="0"/>
      </c:catAx>
      <c:valAx>
        <c:axId val="1777182703"/>
        <c:scaling>
          <c:orientation val="minMax"/>
          <c:max val="2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600" b="1"/>
                  <a:t>Cover crop residue amount (lb/ac)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71228527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8536148890479601E-2"/>
                </c:manualLayout>
              </c:layout>
              <c:tx>
                <c:rich>
                  <a:bodyPr/>
                  <a:lstStyle/>
                  <a:p>
                    <a:fld id="{149D7F7C-3B9A-48BB-8416-FB6D60548F5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D475-43C5-9B79-7070D95639EB}"/>
                </c:ext>
              </c:extLst>
            </c:dLbl>
            <c:dLbl>
              <c:idx val="1"/>
              <c:layout>
                <c:manualLayout>
                  <c:x val="0"/>
                  <c:y val="-2.8536148890479646E-2"/>
                </c:manualLayout>
              </c:layout>
              <c:tx>
                <c:rich>
                  <a:bodyPr/>
                  <a:lstStyle/>
                  <a:p>
                    <a:fld id="{02F3E280-C246-41B4-A6C5-D6FE7EB93E1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D475-43C5-9B79-7070D95639EB}"/>
                </c:ext>
              </c:extLst>
            </c:dLbl>
            <c:dLbl>
              <c:idx val="2"/>
              <c:layout>
                <c:manualLayout>
                  <c:x val="1.0185067526415994E-16"/>
                  <c:y val="-2.8536148890479601E-2"/>
                </c:manualLayout>
              </c:layout>
              <c:tx>
                <c:rich>
                  <a:bodyPr/>
                  <a:lstStyle/>
                  <a:p>
                    <a:fld id="{0E1E92A2-1F71-4A7E-B144-ABF2FAB65494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D475-43C5-9B79-7070D95639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'Cover Biomass'!$N$7:$N$9</c:f>
                <c:numCache>
                  <c:formatCode>General</c:formatCode>
                  <c:ptCount val="3"/>
                  <c:pt idx="0">
                    <c:v>1.0523601</c:v>
                  </c:pt>
                  <c:pt idx="1">
                    <c:v>1.0523601</c:v>
                  </c:pt>
                  <c:pt idx="2">
                    <c:v>1.0523601</c:v>
                  </c:pt>
                </c:numCache>
              </c:numRef>
            </c:plus>
            <c:minus>
              <c:numRef>
                <c:f>'Cover Biomass'!$N$7:$N$9</c:f>
                <c:numCache>
                  <c:formatCode>General</c:formatCode>
                  <c:ptCount val="3"/>
                  <c:pt idx="0">
                    <c:v>1.0523601</c:v>
                  </c:pt>
                  <c:pt idx="1">
                    <c:v>1.0523601</c:v>
                  </c:pt>
                  <c:pt idx="2">
                    <c:v>1.0523601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'Cover Biomass'!$L$11:$L$13</c:f>
              <c:strCache>
                <c:ptCount val="3"/>
                <c:pt idx="0">
                  <c:v>Ungrazed</c:v>
                </c:pt>
                <c:pt idx="1">
                  <c:v>Take-half-leave-half                                      (50% removal)</c:v>
                </c:pt>
                <c:pt idx="2">
                  <c:v>Graze-out                                               (90% removal)</c:v>
                </c:pt>
              </c:strCache>
            </c:strRef>
          </c:cat>
          <c:val>
            <c:numRef>
              <c:f>'Cover Biomass'!$M$11:$M$13</c:f>
              <c:numCache>
                <c:formatCode>0.0</c:formatCode>
                <c:ptCount val="3"/>
                <c:pt idx="0">
                  <c:v>21.692869999999999</c:v>
                </c:pt>
                <c:pt idx="1">
                  <c:v>17.007839999999998</c:v>
                </c:pt>
                <c:pt idx="2">
                  <c:v>10.90549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'Cover Biomass'!$D$7:$D$9</c15:f>
                <c15:dlblRangeCache>
                  <c:ptCount val="3"/>
                  <c:pt idx="0">
                    <c:v>a</c:v>
                  </c:pt>
                  <c:pt idx="1">
                    <c:v>b</c:v>
                  </c:pt>
                  <c:pt idx="2">
                    <c:v>c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D475-43C5-9B79-7070D95639E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1237343"/>
        <c:axId val="588909423"/>
      </c:barChart>
      <c:catAx>
        <c:axId val="4712373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88909423"/>
        <c:crosses val="autoZero"/>
        <c:auto val="1"/>
        <c:lblAlgn val="ctr"/>
        <c:lblOffset val="100"/>
        <c:noMultiLvlLbl val="0"/>
      </c:catAx>
      <c:valAx>
        <c:axId val="588909423"/>
        <c:scaling>
          <c:orientation val="minMax"/>
          <c:max val="2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600" b="1"/>
                  <a:t>Cover crop residue height (in)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" sourceLinked="0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71237343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55BA3D0-BF32-418C-9E68-001A88B4B7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1344-4D29-8C68-DAD5407C62C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35ABB9A-C61D-4BB3-8117-32B0D07448B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1344-4D29-8C68-DAD5407C62C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701B79E-047B-4CFE-ACE1-933DF8C7603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1344-4D29-8C68-DAD5407C62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'Cover Biomass'!$J$7:$J$9</c:f>
                <c:numCache>
                  <c:formatCode>General</c:formatCode>
                  <c:ptCount val="3"/>
                  <c:pt idx="0">
                    <c:v>1.7</c:v>
                  </c:pt>
                  <c:pt idx="1">
                    <c:v>1.7</c:v>
                  </c:pt>
                  <c:pt idx="2">
                    <c:v>1.7</c:v>
                  </c:pt>
                </c:numCache>
              </c:numRef>
            </c:plus>
            <c:minus>
              <c:numRef>
                <c:f>'Cover Biomass'!$J$7:$J$9</c:f>
                <c:numCache>
                  <c:formatCode>General</c:formatCode>
                  <c:ptCount val="3"/>
                  <c:pt idx="0">
                    <c:v>1.7</c:v>
                  </c:pt>
                  <c:pt idx="1">
                    <c:v>1.7</c:v>
                  </c:pt>
                  <c:pt idx="2">
                    <c:v>1.7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'Cover Biomass'!$H$11:$H$13</c:f>
              <c:strCache>
                <c:ptCount val="3"/>
                <c:pt idx="0">
                  <c:v>Ungrazed</c:v>
                </c:pt>
                <c:pt idx="1">
                  <c:v>Take-half-leave-half                                      (50% removal)</c:v>
                </c:pt>
                <c:pt idx="2">
                  <c:v>Graze-out                                               (90% removal)</c:v>
                </c:pt>
              </c:strCache>
            </c:strRef>
          </c:cat>
          <c:val>
            <c:numRef>
              <c:f>'Cover Biomass'!$I$11:$I$13</c:f>
              <c:numCache>
                <c:formatCode>General</c:formatCode>
                <c:ptCount val="3"/>
                <c:pt idx="0">
                  <c:v>76.3</c:v>
                </c:pt>
                <c:pt idx="1">
                  <c:v>69.8</c:v>
                </c:pt>
                <c:pt idx="2">
                  <c:v>75.8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'Cover Biomass'!$H$7:$H$9</c15:f>
                <c15:dlblRangeCache>
                  <c:ptCount val="3"/>
                  <c:pt idx="0">
                    <c:v>a</c:v>
                  </c:pt>
                  <c:pt idx="1">
                    <c:v>b</c:v>
                  </c:pt>
                  <c:pt idx="2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1344-4D29-8C68-DAD5407C62C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71252655"/>
        <c:axId val="588905583"/>
      </c:barChart>
      <c:catAx>
        <c:axId val="4712526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588905583"/>
        <c:crosses val="autoZero"/>
        <c:auto val="1"/>
        <c:lblAlgn val="ctr"/>
        <c:lblOffset val="100"/>
        <c:noMultiLvlLbl val="0"/>
      </c:catAx>
      <c:valAx>
        <c:axId val="588905583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b="1"/>
                  <a:t>Cover crop residue cover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471252655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48381452318461"/>
          <c:y val="5.0925925925925923E-2"/>
          <c:w val="0.83129396325459315"/>
          <c:h val="0.76259988334791473"/>
        </c:manualLayout>
      </c:layout>
      <c:scatterChart>
        <c:scatterStyle val="lineMarker"/>
        <c:varyColors val="0"/>
        <c:ser>
          <c:idx val="1"/>
          <c:order val="0"/>
          <c:tx>
            <c:strRef>
              <c:f>'[2023 Dubuque Infiltration Data.xlsx]Summary'!$P$1</c:f>
              <c:strCache>
                <c:ptCount val="1"/>
                <c:pt idx="0">
                  <c:v>Initial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[1]Summary!$Z$2:$Z$22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0.11967024855463554</c:v>
                  </c:pt>
                  <c:pt idx="4">
                    <c:v>0.13464114175375094</c:v>
                  </c:pt>
                  <c:pt idx="5">
                    <c:v>0.15148491184487844</c:v>
                  </c:pt>
                  <c:pt idx="6">
                    <c:v>0.17043585799814637</c:v>
                  </c:pt>
                  <c:pt idx="7">
                    <c:v>0.19108754240288639</c:v>
                  </c:pt>
                  <c:pt idx="8">
                    <c:v>0.20044609042788086</c:v>
                  </c:pt>
                  <c:pt idx="9">
                    <c:v>0.24707891049573957</c:v>
                  </c:pt>
                  <c:pt idx="10">
                    <c:v>0.28387126258498024</c:v>
                  </c:pt>
                  <c:pt idx="11">
                    <c:v>0.32118997080596356</c:v>
                  </c:pt>
                  <c:pt idx="12">
                    <c:v>0.3572467593944097</c:v>
                  </c:pt>
                  <c:pt idx="13">
                    <c:v>0.39200251418476245</c:v>
                  </c:pt>
                  <c:pt idx="14">
                    <c:v>0.41874257620094291</c:v>
                  </c:pt>
                  <c:pt idx="15">
                    <c:v>0.44907962753423653</c:v>
                  </c:pt>
                  <c:pt idx="16">
                    <c:v>0.46851480292386871</c:v>
                  </c:pt>
                  <c:pt idx="17">
                    <c:v>0.49237841870088267</c:v>
                  </c:pt>
                  <c:pt idx="18">
                    <c:v>0.50951314126002956</c:v>
                  </c:pt>
                  <c:pt idx="19">
                    <c:v>0.53197523219698606</c:v>
                  </c:pt>
                  <c:pt idx="20">
                    <c:v>0.54759836987479749</c:v>
                  </c:pt>
                </c:numCache>
              </c:numRef>
            </c:plus>
            <c:minus>
              <c:numRef>
                <c:f>[1]Summary!$Z$2:$Z$22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0.11967024855463554</c:v>
                  </c:pt>
                  <c:pt idx="4">
                    <c:v>0.13464114175375094</c:v>
                  </c:pt>
                  <c:pt idx="5">
                    <c:v>0.15148491184487844</c:v>
                  </c:pt>
                  <c:pt idx="6">
                    <c:v>0.17043585799814637</c:v>
                  </c:pt>
                  <c:pt idx="7">
                    <c:v>0.19108754240288639</c:v>
                  </c:pt>
                  <c:pt idx="8">
                    <c:v>0.20044609042788086</c:v>
                  </c:pt>
                  <c:pt idx="9">
                    <c:v>0.24707891049573957</c:v>
                  </c:pt>
                  <c:pt idx="10">
                    <c:v>0.28387126258498024</c:v>
                  </c:pt>
                  <c:pt idx="11">
                    <c:v>0.32118997080596356</c:v>
                  </c:pt>
                  <c:pt idx="12">
                    <c:v>0.3572467593944097</c:v>
                  </c:pt>
                  <c:pt idx="13">
                    <c:v>0.39200251418476245</c:v>
                  </c:pt>
                  <c:pt idx="14">
                    <c:v>0.41874257620094291</c:v>
                  </c:pt>
                  <c:pt idx="15">
                    <c:v>0.44907962753423653</c:v>
                  </c:pt>
                  <c:pt idx="16">
                    <c:v>0.46851480292386871</c:v>
                  </c:pt>
                  <c:pt idx="17">
                    <c:v>0.49237841870088267</c:v>
                  </c:pt>
                  <c:pt idx="18">
                    <c:v>0.50951314126002956</c:v>
                  </c:pt>
                  <c:pt idx="19">
                    <c:v>0.53197523219698606</c:v>
                  </c:pt>
                  <c:pt idx="20">
                    <c:v>0.54759836987479749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[1]Summary!$O$9:$O$22</c:f>
              <c:numCache>
                <c:formatCode>General</c:formatCode>
                <c:ptCount val="14"/>
                <c:pt idx="0">
                  <c:v>21</c:v>
                </c:pt>
                <c:pt idx="1">
                  <c:v>24</c:v>
                </c:pt>
                <c:pt idx="2">
                  <c:v>27</c:v>
                </c:pt>
                <c:pt idx="3">
                  <c:v>30</c:v>
                </c:pt>
                <c:pt idx="4">
                  <c:v>33</c:v>
                </c:pt>
                <c:pt idx="5">
                  <c:v>36</c:v>
                </c:pt>
                <c:pt idx="6">
                  <c:v>39</c:v>
                </c:pt>
                <c:pt idx="7">
                  <c:v>42</c:v>
                </c:pt>
                <c:pt idx="8">
                  <c:v>45</c:v>
                </c:pt>
                <c:pt idx="9">
                  <c:v>48</c:v>
                </c:pt>
                <c:pt idx="10">
                  <c:v>51</c:v>
                </c:pt>
                <c:pt idx="11">
                  <c:v>54</c:v>
                </c:pt>
                <c:pt idx="12">
                  <c:v>57</c:v>
                </c:pt>
                <c:pt idx="13">
                  <c:v>60</c:v>
                </c:pt>
              </c:numCache>
            </c:numRef>
          </c:xVal>
          <c:yVal>
            <c:numRef>
              <c:f>[1]Summary!$P$9:$P$22</c:f>
              <c:numCache>
                <c:formatCode>0.00</c:formatCode>
                <c:ptCount val="14"/>
                <c:pt idx="0">
                  <c:v>0.66965624463272955</c:v>
                </c:pt>
                <c:pt idx="1">
                  <c:v>0.79477887654563406</c:v>
                </c:pt>
                <c:pt idx="2">
                  <c:v>0.85235098699061873</c:v>
                </c:pt>
                <c:pt idx="3">
                  <c:v>1.0074624950895612</c:v>
                </c:pt>
                <c:pt idx="4">
                  <c:v>1.1461783843427451</c:v>
                </c:pt>
                <c:pt idx="5">
                  <c:v>1.3061959270724024</c:v>
                </c:pt>
                <c:pt idx="6">
                  <c:v>1.4477964415751878</c:v>
                </c:pt>
                <c:pt idx="7">
                  <c:v>1.6175869464850723</c:v>
                </c:pt>
                <c:pt idx="8">
                  <c:v>1.7811553938259077</c:v>
                </c:pt>
                <c:pt idx="9">
                  <c:v>1.9578943053726006</c:v>
                </c:pt>
                <c:pt idx="10">
                  <c:v>2.1634327682305687</c:v>
                </c:pt>
                <c:pt idx="11">
                  <c:v>2.3429962353206801</c:v>
                </c:pt>
                <c:pt idx="12">
                  <c:v>2.513170336691267</c:v>
                </c:pt>
                <c:pt idx="13">
                  <c:v>2.6855594327010959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E7C-4C3F-99B2-4619618CB806}"/>
            </c:ext>
          </c:extLst>
        </c:ser>
        <c:ser>
          <c:idx val="0"/>
          <c:order val="1"/>
          <c:tx>
            <c:strRef>
              <c:f>'[2023 Dubuque Infiltration Data.xlsx]Summary'!$Q$1</c:f>
              <c:strCache>
                <c:ptCount val="1"/>
                <c:pt idx="0">
                  <c:v>Ungrazed</c:v>
                </c:pt>
              </c:strCache>
            </c:strRef>
          </c:tx>
          <c:spPr>
            <a:ln w="5080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[1]Summary!$AA$2:$AA$22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3.4361212237594495E-2</c:v>
                  </c:pt>
                  <c:pt idx="4">
                    <c:v>4.4932861916453987E-2</c:v>
                  </c:pt>
                  <c:pt idx="5">
                    <c:v>5.0888313824703553E-2</c:v>
                  </c:pt>
                  <c:pt idx="6">
                    <c:v>6.7693893871401428E-2</c:v>
                  </c:pt>
                  <c:pt idx="7">
                    <c:v>7.7126606538077583E-2</c:v>
                  </c:pt>
                  <c:pt idx="8">
                    <c:v>8.7971500939605554E-2</c:v>
                  </c:pt>
                  <c:pt idx="9">
                    <c:v>0.10351384384470527</c:v>
                  </c:pt>
                  <c:pt idx="10">
                    <c:v>0.11536387535386514</c:v>
                  </c:pt>
                  <c:pt idx="11">
                    <c:v>0.12862924397923192</c:v>
                  </c:pt>
                  <c:pt idx="12">
                    <c:v>0.13754504652082508</c:v>
                  </c:pt>
                  <c:pt idx="13">
                    <c:v>0.1535308204199764</c:v>
                  </c:pt>
                  <c:pt idx="14">
                    <c:v>0.15631362851548236</c:v>
                  </c:pt>
                  <c:pt idx="15">
                    <c:v>0.15881487169013681</c:v>
                  </c:pt>
                  <c:pt idx="16">
                    <c:v>0.16359413309224927</c:v>
                  </c:pt>
                  <c:pt idx="17">
                    <c:v>0.16536328153004812</c:v>
                  </c:pt>
                  <c:pt idx="18">
                    <c:v>0.16678086936392514</c:v>
                  </c:pt>
                  <c:pt idx="19">
                    <c:v>0.17602501055339681</c:v>
                  </c:pt>
                  <c:pt idx="20">
                    <c:v>0.18784462461831977</c:v>
                  </c:pt>
                </c:numCache>
              </c:numRef>
            </c:plus>
            <c:minus>
              <c:numRef>
                <c:f>[1]Summary!$AA$2:$AA$22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3.4361212237594495E-2</c:v>
                  </c:pt>
                  <c:pt idx="4">
                    <c:v>4.4932861916453987E-2</c:v>
                  </c:pt>
                  <c:pt idx="5">
                    <c:v>5.0888313824703553E-2</c:v>
                  </c:pt>
                  <c:pt idx="6">
                    <c:v>6.7693893871401428E-2</c:v>
                  </c:pt>
                  <c:pt idx="7">
                    <c:v>7.7126606538077583E-2</c:v>
                  </c:pt>
                  <c:pt idx="8">
                    <c:v>8.7971500939605554E-2</c:v>
                  </c:pt>
                  <c:pt idx="9">
                    <c:v>0.10351384384470527</c:v>
                  </c:pt>
                  <c:pt idx="10">
                    <c:v>0.11536387535386514</c:v>
                  </c:pt>
                  <c:pt idx="11">
                    <c:v>0.12862924397923192</c:v>
                  </c:pt>
                  <c:pt idx="12">
                    <c:v>0.13754504652082508</c:v>
                  </c:pt>
                  <c:pt idx="13">
                    <c:v>0.1535308204199764</c:v>
                  </c:pt>
                  <c:pt idx="14">
                    <c:v>0.15631362851548236</c:v>
                  </c:pt>
                  <c:pt idx="15">
                    <c:v>0.15881487169013681</c:v>
                  </c:pt>
                  <c:pt idx="16">
                    <c:v>0.16359413309224927</c:v>
                  </c:pt>
                  <c:pt idx="17">
                    <c:v>0.16536328153004812</c:v>
                  </c:pt>
                  <c:pt idx="18">
                    <c:v>0.16678086936392514</c:v>
                  </c:pt>
                  <c:pt idx="19">
                    <c:v>0.17602501055339681</c:v>
                  </c:pt>
                  <c:pt idx="20">
                    <c:v>0.18784462461831977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[1]Summary!$O$9:$O$22</c:f>
              <c:numCache>
                <c:formatCode>General</c:formatCode>
                <c:ptCount val="14"/>
                <c:pt idx="0">
                  <c:v>21</c:v>
                </c:pt>
                <c:pt idx="1">
                  <c:v>24</c:v>
                </c:pt>
                <c:pt idx="2">
                  <c:v>27</c:v>
                </c:pt>
                <c:pt idx="3">
                  <c:v>30</c:v>
                </c:pt>
                <c:pt idx="4">
                  <c:v>33</c:v>
                </c:pt>
                <c:pt idx="5">
                  <c:v>36</c:v>
                </c:pt>
                <c:pt idx="6">
                  <c:v>39</c:v>
                </c:pt>
                <c:pt idx="7">
                  <c:v>42</c:v>
                </c:pt>
                <c:pt idx="8">
                  <c:v>45</c:v>
                </c:pt>
                <c:pt idx="9">
                  <c:v>48</c:v>
                </c:pt>
                <c:pt idx="10">
                  <c:v>51</c:v>
                </c:pt>
                <c:pt idx="11">
                  <c:v>54</c:v>
                </c:pt>
                <c:pt idx="12">
                  <c:v>57</c:v>
                </c:pt>
                <c:pt idx="13">
                  <c:v>60</c:v>
                </c:pt>
              </c:numCache>
            </c:numRef>
          </c:xVal>
          <c:yVal>
            <c:numRef>
              <c:f>[1]Summary!$Q$9:$Q$22</c:f>
              <c:numCache>
                <c:formatCode>0.00</c:formatCode>
                <c:ptCount val="14"/>
                <c:pt idx="0">
                  <c:v>0.54316993708159367</c:v>
                </c:pt>
                <c:pt idx="1">
                  <c:v>0.65154887208425327</c:v>
                </c:pt>
                <c:pt idx="2">
                  <c:v>0.77230359720039998</c:v>
                </c:pt>
                <c:pt idx="3">
                  <c:v>0.8747636760618267</c:v>
                </c:pt>
                <c:pt idx="4">
                  <c:v>0.96054334216159687</c:v>
                </c:pt>
                <c:pt idx="5">
                  <c:v>1.052779942233621</c:v>
                </c:pt>
                <c:pt idx="6">
                  <c:v>1.1477069314607513</c:v>
                </c:pt>
                <c:pt idx="7">
                  <c:v>1.2141157956437594</c:v>
                </c:pt>
                <c:pt idx="8">
                  <c:v>1.2837531268128941</c:v>
                </c:pt>
                <c:pt idx="9">
                  <c:v>1.3560808471371348</c:v>
                </c:pt>
                <c:pt idx="10">
                  <c:v>1.43486550143363</c:v>
                </c:pt>
                <c:pt idx="11">
                  <c:v>1.5163405448852307</c:v>
                </c:pt>
                <c:pt idx="12">
                  <c:v>1.5962013548437679</c:v>
                </c:pt>
                <c:pt idx="13">
                  <c:v>1.6884379549157922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E7C-4C3F-99B2-4619618CB806}"/>
            </c:ext>
          </c:extLst>
        </c:ser>
        <c:ser>
          <c:idx val="2"/>
          <c:order val="2"/>
          <c:tx>
            <c:strRef>
              <c:f>'[2023 Dubuque Infiltration Data.xlsx]Summary'!$R$1</c:f>
              <c:strCache>
                <c:ptCount val="1"/>
                <c:pt idx="0">
                  <c:v>Take-half-leave-half (50% removal)</c:v>
                </c:pt>
              </c:strCache>
            </c:strRef>
          </c:tx>
          <c:spPr>
            <a:ln w="508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[1]Summary!$AB$2:$AB$22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5.1050722297647469E-2</c:v>
                  </c:pt>
                  <c:pt idx="4">
                    <c:v>0.10980426726411764</c:v>
                  </c:pt>
                  <c:pt idx="5">
                    <c:v>0.143060480398464</c:v>
                  </c:pt>
                  <c:pt idx="6">
                    <c:v>0.18520558734182943</c:v>
                  </c:pt>
                  <c:pt idx="7">
                    <c:v>0.2174744263635647</c:v>
                  </c:pt>
                  <c:pt idx="8">
                    <c:v>0.23669017203038625</c:v>
                  </c:pt>
                  <c:pt idx="9">
                    <c:v>0.24220974096970135</c:v>
                  </c:pt>
                  <c:pt idx="10">
                    <c:v>0.24184242070451412</c:v>
                  </c:pt>
                  <c:pt idx="11">
                    <c:v>0.24863749116182174</c:v>
                  </c:pt>
                  <c:pt idx="12">
                    <c:v>0.26765672924056766</c:v>
                  </c:pt>
                  <c:pt idx="13">
                    <c:v>0.295052328472726</c:v>
                  </c:pt>
                  <c:pt idx="14">
                    <c:v>0.31920840173102738</c:v>
                  </c:pt>
                  <c:pt idx="15">
                    <c:v>0.34779686083873207</c:v>
                  </c:pt>
                  <c:pt idx="16">
                    <c:v>0.37839525144690511</c:v>
                  </c:pt>
                  <c:pt idx="17">
                    <c:v>0.4051647724928879</c:v>
                  </c:pt>
                  <c:pt idx="18">
                    <c:v>0.4455714073525513</c:v>
                  </c:pt>
                  <c:pt idx="19">
                    <c:v>0.46528348556678367</c:v>
                  </c:pt>
                  <c:pt idx="20">
                    <c:v>0.49366651773548209</c:v>
                  </c:pt>
                </c:numCache>
              </c:numRef>
            </c:plus>
            <c:minus>
              <c:numRef>
                <c:f>[1]Summary!$AB$2:$AB$22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0</c:v>
                  </c:pt>
                  <c:pt idx="3">
                    <c:v>5.1050722297647469E-2</c:v>
                  </c:pt>
                  <c:pt idx="4">
                    <c:v>0.10980426726411764</c:v>
                  </c:pt>
                  <c:pt idx="5">
                    <c:v>0.143060480398464</c:v>
                  </c:pt>
                  <c:pt idx="6">
                    <c:v>0.18520558734182943</c:v>
                  </c:pt>
                  <c:pt idx="7">
                    <c:v>0.2174744263635647</c:v>
                  </c:pt>
                  <c:pt idx="8">
                    <c:v>0.23669017203038625</c:v>
                  </c:pt>
                  <c:pt idx="9">
                    <c:v>0.24220974096970135</c:v>
                  </c:pt>
                  <c:pt idx="10">
                    <c:v>0.24184242070451412</c:v>
                  </c:pt>
                  <c:pt idx="11">
                    <c:v>0.24863749116182174</c:v>
                  </c:pt>
                  <c:pt idx="12">
                    <c:v>0.26765672924056766</c:v>
                  </c:pt>
                  <c:pt idx="13">
                    <c:v>0.295052328472726</c:v>
                  </c:pt>
                  <c:pt idx="14">
                    <c:v>0.31920840173102738</c:v>
                  </c:pt>
                  <c:pt idx="15">
                    <c:v>0.34779686083873207</c:v>
                  </c:pt>
                  <c:pt idx="16">
                    <c:v>0.37839525144690511</c:v>
                  </c:pt>
                  <c:pt idx="17">
                    <c:v>0.4051647724928879</c:v>
                  </c:pt>
                  <c:pt idx="18">
                    <c:v>0.4455714073525513</c:v>
                  </c:pt>
                  <c:pt idx="19">
                    <c:v>0.46528348556678367</c:v>
                  </c:pt>
                  <c:pt idx="20">
                    <c:v>0.49366651773548209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[1]Summary!$O$9:$O$22</c:f>
              <c:numCache>
                <c:formatCode>General</c:formatCode>
                <c:ptCount val="14"/>
                <c:pt idx="0">
                  <c:v>21</c:v>
                </c:pt>
                <c:pt idx="1">
                  <c:v>24</c:v>
                </c:pt>
                <c:pt idx="2">
                  <c:v>27</c:v>
                </c:pt>
                <c:pt idx="3">
                  <c:v>30</c:v>
                </c:pt>
                <c:pt idx="4">
                  <c:v>33</c:v>
                </c:pt>
                <c:pt idx="5">
                  <c:v>36</c:v>
                </c:pt>
                <c:pt idx="6">
                  <c:v>39</c:v>
                </c:pt>
                <c:pt idx="7">
                  <c:v>42</c:v>
                </c:pt>
                <c:pt idx="8">
                  <c:v>45</c:v>
                </c:pt>
                <c:pt idx="9">
                  <c:v>48</c:v>
                </c:pt>
                <c:pt idx="10">
                  <c:v>51</c:v>
                </c:pt>
                <c:pt idx="11">
                  <c:v>54</c:v>
                </c:pt>
                <c:pt idx="12">
                  <c:v>57</c:v>
                </c:pt>
                <c:pt idx="13">
                  <c:v>60</c:v>
                </c:pt>
              </c:numCache>
            </c:numRef>
          </c:xVal>
          <c:yVal>
            <c:numRef>
              <c:f>[1]Summary!$R$9:$R$22</c:f>
              <c:numCache>
                <c:formatCode>0.00</c:formatCode>
                <c:ptCount val="14"/>
                <c:pt idx="0">
                  <c:v>0.53226319489279206</c:v>
                </c:pt>
                <c:pt idx="1">
                  <c:v>0.62720339723442542</c:v>
                </c:pt>
                <c:pt idx="2">
                  <c:v>0.71245819861767756</c:v>
                </c:pt>
                <c:pt idx="3">
                  <c:v>0.7794183537462096</c:v>
                </c:pt>
                <c:pt idx="4">
                  <c:v>0.8512212093539322</c:v>
                </c:pt>
                <c:pt idx="5">
                  <c:v>0.9376141584373382</c:v>
                </c:pt>
                <c:pt idx="6">
                  <c:v>1.0186263292105326</c:v>
                </c:pt>
                <c:pt idx="7">
                  <c:v>1.0998033077513909</c:v>
                </c:pt>
                <c:pt idx="8">
                  <c:v>1.1793660527991854</c:v>
                </c:pt>
                <c:pt idx="9">
                  <c:v>1.2772234441017003</c:v>
                </c:pt>
                <c:pt idx="10">
                  <c:v>1.3836900807005537</c:v>
                </c:pt>
                <c:pt idx="11">
                  <c:v>1.4949994177785977</c:v>
                </c:pt>
                <c:pt idx="12">
                  <c:v>1.6025422100394935</c:v>
                </c:pt>
                <c:pt idx="13">
                  <c:v>1.6993234456799657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E7C-4C3F-99B2-4619618CB806}"/>
            </c:ext>
          </c:extLst>
        </c:ser>
        <c:ser>
          <c:idx val="3"/>
          <c:order val="3"/>
          <c:tx>
            <c:strRef>
              <c:f>'[2023 Dubuque Infiltration Data.xlsx]Summary'!$S$1</c:f>
              <c:strCache>
                <c:ptCount val="1"/>
                <c:pt idx="0">
                  <c:v>Graze-out (90% removal)</c:v>
                </c:pt>
              </c:strCache>
            </c:strRef>
          </c:tx>
          <c:spPr>
            <a:ln w="50800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[1]Summary!$AC$2:$AC$22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8.5575583078501785E-2</c:v>
                  </c:pt>
                  <c:pt idx="3">
                    <c:v>0.12056222060586876</c:v>
                  </c:pt>
                  <c:pt idx="4">
                    <c:v>0.16985276073531885</c:v>
                  </c:pt>
                  <c:pt idx="5">
                    <c:v>0.19627453227426925</c:v>
                  </c:pt>
                  <c:pt idx="6">
                    <c:v>0.2352314151287043</c:v>
                  </c:pt>
                  <c:pt idx="7">
                    <c:v>0.27551852212373917</c:v>
                  </c:pt>
                  <c:pt idx="8">
                    <c:v>0.31457890433293229</c:v>
                  </c:pt>
                  <c:pt idx="9">
                    <c:v>0.35152231893887953</c:v>
                  </c:pt>
                  <c:pt idx="10">
                    <c:v>0.39012117661439744</c:v>
                  </c:pt>
                  <c:pt idx="11">
                    <c:v>0.43316861971519344</c:v>
                  </c:pt>
                  <c:pt idx="12">
                    <c:v>0.48061972414206544</c:v>
                  </c:pt>
                  <c:pt idx="13">
                    <c:v>0.5231957606643256</c:v>
                  </c:pt>
                  <c:pt idx="14">
                    <c:v>0.56982975984991047</c:v>
                  </c:pt>
                  <c:pt idx="15">
                    <c:v>0.63044715371270588</c:v>
                  </c:pt>
                  <c:pt idx="16">
                    <c:v>0.68102399451139606</c:v>
                  </c:pt>
                  <c:pt idx="17">
                    <c:v>0.73132000085047943</c:v>
                  </c:pt>
                  <c:pt idx="18">
                    <c:v>0.78164934544141251</c:v>
                  </c:pt>
                  <c:pt idx="19">
                    <c:v>0.82771143359380273</c:v>
                  </c:pt>
                  <c:pt idx="20">
                    <c:v>0.87239700413154742</c:v>
                  </c:pt>
                </c:numCache>
              </c:numRef>
            </c:plus>
            <c:minus>
              <c:numRef>
                <c:f>[1]Summary!$AC$2:$AC$22</c:f>
                <c:numCache>
                  <c:formatCode>General</c:formatCode>
                  <c:ptCount val="21"/>
                  <c:pt idx="0">
                    <c:v>0</c:v>
                  </c:pt>
                  <c:pt idx="1">
                    <c:v>0</c:v>
                  </c:pt>
                  <c:pt idx="2">
                    <c:v>8.5575583078501785E-2</c:v>
                  </c:pt>
                  <c:pt idx="3">
                    <c:v>0.12056222060586876</c:v>
                  </c:pt>
                  <c:pt idx="4">
                    <c:v>0.16985276073531885</c:v>
                  </c:pt>
                  <c:pt idx="5">
                    <c:v>0.19627453227426925</c:v>
                  </c:pt>
                  <c:pt idx="6">
                    <c:v>0.2352314151287043</c:v>
                  </c:pt>
                  <c:pt idx="7">
                    <c:v>0.27551852212373917</c:v>
                  </c:pt>
                  <c:pt idx="8">
                    <c:v>0.31457890433293229</c:v>
                  </c:pt>
                  <c:pt idx="9">
                    <c:v>0.35152231893887953</c:v>
                  </c:pt>
                  <c:pt idx="10">
                    <c:v>0.39012117661439744</c:v>
                  </c:pt>
                  <c:pt idx="11">
                    <c:v>0.43316861971519344</c:v>
                  </c:pt>
                  <c:pt idx="12">
                    <c:v>0.48061972414206544</c:v>
                  </c:pt>
                  <c:pt idx="13">
                    <c:v>0.5231957606643256</c:v>
                  </c:pt>
                  <c:pt idx="14">
                    <c:v>0.56982975984991047</c:v>
                  </c:pt>
                  <c:pt idx="15">
                    <c:v>0.63044715371270588</c:v>
                  </c:pt>
                  <c:pt idx="16">
                    <c:v>0.68102399451139606</c:v>
                  </c:pt>
                  <c:pt idx="17">
                    <c:v>0.73132000085047943</c:v>
                  </c:pt>
                  <c:pt idx="18">
                    <c:v>0.78164934544141251</c:v>
                  </c:pt>
                  <c:pt idx="19">
                    <c:v>0.82771143359380273</c:v>
                  </c:pt>
                  <c:pt idx="20">
                    <c:v>0.87239700413154742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[1]Summary!$O$9:$O$22</c:f>
              <c:numCache>
                <c:formatCode>General</c:formatCode>
                <c:ptCount val="14"/>
                <c:pt idx="0">
                  <c:v>21</c:v>
                </c:pt>
                <c:pt idx="1">
                  <c:v>24</c:v>
                </c:pt>
                <c:pt idx="2">
                  <c:v>27</c:v>
                </c:pt>
                <c:pt idx="3">
                  <c:v>30</c:v>
                </c:pt>
                <c:pt idx="4">
                  <c:v>33</c:v>
                </c:pt>
                <c:pt idx="5">
                  <c:v>36</c:v>
                </c:pt>
                <c:pt idx="6">
                  <c:v>39</c:v>
                </c:pt>
                <c:pt idx="7">
                  <c:v>42</c:v>
                </c:pt>
                <c:pt idx="8">
                  <c:v>45</c:v>
                </c:pt>
                <c:pt idx="9">
                  <c:v>48</c:v>
                </c:pt>
                <c:pt idx="10">
                  <c:v>51</c:v>
                </c:pt>
                <c:pt idx="11">
                  <c:v>54</c:v>
                </c:pt>
                <c:pt idx="12">
                  <c:v>57</c:v>
                </c:pt>
                <c:pt idx="13">
                  <c:v>60</c:v>
                </c:pt>
              </c:numCache>
            </c:numRef>
          </c:xVal>
          <c:yVal>
            <c:numRef>
              <c:f>[1]Summary!$S$9:$S$22</c:f>
              <c:numCache>
                <c:formatCode>0.00</c:formatCode>
                <c:ptCount val="14"/>
                <c:pt idx="0">
                  <c:v>0.92995019130880352</c:v>
                </c:pt>
                <c:pt idx="1">
                  <c:v>1.0974549846352968</c:v>
                </c:pt>
                <c:pt idx="2">
                  <c:v>1.2611932331446418</c:v>
                </c:pt>
                <c:pt idx="3">
                  <c:v>1.4260076373160293</c:v>
                </c:pt>
                <c:pt idx="4">
                  <c:v>1.5676846947535061</c:v>
                </c:pt>
                <c:pt idx="5">
                  <c:v>1.6975240399085172</c:v>
                </c:pt>
                <c:pt idx="6">
                  <c:v>1.8202230557660237</c:v>
                </c:pt>
                <c:pt idx="7">
                  <c:v>1.9441435447798019</c:v>
                </c:pt>
                <c:pt idx="8">
                  <c:v>2.0686021116246009</c:v>
                </c:pt>
                <c:pt idx="9">
                  <c:v>2.1887560558212309</c:v>
                </c:pt>
                <c:pt idx="10">
                  <c:v>2.3072957665247973</c:v>
                </c:pt>
                <c:pt idx="11">
                  <c:v>2.437673189510829</c:v>
                </c:pt>
                <c:pt idx="12">
                  <c:v>2.5664363790037976</c:v>
                </c:pt>
                <c:pt idx="13">
                  <c:v>2.7005803468069778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E7C-4C3F-99B2-4619618CB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3607424"/>
        <c:axId val="1023606592"/>
      </c:scatterChart>
      <c:valAx>
        <c:axId val="1023607424"/>
        <c:scaling>
          <c:orientation val="minMax"/>
          <c:max val="65"/>
          <c:min val="1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b="1"/>
                  <a:t>Time (minutes)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23606592"/>
        <c:crosses val="autoZero"/>
        <c:crossBetween val="midCat"/>
      </c:valAx>
      <c:valAx>
        <c:axId val="1023606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b="1"/>
                  <a:t>Cummulative water infiltration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.0" sourceLinked="0"/>
        <c:majorTickMark val="in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02360742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2573087017968906"/>
          <c:y val="5.7483439570053738E-2"/>
          <c:w val="0.53272612558045629"/>
          <c:h val="0.248072115985501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'Sorghum Yields'!$N$6</c:f>
              <c:strCache>
                <c:ptCount val="1"/>
                <c:pt idx="0">
                  <c:v>ADJ_Yield_bu/ac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5.5555555555555552E-2"/>
                </c:manualLayout>
              </c:layout>
              <c:tx>
                <c:rich>
                  <a:bodyPr/>
                  <a:lstStyle/>
                  <a:p>
                    <a:fld id="{CBE4CDCA-B114-438C-BD4A-32397CB0C40B}" type="CELLRANGE">
                      <a:rPr lang="en-US"/>
                      <a:pPr/>
                      <a:t>[CELLRANGE]</a:t>
                    </a:fld>
                    <a:r>
                      <a:rPr lang="en-US" baseline="3000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†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392-412E-B3EE-43F04D5C4F92}"/>
                </c:ext>
              </c:extLst>
            </c:dLbl>
            <c:dLbl>
              <c:idx val="1"/>
              <c:layout>
                <c:manualLayout>
                  <c:x val="-9.2591522967418133E-17"/>
                  <c:y val="-5.5555555555555552E-2"/>
                </c:manualLayout>
              </c:layout>
              <c:tx>
                <c:rich>
                  <a:bodyPr/>
                  <a:lstStyle/>
                  <a:p>
                    <a:fld id="{E4F3BE4F-7BDA-45D5-9A02-95072A4DAAE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392-412E-B3EE-43F04D5C4F92}"/>
                </c:ext>
              </c:extLst>
            </c:dLbl>
            <c:dLbl>
              <c:idx val="2"/>
              <c:layout>
                <c:manualLayout>
                  <c:x val="0"/>
                  <c:y val="-5.5555555555555552E-2"/>
                </c:manualLayout>
              </c:layout>
              <c:tx>
                <c:rich>
                  <a:bodyPr/>
                  <a:lstStyle/>
                  <a:p>
                    <a:fld id="{6BF59275-153A-4478-87D4-F54258B170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392-412E-B3EE-43F04D5C4F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'Sorghum Yields'!$O$7:$O$9</c:f>
                <c:numCache>
                  <c:formatCode>General</c:formatCode>
                  <c:ptCount val="3"/>
                  <c:pt idx="0">
                    <c:v>9.789091372499044</c:v>
                  </c:pt>
                  <c:pt idx="1">
                    <c:v>9.789091372499044</c:v>
                  </c:pt>
                  <c:pt idx="2">
                    <c:v>9.789091372499044</c:v>
                  </c:pt>
                </c:numCache>
              </c:numRef>
            </c:plus>
            <c:minus>
              <c:numRef>
                <c:f>'Sorghum Yields'!$O$7:$O$9</c:f>
                <c:numCache>
                  <c:formatCode>General</c:formatCode>
                  <c:ptCount val="3"/>
                  <c:pt idx="0">
                    <c:v>9.789091372499044</c:v>
                  </c:pt>
                  <c:pt idx="1">
                    <c:v>9.789091372499044</c:v>
                  </c:pt>
                  <c:pt idx="2">
                    <c:v>9.789091372499044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'Sorghum Yields'!$M$7:$M$9</c:f>
              <c:strCache>
                <c:ptCount val="3"/>
                <c:pt idx="0">
                  <c:v>Ungrazed</c:v>
                </c:pt>
                <c:pt idx="1">
                  <c:v>Take-half-leave-half                                      (50% removal)</c:v>
                </c:pt>
                <c:pt idx="2">
                  <c:v>Graze-out                                               (90% removal)</c:v>
                </c:pt>
              </c:strCache>
            </c:strRef>
          </c:cat>
          <c:val>
            <c:numRef>
              <c:f>'Sorghum Yields'!$N$7:$N$9</c:f>
              <c:numCache>
                <c:formatCode>0</c:formatCode>
                <c:ptCount val="3"/>
                <c:pt idx="0">
                  <c:v>78.721485053799498</c:v>
                </c:pt>
                <c:pt idx="1">
                  <c:v>84.644349425539318</c:v>
                </c:pt>
                <c:pt idx="2">
                  <c:v>81.953283766638407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'Sorghum Yields'!$P$7:$P$9</c15:f>
                <c15:dlblRangeCache>
                  <c:ptCount val="3"/>
                  <c:pt idx="0">
                    <c:v>a</c:v>
                  </c:pt>
                  <c:pt idx="1">
                    <c:v>a</c:v>
                  </c:pt>
                  <c:pt idx="2">
                    <c:v>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C392-412E-B3EE-43F04D5C4F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5370768"/>
        <c:axId val="1136836255"/>
      </c:barChart>
      <c:catAx>
        <c:axId val="985370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136836255"/>
        <c:crosses val="autoZero"/>
        <c:auto val="1"/>
        <c:lblAlgn val="ctr"/>
        <c:lblOffset val="100"/>
        <c:noMultiLvlLbl val="0"/>
      </c:catAx>
      <c:valAx>
        <c:axId val="1136836255"/>
        <c:scaling>
          <c:orientation val="minMax"/>
          <c:max val="1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b="1"/>
                  <a:t>Grain sorghum yield (bu/ac)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" sourceLinked="1"/>
        <c:majorTickMark val="in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985370768"/>
        <c:crosses val="autoZero"/>
        <c:crossBetween val="between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D85E11FF-591A-42EE-BDB6-339D6F7CABD9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EF2BCC-1DBC-44BB-89DD-FCDF51021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9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8FA4-C050-4034-B9A5-F7DACB2D6C3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4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48FA4-C050-4034-B9A5-F7DACB2D6C3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F2BCC-1DBC-44BB-89DD-FCDF510211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47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F2BCC-1DBC-44BB-89DD-FCDF510211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2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701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3450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207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106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798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07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9747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550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903D325-3039-4199-AC61-4803203FEB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7CA965E-058F-430D-BF30-93F466DAC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5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68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50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65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56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corahs.org/state.aspx?state=k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8.png"/><Relationship Id="rId7" Type="http://schemas.openxmlformats.org/officeDocument/2006/relationships/hyperlink" Target="https://eupdate.agronomy.ksu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esonet.k-state.edu/" TargetMode="External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microsoft.com/office/2007/relationships/hdphoto" Target="../media/hdphoto4.wdp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E619C4A-D26D-A2B7-F389-59BE12BA27A9}"/>
              </a:ext>
            </a:extLst>
          </p:cNvPr>
          <p:cNvSpPr/>
          <p:nvPr/>
        </p:nvSpPr>
        <p:spPr>
          <a:xfrm>
            <a:off x="-1" y="-13711"/>
            <a:ext cx="6348550" cy="6864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F38BC4-C9C3-7004-CCD6-9BB9ABFC6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98"/>
          <a:stretch/>
        </p:blipFill>
        <p:spPr bwMode="auto">
          <a:xfrm>
            <a:off x="6187865" y="-20565"/>
            <a:ext cx="2956136" cy="68785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8797" y="5041074"/>
            <a:ext cx="5750270" cy="16490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4000" b="1">
                <a:solidFill>
                  <a:schemeClr val="tx1"/>
                </a:solidFill>
                <a:latin typeface="Calibri" pitchFamily="34" charset="0"/>
              </a:rPr>
              <a:t>Logan Simon</a:t>
            </a:r>
          </a:p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>
                <a:solidFill>
                  <a:schemeClr val="tx1"/>
                </a:solidFill>
                <a:latin typeface="Calibri" pitchFamily="34" charset="0"/>
              </a:rPr>
              <a:t>Southwest Area Agronomist, KSU SWREC - Garden City</a:t>
            </a:r>
          </a:p>
          <a:p>
            <a:endParaRPr lang="en-US" sz="4400" b="1">
              <a:solidFill>
                <a:srgbClr val="4E258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-10964"/>
            <a:ext cx="6187869" cy="1902262"/>
          </a:xfrm>
        </p:spPr>
        <p:txBody>
          <a:bodyPr>
            <a:noAutofit/>
          </a:bodyPr>
          <a:lstStyle/>
          <a:p>
            <a:pPr>
              <a:lnSpc>
                <a:spcPct val="95000"/>
              </a:lnSpc>
            </a:pPr>
            <a:r>
              <a:rPr lang="en-US" sz="4200" b="1" u="sng"/>
              <a:t>Cover crops with purpose:</a:t>
            </a:r>
            <a:r>
              <a:rPr lang="en-US" sz="4200" b="1"/>
              <a:t> </a:t>
            </a:r>
            <a:br>
              <a:rPr lang="en-US" sz="4200" b="1"/>
            </a:br>
            <a:r>
              <a:rPr lang="en-US" sz="3600" b="1"/>
              <a:t>Climate-smart cover cropping in central and western Kansas</a:t>
            </a:r>
            <a:endParaRPr lang="en-US" sz="3600" i="1"/>
          </a:p>
        </p:txBody>
      </p:sp>
      <p:pic>
        <p:nvPicPr>
          <p:cNvPr id="9" name="Picture 24" descr="http://www.ruralgrocery.org/images/KSRE_logo_268.png">
            <a:extLst>
              <a:ext uri="{FF2B5EF4-FFF2-40B4-BE49-F238E27FC236}">
                <a16:creationId xmlns:a16="http://schemas.microsoft.com/office/drawing/2014/main" id="{4FD85C33-3951-7DB3-F0B7-5CFA9C54A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25" y="210644"/>
            <a:ext cx="2541616" cy="145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table with text on it&#10;&#10;Description automatically generated">
            <a:extLst>
              <a:ext uri="{FF2B5EF4-FFF2-40B4-BE49-F238E27FC236}">
                <a16:creationId xmlns:a16="http://schemas.microsoft.com/office/drawing/2014/main" id="{7E84F86D-E0AA-6443-3F1C-4CB50325F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85" y="2094586"/>
            <a:ext cx="32272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72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384"/>
            <a:ext cx="9132424" cy="99060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1"/>
              <a:t>Cover crops can use a lot of water but sometimes we get adequate recharge (</a:t>
            </a:r>
            <a:r>
              <a:rPr lang="en-US" sz="3000" b="1" i="1" u="sng"/>
              <a:t>predicting this can be a challenge</a:t>
            </a:r>
            <a:r>
              <a:rPr lang="en-US" sz="3000" b="1"/>
              <a:t>)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C15FF6D-4EB0-8DAB-1F23-DD57A304BA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2496347"/>
              </p:ext>
            </p:extLst>
          </p:nvPr>
        </p:nvGraphicFramePr>
        <p:xfrm>
          <a:off x="-173620" y="1118560"/>
          <a:ext cx="9132425" cy="5058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1B524835-001D-1634-E62C-47ABEEF04F73}"/>
              </a:ext>
            </a:extLst>
          </p:cNvPr>
          <p:cNvSpPr/>
          <p:nvPr/>
        </p:nvSpPr>
        <p:spPr>
          <a:xfrm>
            <a:off x="4705390" y="1410322"/>
            <a:ext cx="4386805" cy="990601"/>
          </a:xfrm>
          <a:prstGeom prst="ellipse">
            <a:avLst/>
          </a:prstGeom>
          <a:noFill/>
          <a:ln w="38100">
            <a:solidFill>
              <a:srgbClr val="4E2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8B7A6F6-1A6F-DF60-5673-75E22F1A98B2}"/>
              </a:ext>
            </a:extLst>
          </p:cNvPr>
          <p:cNvSpPr txBox="1"/>
          <p:nvPr/>
        </p:nvSpPr>
        <p:spPr>
          <a:xfrm>
            <a:off x="5209122" y="1512243"/>
            <a:ext cx="3379343" cy="990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baseline="0">
                <a:solidFill>
                  <a:srgbClr val="4E2583"/>
                </a:solidFill>
              </a:rPr>
              <a:t>Cover crop treatments reduced plant available water by </a:t>
            </a:r>
            <a:r>
              <a:rPr lang="en-US" sz="1600" b="1">
                <a:solidFill>
                  <a:srgbClr val="4E2583"/>
                </a:solidFill>
              </a:rPr>
              <a:t>about 20</a:t>
            </a:r>
            <a:r>
              <a:rPr lang="en-US" sz="1600" b="1" baseline="0">
                <a:solidFill>
                  <a:srgbClr val="4E2583"/>
                </a:solidFill>
              </a:rPr>
              <a:t>% on average </a:t>
            </a:r>
            <a:r>
              <a:rPr lang="en-US" sz="1600" b="1">
                <a:solidFill>
                  <a:srgbClr val="4E2583"/>
                </a:solidFill>
              </a:rPr>
              <a:t>but</a:t>
            </a:r>
            <a:r>
              <a:rPr lang="en-US" sz="1600" b="1" baseline="0">
                <a:solidFill>
                  <a:srgbClr val="4E2583"/>
                </a:solidFill>
              </a:rPr>
              <a:t> </a:t>
            </a:r>
            <a:r>
              <a:rPr lang="en-US" sz="1800" b="1" i="1" u="sng" baseline="0">
                <a:solidFill>
                  <a:srgbClr val="4E2583"/>
                </a:solidFill>
              </a:rPr>
              <a:t>up to </a:t>
            </a:r>
            <a:r>
              <a:rPr lang="en-US" sz="1800" b="1" i="1" u="sng">
                <a:solidFill>
                  <a:srgbClr val="4E2583"/>
                </a:solidFill>
              </a:rPr>
              <a:t>6</a:t>
            </a:r>
            <a:r>
              <a:rPr lang="en-US" sz="1800" b="1" i="1" u="sng" baseline="0">
                <a:solidFill>
                  <a:srgbClr val="4E2583"/>
                </a:solidFill>
              </a:rPr>
              <a:t>0%</a:t>
            </a:r>
            <a:endParaRPr lang="en-US" sz="1600" b="1" i="1" u="sng" baseline="0">
              <a:solidFill>
                <a:srgbClr val="4E2583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75B192-D046-0C69-911A-B4BFDEC7CF3F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71E99DDC-BB10-A418-51B3-24D129C343AA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10</a:t>
              </a:r>
            </a:p>
          </p:txBody>
        </p:sp>
        <p:pic>
          <p:nvPicPr>
            <p:cNvPr id="7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ED4AFE02-63F1-1ABB-954B-01C2335E5A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7A7F15-224B-7522-58AC-ACD567379FD5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9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00B712C-2F6D-3476-9294-C0DEB44704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386735"/>
              </p:ext>
            </p:extLst>
          </p:nvPr>
        </p:nvGraphicFramePr>
        <p:xfrm>
          <a:off x="1" y="1735714"/>
          <a:ext cx="9057862" cy="4441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246" y="196593"/>
            <a:ext cx="9157246" cy="1417638"/>
          </a:xfrm>
        </p:spPr>
        <p:txBody>
          <a:bodyPr>
            <a:noAutofit/>
          </a:bodyPr>
          <a:lstStyle/>
          <a:p>
            <a:r>
              <a:rPr lang="en-US" sz="3600" b="1"/>
              <a:t>Subsequent crop yields have been limited by water (we knew this going in) but maybe not as often as we might have thought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F5054EE-0D5A-8B74-D064-70ACEB6D3532}"/>
              </a:ext>
            </a:extLst>
          </p:cNvPr>
          <p:cNvSpPr/>
          <p:nvPr/>
        </p:nvSpPr>
        <p:spPr>
          <a:xfrm>
            <a:off x="3970116" y="2022338"/>
            <a:ext cx="4985248" cy="800745"/>
          </a:xfrm>
          <a:prstGeom prst="ellipse">
            <a:avLst/>
          </a:prstGeom>
          <a:noFill/>
          <a:ln w="38100">
            <a:solidFill>
              <a:srgbClr val="4E2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02D7DC87-7A11-86CD-CEFC-F1D7079B10EC}"/>
              </a:ext>
            </a:extLst>
          </p:cNvPr>
          <p:cNvSpPr txBox="1"/>
          <p:nvPr/>
        </p:nvSpPr>
        <p:spPr>
          <a:xfrm>
            <a:off x="4354123" y="2097447"/>
            <a:ext cx="4216930" cy="990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baseline="0" dirty="0">
                <a:solidFill>
                  <a:srgbClr val="4E2583"/>
                </a:solidFill>
              </a:rPr>
              <a:t>Cover crop treatments reduced subsequent grain yields by 10% on average </a:t>
            </a:r>
            <a:r>
              <a:rPr lang="en-US" sz="1800" b="1" i="1" u="sng" dirty="0">
                <a:solidFill>
                  <a:srgbClr val="4E2583"/>
                </a:solidFill>
              </a:rPr>
              <a:t>but</a:t>
            </a:r>
            <a:r>
              <a:rPr lang="en-US" sz="1800" b="1" i="1" u="sng" baseline="0" dirty="0">
                <a:solidFill>
                  <a:srgbClr val="4E2583"/>
                </a:solidFill>
              </a:rPr>
              <a:t> up to 40%</a:t>
            </a:r>
            <a:endParaRPr lang="en-US" sz="1600" b="1" i="1" u="sng" baseline="0" dirty="0">
              <a:solidFill>
                <a:srgbClr val="4E258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D7A69-ECE0-E87D-1825-40A0D17C9105}"/>
              </a:ext>
            </a:extLst>
          </p:cNvPr>
          <p:cNvSpPr/>
          <p:nvPr/>
        </p:nvSpPr>
        <p:spPr bwMode="auto">
          <a:xfrm>
            <a:off x="6948567" y="4034917"/>
            <a:ext cx="1291867" cy="187743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20040" rIns="91440" bIns="3200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1798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4E258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Crop failure due to drought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F71775-707F-CE9B-A63D-897A7D7CF775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9727579-E536-0E73-336F-F1AF6D928C19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11</a:t>
              </a:r>
            </a:p>
          </p:txBody>
        </p:sp>
        <p:pic>
          <p:nvPicPr>
            <p:cNvPr id="6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C76A2A4D-34C2-87AF-2680-D1975F015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16D830-C919-71E5-23DD-B9AE0A13805A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45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AFC6291-9197-41E9-AD1A-8B1901816D49}"/>
              </a:ext>
            </a:extLst>
          </p:cNvPr>
          <p:cNvGrpSpPr/>
          <p:nvPr/>
        </p:nvGrpSpPr>
        <p:grpSpPr>
          <a:xfrm>
            <a:off x="4851708" y="1184802"/>
            <a:ext cx="3970115" cy="2599881"/>
            <a:chOff x="4741805" y="1417638"/>
            <a:chExt cx="3662456" cy="22642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8B386FC-3BBF-43EE-8F60-2553C949B0D7}"/>
                </a:ext>
              </a:extLst>
            </p:cNvPr>
            <p:cNvGrpSpPr/>
            <p:nvPr/>
          </p:nvGrpSpPr>
          <p:grpSpPr>
            <a:xfrm>
              <a:off x="4741805" y="1417638"/>
              <a:ext cx="3662456" cy="2264208"/>
              <a:chOff x="5423044" y="1417638"/>
              <a:chExt cx="3662456" cy="2264208"/>
            </a:xfrm>
          </p:grpSpPr>
          <p:pic>
            <p:nvPicPr>
              <p:cNvPr id="1026" name="Picture 2" descr="See the source image">
                <a:extLst>
                  <a:ext uri="{FF2B5EF4-FFF2-40B4-BE49-F238E27FC236}">
                    <a16:creationId xmlns:a16="http://schemas.microsoft.com/office/drawing/2014/main" id="{1F69332F-A5FD-4694-B1F1-181323A25B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423044" y="1417638"/>
                <a:ext cx="3662456" cy="2264208"/>
              </a:xfrm>
              <a:prstGeom prst="rect">
                <a:avLst/>
              </a:prstGeom>
              <a:solidFill>
                <a:srgbClr val="FFFFFF"/>
              </a:solidFill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95CF17A-8427-496E-8C3E-0521642A6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3978" y="2152895"/>
                <a:ext cx="204793" cy="15240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23A816-A81F-4BF0-945A-171A2EA6B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3352" y="2326028"/>
              <a:ext cx="204793" cy="152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009A02-985B-4F17-ABFE-1A40123CF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0" y="122238"/>
            <a:ext cx="8686801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/>
              <a:t>Grazing cover crops at Hays, Alexander, </a:t>
            </a:r>
            <a:br>
              <a:rPr lang="en-US" sz="3700" b="1"/>
            </a:br>
            <a:r>
              <a:rPr lang="en-US" sz="3700" b="1"/>
              <a:t>and Marquette, KS (2019 to 2021)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6C16C-0DF7-4914-8258-118E9F58A5E6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35666" y="1265238"/>
            <a:ext cx="4409954" cy="5470524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000" b="1" u="sng"/>
              <a:t>Treatments:</a:t>
            </a:r>
            <a:endParaRPr lang="en-US" sz="2000" b="1" u="sng">
              <a:cs typeface="Calibri"/>
            </a:endParaRPr>
          </a:p>
          <a:p>
            <a:pPr>
              <a:lnSpc>
                <a:spcPct val="90000"/>
              </a:lnSpc>
              <a:buFont typeface="+mj-lt"/>
              <a:buAutoNum type="arabicPeriod"/>
            </a:pPr>
            <a:r>
              <a:rPr lang="en-US" sz="1800"/>
              <a:t>Non-grazed cover crop</a:t>
            </a:r>
            <a:endParaRPr lang="en-US" sz="1800">
              <a:cs typeface="Calibri"/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/>
              <a:t>Grazed cover crop</a:t>
            </a:r>
            <a:endParaRPr lang="en-US" sz="1800"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000" b="1" u="sng"/>
              <a:t>Cover crop species:</a:t>
            </a:r>
            <a:endParaRPr lang="en-US" sz="2000" b="1" u="sng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1800"/>
              <a:t>Summer: Forage sorghum, German millet, sunflower, sunn hemp, and radish</a:t>
            </a:r>
          </a:p>
          <a:p>
            <a:pPr>
              <a:lnSpc>
                <a:spcPct val="90000"/>
              </a:lnSpc>
            </a:pPr>
            <a:r>
              <a:rPr lang="en-US" sz="1800">
                <a:cs typeface="Calibri"/>
              </a:rPr>
              <a:t>Spring: oat, triticale, barley, radish, sunflower, pea, rapeseed</a:t>
            </a:r>
          </a:p>
          <a:p>
            <a:pPr>
              <a:lnSpc>
                <a:spcPct val="90000"/>
              </a:lnSpc>
            </a:pPr>
            <a:r>
              <a:rPr lang="en-US" sz="1800">
                <a:cs typeface="Calibri"/>
              </a:rPr>
              <a:t>Winter: triticale, rapeseed, radish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2000" b="1" u="sng"/>
              <a:t>Cover crop grazing:</a:t>
            </a:r>
            <a:endParaRPr lang="en-US" sz="2000" b="1" u="sng">
              <a:cs typeface="Calibri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/>
              <a:t>Cow-calf pairs at 575 to 1388 lb live weight per acre for 45 days at Hays</a:t>
            </a:r>
            <a:endParaRPr lang="en-US" sz="1800">
              <a:cs typeface="Calibri"/>
            </a:endParaRP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800"/>
              <a:t>Yearlings at 350 to 575 lb live weight per acre for 30 to 40 days at Alexander</a:t>
            </a:r>
            <a:endParaRPr lang="en-US" sz="1800" baseline="30000"/>
          </a:p>
          <a:p>
            <a:pPr>
              <a:lnSpc>
                <a:spcPct val="90000"/>
              </a:lnSpc>
            </a:pPr>
            <a:r>
              <a:rPr lang="en-US" sz="1800"/>
              <a:t>Yearlings at 550 to 575 lb live weight per acre for 45 to 60 days at Marquette</a:t>
            </a:r>
            <a:endParaRPr lang="en-US" sz="1800">
              <a:cs typeface="Calibri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A70B5C26-69C5-4FF9-A33C-0C9CE4E72F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26"/>
          <a:stretch/>
        </p:blipFill>
        <p:spPr>
          <a:xfrm>
            <a:off x="5430797" y="3784683"/>
            <a:ext cx="3016732" cy="2319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9DF9A6-06F0-93DB-8288-5CB0738B7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1554" y="2162959"/>
            <a:ext cx="204793" cy="152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7D00A9-4CBD-5D81-0805-95474CEF2A8B}"/>
              </a:ext>
            </a:extLst>
          </p:cNvPr>
          <p:cNvSpPr txBox="1"/>
          <p:nvPr/>
        </p:nvSpPr>
        <p:spPr>
          <a:xfrm>
            <a:off x="6797280" y="5103676"/>
            <a:ext cx="147651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  <a:cs typeface="Calibri"/>
              </a:rPr>
              <a:t>80 acres</a:t>
            </a:r>
            <a:endParaRPr lang="en-US" sz="2800" b="1">
              <a:solidFill>
                <a:srgbClr val="00B05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7B0056-D83F-A8F4-8766-1BE3F6846108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9FC1CF79-4711-DE8C-66C9-78C491BA4A68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12</a:t>
              </a:r>
            </a:p>
          </p:txBody>
        </p:sp>
        <p:pic>
          <p:nvPicPr>
            <p:cNvPr id="8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C81D62A3-14D3-1BED-8950-8A0E12398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30A7AD-D2AC-929F-EEFB-847D62116329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868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field of green plants&#10;&#10;Description automatically generated">
            <a:extLst>
              <a:ext uri="{FF2B5EF4-FFF2-40B4-BE49-F238E27FC236}">
                <a16:creationId xmlns:a16="http://schemas.microsoft.com/office/drawing/2014/main" id="{C73A34A1-FC72-2020-521F-D13FD1A4C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811"/>
            <a:ext cx="9144000" cy="109728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Spring grazing in 2019 at Alexander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9AC982-14C7-EAEE-DF82-C3C6CD9D7EB7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BD805A2D-5B49-CD90-F453-E7C046AA488D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13</a:t>
              </a:r>
            </a:p>
          </p:txBody>
        </p:sp>
        <p:pic>
          <p:nvPicPr>
            <p:cNvPr id="15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1D2B7D73-AC3E-B9E6-A5B5-9A194C762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1E8219-2BF1-34AD-F969-EC27A67F8BA0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485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4504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Most of the time, we left a far amount of cover crop biomass to build residue</a:t>
            </a:r>
            <a:endParaRPr lang="en-US" b="1">
              <a:cs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337100"/>
              </p:ext>
            </p:extLst>
          </p:nvPr>
        </p:nvGraphicFramePr>
        <p:xfrm>
          <a:off x="89201" y="1481559"/>
          <a:ext cx="8965596" cy="377596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407871999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74643817"/>
                    </a:ext>
                  </a:extLst>
                </a:gridCol>
                <a:gridCol w="216304">
                  <a:extLst>
                    <a:ext uri="{9D8B030D-6E8A-4147-A177-3AD203B41FA5}">
                      <a16:colId xmlns:a16="http://schemas.microsoft.com/office/drawing/2014/main" val="246741102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1978501050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2113374"/>
                    </a:ext>
                  </a:extLst>
                </a:gridCol>
                <a:gridCol w="1068332">
                  <a:extLst>
                    <a:ext uri="{9D8B030D-6E8A-4147-A177-3AD203B41FA5}">
                      <a16:colId xmlns:a16="http://schemas.microsoft.com/office/drawing/2014/main" val="131247309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72198551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894240725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11976775"/>
                    </a:ext>
                  </a:extLst>
                </a:gridCol>
              </a:tblGrid>
              <a:tr h="781913"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Cover crop treatment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Alexander</a:t>
                      </a:r>
                    </a:p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(Rush Co.)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Hays</a:t>
                      </a:r>
                    </a:p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(Ellis Co.)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Marquette</a:t>
                      </a:r>
                    </a:p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(Ellsworth Co.)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1602924655"/>
                  </a:ext>
                </a:extLst>
              </a:tr>
              <a:tr h="5906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6022623"/>
                  </a:ext>
                </a:extLst>
              </a:tr>
              <a:tr h="5906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Cover</a:t>
                      </a:r>
                      <a:r>
                        <a:rPr lang="en-US" sz="2400" b="1" baseline="0">
                          <a:solidFill>
                            <a:schemeClr val="tx1"/>
                          </a:solidFill>
                        </a:rPr>
                        <a:t> crop biomass produced (lb/ac)</a:t>
                      </a:r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93450723"/>
                  </a:ext>
                </a:extLst>
              </a:tr>
              <a:tr h="590601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Pre-graze</a:t>
                      </a:r>
                    </a:p>
                  </a:txBody>
                  <a:tcPr>
                    <a:lnT w="12700">
                      <a:solidFill>
                        <a:schemeClr val="tx1"/>
                      </a:solidFill>
                    </a:lnT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1337ab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3948b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6158a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1063b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1262b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955b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2136b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412621"/>
                  </a:ext>
                </a:extLst>
              </a:tr>
              <a:tr h="590601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Post-grazing</a:t>
                      </a: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1000b</a:t>
                      </a: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3734b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4744b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429c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1292b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2068a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2207b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861478"/>
                  </a:ext>
                </a:extLst>
              </a:tr>
              <a:tr h="590601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Non-grazed</a:t>
                      </a:r>
                    </a:p>
                  </a:txBody>
                  <a:tcPr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2304a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5189a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6908a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1436a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2740a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2653a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chemeClr val="tx1"/>
                          </a:solidFill>
                        </a:rPr>
                        <a:t>3100a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59403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9202" y="5325360"/>
            <a:ext cx="6160476" cy="8771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700" b="1"/>
              <a:t>Alexander: </a:t>
            </a:r>
            <a:r>
              <a:rPr lang="en-US" sz="1700"/>
              <a:t>2019, spring cover crop;  2020, summer cover crop</a:t>
            </a:r>
          </a:p>
          <a:p>
            <a:r>
              <a:rPr lang="en-US" sz="1700" b="1"/>
              <a:t>Hays: </a:t>
            </a:r>
            <a:r>
              <a:rPr lang="en-US" sz="1700"/>
              <a:t>2019, summer cover crop; 2021, spring cover crop</a:t>
            </a:r>
            <a:endParaRPr lang="en-US" sz="1700">
              <a:cs typeface="Calibri"/>
            </a:endParaRPr>
          </a:p>
          <a:p>
            <a:r>
              <a:rPr lang="en-US" sz="1700" b="1"/>
              <a:t>Marquette: </a:t>
            </a:r>
            <a:r>
              <a:rPr lang="en-US" sz="1700"/>
              <a:t>2019, 2020, &amp; 2021 winter cover crop</a:t>
            </a:r>
            <a:endParaRPr lang="en-US" sz="170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7231" y="3474218"/>
            <a:ext cx="2106592" cy="1131928"/>
          </a:xfrm>
          <a:prstGeom prst="rect">
            <a:avLst/>
          </a:prstGeom>
          <a:noFill/>
          <a:ln w="38100">
            <a:solidFill>
              <a:srgbClr val="4E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87D0E2-C703-7055-70C6-EFD6BFD0A5FA}"/>
              </a:ext>
            </a:extLst>
          </p:cNvPr>
          <p:cNvSpPr/>
          <p:nvPr/>
        </p:nvSpPr>
        <p:spPr>
          <a:xfrm>
            <a:off x="5992289" y="3484418"/>
            <a:ext cx="3062508" cy="1123774"/>
          </a:xfrm>
          <a:prstGeom prst="rect">
            <a:avLst/>
          </a:prstGeom>
          <a:noFill/>
          <a:ln w="38100">
            <a:solidFill>
              <a:srgbClr val="4E25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BB9D02-13E4-2792-ACC1-93C4B3FF51AC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093DB782-4AF1-B78C-13A0-EB8F9B635C30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14</a:t>
              </a:r>
            </a:p>
          </p:txBody>
        </p:sp>
        <p:pic>
          <p:nvPicPr>
            <p:cNvPr id="9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CF877990-304D-CBA2-7D9A-BD9A85A31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6B4B34-236C-58D5-1433-D2C54A7BB0E2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57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801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08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800" b="1"/>
              <a:t>Residue after grazing in 2019 at Marquette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CC33F0-58E6-6F24-76A6-BBBB3FB02076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7A2DE13-70C8-9E9B-BC51-78A17F3AD45D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15</a:t>
              </a:r>
            </a:p>
          </p:txBody>
        </p:sp>
        <p:pic>
          <p:nvPicPr>
            <p:cNvPr id="13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3555D3CC-CE1A-048F-6E09-086B6A0CA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234768-A6E7-2B9B-7E99-841812F1CA7C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524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b="1"/>
              <a:t>Grazing never cause measurable compaction though hoof impact was quite visible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62911"/>
            <a:ext cx="9144000" cy="461440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2E51CF6-229C-A750-BA47-D443D277112F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8C2C474F-078A-9AA2-7368-D03022BB8E74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16</a:t>
              </a:r>
            </a:p>
          </p:txBody>
        </p:sp>
        <p:pic>
          <p:nvPicPr>
            <p:cNvPr id="5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D0035032-2354-7C30-5BDB-45F26A9B44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2D663E-E7F2-03AB-2263-57C5D77DF664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4F7AEE-FE59-77C2-2E02-999716440DB4}"/>
              </a:ext>
            </a:extLst>
          </p:cNvPr>
          <p:cNvSpPr txBox="1"/>
          <p:nvPr/>
        </p:nvSpPr>
        <p:spPr>
          <a:xfrm>
            <a:off x="6384260" y="5382436"/>
            <a:ext cx="13277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/>
              <a:t>Marquette</a:t>
            </a:r>
          </a:p>
        </p:txBody>
      </p:sp>
    </p:spTree>
    <p:extLst>
      <p:ext uri="{BB962C8B-B14F-4D97-AF65-F5344CB8AC3E}">
        <p14:creationId xmlns:p14="http://schemas.microsoft.com/office/powerpoint/2010/main" val="255958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Soil bulk density at Hays in 2020 and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620" y="833836"/>
            <a:ext cx="2393279" cy="639762"/>
          </a:xfrm>
        </p:spPr>
        <p:txBody>
          <a:bodyPr/>
          <a:lstStyle/>
          <a:p>
            <a:r>
              <a:rPr lang="en-US"/>
              <a:t>0 to 2-inch depth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82620" y="833836"/>
            <a:ext cx="4041776" cy="639762"/>
          </a:xfrm>
        </p:spPr>
        <p:txBody>
          <a:bodyPr/>
          <a:lstStyle/>
          <a:p>
            <a:r>
              <a:rPr lang="en-US"/>
              <a:t>2 to 6-inch depth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76389879"/>
              </p:ext>
            </p:extLst>
          </p:nvPr>
        </p:nvGraphicFramePr>
        <p:xfrm>
          <a:off x="0" y="1473598"/>
          <a:ext cx="4572000" cy="470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321928163"/>
              </p:ext>
            </p:extLst>
          </p:nvPr>
        </p:nvGraphicFramePr>
        <p:xfrm>
          <a:off x="4572000" y="1473598"/>
          <a:ext cx="4572000" cy="4703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11" descr="A field of grass and a blue sky&#10;&#10;Description automatically generated">
            <a:extLst>
              <a:ext uri="{FF2B5EF4-FFF2-40B4-BE49-F238E27FC236}">
                <a16:creationId xmlns:a16="http://schemas.microsoft.com/office/drawing/2014/main" id="{4D59A813-8241-B353-239A-FF0435AA94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4"/>
          <a:stretch/>
        </p:blipFill>
        <p:spPr>
          <a:xfrm>
            <a:off x="0" y="0"/>
            <a:ext cx="9152960" cy="62988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AC3D21A-AB95-6715-2B3A-72435F1B2458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24BFDD3-F09E-E87D-DEDA-5A0BA53F9059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17</a:t>
              </a:r>
            </a:p>
          </p:txBody>
        </p:sp>
        <p:pic>
          <p:nvPicPr>
            <p:cNvPr id="9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B665AE57-4B41-843A-7AFB-F714FF842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82B445-72E5-18DB-8F53-804DA3D322E2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852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172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b="1"/>
              <a:t>Cover crop increased soil carbon mostly at the soil surface where residue accumulates</a:t>
            </a:r>
          </a:p>
        </p:txBody>
      </p:sp>
      <p:pic>
        <p:nvPicPr>
          <p:cNvPr id="16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6C4BEEBD-64CA-9C20-49DC-468E4C50E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025"/>
            <a:ext cx="9143999" cy="4693293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68FC241-4339-7245-5D73-16B258113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0620" y="1042661"/>
            <a:ext cx="3260385" cy="639762"/>
          </a:xfrm>
        </p:spPr>
        <p:txBody>
          <a:bodyPr>
            <a:normAutofit/>
          </a:bodyPr>
          <a:lstStyle/>
          <a:p>
            <a:r>
              <a:rPr lang="en-US"/>
              <a:t>0 to 2-inch depth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4ECD430-C773-37E5-3DA2-41AAD6A6F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29745" y="1042661"/>
            <a:ext cx="3582439" cy="639762"/>
          </a:xfrm>
        </p:spPr>
        <p:txBody>
          <a:bodyPr>
            <a:normAutofit/>
          </a:bodyPr>
          <a:lstStyle/>
          <a:p>
            <a:r>
              <a:rPr lang="en-US"/>
              <a:t>2 to 6-inch depth</a:t>
            </a:r>
            <a:endParaRPr lang="en-US">
              <a:cs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D7D9E5-64A8-90D8-41E9-98A8E9D57C36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509F3D5F-BBA8-7508-E8B2-0D2F28CDA833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18</a:t>
              </a:r>
            </a:p>
          </p:txBody>
        </p:sp>
        <p:pic>
          <p:nvPicPr>
            <p:cNvPr id="5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0161D41F-233A-5F64-AA54-D907522CF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EFE97D-9CAD-F158-D7AD-9D3F178FAC27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67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09183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/>
              <a:t>Cover crops build soil structure and aggregation even when we hay or graze</a:t>
            </a:r>
          </a:p>
        </p:txBody>
      </p:sp>
      <p:pic>
        <p:nvPicPr>
          <p:cNvPr id="7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2DEA6691-7AA6-EBCC-7289-77CF13DD2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54238"/>
            <a:ext cx="9144000" cy="482307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81C0225-8F6A-48B1-A597-B68363B059A5}"/>
              </a:ext>
            </a:extLst>
          </p:cNvPr>
          <p:cNvSpPr/>
          <p:nvPr/>
        </p:nvSpPr>
        <p:spPr>
          <a:xfrm rot="5043831">
            <a:off x="5564415" y="-755020"/>
            <a:ext cx="973079" cy="555697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2DBBE7-8AF3-C170-828F-40F05C1613BA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B904E8A9-2DBF-1F0C-EEBB-D606AEC911C8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19</a:t>
              </a:r>
            </a:p>
          </p:txBody>
        </p:sp>
        <p:pic>
          <p:nvPicPr>
            <p:cNvPr id="6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4FA9F5C0-FB5F-358C-F0B6-E606F9B0BF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0A60BE-CDAE-5788-D2CD-7473D2D54A8F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38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EB00B2BB-2D9B-D83E-776E-B27093839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014" y="3861275"/>
            <a:ext cx="2194560" cy="21945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1127760"/>
          </a:xfrm>
        </p:spPr>
        <p:txBody>
          <a:bodyPr>
            <a:noAutofit/>
          </a:bodyPr>
          <a:lstStyle/>
          <a:p>
            <a:r>
              <a:rPr lang="en-US" sz="4000"/>
              <a:t> </a:t>
            </a:r>
            <a:r>
              <a:rPr lang="en-US" b="1"/>
              <a:t>Cover crops in semi-arid Kansas cropping systems</a:t>
            </a:r>
            <a:endParaRPr lang="en-US" sz="4000" b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2CC3B-DC2A-9ABB-B8D3-EE1556F6E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7574" y="1290041"/>
            <a:ext cx="4697972" cy="39632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spcBef>
                <a:spcPts val="2000"/>
              </a:spcBef>
              <a:buAutoNum type="arabicPeriod"/>
            </a:pPr>
            <a:r>
              <a:rPr lang="en-US">
                <a:ea typeface="+mn-lt"/>
                <a:cs typeface="+mn-lt"/>
              </a:rPr>
              <a:t>Cool-season cover crops planted in the spring</a:t>
            </a:r>
            <a:r>
              <a:rPr lang="en-US">
                <a:cs typeface="Calibri"/>
              </a:rPr>
              <a:t> into sorghum/corn/wheat stubble</a:t>
            </a:r>
            <a:endParaRPr lang="en-US" sz="2400">
              <a:cs typeface="Calibri"/>
            </a:endParaRPr>
          </a:p>
          <a:p>
            <a:pPr marL="514350" indent="-514350">
              <a:spcBef>
                <a:spcPts val="2000"/>
              </a:spcBef>
              <a:buAutoNum type="arabicPeriod"/>
            </a:pPr>
            <a:r>
              <a:rPr lang="en-US">
                <a:cs typeface="Calibri"/>
              </a:rPr>
              <a:t>Cool-season cover crops planted in the fall into wheat stubble</a:t>
            </a:r>
          </a:p>
          <a:p>
            <a:pPr marL="514350" indent="-514350">
              <a:spcBef>
                <a:spcPts val="2000"/>
              </a:spcBef>
              <a:buAutoNum type="arabicPeriod"/>
            </a:pPr>
            <a:r>
              <a:rPr lang="en-US">
                <a:cs typeface="Calibri"/>
              </a:rPr>
              <a:t>Warm-season cover crops planted immediately after wheat harvest</a:t>
            </a:r>
          </a:p>
        </p:txBody>
      </p:sp>
      <p:pic>
        <p:nvPicPr>
          <p:cNvPr id="5" name="Picture 7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B7B1563B-F95C-E272-1866-2D475346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014" y="1442370"/>
            <a:ext cx="2194560" cy="2194560"/>
          </a:xfrm>
          <a:prstGeom prst="rect">
            <a:avLst/>
          </a:prstGeom>
        </p:spPr>
      </p:pic>
      <p:pic>
        <p:nvPicPr>
          <p:cNvPr id="9" name="Picture 9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67B13E7-F315-3247-EF22-9DB2FB880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40" y="2637693"/>
            <a:ext cx="2194560" cy="21820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0DD6D8-F02B-C7E1-EDC0-D774096BD466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DB59F6B9-7A70-97CE-D851-5D3E837E941F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7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347BC864-3920-1E75-C1CF-EC8CF0419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745319-AA74-23A6-C2E7-DBD3383202B7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36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163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Grazing did not limit water infiltration. Note: diverse cover crop did not affect water infiltration but did limit biomass…</a:t>
            </a:r>
          </a:p>
        </p:txBody>
      </p:sp>
      <p:pic>
        <p:nvPicPr>
          <p:cNvPr id="10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F1B401BB-C858-0FFA-358D-06078D3F7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951" y="1975218"/>
            <a:ext cx="7765914" cy="4128599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27C5159-7752-4003-B356-11ACC23766B1}"/>
              </a:ext>
            </a:extLst>
          </p:cNvPr>
          <p:cNvSpPr/>
          <p:nvPr/>
        </p:nvSpPr>
        <p:spPr>
          <a:xfrm rot="5400000">
            <a:off x="5096795" y="254177"/>
            <a:ext cx="1682381" cy="4977462"/>
          </a:xfrm>
          <a:prstGeom prst="ellipse">
            <a:avLst/>
          </a:prstGeom>
          <a:noFill/>
          <a:ln w="76200">
            <a:solidFill>
              <a:srgbClr val="5127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08BB02-460C-6292-8DF7-461376860B9A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B61075CA-678C-2790-6D97-AD7E43A3CA41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20</a:t>
              </a:r>
            </a:p>
          </p:txBody>
        </p:sp>
        <p:pic>
          <p:nvPicPr>
            <p:cNvPr id="6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4EEA0E8A-E320-6312-55FA-8F7F982AFE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422FB1-0837-B41F-B983-5AE3CDBE447D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704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16624-F90A-BCAF-77EB-4A27EDB4F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6049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E7741E-6A49-E58D-0C04-83C23E52036E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EB06424E-B077-287E-EE55-F83120D81699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21</a:t>
              </a:r>
            </a:p>
          </p:txBody>
        </p:sp>
        <p:pic>
          <p:nvPicPr>
            <p:cNvPr id="5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8BE72A2C-C58D-3254-A59A-BC733E9911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94A306-BDE4-F2D5-65A5-0E8389EFC4B8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2266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tails are in the caption following the image">
            <a:extLst>
              <a:ext uri="{FF2B5EF4-FFF2-40B4-BE49-F238E27FC236}">
                <a16:creationId xmlns:a16="http://schemas.microsoft.com/office/drawing/2014/main" id="{186ABDB7-A3D5-FEB1-8A36-9451B55B5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6300" r="53522" b="5769"/>
          <a:stretch/>
        </p:blipFill>
        <p:spPr bwMode="auto">
          <a:xfrm>
            <a:off x="4572000" y="1649810"/>
            <a:ext cx="4572000" cy="45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tails are in the caption following the image">
            <a:extLst>
              <a:ext uri="{FF2B5EF4-FFF2-40B4-BE49-F238E27FC236}">
                <a16:creationId xmlns:a16="http://schemas.microsoft.com/office/drawing/2014/main" id="{9000CE9C-B8E0-663D-D3AA-2FBA0F4BE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45" t="3370" r="19556" b="25556"/>
          <a:stretch/>
        </p:blipFill>
        <p:spPr bwMode="auto">
          <a:xfrm>
            <a:off x="0" y="1649810"/>
            <a:ext cx="4572000" cy="453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5D7D71-8F35-6850-CD83-00EED2E71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/>
              <a:t>Worst Case Scenario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D7D08-2BB8-8D87-40C2-4FA51AE473F3}"/>
              </a:ext>
            </a:extLst>
          </p:cNvPr>
          <p:cNvSpPr txBox="1"/>
          <p:nvPr/>
        </p:nvSpPr>
        <p:spPr>
          <a:xfrm>
            <a:off x="1365289" y="956025"/>
            <a:ext cx="6413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Which plot had a cover crop planted?????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11ABE-6AC7-0027-3A84-680739F850A8}"/>
              </a:ext>
            </a:extLst>
          </p:cNvPr>
          <p:cNvSpPr txBox="1"/>
          <p:nvPr/>
        </p:nvSpPr>
        <p:spPr>
          <a:xfrm>
            <a:off x="353291" y="5517908"/>
            <a:ext cx="386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/>
              <a:t>Hint: It’s not this one.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A6391C3-B905-0F09-C0EF-21FC659067EB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EF9654DF-8B82-624F-98C3-963AD6378B1B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22</a:t>
              </a:r>
            </a:p>
          </p:txBody>
        </p:sp>
        <p:pic>
          <p:nvPicPr>
            <p:cNvPr id="8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15131B69-89E8-7AC5-A1A1-DD9A62741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380D51-0F40-85B6-6E89-D147537AC8A7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048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9AE42A1-3410-8E15-8F1B-A90D4E49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537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b="1" kern="1200">
                <a:latin typeface="+mj-lt"/>
                <a:ea typeface="+mj-ea"/>
                <a:cs typeface="+mj-cs"/>
              </a:rPr>
              <a:t>Flex-Fallow Concept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A383CEA-EB7B-55FE-1F56-482D63AB8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24647"/>
            <a:ext cx="8229600" cy="480870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kern="1200">
                <a:latin typeface="+mn-lt"/>
                <a:ea typeface="+mn-ea"/>
                <a:cs typeface="+mn-cs"/>
              </a:rPr>
              <a:t>At CC planting, measure soil moisture with Paul Brown Probe</a:t>
            </a:r>
          </a:p>
          <a:p>
            <a:pPr>
              <a:lnSpc>
                <a:spcPct val="90000"/>
              </a:lnSpc>
            </a:pPr>
            <a:r>
              <a:rPr lang="en-US" altLang="en-US" sz="2400" kern="1200">
                <a:latin typeface="+mn-lt"/>
                <a:ea typeface="+mn-ea"/>
                <a:cs typeface="+mn-cs"/>
              </a:rPr>
              <a:t>Plant if &gt;12” of soil moisture AND Precipitation Outlook is neutral or favorable, otherwise implement fallow </a:t>
            </a:r>
          </a:p>
          <a:p>
            <a:pPr>
              <a:lnSpc>
                <a:spcPct val="90000"/>
              </a:lnSpc>
            </a:pPr>
            <a:r>
              <a:rPr lang="en-US" altLang="en-US" sz="2400" b="1" i="1" u="sng" kern="1200">
                <a:latin typeface="+mn-lt"/>
                <a:ea typeface="+mn-ea"/>
                <a:cs typeface="+mn-cs"/>
              </a:rPr>
              <a:t>Reduce losses in dry years and take advantage of wet years </a:t>
            </a:r>
          </a:p>
          <a:p>
            <a:endParaRPr lang="en-US"/>
          </a:p>
        </p:txBody>
      </p:sp>
      <p:pic>
        <p:nvPicPr>
          <p:cNvPr id="10" name="Picture 2" descr="A person holding a metal stick&#10;&#10;Description automatically generated">
            <a:extLst>
              <a:ext uri="{FF2B5EF4-FFF2-40B4-BE49-F238E27FC236}">
                <a16:creationId xmlns:a16="http://schemas.microsoft.com/office/drawing/2014/main" id="{D22C4440-CC27-855D-A3B9-7065BB241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9"/>
          <a:stretch/>
        </p:blipFill>
        <p:spPr bwMode="auto">
          <a:xfrm>
            <a:off x="500229" y="2601599"/>
            <a:ext cx="2613366" cy="34747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C8089A3-BCE4-5A83-D0B9-ABE741A3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22" y="2623845"/>
            <a:ext cx="554077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9B76EB5-1107-CB30-6F27-D85277BC0244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696CB308-F497-B307-7B7F-C009ACA48077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23</a:t>
              </a:r>
            </a:p>
          </p:txBody>
        </p:sp>
        <p:pic>
          <p:nvPicPr>
            <p:cNvPr id="4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29256CB6-397B-B8C0-3EFF-F07CCDA45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EFC041-C5C6-A140-913D-58EA8067DCDF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0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162"/>
            <a:ext cx="91440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100" b="1"/>
              <a:t>Flex-cover crops still increased water stable aggregates if they were planted (let’s manage our expectations)</a:t>
            </a:r>
            <a:endParaRPr lang="en-US" sz="3100" b="1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91E2C5-B45A-E5E3-7139-01D21E816EB5}"/>
              </a:ext>
            </a:extLst>
          </p:cNvPr>
          <p:cNvSpPr txBox="1"/>
          <p:nvPr/>
        </p:nvSpPr>
        <p:spPr>
          <a:xfrm>
            <a:off x="1743480" y="6097614"/>
            <a:ext cx="60574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Flex-cover crops WERE planted AND harvested in 2021 but not in 2018.</a:t>
            </a:r>
            <a:endParaRPr lang="en-US" sz="2000" b="1"/>
          </a:p>
        </p:txBody>
      </p:sp>
      <p:pic>
        <p:nvPicPr>
          <p:cNvPr id="18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203BFD01-3C6A-1896-FD3F-C94CA3E8A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51" y="1496372"/>
            <a:ext cx="8623098" cy="4680946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B7FBC85-D695-101F-F171-F6DDDEDD7497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CEA79F6B-E74D-D151-D4F7-4B8AA79C6C25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24</a:t>
              </a:r>
            </a:p>
          </p:txBody>
        </p:sp>
        <p:pic>
          <p:nvPicPr>
            <p:cNvPr id="5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C47111A9-D561-C12B-522C-15EC41965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2C7516-3440-3DD0-3723-80096F899CD9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15471F-0146-FB45-A68E-07FAFA126E81}"/>
              </a:ext>
            </a:extLst>
          </p:cNvPr>
          <p:cNvCxnSpPr>
            <a:cxnSpLocks/>
          </p:cNvCxnSpPr>
          <p:nvPr/>
        </p:nvCxnSpPr>
        <p:spPr>
          <a:xfrm>
            <a:off x="6632294" y="1580745"/>
            <a:ext cx="0" cy="3746159"/>
          </a:xfrm>
          <a:prstGeom prst="line">
            <a:avLst/>
          </a:prstGeom>
          <a:ln w="76200">
            <a:solidFill>
              <a:srgbClr val="BD77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83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>
                <a:cs typeface="Calibri"/>
              </a:rPr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2691"/>
            <a:ext cx="9144000" cy="51431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800"/>
              </a:spcBef>
            </a:pPr>
            <a:r>
              <a:rPr lang="en-US" sz="2700" dirty="0"/>
              <a:t>Utilizing </a:t>
            </a:r>
            <a:r>
              <a:rPr lang="en-US" sz="2700" b="1" u="sng" dirty="0"/>
              <a:t>cover crops for forage </a:t>
            </a:r>
            <a:r>
              <a:rPr lang="en-US" sz="2700" dirty="0"/>
              <a:t>will allow cover crop use in water-limited farming systems to improve soil health and profitability</a:t>
            </a:r>
          </a:p>
          <a:p>
            <a:pPr lvl="1">
              <a:spcBef>
                <a:spcPts val="1800"/>
              </a:spcBef>
            </a:pPr>
            <a:r>
              <a:rPr lang="en-US" sz="2300" b="1" dirty="0"/>
              <a:t>NOTE: </a:t>
            </a:r>
            <a:r>
              <a:rPr lang="en-US" sz="2300" dirty="0"/>
              <a:t>Cover crop mixtures should be dominated by </a:t>
            </a:r>
            <a:r>
              <a:rPr lang="en-US" sz="2300" b="1" u="sng" dirty="0"/>
              <a:t>productive grasses species </a:t>
            </a:r>
            <a:r>
              <a:rPr lang="en-US" sz="2300" dirty="0"/>
              <a:t>to maximize forage and residue production</a:t>
            </a:r>
          </a:p>
          <a:p>
            <a:pPr lvl="1">
              <a:spcBef>
                <a:spcPts val="1200"/>
              </a:spcBef>
            </a:pPr>
            <a:r>
              <a:rPr lang="en-US" sz="2300" b="1" u="sng" dirty="0"/>
              <a:t>Grazed or hayed </a:t>
            </a:r>
            <a:r>
              <a:rPr lang="en-US" sz="2300" dirty="0"/>
              <a:t>cover crops can provide similar soil health benefits compared to standing cover crops</a:t>
            </a:r>
            <a:endParaRPr lang="en-US" sz="2300" dirty="0">
              <a:cs typeface="Calibri"/>
            </a:endParaRPr>
          </a:p>
          <a:p>
            <a:pPr lvl="1">
              <a:spcBef>
                <a:spcPts val="1200"/>
              </a:spcBef>
            </a:pPr>
            <a:r>
              <a:rPr lang="en-US" b="1" i="1" u="sng" dirty="0"/>
              <a:t>Residue management </a:t>
            </a:r>
            <a:r>
              <a:rPr lang="en-US" sz="2300" dirty="0"/>
              <a:t>is critical to meeting soil health goals in water-limited farming systems</a:t>
            </a:r>
            <a:endParaRPr lang="en-US" sz="2300" dirty="0"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sz="2700" dirty="0"/>
              <a:t>Flexible CC management systems might </a:t>
            </a:r>
            <a:r>
              <a:rPr lang="en-US" sz="2700" b="1" u="sng" dirty="0"/>
              <a:t>take advantage of available water in wet years </a:t>
            </a:r>
            <a:r>
              <a:rPr lang="en-US" sz="2700" dirty="0"/>
              <a:t>while saving water in dry years.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F2BE06-7552-EC6B-DBD1-A1A873E1D517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7A038B6-6515-5086-6F90-A32270C6801D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25</a:t>
              </a:r>
            </a:p>
          </p:txBody>
        </p:sp>
        <p:pic>
          <p:nvPicPr>
            <p:cNvPr id="8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47389923-00BF-D4BE-C606-28682F5C4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4A507-56AC-ADCC-6595-E80DA5E56B47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0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1AD239EA-0503-7743-0E5D-89E59097ED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788" y="4563835"/>
            <a:ext cx="2244212" cy="2204977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4F22A5-C899-9F92-22C3-8E9D615E80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66" r="26145" b="54504"/>
          <a:stretch/>
        </p:blipFill>
        <p:spPr>
          <a:xfrm>
            <a:off x="-1" y="1798146"/>
            <a:ext cx="9144000" cy="2703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7063" y="141149"/>
            <a:ext cx="6886937" cy="1594444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4E2583"/>
                </a:solidFill>
              </a:rPr>
              <a:t>Cover Crop Biomass Removal Rates to Optimize Livestock Production and Soil Health</a:t>
            </a:r>
            <a:endParaRPr lang="en-US" sz="3600">
              <a:solidFill>
                <a:srgbClr val="4E25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4563836"/>
            <a:ext cx="6956385" cy="2742775"/>
          </a:xfr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2400" b="1">
                <a:solidFill>
                  <a:schemeClr val="tx1"/>
                </a:solidFill>
              </a:rPr>
              <a:t>KSU Collaborators: </a:t>
            </a:r>
            <a:r>
              <a:rPr lang="en-US" sz="2400">
                <a:solidFill>
                  <a:schemeClr val="tx1"/>
                </a:solidFill>
              </a:rPr>
              <a:t>Logan</a:t>
            </a:r>
            <a:r>
              <a:rPr lang="en-US" sz="2400" b="1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chemeClr val="tx1"/>
                </a:solidFill>
              </a:rPr>
              <a:t>Simon</a:t>
            </a:r>
            <a:r>
              <a:rPr lang="en-US" sz="2400" b="1" baseline="30000">
                <a:solidFill>
                  <a:schemeClr val="tx1"/>
                </a:solidFill>
              </a:rPr>
              <a:t>1,2</a:t>
            </a:r>
            <a:r>
              <a:rPr lang="en-US" sz="2400" b="1">
                <a:solidFill>
                  <a:schemeClr val="tx1"/>
                </a:solidFill>
              </a:rPr>
              <a:t>, </a:t>
            </a:r>
            <a:r>
              <a:rPr lang="en-US" sz="2400">
                <a:solidFill>
                  <a:schemeClr val="tx1"/>
                </a:solidFill>
              </a:rPr>
              <a:t>Augustine Obour</a:t>
            </a:r>
            <a:r>
              <a:rPr lang="en-US" sz="2400" b="1" baseline="30000">
                <a:solidFill>
                  <a:schemeClr val="tx1"/>
                </a:solidFill>
              </a:rPr>
              <a:t>1</a:t>
            </a:r>
            <a:r>
              <a:rPr lang="en-US" sz="2400" b="1">
                <a:solidFill>
                  <a:schemeClr val="tx1"/>
                </a:solidFill>
              </a:rPr>
              <a:t>, </a:t>
            </a:r>
            <a:r>
              <a:rPr lang="en-US" sz="2400">
                <a:solidFill>
                  <a:schemeClr val="tx1"/>
                </a:solidFill>
              </a:rPr>
              <a:t>Zach Carson</a:t>
            </a:r>
            <a:r>
              <a:rPr lang="en-US" sz="2400" b="1" baseline="30000">
                <a:solidFill>
                  <a:schemeClr val="tx1"/>
                </a:solidFill>
              </a:rPr>
              <a:t>1</a:t>
            </a:r>
            <a:r>
              <a:rPr lang="en-US" sz="2400" b="1">
                <a:solidFill>
                  <a:schemeClr val="tx1"/>
                </a:solidFill>
              </a:rPr>
              <a:t>, </a:t>
            </a:r>
            <a:r>
              <a:rPr lang="en-US" sz="2400">
                <a:solidFill>
                  <a:schemeClr val="tx1"/>
                </a:solidFill>
              </a:rPr>
              <a:t>Stacie Minson</a:t>
            </a:r>
            <a:r>
              <a:rPr lang="en-US" sz="2400" b="1" baseline="30000">
                <a:solidFill>
                  <a:schemeClr val="tx1"/>
                </a:solidFill>
              </a:rPr>
              <a:t>3</a:t>
            </a:r>
            <a:r>
              <a:rPr lang="en-US" sz="2400" b="1">
                <a:solidFill>
                  <a:schemeClr val="tx1"/>
                </a:solidFill>
              </a:rPr>
              <a:t>, </a:t>
            </a:r>
            <a:r>
              <a:rPr lang="en-US" sz="2400">
                <a:solidFill>
                  <a:schemeClr val="tx1"/>
                </a:solidFill>
              </a:rPr>
              <a:t>and Craig Dinkel</a:t>
            </a:r>
            <a:r>
              <a:rPr lang="en-US" sz="2400" b="1" baseline="30000">
                <a:solidFill>
                  <a:schemeClr val="tx1"/>
                </a:solidFill>
              </a:rPr>
              <a:t>4</a:t>
            </a:r>
          </a:p>
          <a:p>
            <a:pPr algn="l"/>
            <a:r>
              <a:rPr lang="en-US" sz="1600" b="1" baseline="30000">
                <a:solidFill>
                  <a:schemeClr val="tx1"/>
                </a:solidFill>
              </a:rPr>
              <a:t>1</a:t>
            </a:r>
            <a:r>
              <a:rPr lang="en-US" sz="1600">
                <a:solidFill>
                  <a:schemeClr val="tx1"/>
                </a:solidFill>
              </a:rPr>
              <a:t>KSU Agricultural Research Center-Hays, </a:t>
            </a:r>
            <a:r>
              <a:rPr lang="en-US" sz="1600" baseline="30000">
                <a:solidFill>
                  <a:schemeClr val="tx1"/>
                </a:solidFill>
              </a:rPr>
              <a:t>2</a:t>
            </a:r>
            <a:r>
              <a:rPr lang="en-US" sz="1600">
                <a:solidFill>
                  <a:schemeClr val="tx1"/>
                </a:solidFill>
              </a:rPr>
              <a:t>KSU Southwest Research-Extension Center, </a:t>
            </a:r>
            <a:r>
              <a:rPr lang="en-US" sz="1600" b="1" baseline="30000">
                <a:solidFill>
                  <a:schemeClr val="tx1"/>
                </a:solidFill>
              </a:rPr>
              <a:t>3</a:t>
            </a:r>
            <a:r>
              <a:rPr lang="en-US" sz="1600">
                <a:solidFill>
                  <a:schemeClr val="tx1"/>
                </a:solidFill>
              </a:rPr>
              <a:t>KSU Kansas Center for Agricultural Resources and the Environment, and </a:t>
            </a:r>
            <a:r>
              <a:rPr lang="en-US" sz="1600" b="1" baseline="30000">
                <a:solidFill>
                  <a:schemeClr val="tx1"/>
                </a:solidFill>
              </a:rPr>
              <a:t>4</a:t>
            </a:r>
            <a:r>
              <a:rPr lang="en-US" sz="1600">
                <a:solidFill>
                  <a:schemeClr val="tx1"/>
                </a:solidFill>
              </a:rPr>
              <a:t>KSU Midway Extension District</a:t>
            </a:r>
          </a:p>
          <a:p>
            <a:pPr algn="l"/>
            <a:r>
              <a:rPr lang="en-US" sz="2400" b="1">
                <a:solidFill>
                  <a:schemeClr val="tx1"/>
                </a:solidFill>
              </a:rPr>
              <a:t>Farmer Collaborator: </a:t>
            </a:r>
            <a:r>
              <a:rPr lang="en-US" sz="2400">
                <a:solidFill>
                  <a:schemeClr val="tx1"/>
                </a:solidFill>
              </a:rPr>
              <a:t>Frank Weber</a:t>
            </a:r>
            <a:r>
              <a:rPr lang="en-US" sz="2400" b="1" baseline="30000">
                <a:solidFill>
                  <a:schemeClr val="tx1"/>
                </a:solidFill>
              </a:rPr>
              <a:t>1</a:t>
            </a:r>
          </a:p>
          <a:p>
            <a:pPr algn="l"/>
            <a:r>
              <a:rPr lang="en-US" sz="1600" b="1" baseline="30000">
                <a:solidFill>
                  <a:schemeClr val="tx1"/>
                </a:solidFill>
              </a:rPr>
              <a:t>1</a:t>
            </a:r>
            <a:r>
              <a:rPr lang="en-US" sz="1600">
                <a:solidFill>
                  <a:schemeClr val="tx1"/>
                </a:solidFill>
              </a:rPr>
              <a:t>Southern Russell County Farmer/Rancher</a:t>
            </a:r>
            <a:endParaRPr lang="en-US" sz="1600" baseline="30000">
              <a:solidFill>
                <a:schemeClr val="tx1"/>
              </a:solidFill>
            </a:endParaRPr>
          </a:p>
        </p:txBody>
      </p:sp>
      <p:pic>
        <p:nvPicPr>
          <p:cNvPr id="12" name="Picture 24" descr="http://www.ruralgrocery.org/images/KSRE_logo_268.png">
            <a:extLst>
              <a:ext uri="{FF2B5EF4-FFF2-40B4-BE49-F238E27FC236}">
                <a16:creationId xmlns:a16="http://schemas.microsoft.com/office/drawing/2014/main" id="{2EB0ECF9-F5A5-B220-7F66-AF03917E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7" y="239006"/>
            <a:ext cx="2303808" cy="132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193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AEF78-799F-C0F2-1B57-0C25681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717" y="1529871"/>
            <a:ext cx="4843670" cy="452596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sz="3600"/>
              <a:t>Determine </a:t>
            </a:r>
            <a:r>
              <a:rPr lang="en-US" sz="3600" b="1"/>
              <a:t>optimum cover crop biomass removal </a:t>
            </a:r>
            <a:r>
              <a:rPr lang="en-US" sz="3600"/>
              <a:t>with livestock grazing to optimize:</a:t>
            </a:r>
          </a:p>
          <a:p>
            <a:pPr lvl="1">
              <a:spcBef>
                <a:spcPts val="1800"/>
              </a:spcBef>
            </a:pPr>
            <a:r>
              <a:rPr lang="en-US" sz="4400" b="1" i="1" u="sng"/>
              <a:t>Farm profits </a:t>
            </a:r>
          </a:p>
          <a:p>
            <a:pPr lvl="1">
              <a:spcBef>
                <a:spcPts val="1800"/>
              </a:spcBef>
            </a:pPr>
            <a:r>
              <a:rPr lang="en-US" sz="4400" b="1" i="1" u="sng"/>
              <a:t>Soil health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39F9B94-011E-B5C9-432D-09E26742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/>
              <a:t>Study Objective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43810B-D97A-4AB8-13DA-08C4884F7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91" t="11020" r="4263" b="6235"/>
          <a:stretch/>
        </p:blipFill>
        <p:spPr>
          <a:xfrm>
            <a:off x="5083387" y="1264484"/>
            <a:ext cx="3679140" cy="46214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7FE8D7-CC59-8171-7673-C0C3A2B39628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A6951AAB-D351-C874-0330-732F7A68D705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27</a:t>
              </a:r>
            </a:p>
          </p:txBody>
        </p:sp>
        <p:pic>
          <p:nvPicPr>
            <p:cNvPr id="4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CAEDF0CB-B9FE-D37A-BAD4-846C06224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BAE384-CCD9-CFB6-78D0-0F5CA718BAA9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35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AEF78-799F-C0F2-1B57-0C25681A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506" y="1233714"/>
            <a:ext cx="4825493" cy="4743069"/>
          </a:xfrm>
        </p:spPr>
        <p:txBody>
          <a:bodyPr>
            <a:normAutofit/>
          </a:bodyPr>
          <a:lstStyle/>
          <a:p>
            <a:r>
              <a:rPr lang="en-US" sz="2800" b="1"/>
              <a:t>Three treatments </a:t>
            </a:r>
            <a:r>
              <a:rPr lang="en-US" sz="2800"/>
              <a:t>replicated 4 times across a 50-acre field: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b="1">
                <a:ln w="3175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Ungrazed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b="1">
                <a:ln w="3175"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Take-half-leave-half          (50% removal)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 b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Grazed-out (90% removal)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39F9B94-011E-B5C9-432D-09E26742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4800" b="1"/>
              <a:t>Location and design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A7ACABF-11CD-16A7-E5AB-2F34D2363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07" y="3880356"/>
            <a:ext cx="4751631" cy="19640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8E60304-75E2-8F19-A4B8-751682E1C759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93B2C7F2-3B75-717F-1D8C-54B28D73A76E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28</a:t>
              </a:r>
            </a:p>
          </p:txBody>
        </p:sp>
        <p:pic>
          <p:nvPicPr>
            <p:cNvPr id="7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FC696E32-323B-47DE-BF26-144C99247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9C656D-E7A9-76B2-0409-B94C3557C7CB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22F003E-80D2-61D5-A631-4FC09DB45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48" y="1279346"/>
            <a:ext cx="3813316" cy="46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524A39-15D5-8F6F-CE5B-56E8FA4D2566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DCB7967-43E5-AAEA-F26F-1A57EB96D16F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29</a:t>
              </a:r>
            </a:p>
          </p:txBody>
        </p:sp>
        <p:pic>
          <p:nvPicPr>
            <p:cNvPr id="6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3C221D29-37CB-6A02-02A6-7B480546C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3BEA3D-66DD-1344-3F2C-39049DAA1601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pic>
        <p:nvPicPr>
          <p:cNvPr id="16" name="Picture 15" descr="A graph showing the growth of a number of precipitation&#10;&#10;Description automatically generated">
            <a:extLst>
              <a:ext uri="{FF2B5EF4-FFF2-40B4-BE49-F238E27FC236}">
                <a16:creationId xmlns:a16="http://schemas.microsoft.com/office/drawing/2014/main" id="{3166CE31-4200-E305-7B31-8DBC105FE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38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9DC28E-E456-1ED1-C248-CA8844953A07}"/>
              </a:ext>
            </a:extLst>
          </p:cNvPr>
          <p:cNvSpPr txBox="1"/>
          <p:nvPr/>
        </p:nvSpPr>
        <p:spPr>
          <a:xfrm>
            <a:off x="0" y="5858431"/>
            <a:ext cx="5303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Source: </a:t>
            </a:r>
            <a:r>
              <a:rPr lang="en-US">
                <a:hlinkClick r:id="rId4"/>
              </a:rPr>
              <a:t>https://www.cocorahs.org/state.aspx?state=ks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753EA9-C9CC-1BAE-AA53-006933F278E5}"/>
              </a:ext>
            </a:extLst>
          </p:cNvPr>
          <p:cNvSpPr/>
          <p:nvPr/>
        </p:nvSpPr>
        <p:spPr>
          <a:xfrm>
            <a:off x="975066" y="3114530"/>
            <a:ext cx="3267379" cy="1109348"/>
          </a:xfrm>
          <a:prstGeom prst="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Cover Crop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847D61-C4DF-B286-613B-E2F89AA23F56}"/>
              </a:ext>
            </a:extLst>
          </p:cNvPr>
          <p:cNvSpPr/>
          <p:nvPr/>
        </p:nvSpPr>
        <p:spPr>
          <a:xfrm>
            <a:off x="4242446" y="2035743"/>
            <a:ext cx="3119054" cy="2188135"/>
          </a:xfrm>
          <a:prstGeom prst="rect">
            <a:avLst/>
          </a:prstGeom>
          <a:solidFill>
            <a:schemeClr val="accent6">
              <a:lumMod val="5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Grain Sorghum</a:t>
            </a:r>
          </a:p>
        </p:txBody>
      </p:sp>
    </p:spTree>
    <p:extLst>
      <p:ext uri="{BB962C8B-B14F-4D97-AF65-F5344CB8AC3E}">
        <p14:creationId xmlns:p14="http://schemas.microsoft.com/office/powerpoint/2010/main" val="153796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518" y="107153"/>
            <a:ext cx="8229600" cy="1143000"/>
          </a:xfrm>
        </p:spPr>
        <p:txBody>
          <a:bodyPr>
            <a:normAutofit/>
          </a:bodyPr>
          <a:lstStyle/>
          <a:p>
            <a:r>
              <a:rPr lang="en-US" b="1"/>
              <a:t>Replacing fallow with cover crops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8442" y="1250153"/>
            <a:ext cx="4848487" cy="47068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/>
              <a:t>Cover crops offer many benefits:</a:t>
            </a:r>
          </a:p>
          <a:p>
            <a:pPr lvl="1"/>
            <a:r>
              <a:rPr lang="en-US"/>
              <a:t>Provide residue cover to protect the soil and reduce erosion</a:t>
            </a:r>
            <a:endParaRPr lang="en-US">
              <a:cs typeface="Calibri"/>
            </a:endParaRPr>
          </a:p>
          <a:p>
            <a:pPr lvl="1"/>
            <a:r>
              <a:rPr lang="en-US"/>
              <a:t>Increase soil organic matter and soil structure</a:t>
            </a:r>
          </a:p>
          <a:p>
            <a:pPr lvl="1"/>
            <a:r>
              <a:rPr lang="en-US"/>
              <a:t>Suppress herbicide resistant weeds</a:t>
            </a:r>
            <a:endParaRPr lang="en-US">
              <a:cs typeface="Calibri"/>
            </a:endParaRPr>
          </a:p>
          <a:p>
            <a:pPr marL="514350" indent="-457200"/>
            <a:r>
              <a:rPr lang="en-US" sz="2400"/>
              <a:t>Despite the benefits, </a:t>
            </a:r>
            <a:r>
              <a:rPr lang="en-US" sz="2400" b="1"/>
              <a:t>cover crops use soil water that may limited subsequent crop yields</a:t>
            </a:r>
            <a:r>
              <a:rPr lang="en-US" sz="2400"/>
              <a:t>, especially in dry years</a:t>
            </a:r>
          </a:p>
          <a:p>
            <a:pPr marL="57150" indent="0">
              <a:buNone/>
            </a:pPr>
            <a:endParaRPr lang="en-US" sz="24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007420-23BA-2A54-8B97-E39F576F89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5102" y="3667322"/>
            <a:ext cx="3804728" cy="2115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A7EA30-177D-993A-2E13-167ED6624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700" y="1377076"/>
            <a:ext cx="3809858" cy="205192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428C767-3216-E831-CDD1-6E3CF5A5FFF9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9CDCEE73-913E-B268-D153-A6A37E9C3A7D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</a:t>
              </a:r>
            </a:p>
          </p:txBody>
        </p:sp>
        <p:pic>
          <p:nvPicPr>
            <p:cNvPr id="8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21B73A50-C1D0-9A8F-7CBB-A188C04209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9A3873-20EB-6CC1-2347-E19359E84D98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5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9F9B94-011E-B5C9-432D-09E26742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Grazing reduced residue amount and height (as we would expect)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72CA7C-4F30-0892-D6F3-6C2FF7FA0082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383CC27-F38C-9CDC-BD52-75DF39DF5942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30</a:t>
              </a:r>
            </a:p>
          </p:txBody>
        </p:sp>
        <p:pic>
          <p:nvPicPr>
            <p:cNvPr id="7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5A369818-B168-18B9-95EF-9E7EAE7FE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71D294-D063-09B9-E373-6F9FA8C286F3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24AD938-D681-B498-7F61-CB40374A49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0230793"/>
              </p:ext>
            </p:extLst>
          </p:nvPr>
        </p:nvGraphicFramePr>
        <p:xfrm>
          <a:off x="-23323" y="1143000"/>
          <a:ext cx="4572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139355D-475B-1EB0-8DD6-AA3B718851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3197309"/>
              </p:ext>
            </p:extLst>
          </p:nvPr>
        </p:nvGraphicFramePr>
        <p:xfrm>
          <a:off x="4578475" y="1143000"/>
          <a:ext cx="4572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Arrow: Down 12">
            <a:extLst>
              <a:ext uri="{FF2B5EF4-FFF2-40B4-BE49-F238E27FC236}">
                <a16:creationId xmlns:a16="http://schemas.microsoft.com/office/drawing/2014/main" id="{027583A1-083E-5F0F-BD68-3CF7ABC9AB51}"/>
              </a:ext>
            </a:extLst>
          </p:cNvPr>
          <p:cNvSpPr/>
          <p:nvPr/>
        </p:nvSpPr>
        <p:spPr>
          <a:xfrm rot="19054812">
            <a:off x="2776130" y="1101170"/>
            <a:ext cx="484632" cy="3424686"/>
          </a:xfrm>
          <a:prstGeom prst="downArrow">
            <a:avLst/>
          </a:prstGeom>
          <a:solidFill>
            <a:srgbClr val="BD77F2"/>
          </a:solidFill>
          <a:ln>
            <a:solidFill>
              <a:srgbClr val="5127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D51546A-7BDB-4B2A-3C3D-50AEBBA0807D}"/>
              </a:ext>
            </a:extLst>
          </p:cNvPr>
          <p:cNvSpPr/>
          <p:nvPr/>
        </p:nvSpPr>
        <p:spPr>
          <a:xfrm rot="18482657">
            <a:off x="7471397" y="953411"/>
            <a:ext cx="484632" cy="2665178"/>
          </a:xfrm>
          <a:prstGeom prst="downArrow">
            <a:avLst/>
          </a:prstGeom>
          <a:solidFill>
            <a:srgbClr val="BD77F2"/>
          </a:solidFill>
          <a:ln>
            <a:solidFill>
              <a:srgbClr val="5127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9F9B94-011E-B5C9-432D-09E26742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Grazing maintained residue cover even when we graze heavier (Graze-Out)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572CA7C-4F30-0892-D6F3-6C2FF7FA0082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383CC27-F38C-9CDC-BD52-75DF39DF5942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31</a:t>
              </a:r>
            </a:p>
          </p:txBody>
        </p:sp>
        <p:pic>
          <p:nvPicPr>
            <p:cNvPr id="7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5A369818-B168-18B9-95EF-9E7EAE7FE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71D294-D063-09B9-E373-6F9FA8C286F3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DDAFD1B-D086-325F-D9A1-A30784EC2D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743136"/>
              </p:ext>
            </p:extLst>
          </p:nvPr>
        </p:nvGraphicFramePr>
        <p:xfrm>
          <a:off x="0" y="1249136"/>
          <a:ext cx="9144000" cy="4928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F8DA01-6DA5-BA69-33A9-B34D1206DE6C}"/>
              </a:ext>
            </a:extLst>
          </p:cNvPr>
          <p:cNvCxnSpPr>
            <a:cxnSpLocks/>
          </p:cNvCxnSpPr>
          <p:nvPr/>
        </p:nvCxnSpPr>
        <p:spPr>
          <a:xfrm>
            <a:off x="1310620" y="2554473"/>
            <a:ext cx="7680960" cy="0"/>
          </a:xfrm>
          <a:prstGeom prst="line">
            <a:avLst/>
          </a:prstGeom>
          <a:ln w="76200">
            <a:solidFill>
              <a:srgbClr val="BD77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30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ield of green grass&#10;&#10;Description automatically generated">
            <a:extLst>
              <a:ext uri="{FF2B5EF4-FFF2-40B4-BE49-F238E27FC236}">
                <a16:creationId xmlns:a16="http://schemas.microsoft.com/office/drawing/2014/main" id="{39F86E51-B902-22FC-9387-7326859B195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 t="5819" r="25238"/>
          <a:stretch/>
        </p:blipFill>
        <p:spPr>
          <a:xfrm>
            <a:off x="1" y="-1"/>
            <a:ext cx="3054096" cy="6458967"/>
          </a:xfrm>
          <a:prstGeom prst="rect">
            <a:avLst/>
          </a:prstGeom>
        </p:spPr>
      </p:pic>
      <p:pic>
        <p:nvPicPr>
          <p:cNvPr id="12" name="Picture 11" descr="A field of grass with blue sky&#10;&#10;Description automatically generated">
            <a:extLst>
              <a:ext uri="{FF2B5EF4-FFF2-40B4-BE49-F238E27FC236}">
                <a16:creationId xmlns:a16="http://schemas.microsoft.com/office/drawing/2014/main" id="{8D85CAB6-778B-44FF-EE05-0DC60873A4D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7" t="8722" r="32428"/>
          <a:stretch/>
        </p:blipFill>
        <p:spPr>
          <a:xfrm>
            <a:off x="3044953" y="-5118"/>
            <a:ext cx="3054096" cy="6259800"/>
          </a:xfrm>
          <a:prstGeom prst="rect">
            <a:avLst/>
          </a:prstGeom>
        </p:spPr>
      </p:pic>
      <p:pic>
        <p:nvPicPr>
          <p:cNvPr id="14" name="Picture 13" descr="A field of grass and blue sky&#10;&#10;Description automatically generated">
            <a:extLst>
              <a:ext uri="{FF2B5EF4-FFF2-40B4-BE49-F238E27FC236}">
                <a16:creationId xmlns:a16="http://schemas.microsoft.com/office/drawing/2014/main" id="{B9B8D246-F041-2D31-06DA-DB26C74C36E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2" r="24688"/>
          <a:stretch/>
        </p:blipFill>
        <p:spPr>
          <a:xfrm>
            <a:off x="6099048" y="0"/>
            <a:ext cx="3054096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CE0587-5D09-2D34-4B3F-150E119B9540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AA7009DF-1D22-545B-2D02-DC452324095E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32</a:t>
              </a:r>
            </a:p>
          </p:txBody>
        </p:sp>
        <p:pic>
          <p:nvPicPr>
            <p:cNvPr id="5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7451057A-22D5-03B4-E5D0-453AE6FBC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C3F8CF-E681-7829-0C98-87E77A8E1CB5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ABFC213-B0B4-0FB1-5FFD-5B1FAA8547AA}"/>
              </a:ext>
            </a:extLst>
          </p:cNvPr>
          <p:cNvSpPr txBox="1"/>
          <p:nvPr/>
        </p:nvSpPr>
        <p:spPr>
          <a:xfrm>
            <a:off x="828826" y="168200"/>
            <a:ext cx="1387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Ungrazed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1276AB-F3BC-A2A2-EECC-0F62818102C0}"/>
              </a:ext>
            </a:extLst>
          </p:cNvPr>
          <p:cNvSpPr txBox="1"/>
          <p:nvPr/>
        </p:nvSpPr>
        <p:spPr>
          <a:xfrm>
            <a:off x="3225305" y="168200"/>
            <a:ext cx="2702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Take-half-leave-half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825404-0CAC-85A8-4F14-12D59CC32D3A}"/>
              </a:ext>
            </a:extLst>
          </p:cNvPr>
          <p:cNvSpPr txBox="1"/>
          <p:nvPr/>
        </p:nvSpPr>
        <p:spPr>
          <a:xfrm>
            <a:off x="6693469" y="75868"/>
            <a:ext cx="186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/>
              <a:t>Graze-out</a:t>
            </a:r>
          </a:p>
          <a:p>
            <a:pPr algn="ctr">
              <a:lnSpc>
                <a:spcPct val="90000"/>
              </a:lnSpc>
            </a:pPr>
            <a:r>
              <a:rPr lang="en-US" sz="2000" b="1"/>
              <a:t>(</a:t>
            </a:r>
            <a:r>
              <a:rPr lang="en-US" sz="2000" b="1" i="1" u="sng"/>
              <a:t>with regrowth</a:t>
            </a:r>
            <a:r>
              <a:rPr lang="en-US" sz="2000" b="1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26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9F9B94-011E-B5C9-432D-09E26742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/>
              <a:t>Soil properties were unaffected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EA2630-2D2B-347C-9ADA-7BC89EAC220F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AD2F72F7-D46B-7902-1110-1541874DD0E0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33</a:t>
              </a:r>
            </a:p>
          </p:txBody>
        </p:sp>
        <p:pic>
          <p:nvPicPr>
            <p:cNvPr id="6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A4F0759E-99EE-BFCC-C01F-6F64512A4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DA9763-6F3D-4A13-FC91-713775A964B6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CCCE199-AEC1-FC67-F8FB-A1A19DA02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105388"/>
              </p:ext>
            </p:extLst>
          </p:nvPr>
        </p:nvGraphicFramePr>
        <p:xfrm>
          <a:off x="181830" y="898269"/>
          <a:ext cx="8780340" cy="5205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542093553"/>
                    </a:ext>
                  </a:extLst>
                </a:gridCol>
                <a:gridCol w="1600725">
                  <a:extLst>
                    <a:ext uri="{9D8B030D-6E8A-4147-A177-3AD203B41FA5}">
                      <a16:colId xmlns:a16="http://schemas.microsoft.com/office/drawing/2014/main" val="1709122788"/>
                    </a:ext>
                  </a:extLst>
                </a:gridCol>
                <a:gridCol w="1600725">
                  <a:extLst>
                    <a:ext uri="{9D8B030D-6E8A-4147-A177-3AD203B41FA5}">
                      <a16:colId xmlns:a16="http://schemas.microsoft.com/office/drawing/2014/main" val="3283185600"/>
                    </a:ext>
                  </a:extLst>
                </a:gridCol>
                <a:gridCol w="1600725">
                  <a:extLst>
                    <a:ext uri="{9D8B030D-6E8A-4147-A177-3AD203B41FA5}">
                      <a16:colId xmlns:a16="http://schemas.microsoft.com/office/drawing/2014/main" val="1183865576"/>
                    </a:ext>
                  </a:extLst>
                </a:gridCol>
                <a:gridCol w="1600725">
                  <a:extLst>
                    <a:ext uri="{9D8B030D-6E8A-4147-A177-3AD203B41FA5}">
                      <a16:colId xmlns:a16="http://schemas.microsoft.com/office/drawing/2014/main" val="3817683662"/>
                    </a:ext>
                  </a:extLst>
                </a:gridCol>
              </a:tblGrid>
              <a:tr h="26614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Treatment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SOC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POM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NO</a:t>
                      </a:r>
                      <a:r>
                        <a:rPr lang="en-US" sz="1800" kern="0" baseline="-25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-N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987276"/>
                  </a:ext>
                </a:extLst>
              </a:tr>
              <a:tr h="266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ppm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ppm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983847"/>
                  </a:ext>
                </a:extLst>
              </a:tr>
              <a:tr h="26614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Management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082176"/>
                  </a:ext>
                </a:extLst>
              </a:tr>
              <a:tr h="266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Initial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1.94</a:t>
                      </a:r>
                      <a:r>
                        <a:rPr lang="en-US" sz="1800" kern="100" baseline="30000">
                          <a:solidFill>
                            <a:schemeClr val="tx1"/>
                          </a:solidFill>
                          <a:effectLst/>
                        </a:rPr>
                        <a:t>†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1.00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18.9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14.7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020872"/>
                  </a:ext>
                </a:extLst>
              </a:tr>
              <a:tr h="266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Ungrazed CCs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2.11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1.17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13.7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23.5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2089490"/>
                  </a:ext>
                </a:extLst>
              </a:tr>
              <a:tr h="5424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Take-half-leave-half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(50% removal)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1.86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0.91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9.9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20.1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592114"/>
                  </a:ext>
                </a:extLst>
              </a:tr>
              <a:tr h="5424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Grazed-out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(90% removal)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1.92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1.01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10.7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17.9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140287"/>
                  </a:ext>
                </a:extLst>
              </a:tr>
              <a:tr h="0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en-US" sz="12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79706"/>
                  </a:ext>
                </a:extLst>
              </a:tr>
              <a:tr h="26614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Depth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752739"/>
                  </a:ext>
                </a:extLst>
              </a:tr>
              <a:tr h="266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0-2 in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2.38a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1.56a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21.0a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25.1a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858167"/>
                  </a:ext>
                </a:extLst>
              </a:tr>
              <a:tr h="266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2-6 in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1.54b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0.49b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5.6b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13.0b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775801"/>
                  </a:ext>
                </a:extLst>
              </a:tr>
              <a:tr h="9144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1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828037"/>
                  </a:ext>
                </a:extLst>
              </a:tr>
              <a:tr h="266144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Type III test of fixed effects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027741"/>
                  </a:ext>
                </a:extLst>
              </a:tr>
              <a:tr h="266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chemeClr val="tx1"/>
                          </a:solidFill>
                          <a:effectLst/>
                        </a:rPr>
                        <a:t>P-values </a:t>
                      </a:r>
                      <a:endParaRPr lang="en-US" sz="16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180592"/>
                  </a:ext>
                </a:extLst>
              </a:tr>
              <a:tr h="266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Management (M)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0.3360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0.3956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0.3956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0.3360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7730851"/>
                  </a:ext>
                </a:extLst>
              </a:tr>
              <a:tr h="266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Depth (D)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0.0011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0.0006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0.0006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0.0011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447454"/>
                  </a:ext>
                </a:extLst>
              </a:tr>
              <a:tr h="2661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M*D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0.7043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0.8675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0.8675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0.7043</a:t>
                      </a:r>
                      <a:endParaRPr lang="en-US" sz="16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064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711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9F9B94-011E-B5C9-432D-09E26742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/>
              <a:t>Soil properties were unaffected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EA2630-2D2B-347C-9ADA-7BC89EAC220F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AD2F72F7-D46B-7902-1110-1541874DD0E0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34</a:t>
              </a:r>
            </a:p>
          </p:txBody>
        </p:sp>
        <p:pic>
          <p:nvPicPr>
            <p:cNvPr id="6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A4F0759E-99EE-BFCC-C01F-6F64512A4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DA9763-6F3D-4A13-FC91-713775A964B6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866253-4DAF-B8F6-089D-2F591382B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54655"/>
              </p:ext>
            </p:extLst>
          </p:nvPr>
        </p:nvGraphicFramePr>
        <p:xfrm>
          <a:off x="69448" y="898269"/>
          <a:ext cx="9016676" cy="5205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721">
                  <a:extLst>
                    <a:ext uri="{9D8B030D-6E8A-4147-A177-3AD203B41FA5}">
                      <a16:colId xmlns:a16="http://schemas.microsoft.com/office/drawing/2014/main" val="3752874909"/>
                    </a:ext>
                  </a:extLst>
                </a:gridCol>
                <a:gridCol w="1322191">
                  <a:extLst>
                    <a:ext uri="{9D8B030D-6E8A-4147-A177-3AD203B41FA5}">
                      <a16:colId xmlns:a16="http://schemas.microsoft.com/office/drawing/2014/main" val="914519622"/>
                    </a:ext>
                  </a:extLst>
                </a:gridCol>
                <a:gridCol w="1322191">
                  <a:extLst>
                    <a:ext uri="{9D8B030D-6E8A-4147-A177-3AD203B41FA5}">
                      <a16:colId xmlns:a16="http://schemas.microsoft.com/office/drawing/2014/main" val="525447476"/>
                    </a:ext>
                  </a:extLst>
                </a:gridCol>
                <a:gridCol w="1322191">
                  <a:extLst>
                    <a:ext uri="{9D8B030D-6E8A-4147-A177-3AD203B41FA5}">
                      <a16:colId xmlns:a16="http://schemas.microsoft.com/office/drawing/2014/main" val="3787680493"/>
                    </a:ext>
                  </a:extLst>
                </a:gridCol>
                <a:gridCol w="1322191">
                  <a:extLst>
                    <a:ext uri="{9D8B030D-6E8A-4147-A177-3AD203B41FA5}">
                      <a16:colId xmlns:a16="http://schemas.microsoft.com/office/drawing/2014/main" val="764666671"/>
                    </a:ext>
                  </a:extLst>
                </a:gridCol>
                <a:gridCol w="1322191">
                  <a:extLst>
                    <a:ext uri="{9D8B030D-6E8A-4147-A177-3AD203B41FA5}">
                      <a16:colId xmlns:a16="http://schemas.microsoft.com/office/drawing/2014/main" val="2935341061"/>
                    </a:ext>
                  </a:extLst>
                </a:gridCol>
              </a:tblGrid>
              <a:tr h="25852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Treatment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BD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PR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MWD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WEF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TTR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293249"/>
                  </a:ext>
                </a:extLst>
              </a:tr>
              <a:tr h="2585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g/cm</a:t>
                      </a:r>
                      <a:r>
                        <a:rPr lang="en-US" sz="1800" kern="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MPa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mm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min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424489"/>
                  </a:ext>
                </a:extLst>
              </a:tr>
              <a:tr h="258527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Management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819512"/>
                  </a:ext>
                </a:extLst>
              </a:tr>
              <a:tr h="25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Initial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1.25c</a:t>
                      </a:r>
                      <a:r>
                        <a:rPr lang="en-US" sz="1800" kern="100" baseline="30000">
                          <a:solidFill>
                            <a:schemeClr val="tx1"/>
                          </a:solidFill>
                          <a:effectLst/>
                        </a:rPr>
                        <a:t>†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1.23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23.7b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16.4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957743"/>
                  </a:ext>
                </a:extLst>
              </a:tr>
              <a:tr h="25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Ungrazed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1.26bc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1.04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1.78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33.2a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143519"/>
                  </a:ext>
                </a:extLst>
              </a:tr>
              <a:tr h="5268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Take-half-leave-half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(50% removal)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1.33a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1.10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1.75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32.8a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12.1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054162"/>
                  </a:ext>
                </a:extLst>
              </a:tr>
              <a:tr h="52684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Grazed-out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(90% removal)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1.32ab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0.99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1.90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29.7a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9.0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327625"/>
                  </a:ext>
                </a:extLst>
              </a:tr>
              <a:tr h="182880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</a:rPr>
                        <a:t>  </a:t>
                      </a:r>
                      <a:endParaRPr lang="en-US" sz="12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198577"/>
                  </a:ext>
                </a:extLst>
              </a:tr>
              <a:tr h="258527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Depth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326084"/>
                  </a:ext>
                </a:extLst>
              </a:tr>
              <a:tr h="25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0-2 in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1.16b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1.47a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581609"/>
                  </a:ext>
                </a:extLst>
              </a:tr>
              <a:tr h="25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2-6 in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1.42a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0.61b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437125"/>
                  </a:ext>
                </a:extLst>
              </a:tr>
              <a:tr h="91440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>
                          <a:solidFill>
                            <a:schemeClr val="tx1"/>
                          </a:solidFill>
                          <a:effectLst/>
                        </a:rPr>
                        <a:t>  </a:t>
                      </a:r>
                      <a:endParaRPr lang="en-US" sz="12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311159"/>
                  </a:ext>
                </a:extLst>
              </a:tr>
              <a:tr h="258527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Type III test of fixed effects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908235"/>
                  </a:ext>
                </a:extLst>
              </a:tr>
              <a:tr h="25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Parameter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chemeClr val="tx1"/>
                          </a:solidFill>
                          <a:effectLst/>
                        </a:rPr>
                        <a:t>P-values</a:t>
                      </a:r>
                      <a:endParaRPr lang="en-US" sz="1800" b="1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806110"/>
                  </a:ext>
                </a:extLst>
              </a:tr>
              <a:tr h="25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Management (M)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0.0377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0.3309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0.2027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0.0038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0.1654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2038761"/>
                  </a:ext>
                </a:extLst>
              </a:tr>
              <a:tr h="25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Depth (D)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0.0009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&lt;0.0001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665002"/>
                  </a:ext>
                </a:extLst>
              </a:tr>
              <a:tr h="2585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  M*D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0.1019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0.7822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 kern="1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909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436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643449-86B1-3048-3CD9-00654597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215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/>
              <a:t>Water infiltration was actually a little higher where we grazed heavier (might not have expected that)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3B271-FC0F-9D41-3AF4-2137150C293A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7E87F40-3E87-3DD2-CA7E-516F3495AF9A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35</a:t>
              </a:r>
            </a:p>
          </p:txBody>
        </p:sp>
        <p:pic>
          <p:nvPicPr>
            <p:cNvPr id="7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76C36313-C30D-05B7-0A37-9FF26A0D4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119F33-2DD6-C109-28CC-04E77A71D8D3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A198061-5920-4B23-8CBF-C18AB80B67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843977"/>
              </p:ext>
            </p:extLst>
          </p:nvPr>
        </p:nvGraphicFramePr>
        <p:xfrm>
          <a:off x="0" y="1261641"/>
          <a:ext cx="9144000" cy="4915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9293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9502C2-0427-B81E-6384-4A4DF288BA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9562" r="16769" b="27016"/>
          <a:stretch/>
        </p:blipFill>
        <p:spPr>
          <a:xfrm>
            <a:off x="0" y="0"/>
            <a:ext cx="9144000" cy="61773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A673E1D-4C08-08C2-BE68-6A32522ED57E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FC5B627C-252F-09EA-501B-5225BFCE3A0A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36</a:t>
              </a:r>
            </a:p>
          </p:txBody>
        </p:sp>
        <p:pic>
          <p:nvPicPr>
            <p:cNvPr id="7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48A45C4F-D785-4C90-D0CA-59AC70882B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6AD47-D4BA-61FC-5CFF-AD6AD6273D33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F2A75C-36C8-47D5-14C6-DFB8530CD580}"/>
              </a:ext>
            </a:extLst>
          </p:cNvPr>
          <p:cNvSpPr txBox="1"/>
          <p:nvPr/>
        </p:nvSpPr>
        <p:spPr>
          <a:xfrm>
            <a:off x="0" y="165518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/>
              <a:t>That’s all good and well, but did you manage to make a crop after that cover?</a:t>
            </a:r>
          </a:p>
        </p:txBody>
      </p:sp>
    </p:spTree>
    <p:extLst>
      <p:ext uri="{BB962C8B-B14F-4D97-AF65-F5344CB8AC3E}">
        <p14:creationId xmlns:p14="http://schemas.microsoft.com/office/powerpoint/2010/main" val="2824555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643449-86B1-3048-3CD9-00654597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Our sorghum yields were also unaffected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33B271-FC0F-9D41-3AF4-2137150C293A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7E87F40-3E87-3DD2-CA7E-516F3495AF9A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37</a:t>
              </a:r>
            </a:p>
          </p:txBody>
        </p:sp>
        <p:pic>
          <p:nvPicPr>
            <p:cNvPr id="7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76C36313-C30D-05B7-0A37-9FF26A0D4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119F33-2DD6-C109-28CC-04E77A71D8D3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4092334-5421-BF8E-AF43-98CEB82E38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3429970"/>
              </p:ext>
            </p:extLst>
          </p:nvPr>
        </p:nvGraphicFramePr>
        <p:xfrm>
          <a:off x="91440" y="937549"/>
          <a:ext cx="8961120" cy="5166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9DEAF5-20BB-77F8-0ECB-7A45053EA6CD}"/>
              </a:ext>
            </a:extLst>
          </p:cNvPr>
          <p:cNvCxnSpPr>
            <a:cxnSpLocks/>
          </p:cNvCxnSpPr>
          <p:nvPr/>
        </p:nvCxnSpPr>
        <p:spPr>
          <a:xfrm>
            <a:off x="1400109" y="2435843"/>
            <a:ext cx="7517931" cy="0"/>
          </a:xfrm>
          <a:prstGeom prst="line">
            <a:avLst/>
          </a:prstGeom>
          <a:ln w="76200">
            <a:solidFill>
              <a:srgbClr val="BD77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2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/>
              <a:t>What have we learned?</a:t>
            </a:r>
            <a:endParaRPr lang="en-US" b="1"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0673"/>
            <a:ext cx="9144000" cy="51431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1800"/>
              </a:spcBef>
            </a:pPr>
            <a:r>
              <a:rPr lang="en-US" sz="2700"/>
              <a:t>Increasing grazing intensity </a:t>
            </a:r>
            <a:r>
              <a:rPr lang="en-US" sz="2700" b="1" u="sng"/>
              <a:t>maintained</a:t>
            </a:r>
            <a:r>
              <a:rPr lang="en-US" sz="2700"/>
              <a:t> soil health and subsequent grain crop yields </a:t>
            </a:r>
            <a:r>
              <a:rPr lang="en-US" sz="2700" b="1" u="sng"/>
              <a:t>similar to ungrazed cover crops</a:t>
            </a:r>
            <a:r>
              <a:rPr lang="en-US" sz="2700" u="sng"/>
              <a:t>. </a:t>
            </a:r>
          </a:p>
          <a:p>
            <a:pPr>
              <a:spcBef>
                <a:spcPts val="1800"/>
              </a:spcBef>
            </a:pPr>
            <a:r>
              <a:rPr lang="en-US" sz="2700"/>
              <a:t>Farmers and ranchers </a:t>
            </a:r>
            <a:r>
              <a:rPr lang="en-US" sz="2700" b="1" u="sng"/>
              <a:t>may be able to graze cover crops at greater intensities than take-half-leave-half </a:t>
            </a:r>
            <a:r>
              <a:rPr lang="en-US" sz="2700"/>
              <a:t>to maximize livestock gains while maintaining soil health.</a:t>
            </a:r>
          </a:p>
          <a:p>
            <a:pPr lvl="1">
              <a:spcBef>
                <a:spcPts val="600"/>
              </a:spcBef>
            </a:pPr>
            <a:r>
              <a:rPr lang="en-US" sz="2300"/>
              <a:t>This could potentially increase adoption of CCs and benefit water quality protection and improvement efforts to reach the goals of the approved 9 Element Watershed Plan through KDHE and EPA. </a:t>
            </a:r>
          </a:p>
          <a:p>
            <a:pPr>
              <a:spcBef>
                <a:spcPts val="1800"/>
              </a:spcBef>
            </a:pPr>
            <a:r>
              <a:rPr lang="en-US" sz="2700"/>
              <a:t>Nevertheless, these observations were made in a 1-year study and under exceptional drought conditions, </a:t>
            </a:r>
            <a:r>
              <a:rPr lang="en-US" sz="2700" b="1" u="sng"/>
              <a:t>so further investigation will be necessary.</a:t>
            </a:r>
            <a:endParaRPr lang="en-US" b="1" u="sng"/>
          </a:p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F2BE06-7552-EC6B-DBD1-A1A873E1D517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7A038B6-6515-5086-6F90-A32270C6801D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38</a:t>
              </a:r>
            </a:p>
          </p:txBody>
        </p:sp>
        <p:pic>
          <p:nvPicPr>
            <p:cNvPr id="8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47389923-00BF-D4BE-C606-28682F5C4F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04A507-56AC-ADCC-6595-E80DA5E56B47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20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ig Creek and Middle Smoky Hill Watersheds | KCARE | Research and Extension  | Kansas State University">
            <a:extLst>
              <a:ext uri="{FF2B5EF4-FFF2-40B4-BE49-F238E27FC236}">
                <a16:creationId xmlns:a16="http://schemas.microsoft.com/office/drawing/2014/main" id="{DB062BE1-4D90-1BE3-13E4-5032F96D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77" y="960120"/>
            <a:ext cx="6262846" cy="200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5C4640D4-B0AA-31B1-EFA5-F880D4C0A0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5" y="3568719"/>
            <a:ext cx="2512810" cy="2468880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6" descr="Walk Kansas Wellness Challenge Begins Soon | KRSL.com">
            <a:extLst>
              <a:ext uri="{FF2B5EF4-FFF2-40B4-BE49-F238E27FC236}">
                <a16:creationId xmlns:a16="http://schemas.microsoft.com/office/drawing/2014/main" id="{68D8D9E6-FB21-D3FB-B5F4-9228A63DC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46" y="2965100"/>
            <a:ext cx="329184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United States Environmental Protection Agency - Wikipedia">
            <a:extLst>
              <a:ext uri="{FF2B5EF4-FFF2-40B4-BE49-F238E27FC236}">
                <a16:creationId xmlns:a16="http://schemas.microsoft.com/office/drawing/2014/main" id="{1A3B0D2F-161D-09DB-9C2E-010CB18CE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77" y="3568719"/>
            <a:ext cx="246888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A5AF5C-6C7C-9CA2-E471-367ADEF33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144"/>
          </a:xfrm>
        </p:spPr>
        <p:txBody>
          <a:bodyPr>
            <a:noAutofit/>
          </a:bodyPr>
          <a:lstStyle/>
          <a:p>
            <a:r>
              <a:rPr lang="en-US" sz="3700" b="1"/>
              <a:t>Our Funding Sources and Major Collaborators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F6F571-DB04-1BCD-8C1A-CE2EFB6917FA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F2667D1-0685-8A48-41B1-F736828A2E48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39</a:t>
              </a:r>
            </a:p>
          </p:txBody>
        </p:sp>
        <p:pic>
          <p:nvPicPr>
            <p:cNvPr id="6" name="Picture 5" descr="K-State Research and Extension on X: &quot;The Kansas Community ...">
              <a:extLst>
                <a:ext uri="{FF2B5EF4-FFF2-40B4-BE49-F238E27FC236}">
                  <a16:creationId xmlns:a16="http://schemas.microsoft.com/office/drawing/2014/main" id="{4434C81D-DB61-307D-4A66-3926BCB721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661AD9-89F5-E08C-A1B5-10E900DBD254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216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48E2E82-7344-3E26-B282-5A080AC5B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301296"/>
            <a:ext cx="8915402" cy="1219200"/>
          </a:xfrm>
        </p:spPr>
        <p:txBody>
          <a:bodyPr>
            <a:norm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Relationship of cash crop yields following CC and mean annual precipitation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72EFC-3002-782D-A79B-93086D365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453" y="1520496"/>
            <a:ext cx="6133108" cy="45236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1F0A72-6573-765B-E675-96A5866D183F}"/>
              </a:ext>
            </a:extLst>
          </p:cNvPr>
          <p:cNvSpPr txBox="1"/>
          <p:nvPr/>
        </p:nvSpPr>
        <p:spPr>
          <a:xfrm>
            <a:off x="5965739" y="4514979"/>
            <a:ext cx="2904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Garba et al., 2022, Agron. Sust. Dev.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2D481-84BA-259A-8FFC-64E60930E2ED}"/>
              </a:ext>
            </a:extLst>
          </p:cNvPr>
          <p:cNvSpPr txBox="1"/>
          <p:nvPr/>
        </p:nvSpPr>
        <p:spPr>
          <a:xfrm>
            <a:off x="4572000" y="1712358"/>
            <a:ext cx="4109031" cy="1446550"/>
          </a:xfrm>
          <a:prstGeom prst="rect">
            <a:avLst/>
          </a:prstGeom>
          <a:solidFill>
            <a:srgbClr val="BD77F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/>
              <a:t>Crop yields changed by +15, +4, −11, and −12% following cover crops in tropical, continental, dry, and temperate dryland climates</a:t>
            </a:r>
            <a:r>
              <a:rPr lang="en-US" sz="220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5CBB28-E414-CEBD-D445-1B2F4F48D52D}"/>
              </a:ext>
            </a:extLst>
          </p:cNvPr>
          <p:cNvSpPr txBox="1"/>
          <p:nvPr/>
        </p:nvSpPr>
        <p:spPr>
          <a:xfrm>
            <a:off x="810228" y="2707866"/>
            <a:ext cx="236123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4E2583"/>
                </a:solidFill>
              </a:rPr>
              <a:t>~ 27 in. of precipitation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7403C3-3533-BB1E-11CC-D51E5CBBE65E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C80A32A1-6268-2F60-EE89-197D0CE43B99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4</a:t>
              </a:r>
            </a:p>
          </p:txBody>
        </p:sp>
        <p:pic>
          <p:nvPicPr>
            <p:cNvPr id="4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02262312-EFC3-3D6D-684A-2172BAFE36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11EA45-3C5A-8371-9029-89AED19F45B4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0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419D778-6168-4E7E-84D8-3CB420BA8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8199" b="171"/>
          <a:stretch/>
        </p:blipFill>
        <p:spPr>
          <a:xfrm>
            <a:off x="0" y="0"/>
            <a:ext cx="4572001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7C54DE4-C2FC-4ABC-985A-0351A94923ED}"/>
              </a:ext>
            </a:extLst>
          </p:cNvPr>
          <p:cNvGrpSpPr/>
          <p:nvPr/>
        </p:nvGrpSpPr>
        <p:grpSpPr>
          <a:xfrm>
            <a:off x="914400" y="2393763"/>
            <a:ext cx="2743200" cy="2743200"/>
            <a:chOff x="33256006" y="728208"/>
            <a:chExt cx="4584404" cy="65271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BDDA38-FCEB-4777-A300-E1F4AD0EE1A5}"/>
                </a:ext>
              </a:extLst>
            </p:cNvPr>
            <p:cNvSpPr/>
            <p:nvPr/>
          </p:nvSpPr>
          <p:spPr bwMode="auto">
            <a:xfrm>
              <a:off x="33256006" y="728208"/>
              <a:ext cx="4584404" cy="65271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20040" rIns="91440" bIns="3200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4179888" fontAlgn="base">
                <a:spcBef>
                  <a:spcPct val="50000"/>
                </a:spcBef>
                <a:spcAft>
                  <a:spcPct val="0"/>
                </a:spcAft>
              </a:pPr>
              <a:endParaRPr lang="en-US" sz="2000">
                <a:latin typeface="Arial" charset="0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29D1DBAF-023F-40B5-B6B7-88DB458636B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2480" y="1007942"/>
              <a:ext cx="4191455" cy="596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EF74303-2FA0-42AC-9B4C-94920C685C08}"/>
              </a:ext>
            </a:extLst>
          </p:cNvPr>
          <p:cNvSpPr txBox="1"/>
          <p:nvPr/>
        </p:nvSpPr>
        <p:spPr>
          <a:xfrm>
            <a:off x="0" y="124083"/>
            <a:ext cx="4571999" cy="1297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900" b="1"/>
              <a:t>For my contact and more on WKREC research activities in western Kansas: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ABCA02-D6E9-EAF0-B4EE-63170D6B6BC0}"/>
              </a:ext>
            </a:extLst>
          </p:cNvPr>
          <p:cNvSpPr txBox="1"/>
          <p:nvPr/>
        </p:nvSpPr>
        <p:spPr>
          <a:xfrm>
            <a:off x="4571999" y="0"/>
            <a:ext cx="4572001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Also see some of our other KSRE resources: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/>
              <a:t>The Kansas Mesonet: </a:t>
            </a:r>
            <a:r>
              <a:rPr lang="en-US" sz="2000">
                <a:hlinkClick r:id="rId6"/>
              </a:rPr>
              <a:t>https://mesonet.k-state.edu/</a:t>
            </a:r>
            <a:endParaRPr lang="en-US" sz="2000"/>
          </a:p>
          <a:p>
            <a:pPr>
              <a:spcAft>
                <a:spcPts val="1200"/>
              </a:spcAft>
            </a:pPr>
            <a:endParaRPr lang="en-US" sz="2300" b="1"/>
          </a:p>
          <a:p>
            <a:pPr>
              <a:spcAft>
                <a:spcPts val="1200"/>
              </a:spcAft>
            </a:pPr>
            <a:endParaRPr lang="en-US" sz="2300" b="1"/>
          </a:p>
          <a:p>
            <a:pPr>
              <a:spcAft>
                <a:spcPts val="1200"/>
              </a:spcAft>
            </a:pPr>
            <a:endParaRPr lang="en-US" sz="2300" b="1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/>
              <a:t>The Agronomy eUpdate: </a:t>
            </a:r>
            <a:r>
              <a:rPr lang="en-US" sz="2000">
                <a:hlinkClick r:id="rId7"/>
              </a:rPr>
              <a:t>https://eupdate.agronomy.ksu.edu/</a:t>
            </a:r>
            <a:endParaRPr lang="en-US" sz="2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3082E3-FD05-F9C9-4980-9931841787BC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EC5BBEDC-29CB-C4EC-70D5-F95949A65E70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40</a:t>
              </a:r>
            </a:p>
          </p:txBody>
        </p:sp>
        <p:pic>
          <p:nvPicPr>
            <p:cNvPr id="6" name="Picture 5" descr="K-State Research and Extension on X: &quot;The Kansas Community ...">
              <a:extLst>
                <a:ext uri="{FF2B5EF4-FFF2-40B4-BE49-F238E27FC236}">
                  <a16:creationId xmlns:a16="http://schemas.microsoft.com/office/drawing/2014/main" id="{2DD1E748-9E30-BA1C-AD0A-5B4D98B67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E5E234-166A-CAAE-9966-0917312D1EC1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EBE09C2-1EDF-85C8-CD5E-D114ECFCDD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469" b="3353"/>
          <a:stretch/>
        </p:blipFill>
        <p:spPr>
          <a:xfrm>
            <a:off x="5364573" y="1974952"/>
            <a:ext cx="2865026" cy="1548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46FF7F-CA21-685F-E911-0CA9DCEABA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4555" y="4331243"/>
            <a:ext cx="2886891" cy="17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4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65D7-E9DB-3D85-D442-A587F845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089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800" b="1"/>
              <a:t>Using cover crops as a forage resource</a:t>
            </a:r>
            <a:r>
              <a:rPr lang="en-US" sz="4800"/>
              <a:t> 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B41DE4-5865-D300-3FDA-3C96CC2849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23466" y="1335569"/>
            <a:ext cx="4144688" cy="2181354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5B79FEA3-4E63-4767-2CD3-61BAA9934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846" y="1168731"/>
            <a:ext cx="4647451" cy="483663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/>
              <a:t>Cover crops can provide immediate economic benefits in the form of high-quality forage</a:t>
            </a:r>
          </a:p>
          <a:p>
            <a:r>
              <a:rPr lang="en-US" b="1"/>
              <a:t>Drawbacks may include</a:t>
            </a:r>
            <a:r>
              <a:rPr lang="en-US"/>
              <a:t>:</a:t>
            </a:r>
            <a:endParaRPr lang="en-US">
              <a:cs typeface="Calibri"/>
            </a:endParaRPr>
          </a:p>
          <a:p>
            <a:pPr lvl="1"/>
            <a:r>
              <a:rPr lang="en-US"/>
              <a:t>Reduced residue cover and increased exposure to erosive winds and rain</a:t>
            </a:r>
            <a:endParaRPr lang="en-US">
              <a:cs typeface="Calibri"/>
            </a:endParaRPr>
          </a:p>
          <a:p>
            <a:pPr lvl="1"/>
            <a:r>
              <a:rPr lang="en-US"/>
              <a:t>Increased soil compaction and decreased water infiltration</a:t>
            </a:r>
            <a:endParaRPr lang="en-US">
              <a:cs typeface="Calibri"/>
            </a:endParaRPr>
          </a:p>
          <a:p>
            <a:pPr lvl="1"/>
            <a:r>
              <a:rPr lang="en-US"/>
              <a:t>Reduced soil organic carbon accumulation </a:t>
            </a:r>
            <a:endParaRPr lang="en-US">
              <a:cs typeface="Calibri"/>
            </a:endParaRPr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9D392C-1DBB-16E9-ADB4-905000508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297" y="3587047"/>
            <a:ext cx="4138996" cy="23724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069C75-5BA6-A433-46D1-4BCD81C3790B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991DA071-0AE9-9A1F-39C2-BC9D80EBEF73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5</a:t>
              </a:r>
            </a:p>
          </p:txBody>
        </p:sp>
        <p:pic>
          <p:nvPicPr>
            <p:cNvPr id="8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ACBD7E4C-87E6-1FEE-C35E-E11CA818E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42C84D-47E1-6CF5-E1DD-C6D627E44F24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45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906B5628-E0A8-725F-BB28-B43EB03A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7" y="1270259"/>
            <a:ext cx="8121226" cy="49070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067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/>
              <a:t>KSU WKREC Cover Crops/Soil Health Research Sites across Kansas</a:t>
            </a:r>
            <a:endParaRPr lang="en-US" b="1">
              <a:cs typeface="Calibri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7FC2272-49F1-B0F5-E8BE-EE60DF198CC0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E17E90B4-32FE-A0A7-9622-9B1FF6654248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6</a:t>
              </a:r>
            </a:p>
          </p:txBody>
        </p:sp>
        <p:pic>
          <p:nvPicPr>
            <p:cNvPr id="24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A40BB4AB-21BB-8924-5987-1BC93CBA0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8D9A0C5-8BDC-4C65-C225-19C820DDDDFB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4BD51AB2-D740-F576-C57C-08C82FA03ACA}"/>
              </a:ext>
            </a:extLst>
          </p:cNvPr>
          <p:cNvSpPr/>
          <p:nvPr/>
        </p:nvSpPr>
        <p:spPr>
          <a:xfrm>
            <a:off x="3264347" y="2784704"/>
            <a:ext cx="36576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81134B30-941A-239D-06C4-345A3FF2A128}"/>
              </a:ext>
            </a:extLst>
          </p:cNvPr>
          <p:cNvSpPr/>
          <p:nvPr/>
        </p:nvSpPr>
        <p:spPr>
          <a:xfrm>
            <a:off x="3702920" y="2820452"/>
            <a:ext cx="36576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D2FB0919-F0B0-D53E-BE72-7F906C0B6C12}"/>
              </a:ext>
            </a:extLst>
          </p:cNvPr>
          <p:cNvSpPr/>
          <p:nvPr/>
        </p:nvSpPr>
        <p:spPr>
          <a:xfrm>
            <a:off x="4141493" y="2838249"/>
            <a:ext cx="36576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F239C719-CE3C-BFCA-6A09-2D439080C266}"/>
              </a:ext>
            </a:extLst>
          </p:cNvPr>
          <p:cNvSpPr/>
          <p:nvPr/>
        </p:nvSpPr>
        <p:spPr>
          <a:xfrm>
            <a:off x="3702920" y="3209499"/>
            <a:ext cx="36576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77DB3BD9-4336-03C3-78F2-56D5ADB958E9}"/>
              </a:ext>
            </a:extLst>
          </p:cNvPr>
          <p:cNvSpPr/>
          <p:nvPr/>
        </p:nvSpPr>
        <p:spPr>
          <a:xfrm>
            <a:off x="4561440" y="3033272"/>
            <a:ext cx="365760" cy="365760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4" descr="http://www.ruralgrocery.org/images/KSRE_logo_268.png">
            <a:extLst>
              <a:ext uri="{FF2B5EF4-FFF2-40B4-BE49-F238E27FC236}">
                <a16:creationId xmlns:a16="http://schemas.microsoft.com/office/drawing/2014/main" id="{55D10A9A-60F2-5743-5705-D63EC700D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5"/>
          <a:stretch/>
        </p:blipFill>
        <p:spPr bwMode="auto">
          <a:xfrm>
            <a:off x="1348325" y="2784704"/>
            <a:ext cx="1437120" cy="365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50A2C-4796-A3CC-2FE8-2EBE4A664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54" y="-17176"/>
            <a:ext cx="8793691" cy="619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9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4AA4-6B75-48A0-976B-E98DDCF3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313"/>
            <a:ext cx="8229600" cy="10818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800" b="1"/>
              <a:t>Dryland cover crop management studies at Brownell (Trego County)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6BB05-D5DC-4332-A18F-556694CE2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4194"/>
            <a:ext cx="4506819" cy="49751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2000"/>
              <a:t>Planted in WSF rotation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000" b="1" u="sng"/>
              <a:t>Treatments</a:t>
            </a:r>
            <a:r>
              <a:rPr lang="en-US" sz="2000" b="1"/>
              <a:t> </a:t>
            </a:r>
          </a:p>
          <a:p>
            <a:pPr marL="457200" indent="-457200">
              <a:spcBef>
                <a:spcPts val="400"/>
              </a:spcBef>
              <a:buAutoNum type="arabicPeriod"/>
            </a:pPr>
            <a:r>
              <a:rPr lang="en-US" sz="2000"/>
              <a:t>Chem-Fallow</a:t>
            </a:r>
            <a:endParaRPr lang="en-US" sz="2000">
              <a:cs typeface="Calibri"/>
            </a:endParaRPr>
          </a:p>
          <a:p>
            <a:pPr marL="457200" indent="-457200">
              <a:spcBef>
                <a:spcPts val="400"/>
              </a:spcBef>
              <a:buAutoNum type="arabicPeriod"/>
            </a:pPr>
            <a:r>
              <a:rPr lang="en-US" sz="2000"/>
              <a:t>Standing cover crops</a:t>
            </a:r>
            <a:endParaRPr lang="en-US" sz="2000">
              <a:cs typeface="Calibri"/>
            </a:endParaRPr>
          </a:p>
          <a:p>
            <a:pPr marL="457200" indent="-457200">
              <a:spcBef>
                <a:spcPts val="400"/>
              </a:spcBef>
              <a:buAutoNum type="arabicPeriod"/>
            </a:pPr>
            <a:r>
              <a:rPr lang="en-US" sz="2000"/>
              <a:t>Hayed cover crops</a:t>
            </a:r>
            <a:endParaRPr lang="en-US" sz="2000">
              <a:cs typeface="Calibri"/>
            </a:endParaRPr>
          </a:p>
          <a:p>
            <a:pPr marL="457200" indent="-457200">
              <a:spcBef>
                <a:spcPts val="400"/>
              </a:spcBef>
              <a:buAutoNum type="arabicPeriod"/>
            </a:pPr>
            <a:r>
              <a:rPr lang="en-US" sz="2000"/>
              <a:t>Grazed cover crops</a:t>
            </a:r>
          </a:p>
          <a:p>
            <a:pPr marL="457200" indent="-457200">
              <a:spcBef>
                <a:spcPts val="400"/>
              </a:spcBef>
              <a:buAutoNum type="arabicPeriod"/>
            </a:pPr>
            <a:r>
              <a:rPr lang="en-US" sz="2000">
                <a:cs typeface="Calibri"/>
              </a:rPr>
              <a:t>Flex-hayed cover crops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000" b="1" u="sng"/>
              <a:t>Hayed Cover Crops</a:t>
            </a:r>
            <a:endParaRPr lang="en-US" b="1" u="sng"/>
          </a:p>
          <a:p>
            <a:pPr lvl="1">
              <a:spcBef>
                <a:spcPts val="400"/>
              </a:spcBef>
            </a:pPr>
            <a:r>
              <a:rPr lang="en-US" sz="2000"/>
              <a:t>At grass species heading stage</a:t>
            </a:r>
          </a:p>
          <a:p>
            <a:pPr lvl="1">
              <a:spcBef>
                <a:spcPts val="400"/>
              </a:spcBef>
            </a:pPr>
            <a:r>
              <a:rPr lang="en-US" sz="2000"/>
              <a:t>6 inches cutting height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000" b="1" u="sng"/>
              <a:t>Grazed Cover Crops</a:t>
            </a:r>
            <a:endParaRPr lang="en-US" sz="2000" b="1" u="sng">
              <a:cs typeface="Calibri"/>
            </a:endParaRPr>
          </a:p>
          <a:p>
            <a:pPr lvl="1">
              <a:spcBef>
                <a:spcPts val="400"/>
              </a:spcBef>
            </a:pPr>
            <a:r>
              <a:rPr lang="en-US" sz="2000"/>
              <a:t>Yearling heifers</a:t>
            </a:r>
          </a:p>
          <a:p>
            <a:pPr lvl="1">
              <a:spcBef>
                <a:spcPts val="400"/>
              </a:spcBef>
            </a:pPr>
            <a:r>
              <a:rPr lang="en-US" sz="2000"/>
              <a:t>Generally, one week before haying takes place</a:t>
            </a:r>
            <a:endParaRPr lang="en-US" sz="2000">
              <a:cs typeface="Calibri"/>
            </a:endParaRPr>
          </a:p>
          <a:p>
            <a:pPr lvl="1">
              <a:spcBef>
                <a:spcPts val="400"/>
              </a:spcBef>
            </a:pPr>
            <a:r>
              <a:rPr lang="en-US" sz="2000"/>
              <a:t>1300 lb live weight per acre for four to seven days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66EFF7CA-798B-32F1-CE89-F1BCE28F152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t="115" r="31407" b="420"/>
          <a:stretch/>
        </p:blipFill>
        <p:spPr>
          <a:xfrm>
            <a:off x="4247909" y="1500965"/>
            <a:ext cx="3474720" cy="213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B3D4F-E8C1-F7B0-F8C4-C56C00D2372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-1" r="243"/>
          <a:stretch/>
        </p:blipFill>
        <p:spPr>
          <a:xfrm>
            <a:off x="5421219" y="3771792"/>
            <a:ext cx="3474720" cy="21361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9A0FA4-42A3-F78C-B8A6-E8F8AF6C6FC5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CD7DB1A4-BD82-535C-2760-808057069571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7</a:t>
              </a:r>
            </a:p>
          </p:txBody>
        </p:sp>
        <p:pic>
          <p:nvPicPr>
            <p:cNvPr id="9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B801268E-057F-6C29-1D87-5A58C9619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0BAA34-A6D7-EFC7-02C6-4CE3900352B8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15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/>
              <a:t>Cover crop biomass production is variable year-to-year based on weather</a:t>
            </a:r>
            <a:endParaRPr lang="en-US" b="1">
              <a:cs typeface="Calibri"/>
            </a:endParaRPr>
          </a:p>
        </p:txBody>
      </p:sp>
      <p:pic>
        <p:nvPicPr>
          <p:cNvPr id="6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D9DBDF48-5BA5-0A55-3E22-70BF77249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617"/>
          <a:stretch/>
        </p:blipFill>
        <p:spPr>
          <a:xfrm>
            <a:off x="120314" y="1631389"/>
            <a:ext cx="8903369" cy="427324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57A85A-BE35-9A17-C144-EBDB127255F3}"/>
              </a:ext>
            </a:extLst>
          </p:cNvPr>
          <p:cNvSpPr txBox="1"/>
          <p:nvPr/>
        </p:nvSpPr>
        <p:spPr>
          <a:xfrm>
            <a:off x="685799" y="629851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Oats, Triticale or Barley, and Pea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90DA30-0462-71CF-90E0-96120B39B011}"/>
              </a:ext>
            </a:extLst>
          </p:cNvPr>
          <p:cNvSpPr txBox="1"/>
          <p:nvPr/>
        </p:nvSpPr>
        <p:spPr>
          <a:xfrm>
            <a:off x="3872218" y="2449118"/>
            <a:ext cx="4681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4E2684"/>
                </a:solidFill>
              </a:rPr>
              <a:t>Haying and grazing retained about 30% and 60% of the available forage mass (</a:t>
            </a:r>
            <a:r>
              <a:rPr lang="en-US" sz="2000" b="1" i="1" u="sng">
                <a:solidFill>
                  <a:srgbClr val="4E2684"/>
                </a:solidFill>
              </a:rPr>
              <a:t>about 3 ton/acre</a:t>
            </a:r>
            <a:r>
              <a:rPr lang="en-US" sz="2000" b="1">
                <a:solidFill>
                  <a:srgbClr val="4E2684"/>
                </a:solidFill>
              </a:rPr>
              <a:t>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49449-6475-5DDA-2BB1-19991441F8F6}"/>
              </a:ext>
            </a:extLst>
          </p:cNvPr>
          <p:cNvSpPr/>
          <p:nvPr/>
        </p:nvSpPr>
        <p:spPr>
          <a:xfrm>
            <a:off x="3359426" y="2312525"/>
            <a:ext cx="5706706" cy="1197976"/>
          </a:xfrm>
          <a:prstGeom prst="ellipse">
            <a:avLst/>
          </a:prstGeom>
          <a:noFill/>
          <a:ln w="38100">
            <a:solidFill>
              <a:srgbClr val="4E2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D51DD1-28B7-8AD8-EDA2-FF374B5E413D}"/>
              </a:ext>
            </a:extLst>
          </p:cNvPr>
          <p:cNvSpPr txBox="1"/>
          <p:nvPr/>
        </p:nvSpPr>
        <p:spPr>
          <a:xfrm>
            <a:off x="7979231" y="5489130"/>
            <a:ext cx="1086901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100" b="1"/>
              <a:t>Average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90B28C-CCEB-12F3-A3C6-296A0E7CBCC6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0673395-DCFE-942E-DD78-E223A37B2776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8</a:t>
              </a:r>
            </a:p>
          </p:txBody>
        </p:sp>
        <p:pic>
          <p:nvPicPr>
            <p:cNvPr id="10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6B26432D-8606-BDD8-D136-84C971B4F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E138BD-E0A1-234B-1296-7B2263AF58BC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0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437"/>
            <a:ext cx="9144000" cy="1143000"/>
          </a:xfrm>
        </p:spPr>
        <p:txBody>
          <a:bodyPr>
            <a:noAutofit/>
          </a:bodyPr>
          <a:lstStyle/>
          <a:p>
            <a:r>
              <a:rPr lang="en-US" b="1"/>
              <a:t>Haying and grazing cover crops does retain pretty good residue cover</a:t>
            </a:r>
          </a:p>
        </p:txBody>
      </p:sp>
      <p:pic>
        <p:nvPicPr>
          <p:cNvPr id="9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305FF870-3B82-38B8-67D4-134EC693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38"/>
            <a:ext cx="9144000" cy="475779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79A8528-AFA0-F7BD-5A13-CC3FB478D173}"/>
              </a:ext>
            </a:extLst>
          </p:cNvPr>
          <p:cNvSpPr/>
          <p:nvPr/>
        </p:nvSpPr>
        <p:spPr>
          <a:xfrm rot="197485">
            <a:off x="3461903" y="1503050"/>
            <a:ext cx="5402414" cy="1184031"/>
          </a:xfrm>
          <a:prstGeom prst="ellipse">
            <a:avLst/>
          </a:prstGeom>
          <a:noFill/>
          <a:ln w="76200">
            <a:solidFill>
              <a:srgbClr val="4E26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3A3C97-22E9-5345-BFDB-B4F0DE755360}"/>
              </a:ext>
            </a:extLst>
          </p:cNvPr>
          <p:cNvGrpSpPr/>
          <p:nvPr/>
        </p:nvGrpSpPr>
        <p:grpSpPr>
          <a:xfrm>
            <a:off x="0" y="6177318"/>
            <a:ext cx="9144000" cy="685800"/>
            <a:chOff x="0" y="6177318"/>
            <a:chExt cx="9144000" cy="685800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94F9809-2BF3-897E-20A3-D7401257A718}"/>
                </a:ext>
              </a:extLst>
            </p:cNvPr>
            <p:cNvSpPr txBox="1">
              <a:spLocks/>
            </p:cNvSpPr>
            <p:nvPr/>
          </p:nvSpPr>
          <p:spPr>
            <a:xfrm>
              <a:off x="1022774" y="6177318"/>
              <a:ext cx="8121226" cy="685800"/>
            </a:xfrm>
            <a:prstGeom prst="rect">
              <a:avLst/>
            </a:prstGeom>
            <a:solidFill>
              <a:srgbClr val="512788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sz="3200" b="1">
                  <a:solidFill>
                    <a:schemeClr val="bg1"/>
                  </a:solidFill>
                </a:rPr>
                <a:t>9</a:t>
              </a:r>
            </a:p>
          </p:txBody>
        </p:sp>
        <p:pic>
          <p:nvPicPr>
            <p:cNvPr id="6" name="Picture 6" descr="K-State Research and Extension on X: &quot;The Kansas Community ...">
              <a:extLst>
                <a:ext uri="{FF2B5EF4-FFF2-40B4-BE49-F238E27FC236}">
                  <a16:creationId xmlns:a16="http://schemas.microsoft.com/office/drawing/2014/main" id="{A7267A83-0424-AFB5-41B0-C70AC877C4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77318"/>
              <a:ext cx="131062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D6CEC3-DA8E-011B-3ADB-81A08ED6B072}"/>
                </a:ext>
              </a:extLst>
            </p:cNvPr>
            <p:cNvSpPr txBox="1"/>
            <p:nvPr/>
          </p:nvSpPr>
          <p:spPr>
            <a:xfrm>
              <a:off x="975066" y="6420285"/>
              <a:ext cx="4086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| </a:t>
              </a:r>
              <a:r>
                <a:rPr lang="en-US" sz="1600" b="1">
                  <a:solidFill>
                    <a:schemeClr val="bg1"/>
                  </a:solidFill>
                </a:rPr>
                <a:t>Western Kansas Research-Extension Centers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98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KSREgri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0CBE063EE55D4A9D6FE28C73B0F27C" ma:contentTypeVersion="15" ma:contentTypeDescription="Create a new document." ma:contentTypeScope="" ma:versionID="3c7d0393fd1cbc4ae29d51b61168a2b2">
  <xsd:schema xmlns:xsd="http://www.w3.org/2001/XMLSchema" xmlns:xs="http://www.w3.org/2001/XMLSchema" xmlns:p="http://schemas.microsoft.com/office/2006/metadata/properties" xmlns:ns3="f50ce8ea-d1a4-42c7-8f5a-e0f974e1e039" xmlns:ns4="40a4d774-e5e8-4559-96ac-a0203b80a0e5" targetNamespace="http://schemas.microsoft.com/office/2006/metadata/properties" ma:root="true" ma:fieldsID="8bacb619c05ff7645d3e9d9e0563f25c" ns3:_="" ns4:_="">
    <xsd:import namespace="f50ce8ea-d1a4-42c7-8f5a-e0f974e1e039"/>
    <xsd:import namespace="40a4d774-e5e8-4559-96ac-a0203b80a0e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0ce8ea-d1a4-42c7-8f5a-e0f974e1e03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a4d774-e5e8-4559-96ac-a0203b80a0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0a4d774-e5e8-4559-96ac-a0203b80a0e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83EBDB-5A7E-4E35-BC9F-C583E73BE294}">
  <ds:schemaRefs>
    <ds:schemaRef ds:uri="40a4d774-e5e8-4559-96ac-a0203b80a0e5"/>
    <ds:schemaRef ds:uri="f50ce8ea-d1a4-42c7-8f5a-e0f974e1e03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2C34794-0514-4E45-8D1F-0487F5658565}">
  <ds:schemaRefs>
    <ds:schemaRef ds:uri="40a4d774-e5e8-4559-96ac-a0203b80a0e5"/>
    <ds:schemaRef ds:uri="f50ce8ea-d1a4-42c7-8f5a-e0f974e1e03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B5CCAE5-3444-40B2-B3D0-40F9BD614E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KSREgrid</Template>
  <TotalTime>3</TotalTime>
  <Words>1911</Words>
  <Application>Microsoft Office PowerPoint</Application>
  <PresentationFormat>On-screen Show (4:3)</PresentationFormat>
  <Paragraphs>475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Aptos</vt:lpstr>
      <vt:lpstr>Arial</vt:lpstr>
      <vt:lpstr>Calibri</vt:lpstr>
      <vt:lpstr>KSREgrid</vt:lpstr>
      <vt:lpstr>Cover crops with purpose:  Climate-smart cover cropping in central and western Kansas</vt:lpstr>
      <vt:lpstr> Cover crops in semi-arid Kansas cropping systems</vt:lpstr>
      <vt:lpstr>Replacing fallow with cover crops</vt:lpstr>
      <vt:lpstr>Relationship of cash crop yields following CC and mean annual precipitation</vt:lpstr>
      <vt:lpstr>Using cover crops as a forage resource </vt:lpstr>
      <vt:lpstr>KSU WKREC Cover Crops/Soil Health Research Sites across Kansas</vt:lpstr>
      <vt:lpstr>Dryland cover crop management studies at Brownell (Trego County)</vt:lpstr>
      <vt:lpstr>Cover crop biomass production is variable year-to-year based on weather</vt:lpstr>
      <vt:lpstr>Haying and grazing cover crops does retain pretty good residue cover</vt:lpstr>
      <vt:lpstr>Cover crops can use a lot of water but sometimes we get adequate recharge (predicting this can be a challenge)</vt:lpstr>
      <vt:lpstr>Subsequent crop yields have been limited by water (we knew this going in) but maybe not as often as we might have thought</vt:lpstr>
      <vt:lpstr>Grazing cover crops at Hays, Alexander,  and Marquette, KS (2019 to 2021)</vt:lpstr>
      <vt:lpstr>Spring grazing in 2019 at Alexander</vt:lpstr>
      <vt:lpstr>Most of the time, we left a far amount of cover crop biomass to build residue</vt:lpstr>
      <vt:lpstr>Residue after grazing in 2019 at Marquette </vt:lpstr>
      <vt:lpstr>Grazing never cause measurable compaction though hoof impact was quite visible</vt:lpstr>
      <vt:lpstr>Soil bulk density at Hays in 2020 and 2021</vt:lpstr>
      <vt:lpstr>Cover crop increased soil carbon mostly at the soil surface where residue accumulates</vt:lpstr>
      <vt:lpstr>Cover crops build soil structure and aggregation even when we hay or graze</vt:lpstr>
      <vt:lpstr>Grazing did not limit water infiltration. Note: diverse cover crop did not affect water infiltration but did limit biomass…</vt:lpstr>
      <vt:lpstr>PowerPoint Presentation</vt:lpstr>
      <vt:lpstr>Worst Case Scenario</vt:lpstr>
      <vt:lpstr>Flex-Fallow Concept</vt:lpstr>
      <vt:lpstr>Flex-cover crops still increased water stable aggregates if they were planted (let’s manage our expectations)</vt:lpstr>
      <vt:lpstr>What have we learned?</vt:lpstr>
      <vt:lpstr>Cover Crop Biomass Removal Rates to Optimize Livestock Production and Soil Health</vt:lpstr>
      <vt:lpstr>Study Objective</vt:lpstr>
      <vt:lpstr>Location and design</vt:lpstr>
      <vt:lpstr>PowerPoint Presentation</vt:lpstr>
      <vt:lpstr>Grazing reduced residue amount and height (as we would expect)</vt:lpstr>
      <vt:lpstr>Grazing maintained residue cover even when we graze heavier (Graze-Out)</vt:lpstr>
      <vt:lpstr>PowerPoint Presentation</vt:lpstr>
      <vt:lpstr>Soil properties were unaffected</vt:lpstr>
      <vt:lpstr>Soil properties were unaffected</vt:lpstr>
      <vt:lpstr>Water infiltration was actually a little higher where we grazed heavier (might not have expected that)</vt:lpstr>
      <vt:lpstr>PowerPoint Presentation</vt:lpstr>
      <vt:lpstr>Our sorghum yields were also unaffected</vt:lpstr>
      <vt:lpstr>What have we learned?</vt:lpstr>
      <vt:lpstr>Our Funding Sources and Major Collaborators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Gillen</dc:creator>
  <cp:lastModifiedBy>Logan Simon</cp:lastModifiedBy>
  <cp:revision>1</cp:revision>
  <cp:lastPrinted>2024-02-12T20:50:27Z</cp:lastPrinted>
  <dcterms:created xsi:type="dcterms:W3CDTF">2011-08-22T02:42:26Z</dcterms:created>
  <dcterms:modified xsi:type="dcterms:W3CDTF">2024-02-29T17:14:27Z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0x010100AE0CBE063EE55D4A9D6FE28C73B0F27C</vt:lpwstr>
  </property>
</Properties>
</file>