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4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88CE3-CD5E-7F05-552A-1B3997BA9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C4574-61BF-A1A7-08D5-855F1D608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8C383-94E5-687F-70F6-F66F21D1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EC21F-0993-096E-4396-9D03C5B7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45040-30E7-B27A-9A13-B5F7F1863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9C2D7-7231-C337-F662-4A83D5D5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725DA-F209-A7FA-B019-8D0520865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B0ADE-B3A5-26FD-AEB4-932FBCA6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CA48D-52F0-4372-CB57-C0A307F73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E6DE4-3966-A1A9-9889-BF0A17A53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8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28787C-7299-825A-6FFC-535503E09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6DBEA-E9B9-82E7-ECC6-94FC211D2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3DB70-2409-2F03-BAD1-1DABA1713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6DE26-ADD7-6C43-E3A9-4CB534A03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07955-46F2-5707-0911-5F268E3A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0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C8737-AF65-E0B5-13A7-A97C66A17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3073D-B326-921E-39F7-AF62C343F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A24DD-73A1-8394-8F9B-C49DE037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A5BA8-1BB7-3460-4843-F07EEC0CE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1FFE0-3A25-C68D-C643-CB252892D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35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A56E-81BA-B6A7-E796-23755B0BE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4A192-8EF7-C5FA-3C17-D23613F3D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9ED50-39AE-6B1B-1E7A-4D85DF0B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86296-8475-9291-1FDA-B68FAA62F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6E27E-B19D-F73B-8C86-EEBE8954E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F2152-2F10-1EA8-1B9A-7793BC3B2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6C098-E19A-1203-FEF1-25321F62C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41864-9D28-65BE-9768-DC643A6C4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A0029-B665-D57C-4263-75B733CE5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952C8-1611-7494-C15D-4FB0EE08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DF79F-4D9E-90DD-9094-9F5F9DA2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72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844F-E925-2508-E15F-EB9FB678C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FE3CE-6EAB-A5D0-CDA4-E729FBC86B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659D7-82E8-68BA-A54D-8AFCCC622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64408F-0FE1-96B5-56F1-7A8185E191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945C4-1139-BA2A-3349-ECA399A73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B4C4DA-AF4E-FC1C-593B-18A82801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416C9-2A28-B1CF-09F6-28C877D0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C9031C-8524-A369-012E-B1FBBAF16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6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37268-738C-9674-E669-55477DE5E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E5D31-43D2-FC3E-8E0B-9A0E1C75A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30130A-241A-DB15-B2EA-C6F23CBA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7B7D9A-2DF9-A7DE-00E5-46C0E83BB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3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E3FA1B-802A-8215-024E-DBFB9580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A670A5-436A-540B-6F4F-D60EB018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FEC90-9F5E-AD60-BBC6-A2FD9884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7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0068-232B-4523-AD0A-DC5BA6C90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2363-1AA7-5E0B-4F22-0D7C6F865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FBCAE-2318-EA81-0885-0DB9AAC89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C5D663-09BB-AC3A-12E9-A8C6BF01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EA4EC-4AD3-2974-F82F-2988E1CE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706E6-6003-9E6E-3A77-980E4421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5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FF4FB-7B22-697A-8FE9-538441DD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3F8DDB-962D-889D-D1B2-6BEC9ECD6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DB7B35-1EB1-8E41-87E6-724AD29736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49D8B-A957-5B13-6537-CB3A70603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1B0667-6ABF-E0BF-EC3B-A6C01E0BF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FE4118-783F-5909-E1AC-30EEF3F8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0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FCEF78-8AA8-EBEF-7FF6-E558C9CD0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2EFC3E-FC33-72D6-A973-32EDAC69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63C06-6ECA-CA58-E682-23A778A5D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86FB-0F3E-4956-908C-2F0BEB0D4CC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F46D9-4227-0383-5C88-34419CB4A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0009B-B819-878C-5D9C-A16BC787A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2A2BD-C42C-4B4B-9A7A-DCE5476AD8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C6C3D6-3CD0-6B60-A0D9-DA6C71A51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59229"/>
              </p:ext>
            </p:extLst>
          </p:nvPr>
        </p:nvGraphicFramePr>
        <p:xfrm>
          <a:off x="226292" y="1423122"/>
          <a:ext cx="11739416" cy="2753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213">
                  <a:extLst>
                    <a:ext uri="{9D8B030D-6E8A-4147-A177-3AD203B41FA5}">
                      <a16:colId xmlns:a16="http://schemas.microsoft.com/office/drawing/2014/main" val="840308449"/>
                    </a:ext>
                  </a:extLst>
                </a:gridCol>
                <a:gridCol w="1218010">
                  <a:extLst>
                    <a:ext uri="{9D8B030D-6E8A-4147-A177-3AD203B41FA5}">
                      <a16:colId xmlns:a16="http://schemas.microsoft.com/office/drawing/2014/main" val="1565790595"/>
                    </a:ext>
                  </a:extLst>
                </a:gridCol>
                <a:gridCol w="791604">
                  <a:extLst>
                    <a:ext uri="{9D8B030D-6E8A-4147-A177-3AD203B41FA5}">
                      <a16:colId xmlns:a16="http://schemas.microsoft.com/office/drawing/2014/main" val="4116094453"/>
                    </a:ext>
                  </a:extLst>
                </a:gridCol>
                <a:gridCol w="1134362">
                  <a:extLst>
                    <a:ext uri="{9D8B030D-6E8A-4147-A177-3AD203B41FA5}">
                      <a16:colId xmlns:a16="http://schemas.microsoft.com/office/drawing/2014/main" val="2893758205"/>
                    </a:ext>
                  </a:extLst>
                </a:gridCol>
                <a:gridCol w="777324">
                  <a:extLst>
                    <a:ext uri="{9D8B030D-6E8A-4147-A177-3AD203B41FA5}">
                      <a16:colId xmlns:a16="http://schemas.microsoft.com/office/drawing/2014/main" val="2034546773"/>
                    </a:ext>
                  </a:extLst>
                </a:gridCol>
                <a:gridCol w="1120079">
                  <a:extLst>
                    <a:ext uri="{9D8B030D-6E8A-4147-A177-3AD203B41FA5}">
                      <a16:colId xmlns:a16="http://schemas.microsoft.com/office/drawing/2014/main" val="1647135114"/>
                    </a:ext>
                  </a:extLst>
                </a:gridCol>
                <a:gridCol w="777324">
                  <a:extLst>
                    <a:ext uri="{9D8B030D-6E8A-4147-A177-3AD203B41FA5}">
                      <a16:colId xmlns:a16="http://schemas.microsoft.com/office/drawing/2014/main" val="418758169"/>
                    </a:ext>
                  </a:extLst>
                </a:gridCol>
                <a:gridCol w="1120079">
                  <a:extLst>
                    <a:ext uri="{9D8B030D-6E8A-4147-A177-3AD203B41FA5}">
                      <a16:colId xmlns:a16="http://schemas.microsoft.com/office/drawing/2014/main" val="1777938080"/>
                    </a:ext>
                  </a:extLst>
                </a:gridCol>
                <a:gridCol w="775283">
                  <a:extLst>
                    <a:ext uri="{9D8B030D-6E8A-4147-A177-3AD203B41FA5}">
                      <a16:colId xmlns:a16="http://schemas.microsoft.com/office/drawing/2014/main" val="3115214823"/>
                    </a:ext>
                  </a:extLst>
                </a:gridCol>
                <a:gridCol w="1118040">
                  <a:extLst>
                    <a:ext uri="{9D8B030D-6E8A-4147-A177-3AD203B41FA5}">
                      <a16:colId xmlns:a16="http://schemas.microsoft.com/office/drawing/2014/main" val="2025866412"/>
                    </a:ext>
                  </a:extLst>
                </a:gridCol>
                <a:gridCol w="816089">
                  <a:extLst>
                    <a:ext uri="{9D8B030D-6E8A-4147-A177-3AD203B41FA5}">
                      <a16:colId xmlns:a16="http://schemas.microsoft.com/office/drawing/2014/main" val="2026169436"/>
                    </a:ext>
                  </a:extLst>
                </a:gridCol>
                <a:gridCol w="826288">
                  <a:extLst>
                    <a:ext uri="{9D8B030D-6E8A-4147-A177-3AD203B41FA5}">
                      <a16:colId xmlns:a16="http://schemas.microsoft.com/office/drawing/2014/main" val="1749338794"/>
                    </a:ext>
                  </a:extLst>
                </a:gridCol>
                <a:gridCol w="391721">
                  <a:extLst>
                    <a:ext uri="{9D8B030D-6E8A-4147-A177-3AD203B41FA5}">
                      <a16:colId xmlns:a16="http://schemas.microsoft.com/office/drawing/2014/main" val="3701179917"/>
                    </a:ext>
                  </a:extLst>
                </a:gridCol>
              </a:tblGrid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Site-</a:t>
                      </a:r>
                      <a:r>
                        <a:rPr lang="en-US" sz="11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Cover crop treatment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 biomass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(g/kg)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uptake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(g/kg)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uptake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(g/kg)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uptake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(g/kg)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 uptake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 uptake (kg/ha)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C/N ratio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2444627376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1704.48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39.81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749.97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783222706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RCSKIP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8085.96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117.89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161.85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9.44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3557.82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31.39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3112911254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RVSKIP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7809.67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189.24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190.21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3436.25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749600951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6479.63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106.78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2851.04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756767617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Springerton 2021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RCSKIP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7016.67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3087.33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4238140209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RVSKIP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8368.15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153.76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3681.99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30.63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3056694367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1078.37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474.48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3509024882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Springerton 2022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RCSKIP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2543.01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31.80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42.98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1118.93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28.74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2915110932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RVSKIP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2268.59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38.08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998.18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22.86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1437980199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Site-yr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100771833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523884956"/>
                  </a:ext>
                </a:extLst>
              </a:tr>
              <a:tr h="1097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Site-yr × CC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88" marR="5488" marT="5488" marB="0" anchor="ctr"/>
                </a:tc>
                <a:extLst>
                  <a:ext uri="{0D108BD9-81ED-4DB2-BD59-A6C34878D82A}">
                    <a16:rowId xmlns:a16="http://schemas.microsoft.com/office/drawing/2014/main" val="369968602"/>
                  </a:ext>
                </a:extLst>
              </a:tr>
            </a:tbl>
          </a:graphicData>
        </a:graphic>
      </p:graphicFrame>
      <p:sp>
        <p:nvSpPr>
          <p:cNvPr id="6" name="Text Box 9">
            <a:extLst>
              <a:ext uri="{FF2B5EF4-FFF2-40B4-BE49-F238E27FC236}">
                <a16:creationId xmlns:a16="http://schemas.microsoft.com/office/drawing/2014/main" id="{2B1869AF-5D1E-B16B-B75E-0989C9050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86" y="561338"/>
            <a:ext cx="107410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389438">
              <a:spcBef>
                <a:spcPct val="20000"/>
              </a:spcBef>
              <a:buChar char="•"/>
              <a:defRPr sz="15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89438">
              <a:spcBef>
                <a:spcPct val="20000"/>
              </a:spcBef>
              <a:buChar char="–"/>
              <a:defRPr sz="13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89438">
              <a:spcBef>
                <a:spcPct val="20000"/>
              </a:spcBef>
              <a:buChar char="•"/>
              <a:defRPr sz="11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89438">
              <a:spcBef>
                <a:spcPct val="20000"/>
              </a:spcBef>
              <a:buChar char="–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89438">
              <a:spcBef>
                <a:spcPct val="20000"/>
              </a:spcBef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894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Aft>
                <a:spcPts val="475"/>
              </a:spcAft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Effect of site-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yr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cover crop, and interaction of site-</a:t>
            </a: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yr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cover crop on cover crop performance in 2021 (two sites) and 2022 (one site).</a:t>
            </a:r>
          </a:p>
        </p:txBody>
      </p:sp>
    </p:spTree>
    <p:extLst>
      <p:ext uri="{BB962C8B-B14F-4D97-AF65-F5344CB8AC3E}">
        <p14:creationId xmlns:p14="http://schemas.microsoft.com/office/powerpoint/2010/main" val="281423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267</Words>
  <Application>Microsoft Office PowerPoint</Application>
  <PresentationFormat>Widescreen</PresentationFormat>
  <Paragraphs>170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Sadeghpour, Amir</dc:creator>
  <cp:lastModifiedBy>Sadeghpour, Amir</cp:lastModifiedBy>
  <cp:revision>2</cp:revision>
  <dcterms:created xsi:type="dcterms:W3CDTF">2022-12-14T21:04:38Z</dcterms:created>
  <dcterms:modified xsi:type="dcterms:W3CDTF">2022-12-14T21:07:49Z</dcterms:modified>
</cp:coreProperties>
</file>