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59" r:id="rId6"/>
    <p:sldId id="265" r:id="rId7"/>
    <p:sldId id="266" r:id="rId8"/>
    <p:sldId id="261" r:id="rId9"/>
    <p:sldId id="267" r:id="rId10"/>
    <p:sldId id="262" r:id="rId11"/>
    <p:sldId id="263" r:id="rId12"/>
    <p:sldId id="268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2D759-AC8E-4120-84ED-827461005383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A39B8-C8F0-45C7-93CD-F78ACCB18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30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615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17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87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967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1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3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67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63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7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49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3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92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63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A39B8-C8F0-45C7-93CD-F78ACCB181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2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4/16/2019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35645"/>
            <a:ext cx="7772400" cy="4267200"/>
          </a:xfrm>
        </p:spPr>
        <p:txBody>
          <a:bodyPr/>
          <a:lstStyle/>
          <a:p>
            <a:r>
              <a:rPr lang="en-US" dirty="0" smtClean="0"/>
              <a:t>Baetje Farm LLC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41204"/>
            <a:ext cx="6400800" cy="816796"/>
          </a:xfrm>
        </p:spPr>
        <p:txBody>
          <a:bodyPr/>
          <a:lstStyle/>
          <a:p>
            <a:r>
              <a:rPr lang="en-US" dirty="0" smtClean="0"/>
              <a:t>Cheese class / Private group tour </a:t>
            </a:r>
            <a:endParaRPr lang="en-US" dirty="0"/>
          </a:p>
        </p:txBody>
      </p:sp>
      <p:pic>
        <p:nvPicPr>
          <p:cNvPr id="4" name="Picture 3" descr="16265377_1215815578468364_3721280948672713570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64" y="135619"/>
            <a:ext cx="7730836" cy="458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6198" y="727410"/>
            <a:ext cx="8088271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Due to very few responses for the first option, we quickly proposed the second as the only option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89232" y="1590708"/>
            <a:ext cx="4019477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 fully booked 2 cheese classes </a:t>
            </a:r>
            <a:endParaRPr lang="en-US" dirty="0"/>
          </a:p>
        </p:txBody>
      </p:sp>
      <p:pic>
        <p:nvPicPr>
          <p:cNvPr id="2" name="Picture 1" descr="26814646_1541511272565458_5364394835136216955_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529" y="2074943"/>
            <a:ext cx="6100923" cy="447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0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tour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5693" y="1689071"/>
            <a:ext cx="7336161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Due to the amount of requests from our customers for farm tours we brainstormed again on how to receive people at the farm  and what to offer.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6660" y="3168550"/>
            <a:ext cx="662103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Minimum 10 </a:t>
            </a:r>
            <a:r>
              <a:rPr lang="en-US" dirty="0" err="1" smtClean="0"/>
              <a:t>pers</a:t>
            </a:r>
            <a:r>
              <a:rPr lang="en-US" dirty="0" smtClean="0"/>
              <a:t>/group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 farm tour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 barn tour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 cheese tasting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The possibility to purchase cheese in our store</a:t>
            </a:r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53874" y="4922877"/>
            <a:ext cx="1898771" cy="147586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$15/</a:t>
            </a:r>
            <a:r>
              <a:rPr lang="en-US" sz="2400" dirty="0" err="1" smtClean="0"/>
              <a:t>pers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419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9541940_1611227828927135_5990482920089496292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00" y="567133"/>
            <a:ext cx="8580258" cy="563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7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9513167_1611228418927076_5743959973220001799_n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67188" y="912345"/>
            <a:ext cx="9076812" cy="4991897"/>
          </a:xfrm>
        </p:spPr>
      </p:pic>
    </p:spTree>
    <p:extLst>
      <p:ext uri="{BB962C8B-B14F-4D97-AF65-F5344CB8AC3E}">
        <p14:creationId xmlns:p14="http://schemas.microsoft.com/office/powerpoint/2010/main" val="108308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9571382_1611227852260466_7992437029909742129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24" y="406855"/>
            <a:ext cx="4198022" cy="5597363"/>
          </a:xfrm>
          <a:prstGeom prst="rect">
            <a:avLst/>
          </a:prstGeom>
        </p:spPr>
      </p:pic>
      <p:pic>
        <p:nvPicPr>
          <p:cNvPr id="5" name="Picture 4" descr="29571435_1611227838927134_4685870643546168275_n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905" y="406854"/>
            <a:ext cx="4227595" cy="563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36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7342" y="1874006"/>
            <a:ext cx="7052578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We’ve booked more </a:t>
            </a:r>
            <a:r>
              <a:rPr lang="en-US" dirty="0" smtClean="0"/>
              <a:t>than </a:t>
            </a:r>
            <a:r>
              <a:rPr lang="en-US" dirty="0" smtClean="0"/>
              <a:t>10 farm tours. It was a success for the farm and we will repeat the process next summer. </a:t>
            </a:r>
            <a:endParaRPr lang="en-US" dirty="0"/>
          </a:p>
        </p:txBody>
      </p:sp>
      <p:pic>
        <p:nvPicPr>
          <p:cNvPr id="3" name="Picture 2" descr="29570839_1611228175593767_5068073228882390961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40" y="2692943"/>
            <a:ext cx="5330233" cy="399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Cheese class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277" y="1600200"/>
            <a:ext cx="3748223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To prepare for the cheese class we brainstormed on how to welcome potential customers into our facilities.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39915" y="3242525"/>
            <a:ext cx="363725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Then we created a class format that would be appreciated by beginners and others.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12664" y="4758991"/>
            <a:ext cx="424141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During the class presentation preparation we advertised the cheese class on our different social media platforms: Instagram and </a:t>
            </a:r>
            <a:r>
              <a:rPr lang="en-US" dirty="0" err="1" smtClean="0"/>
              <a:t>facebook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2617132">
            <a:off x="43155" y="4808307"/>
            <a:ext cx="4993521" cy="11096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3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How we proceeded and what we offered for the cheese class: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27451" y="1874006"/>
            <a:ext cx="7607413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/>
              <a:t>Advertised several dates of class in advance </a:t>
            </a:r>
          </a:p>
          <a:p>
            <a:pPr marL="285750" indent="-285750">
              <a:buFontTx/>
              <a:buChar char="-"/>
            </a:pPr>
            <a:r>
              <a:rPr lang="en-US" sz="1600" dirty="0" smtClean="0"/>
              <a:t>Classes were open for 4 students at a time </a:t>
            </a:r>
          </a:p>
          <a:p>
            <a:pPr marL="285750" indent="-285750">
              <a:buFontTx/>
              <a:buChar char="-"/>
            </a:pPr>
            <a:r>
              <a:rPr lang="en-US" sz="1600" dirty="0" smtClean="0"/>
              <a:t>The class would be confirmed if at least 2 students reserved a spot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98904" y="2897850"/>
            <a:ext cx="1627698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First option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7451" y="3612394"/>
            <a:ext cx="81006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Scheduled on a weekend, featuring a local Wynyard/Inn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Cheese class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Cheese tasting/wine tasting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Cheese making ‘hands on’ with a </a:t>
            </a:r>
            <a:r>
              <a:rPr lang="en-US" dirty="0"/>
              <a:t>F</a:t>
            </a:r>
            <a:r>
              <a:rPr lang="en-US" dirty="0" smtClean="0"/>
              <a:t>rench cheese maker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2 night in a villa at </a:t>
            </a:r>
            <a:r>
              <a:rPr lang="en-US" dirty="0" err="1" smtClean="0"/>
              <a:t>Chaumette</a:t>
            </a:r>
            <a:r>
              <a:rPr lang="en-US" dirty="0" smtClean="0"/>
              <a:t> </a:t>
            </a:r>
            <a:r>
              <a:rPr lang="en-US" dirty="0" err="1" smtClean="0"/>
              <a:t>Wynnyard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2 gastronomic meal at </a:t>
            </a:r>
            <a:r>
              <a:rPr lang="en-US" dirty="0" err="1" smtClean="0"/>
              <a:t>Chaumette</a:t>
            </a:r>
            <a:r>
              <a:rPr lang="en-US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 cheese making kit 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140181" y="5067214"/>
            <a:ext cx="1800133" cy="135618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$650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381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How we proceeded and what we offered for the cheese class: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27451" y="1874006"/>
            <a:ext cx="7607413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/>
              <a:t>Advertised several dates of class in advance </a:t>
            </a:r>
          </a:p>
          <a:p>
            <a:pPr marL="285750" indent="-285750">
              <a:buFontTx/>
              <a:buChar char="-"/>
            </a:pPr>
            <a:r>
              <a:rPr lang="en-US" sz="1600" dirty="0" smtClean="0"/>
              <a:t>Classes were open for 4 students at a time </a:t>
            </a:r>
          </a:p>
          <a:p>
            <a:pPr marL="285750" indent="-285750">
              <a:buFontTx/>
              <a:buChar char="-"/>
            </a:pPr>
            <a:r>
              <a:rPr lang="en-US" sz="1600" dirty="0" smtClean="0"/>
              <a:t>The class would be confirmed if at least 2 students reserve a spot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98904" y="2897850"/>
            <a:ext cx="1664507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Second option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27451" y="3612394"/>
            <a:ext cx="810060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Scheduled on one day 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Cheese class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Cheese tasting/wine tasting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Cheese making ‘hands on’ with a </a:t>
            </a:r>
            <a:r>
              <a:rPr lang="en-US" dirty="0"/>
              <a:t>F</a:t>
            </a:r>
            <a:r>
              <a:rPr lang="en-US" dirty="0" smtClean="0"/>
              <a:t>rench cheese maker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 cheese making kit 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140181" y="5067214"/>
            <a:ext cx="1800133" cy="135618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$250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310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advertised the class:</a:t>
            </a:r>
            <a:endParaRPr lang="en-US" dirty="0"/>
          </a:p>
        </p:txBody>
      </p:sp>
      <p:pic>
        <p:nvPicPr>
          <p:cNvPr id="3" name="Picture 2" descr="26196313_1534352313281354_1185083031610376373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71" y="1787703"/>
            <a:ext cx="3602530" cy="4503163"/>
          </a:xfrm>
          <a:prstGeom prst="rect">
            <a:avLst/>
          </a:prstGeom>
        </p:spPr>
      </p:pic>
      <p:pic>
        <p:nvPicPr>
          <p:cNvPr id="4" name="Picture 3" descr="26219406_1534352336614685_4947837101741871373_n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834" y="1785909"/>
            <a:ext cx="3603966" cy="450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220181_1533450963371489_3920587720182957645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50" y="759267"/>
            <a:ext cx="3961710" cy="4952138"/>
          </a:xfrm>
          <a:prstGeom prst="rect">
            <a:avLst/>
          </a:prstGeom>
        </p:spPr>
      </p:pic>
      <p:pic>
        <p:nvPicPr>
          <p:cNvPr id="5" name="Picture 4" descr="26219974_1533450986704820_6338524171967728853_n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66" y="759267"/>
            <a:ext cx="3983089" cy="497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230200_1534383676611551_8345869670596069937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72" y="524591"/>
            <a:ext cx="7010915" cy="587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2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Cheese class </a:t>
            </a:r>
            <a:endParaRPr lang="en-US" dirty="0"/>
          </a:p>
        </p:txBody>
      </p:sp>
      <p:pic>
        <p:nvPicPr>
          <p:cNvPr id="3" name="Picture 2" descr="28056246_1574472679269317_7419933018809420855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8" y="1600200"/>
            <a:ext cx="3599294" cy="4799059"/>
          </a:xfrm>
          <a:prstGeom prst="rect">
            <a:avLst/>
          </a:prstGeom>
        </p:spPr>
      </p:pic>
      <p:pic>
        <p:nvPicPr>
          <p:cNvPr id="4" name="Picture 3" descr="28168677_1574472429269342_7455987377161602976_n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506" y="1600200"/>
            <a:ext cx="3599294" cy="47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06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8058679_1574474252602493_3609514255358459736_n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32" y="826697"/>
            <a:ext cx="3968672" cy="5291563"/>
          </a:xfrm>
          <a:prstGeom prst="rect">
            <a:avLst/>
          </a:prstGeom>
        </p:spPr>
      </p:pic>
      <p:pic>
        <p:nvPicPr>
          <p:cNvPr id="5" name="Picture 4" descr="28276926_1574474625935789_2305541254567685357_n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865" y="826696"/>
            <a:ext cx="3968672" cy="529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7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283</TotalTime>
  <Words>346</Words>
  <Application>Microsoft Office PowerPoint</Application>
  <PresentationFormat>On-screen Show (4:3)</PresentationFormat>
  <Paragraphs>60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Executive</vt:lpstr>
      <vt:lpstr>Baetje Farm LLC</vt:lpstr>
      <vt:lpstr>Cheese class</vt:lpstr>
      <vt:lpstr>How we proceeded and what we offered for the cheese class:</vt:lpstr>
      <vt:lpstr>How we proceeded and what we offered for the cheese class:</vt:lpstr>
      <vt:lpstr>How we advertised the class:</vt:lpstr>
      <vt:lpstr>PowerPoint Presentation</vt:lpstr>
      <vt:lpstr>PowerPoint Presentation</vt:lpstr>
      <vt:lpstr>Cheese class </vt:lpstr>
      <vt:lpstr>PowerPoint Presentation</vt:lpstr>
      <vt:lpstr>PowerPoint Presentation</vt:lpstr>
      <vt:lpstr>Farm tour </vt:lpstr>
      <vt:lpstr>PowerPoint Presentation</vt:lpstr>
      <vt:lpstr>PowerPoint Presentation</vt:lpstr>
      <vt:lpstr>PowerPoint Presentation</vt:lpstr>
      <vt:lpstr>Conclusion </vt:lpstr>
    </vt:vector>
  </TitlesOfParts>
  <Company>Baetje Farms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Baetje Farm LLC</dc:title>
  <dc:creator>Baetjefarms Assistant</dc:creator>
  <cp:lastModifiedBy>Benjamin, Joan</cp:lastModifiedBy>
  <cp:revision>16</cp:revision>
  <dcterms:created xsi:type="dcterms:W3CDTF">2019-01-14T03:56:08Z</dcterms:created>
  <dcterms:modified xsi:type="dcterms:W3CDTF">2019-04-16T16:19:55Z</dcterms:modified>
</cp:coreProperties>
</file>