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1"/>
  </p:notesMasterIdLst>
  <p:sldIdLst>
    <p:sldId id="385" r:id="rId5"/>
    <p:sldId id="400" r:id="rId6"/>
    <p:sldId id="402" r:id="rId7"/>
    <p:sldId id="403" r:id="rId8"/>
    <p:sldId id="394" r:id="rId9"/>
    <p:sldId id="258" r:id="rId10"/>
    <p:sldId id="259" r:id="rId11"/>
    <p:sldId id="269" r:id="rId12"/>
    <p:sldId id="418" r:id="rId13"/>
    <p:sldId id="419" r:id="rId14"/>
    <p:sldId id="377" r:id="rId15"/>
    <p:sldId id="420" r:id="rId16"/>
    <p:sldId id="412" r:id="rId17"/>
    <p:sldId id="344" r:id="rId18"/>
    <p:sldId id="282" r:id="rId19"/>
    <p:sldId id="270" r:id="rId20"/>
    <p:sldId id="296" r:id="rId21"/>
    <p:sldId id="398" r:id="rId22"/>
    <p:sldId id="390" r:id="rId23"/>
    <p:sldId id="348" r:id="rId24"/>
    <p:sldId id="396" r:id="rId25"/>
    <p:sldId id="397" r:id="rId26"/>
    <p:sldId id="389" r:id="rId27"/>
    <p:sldId id="388" r:id="rId28"/>
    <p:sldId id="404" r:id="rId29"/>
    <p:sldId id="393" r:id="rId30"/>
    <p:sldId id="405" r:id="rId31"/>
    <p:sldId id="406" r:id="rId32"/>
    <p:sldId id="407" r:id="rId33"/>
    <p:sldId id="408" r:id="rId34"/>
    <p:sldId id="409" r:id="rId35"/>
    <p:sldId id="401" r:id="rId36"/>
    <p:sldId id="343" r:id="rId37"/>
    <p:sldId id="417" r:id="rId38"/>
    <p:sldId id="410" r:id="rId39"/>
    <p:sldId id="286" r:id="rId40"/>
    <p:sldId id="415" r:id="rId41"/>
    <p:sldId id="416" r:id="rId42"/>
    <p:sldId id="288" r:id="rId43"/>
    <p:sldId id="293" r:id="rId44"/>
    <p:sldId id="280" r:id="rId45"/>
    <p:sldId id="289" r:id="rId46"/>
    <p:sldId id="421" r:id="rId47"/>
    <p:sldId id="422" r:id="rId48"/>
    <p:sldId id="267" r:id="rId49"/>
    <p:sldId id="273"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2936"/>
    <a:srgbClr val="052F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402D70-62E7-4F63-AFBB-FF17280DE023}" v="1" dt="2024-01-08T19:08:11.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22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yles, Molly Whelan" userId="f1907151-f87b-4cf6-8926-47a564eea00e" providerId="ADAL" clId="{21402D70-62E7-4F63-AFBB-FF17280DE023}"/>
    <pc:docChg chg="custSel modSld">
      <pc:chgData name="Sayles, Molly Whelan" userId="f1907151-f87b-4cf6-8926-47a564eea00e" providerId="ADAL" clId="{21402D70-62E7-4F63-AFBB-FF17280DE023}" dt="2024-01-08T19:08:21.105" v="6" actId="1076"/>
      <pc:docMkLst>
        <pc:docMk/>
      </pc:docMkLst>
      <pc:sldChg chg="modSp mod">
        <pc:chgData name="Sayles, Molly Whelan" userId="f1907151-f87b-4cf6-8926-47a564eea00e" providerId="ADAL" clId="{21402D70-62E7-4F63-AFBB-FF17280DE023}" dt="2024-01-05T17:29:29.347" v="0" actId="1076"/>
        <pc:sldMkLst>
          <pc:docMk/>
          <pc:sldMk cId="865376789" sldId="344"/>
        </pc:sldMkLst>
        <pc:picChg chg="mod">
          <ac:chgData name="Sayles, Molly Whelan" userId="f1907151-f87b-4cf6-8926-47a564eea00e" providerId="ADAL" clId="{21402D70-62E7-4F63-AFBB-FF17280DE023}" dt="2024-01-05T17:29:29.347" v="0" actId="1076"/>
          <ac:picMkLst>
            <pc:docMk/>
            <pc:sldMk cId="865376789" sldId="344"/>
            <ac:picMk id="5" creationId="{144019FE-DFD3-DBE3-5D2A-B0EFB7D1B29E}"/>
          </ac:picMkLst>
        </pc:picChg>
      </pc:sldChg>
      <pc:sldChg chg="addSp delSp modSp mod">
        <pc:chgData name="Sayles, Molly Whelan" userId="f1907151-f87b-4cf6-8926-47a564eea00e" providerId="ADAL" clId="{21402D70-62E7-4F63-AFBB-FF17280DE023}" dt="2024-01-08T19:08:21.105" v="6" actId="1076"/>
        <pc:sldMkLst>
          <pc:docMk/>
          <pc:sldMk cId="1799845634" sldId="398"/>
        </pc:sldMkLst>
        <pc:picChg chg="add del mod">
          <ac:chgData name="Sayles, Molly Whelan" userId="f1907151-f87b-4cf6-8926-47a564eea00e" providerId="ADAL" clId="{21402D70-62E7-4F63-AFBB-FF17280DE023}" dt="2024-01-08T19:08:14.260" v="4" actId="478"/>
          <ac:picMkLst>
            <pc:docMk/>
            <pc:sldMk cId="1799845634" sldId="398"/>
            <ac:picMk id="3" creationId="{709A96F0-798A-BC31-2A4A-62AB1980C2BF}"/>
          </ac:picMkLst>
        </pc:picChg>
        <pc:picChg chg="mod">
          <ac:chgData name="Sayles, Molly Whelan" userId="f1907151-f87b-4cf6-8926-47a564eea00e" providerId="ADAL" clId="{21402D70-62E7-4F63-AFBB-FF17280DE023}" dt="2024-01-08T19:08:21.105" v="6" actId="1076"/>
          <ac:picMkLst>
            <pc:docMk/>
            <pc:sldMk cId="1799845634" sldId="398"/>
            <ac:picMk id="4" creationId="{87E107D9-ADCE-D090-3D8B-59EF5C720129}"/>
          </ac:picMkLst>
        </pc:picChg>
        <pc:picChg chg="mod">
          <ac:chgData name="Sayles, Molly Whelan" userId="f1907151-f87b-4cf6-8926-47a564eea00e" providerId="ADAL" clId="{21402D70-62E7-4F63-AFBB-FF17280DE023}" dt="2024-01-08T19:08:21.105" v="6" actId="1076"/>
          <ac:picMkLst>
            <pc:docMk/>
            <pc:sldMk cId="1799845634" sldId="398"/>
            <ac:picMk id="16" creationId="{721BF8DD-6E52-9EB3-05DA-FABFAB5EB212}"/>
          </ac:picMkLst>
        </pc:picChg>
      </pc:sldChg>
    </pc:docChg>
  </pc:docChgLst>
  <pc:docChgLst>
    <pc:chgData name="Sayles, Molly Whelan" userId="f1907151-f87b-4cf6-8926-47a564eea00e" providerId="ADAL" clId="{C41219EE-8BE0-4803-8091-8EA3495066E6}"/>
    <pc:docChg chg="undo custSel addSld delSld modSld sldOrd">
      <pc:chgData name="Sayles, Molly Whelan" userId="f1907151-f87b-4cf6-8926-47a564eea00e" providerId="ADAL" clId="{C41219EE-8BE0-4803-8091-8EA3495066E6}" dt="2023-11-14T17:10:20.201" v="4217" actId="1076"/>
      <pc:docMkLst>
        <pc:docMk/>
      </pc:docMkLst>
      <pc:sldChg chg="modSp mod modNotesTx">
        <pc:chgData name="Sayles, Molly Whelan" userId="f1907151-f87b-4cf6-8926-47a564eea00e" providerId="ADAL" clId="{C41219EE-8BE0-4803-8091-8EA3495066E6}" dt="2023-11-06T14:03:10.202" v="3973" actId="403"/>
        <pc:sldMkLst>
          <pc:docMk/>
          <pc:sldMk cId="2655430520" sldId="258"/>
        </pc:sldMkLst>
        <pc:spChg chg="mod">
          <ac:chgData name="Sayles, Molly Whelan" userId="f1907151-f87b-4cf6-8926-47a564eea00e" providerId="ADAL" clId="{C41219EE-8BE0-4803-8091-8EA3495066E6}" dt="2023-11-06T14:01:52.382" v="3968" actId="2711"/>
          <ac:spMkLst>
            <pc:docMk/>
            <pc:sldMk cId="2655430520" sldId="258"/>
            <ac:spMk id="2" creationId="{F9EE5411-6DDD-B84A-7D24-DECCB5985D4B}"/>
          </ac:spMkLst>
        </pc:spChg>
        <pc:spChg chg="mod">
          <ac:chgData name="Sayles, Molly Whelan" userId="f1907151-f87b-4cf6-8926-47a564eea00e" providerId="ADAL" clId="{C41219EE-8BE0-4803-8091-8EA3495066E6}" dt="2023-11-06T14:03:10.202" v="3973" actId="403"/>
          <ac:spMkLst>
            <pc:docMk/>
            <pc:sldMk cId="2655430520" sldId="258"/>
            <ac:spMk id="25" creationId="{B9B9199C-FB62-33EE-0937-F66176F198E3}"/>
          </ac:spMkLst>
        </pc:spChg>
      </pc:sldChg>
      <pc:sldChg chg="modSp mod">
        <pc:chgData name="Sayles, Molly Whelan" userId="f1907151-f87b-4cf6-8926-47a564eea00e" providerId="ADAL" clId="{C41219EE-8BE0-4803-8091-8EA3495066E6}" dt="2023-11-06T14:02:45.476" v="3970" actId="2711"/>
        <pc:sldMkLst>
          <pc:docMk/>
          <pc:sldMk cId="1365656392" sldId="259"/>
        </pc:sldMkLst>
        <pc:spChg chg="mod">
          <ac:chgData name="Sayles, Molly Whelan" userId="f1907151-f87b-4cf6-8926-47a564eea00e" providerId="ADAL" clId="{C41219EE-8BE0-4803-8091-8EA3495066E6}" dt="2023-11-06T14:02:05.030" v="3969" actId="2711"/>
          <ac:spMkLst>
            <pc:docMk/>
            <pc:sldMk cId="1365656392" sldId="259"/>
            <ac:spMk id="2" creationId="{9431CA7A-170C-3899-F310-3B7A3A05B932}"/>
          </ac:spMkLst>
        </pc:spChg>
        <pc:spChg chg="mod">
          <ac:chgData name="Sayles, Molly Whelan" userId="f1907151-f87b-4cf6-8926-47a564eea00e" providerId="ADAL" clId="{C41219EE-8BE0-4803-8091-8EA3495066E6}" dt="2023-11-06T14:02:45.476" v="3970" actId="2711"/>
          <ac:spMkLst>
            <pc:docMk/>
            <pc:sldMk cId="1365656392" sldId="259"/>
            <ac:spMk id="3" creationId="{5E75D9FC-23FC-01AD-4D59-1658A6413DAF}"/>
          </ac:spMkLst>
        </pc:spChg>
        <pc:spChg chg="mod">
          <ac:chgData name="Sayles, Molly Whelan" userId="f1907151-f87b-4cf6-8926-47a564eea00e" providerId="ADAL" clId="{C41219EE-8BE0-4803-8091-8EA3495066E6}" dt="2023-11-01T16:33:10.852" v="2712" actId="1076"/>
          <ac:spMkLst>
            <pc:docMk/>
            <pc:sldMk cId="1365656392" sldId="259"/>
            <ac:spMk id="5" creationId="{A3D5F896-3E2D-6E28-5488-C1CC3D1A92AF}"/>
          </ac:spMkLst>
        </pc:spChg>
        <pc:picChg chg="mod">
          <ac:chgData name="Sayles, Molly Whelan" userId="f1907151-f87b-4cf6-8926-47a564eea00e" providerId="ADAL" clId="{C41219EE-8BE0-4803-8091-8EA3495066E6}" dt="2023-11-01T16:25:39.532" v="2420" actId="14100"/>
          <ac:picMkLst>
            <pc:docMk/>
            <pc:sldMk cId="1365656392" sldId="259"/>
            <ac:picMk id="17" creationId="{0AA3C105-2645-CF97-5902-7490346E0AE5}"/>
          </ac:picMkLst>
        </pc:picChg>
        <pc:picChg chg="mod">
          <ac:chgData name="Sayles, Molly Whelan" userId="f1907151-f87b-4cf6-8926-47a564eea00e" providerId="ADAL" clId="{C41219EE-8BE0-4803-8091-8EA3495066E6}" dt="2023-11-01T16:33:08.849" v="2711" actId="14100"/>
          <ac:picMkLst>
            <pc:docMk/>
            <pc:sldMk cId="1365656392" sldId="259"/>
            <ac:picMk id="3074" creationId="{B1779C65-A4E0-5660-FDDB-33EDB600A54F}"/>
          </ac:picMkLst>
        </pc:picChg>
      </pc:sldChg>
      <pc:sldChg chg="modSp mod">
        <pc:chgData name="Sayles, Molly Whelan" userId="f1907151-f87b-4cf6-8926-47a564eea00e" providerId="ADAL" clId="{C41219EE-8BE0-4803-8091-8EA3495066E6}" dt="2023-10-25T14:25:13.476" v="1989" actId="207"/>
        <pc:sldMkLst>
          <pc:docMk/>
          <pc:sldMk cId="256766104" sldId="266"/>
        </pc:sldMkLst>
        <pc:spChg chg="mod">
          <ac:chgData name="Sayles, Molly Whelan" userId="f1907151-f87b-4cf6-8926-47a564eea00e" providerId="ADAL" clId="{C41219EE-8BE0-4803-8091-8EA3495066E6}" dt="2023-10-25T14:25:13.476" v="1989" actId="207"/>
          <ac:spMkLst>
            <pc:docMk/>
            <pc:sldMk cId="256766104" sldId="266"/>
            <ac:spMk id="15" creationId="{E27CB11A-13B3-8A37-57A0-F6EFA03119F1}"/>
          </ac:spMkLst>
        </pc:spChg>
      </pc:sldChg>
      <pc:sldChg chg="addSp delSp modSp mod">
        <pc:chgData name="Sayles, Molly Whelan" userId="f1907151-f87b-4cf6-8926-47a564eea00e" providerId="ADAL" clId="{C41219EE-8BE0-4803-8091-8EA3495066E6}" dt="2023-11-01T21:29:11.744" v="3422" actId="1076"/>
        <pc:sldMkLst>
          <pc:docMk/>
          <pc:sldMk cId="2314557907" sldId="267"/>
        </pc:sldMkLst>
        <pc:spChg chg="mod">
          <ac:chgData name="Sayles, Molly Whelan" userId="f1907151-f87b-4cf6-8926-47a564eea00e" providerId="ADAL" clId="{C41219EE-8BE0-4803-8091-8EA3495066E6}" dt="2023-10-25T14:26:06.890" v="2010" actId="207"/>
          <ac:spMkLst>
            <pc:docMk/>
            <pc:sldMk cId="2314557907" sldId="267"/>
            <ac:spMk id="5" creationId="{CC8562A6-C3B7-53D8-0599-C2313625A5E3}"/>
          </ac:spMkLst>
        </pc:spChg>
        <pc:spChg chg="mod">
          <ac:chgData name="Sayles, Molly Whelan" userId="f1907151-f87b-4cf6-8926-47a564eea00e" providerId="ADAL" clId="{C41219EE-8BE0-4803-8091-8EA3495066E6}" dt="2023-10-25T14:25:36.843" v="2002" actId="207"/>
          <ac:spMkLst>
            <pc:docMk/>
            <pc:sldMk cId="2314557907" sldId="267"/>
            <ac:spMk id="7" creationId="{66071093-CCBE-FF54-B033-52BB7196A8F3}"/>
          </ac:spMkLst>
        </pc:spChg>
        <pc:spChg chg="mod">
          <ac:chgData name="Sayles, Molly Whelan" userId="f1907151-f87b-4cf6-8926-47a564eea00e" providerId="ADAL" clId="{C41219EE-8BE0-4803-8091-8EA3495066E6}" dt="2023-10-25T14:26:04.097" v="2009" actId="207"/>
          <ac:spMkLst>
            <pc:docMk/>
            <pc:sldMk cId="2314557907" sldId="267"/>
            <ac:spMk id="8" creationId="{1EEB5CE9-757A-9132-3497-20B9DC1ABE42}"/>
          </ac:spMkLst>
        </pc:spChg>
        <pc:spChg chg="mod">
          <ac:chgData name="Sayles, Molly Whelan" userId="f1907151-f87b-4cf6-8926-47a564eea00e" providerId="ADAL" clId="{C41219EE-8BE0-4803-8091-8EA3495066E6}" dt="2023-10-25T14:25:40.148" v="2003" actId="207"/>
          <ac:spMkLst>
            <pc:docMk/>
            <pc:sldMk cId="2314557907" sldId="267"/>
            <ac:spMk id="9" creationId="{6F23236F-5E92-5CFC-F516-7D3456CC926A}"/>
          </ac:spMkLst>
        </pc:spChg>
        <pc:spChg chg="mod">
          <ac:chgData name="Sayles, Molly Whelan" userId="f1907151-f87b-4cf6-8926-47a564eea00e" providerId="ADAL" clId="{C41219EE-8BE0-4803-8091-8EA3495066E6}" dt="2023-10-25T14:25:44.044" v="2004" actId="207"/>
          <ac:spMkLst>
            <pc:docMk/>
            <pc:sldMk cId="2314557907" sldId="267"/>
            <ac:spMk id="10" creationId="{1959792F-D40D-E04F-D6F1-41A1437081FF}"/>
          </ac:spMkLst>
        </pc:spChg>
        <pc:spChg chg="mod">
          <ac:chgData name="Sayles, Molly Whelan" userId="f1907151-f87b-4cf6-8926-47a564eea00e" providerId="ADAL" clId="{C41219EE-8BE0-4803-8091-8EA3495066E6}" dt="2023-10-25T14:25:55.919" v="2007" actId="207"/>
          <ac:spMkLst>
            <pc:docMk/>
            <pc:sldMk cId="2314557907" sldId="267"/>
            <ac:spMk id="11" creationId="{A2CDDF44-1D8A-1BB5-7740-09D9C539FA85}"/>
          </ac:spMkLst>
        </pc:spChg>
        <pc:spChg chg="mod">
          <ac:chgData name="Sayles, Molly Whelan" userId="f1907151-f87b-4cf6-8926-47a564eea00e" providerId="ADAL" clId="{C41219EE-8BE0-4803-8091-8EA3495066E6}" dt="2023-10-25T14:25:53.185" v="2006" actId="207"/>
          <ac:spMkLst>
            <pc:docMk/>
            <pc:sldMk cId="2314557907" sldId="267"/>
            <ac:spMk id="12" creationId="{AA221708-CA53-AF17-34DC-5DE20BC4F6C9}"/>
          </ac:spMkLst>
        </pc:spChg>
        <pc:spChg chg="mod">
          <ac:chgData name="Sayles, Molly Whelan" userId="f1907151-f87b-4cf6-8926-47a564eea00e" providerId="ADAL" clId="{C41219EE-8BE0-4803-8091-8EA3495066E6}" dt="2023-10-25T14:26:01.131" v="2008" actId="207"/>
          <ac:spMkLst>
            <pc:docMk/>
            <pc:sldMk cId="2314557907" sldId="267"/>
            <ac:spMk id="13" creationId="{96181A63-EE14-A4DC-A97B-2A0877EB1880}"/>
          </ac:spMkLst>
        </pc:spChg>
        <pc:spChg chg="mod">
          <ac:chgData name="Sayles, Molly Whelan" userId="f1907151-f87b-4cf6-8926-47a564eea00e" providerId="ADAL" clId="{C41219EE-8BE0-4803-8091-8EA3495066E6}" dt="2023-10-25T14:26:11.017" v="2011" actId="207"/>
          <ac:spMkLst>
            <pc:docMk/>
            <pc:sldMk cId="2314557907" sldId="267"/>
            <ac:spMk id="14" creationId="{295B2881-3EC1-E31B-D147-AE393C14B641}"/>
          </ac:spMkLst>
        </pc:spChg>
        <pc:picChg chg="mod">
          <ac:chgData name="Sayles, Molly Whelan" userId="f1907151-f87b-4cf6-8926-47a564eea00e" providerId="ADAL" clId="{C41219EE-8BE0-4803-8091-8EA3495066E6}" dt="2023-11-01T21:28:53.819" v="3413" actId="1076"/>
          <ac:picMkLst>
            <pc:docMk/>
            <pc:sldMk cId="2314557907" sldId="267"/>
            <ac:picMk id="3" creationId="{2E7A4D2D-7468-AFCB-1FD1-DF0FA95E9DA5}"/>
          </ac:picMkLst>
        </pc:picChg>
        <pc:picChg chg="mod">
          <ac:chgData name="Sayles, Molly Whelan" userId="f1907151-f87b-4cf6-8926-47a564eea00e" providerId="ADAL" clId="{C41219EE-8BE0-4803-8091-8EA3495066E6}" dt="2023-11-01T21:28:55.739" v="3414" actId="1076"/>
          <ac:picMkLst>
            <pc:docMk/>
            <pc:sldMk cId="2314557907" sldId="267"/>
            <ac:picMk id="4" creationId="{2A6B14AB-0D88-3EAE-294B-08A928EB2CF6}"/>
          </ac:picMkLst>
        </pc:picChg>
        <pc:picChg chg="mod ord">
          <ac:chgData name="Sayles, Molly Whelan" userId="f1907151-f87b-4cf6-8926-47a564eea00e" providerId="ADAL" clId="{C41219EE-8BE0-4803-8091-8EA3495066E6}" dt="2023-11-01T21:29:09.153" v="3421" actId="1076"/>
          <ac:picMkLst>
            <pc:docMk/>
            <pc:sldMk cId="2314557907" sldId="267"/>
            <ac:picMk id="31" creationId="{3DC8ECE6-D02F-8B9E-3B9B-C14C4D3841B0}"/>
          </ac:picMkLst>
        </pc:picChg>
        <pc:picChg chg="mod">
          <ac:chgData name="Sayles, Molly Whelan" userId="f1907151-f87b-4cf6-8926-47a564eea00e" providerId="ADAL" clId="{C41219EE-8BE0-4803-8091-8EA3495066E6}" dt="2023-10-25T14:37:33.385" v="2065" actId="1076"/>
          <ac:picMkLst>
            <pc:docMk/>
            <pc:sldMk cId="2314557907" sldId="267"/>
            <ac:picMk id="1030" creationId="{CE52CB1D-4E26-9EDE-FE68-4B9F590A52EC}"/>
          </ac:picMkLst>
        </pc:picChg>
        <pc:picChg chg="mod">
          <ac:chgData name="Sayles, Molly Whelan" userId="f1907151-f87b-4cf6-8926-47a564eea00e" providerId="ADAL" clId="{C41219EE-8BE0-4803-8091-8EA3495066E6}" dt="2023-11-01T21:29:11.744" v="3422" actId="1076"/>
          <ac:picMkLst>
            <pc:docMk/>
            <pc:sldMk cId="2314557907" sldId="267"/>
            <ac:picMk id="1038" creationId="{CEF19846-B67D-E4F7-CE7D-D30F6D5B2D7A}"/>
          </ac:picMkLst>
        </pc:picChg>
        <pc:picChg chg="mod">
          <ac:chgData name="Sayles, Molly Whelan" userId="f1907151-f87b-4cf6-8926-47a564eea00e" providerId="ADAL" clId="{C41219EE-8BE0-4803-8091-8EA3495066E6}" dt="2023-11-01T21:29:00.738" v="3417" actId="1076"/>
          <ac:picMkLst>
            <pc:docMk/>
            <pc:sldMk cId="2314557907" sldId="267"/>
            <ac:picMk id="1040" creationId="{C0D87CF3-8279-7B24-F190-159266963101}"/>
          </ac:picMkLst>
        </pc:picChg>
        <pc:picChg chg="mod">
          <ac:chgData name="Sayles, Molly Whelan" userId="f1907151-f87b-4cf6-8926-47a564eea00e" providerId="ADAL" clId="{C41219EE-8BE0-4803-8091-8EA3495066E6}" dt="2023-11-01T21:28:59.249" v="3416" actId="14100"/>
          <ac:picMkLst>
            <pc:docMk/>
            <pc:sldMk cId="2314557907" sldId="267"/>
            <ac:picMk id="1042" creationId="{5C354387-32D1-B463-4FA6-20E50BB06057}"/>
          </ac:picMkLst>
        </pc:picChg>
        <pc:picChg chg="add mod">
          <ac:chgData name="Sayles, Molly Whelan" userId="f1907151-f87b-4cf6-8926-47a564eea00e" providerId="ADAL" clId="{C41219EE-8BE0-4803-8091-8EA3495066E6}" dt="2023-10-25T14:42:01.070" v="2079" actId="14100"/>
          <ac:picMkLst>
            <pc:docMk/>
            <pc:sldMk cId="2314557907" sldId="267"/>
            <ac:picMk id="2050" creationId="{430F4F2B-3934-316A-1A64-3BFDA1A0942F}"/>
          </ac:picMkLst>
        </pc:picChg>
        <pc:picChg chg="del">
          <ac:chgData name="Sayles, Molly Whelan" userId="f1907151-f87b-4cf6-8926-47a564eea00e" providerId="ADAL" clId="{C41219EE-8BE0-4803-8091-8EA3495066E6}" dt="2023-10-25T14:41:00.111" v="2066" actId="478"/>
          <ac:picMkLst>
            <pc:docMk/>
            <pc:sldMk cId="2314557907" sldId="267"/>
            <ac:picMk id="4098" creationId="{C18F22C4-D13B-7437-66A2-D6EB0E9F5D78}"/>
          </ac:picMkLst>
        </pc:picChg>
      </pc:sldChg>
      <pc:sldChg chg="modSp mod ord">
        <pc:chgData name="Sayles, Molly Whelan" userId="f1907151-f87b-4cf6-8926-47a564eea00e" providerId="ADAL" clId="{C41219EE-8BE0-4803-8091-8EA3495066E6}" dt="2023-11-06T14:03:46.460" v="3975" actId="2711"/>
        <pc:sldMkLst>
          <pc:docMk/>
          <pc:sldMk cId="305610606" sldId="269"/>
        </pc:sldMkLst>
        <pc:spChg chg="mod">
          <ac:chgData name="Sayles, Molly Whelan" userId="f1907151-f87b-4cf6-8926-47a564eea00e" providerId="ADAL" clId="{C41219EE-8BE0-4803-8091-8EA3495066E6}" dt="2023-11-06T14:03:46.460" v="3975" actId="2711"/>
          <ac:spMkLst>
            <pc:docMk/>
            <pc:sldMk cId="305610606" sldId="269"/>
            <ac:spMk id="2" creationId="{57E8424D-49E4-8F41-08AA-347E91ADD487}"/>
          </ac:spMkLst>
        </pc:spChg>
        <pc:spChg chg="mod">
          <ac:chgData name="Sayles, Molly Whelan" userId="f1907151-f87b-4cf6-8926-47a564eea00e" providerId="ADAL" clId="{C41219EE-8BE0-4803-8091-8EA3495066E6}" dt="2023-11-06T14:03:37.221" v="3974" actId="2711"/>
          <ac:spMkLst>
            <pc:docMk/>
            <pc:sldMk cId="305610606" sldId="269"/>
            <ac:spMk id="3" creationId="{3B4322EF-B827-98D5-11B4-69821A67D4DB}"/>
          </ac:spMkLst>
        </pc:spChg>
        <pc:picChg chg="mod">
          <ac:chgData name="Sayles, Molly Whelan" userId="f1907151-f87b-4cf6-8926-47a564eea00e" providerId="ADAL" clId="{C41219EE-8BE0-4803-8091-8EA3495066E6}" dt="2023-11-01T16:33:17.304" v="2714" actId="1076"/>
          <ac:picMkLst>
            <pc:docMk/>
            <pc:sldMk cId="305610606" sldId="269"/>
            <ac:picMk id="6" creationId="{2ADF8CF7-5E7E-3528-33DA-6B66541247D9}"/>
          </ac:picMkLst>
        </pc:picChg>
      </pc:sldChg>
      <pc:sldChg chg="modSp mod">
        <pc:chgData name="Sayles, Molly Whelan" userId="f1907151-f87b-4cf6-8926-47a564eea00e" providerId="ADAL" clId="{C41219EE-8BE0-4803-8091-8EA3495066E6}" dt="2023-11-06T14:04:25.787" v="3978" actId="2711"/>
        <pc:sldMkLst>
          <pc:docMk/>
          <pc:sldMk cId="3764211408" sldId="270"/>
        </pc:sldMkLst>
        <pc:spChg chg="mod">
          <ac:chgData name="Sayles, Molly Whelan" userId="f1907151-f87b-4cf6-8926-47a564eea00e" providerId="ADAL" clId="{C41219EE-8BE0-4803-8091-8EA3495066E6}" dt="2023-11-06T14:04:25.787" v="3978" actId="2711"/>
          <ac:spMkLst>
            <pc:docMk/>
            <pc:sldMk cId="3764211408" sldId="270"/>
            <ac:spMk id="2" creationId="{995F574F-4373-B504-13CF-BDC3324869D5}"/>
          </ac:spMkLst>
        </pc:spChg>
      </pc:sldChg>
      <pc:sldChg chg="modSp mod setBg">
        <pc:chgData name="Sayles, Molly Whelan" userId="f1907151-f87b-4cf6-8926-47a564eea00e" providerId="ADAL" clId="{C41219EE-8BE0-4803-8091-8EA3495066E6}" dt="2023-11-01T21:23:33.767" v="3391" actId="20577"/>
        <pc:sldMkLst>
          <pc:docMk/>
          <pc:sldMk cId="4081715136" sldId="273"/>
        </pc:sldMkLst>
        <pc:spChg chg="mod">
          <ac:chgData name="Sayles, Molly Whelan" userId="f1907151-f87b-4cf6-8926-47a564eea00e" providerId="ADAL" clId="{C41219EE-8BE0-4803-8091-8EA3495066E6}" dt="2023-11-01T21:23:25.180" v="3386" actId="1076"/>
          <ac:spMkLst>
            <pc:docMk/>
            <pc:sldMk cId="4081715136" sldId="273"/>
            <ac:spMk id="2" creationId="{E1F6D463-81D6-EE34-4483-E53E9B5C1D48}"/>
          </ac:spMkLst>
        </pc:spChg>
        <pc:spChg chg="mod">
          <ac:chgData name="Sayles, Molly Whelan" userId="f1907151-f87b-4cf6-8926-47a564eea00e" providerId="ADAL" clId="{C41219EE-8BE0-4803-8091-8EA3495066E6}" dt="2023-11-01T21:23:33.767" v="3391" actId="20577"/>
          <ac:spMkLst>
            <pc:docMk/>
            <pc:sldMk cId="4081715136" sldId="273"/>
            <ac:spMk id="3" creationId="{FA82B452-FC5A-55E2-E405-18F480FDA5F6}"/>
          </ac:spMkLst>
        </pc:spChg>
      </pc:sldChg>
      <pc:sldChg chg="del">
        <pc:chgData name="Sayles, Molly Whelan" userId="f1907151-f87b-4cf6-8926-47a564eea00e" providerId="ADAL" clId="{C41219EE-8BE0-4803-8091-8EA3495066E6}" dt="2023-11-01T21:24:00.683" v="3392" actId="47"/>
        <pc:sldMkLst>
          <pc:docMk/>
          <pc:sldMk cId="591794879" sldId="274"/>
        </pc:sldMkLst>
      </pc:sldChg>
      <pc:sldChg chg="del">
        <pc:chgData name="Sayles, Molly Whelan" userId="f1907151-f87b-4cf6-8926-47a564eea00e" providerId="ADAL" clId="{C41219EE-8BE0-4803-8091-8EA3495066E6}" dt="2023-11-01T16:32:14.020" v="2706" actId="47"/>
        <pc:sldMkLst>
          <pc:docMk/>
          <pc:sldMk cId="3880938357" sldId="277"/>
        </pc:sldMkLst>
      </pc:sldChg>
      <pc:sldChg chg="del">
        <pc:chgData name="Sayles, Molly Whelan" userId="f1907151-f87b-4cf6-8926-47a564eea00e" providerId="ADAL" clId="{C41219EE-8BE0-4803-8091-8EA3495066E6}" dt="2023-11-01T16:32:21.584" v="2707" actId="47"/>
        <pc:sldMkLst>
          <pc:docMk/>
          <pc:sldMk cId="2675771066" sldId="279"/>
        </pc:sldMkLst>
      </pc:sldChg>
      <pc:sldChg chg="modSp mod">
        <pc:chgData name="Sayles, Molly Whelan" userId="f1907151-f87b-4cf6-8926-47a564eea00e" providerId="ADAL" clId="{C41219EE-8BE0-4803-8091-8EA3495066E6}" dt="2023-11-06T14:53:27.102" v="4027" actId="5793"/>
        <pc:sldMkLst>
          <pc:docMk/>
          <pc:sldMk cId="3106830232" sldId="280"/>
        </pc:sldMkLst>
        <pc:spChg chg="mod">
          <ac:chgData name="Sayles, Molly Whelan" userId="f1907151-f87b-4cf6-8926-47a564eea00e" providerId="ADAL" clId="{C41219EE-8BE0-4803-8091-8EA3495066E6}" dt="2023-11-06T14:53:27.102" v="4027" actId="5793"/>
          <ac:spMkLst>
            <pc:docMk/>
            <pc:sldMk cId="3106830232" sldId="280"/>
            <ac:spMk id="2" creationId="{F75BF31E-29AD-607E-B59C-F0FD708E6534}"/>
          </ac:spMkLst>
        </pc:spChg>
        <pc:spChg chg="mod">
          <ac:chgData name="Sayles, Molly Whelan" userId="f1907151-f87b-4cf6-8926-47a564eea00e" providerId="ADAL" clId="{C41219EE-8BE0-4803-8091-8EA3495066E6}" dt="2023-11-06T14:09:57.738" v="4008" actId="2711"/>
          <ac:spMkLst>
            <pc:docMk/>
            <pc:sldMk cId="3106830232" sldId="280"/>
            <ac:spMk id="3" creationId="{3742C4B3-09B3-5F1C-845B-28071A1798EB}"/>
          </ac:spMkLst>
        </pc:spChg>
      </pc:sldChg>
      <pc:sldChg chg="addSp delSp modSp mod modNotesTx">
        <pc:chgData name="Sayles, Molly Whelan" userId="f1907151-f87b-4cf6-8926-47a564eea00e" providerId="ADAL" clId="{C41219EE-8BE0-4803-8091-8EA3495066E6}" dt="2023-11-06T14:04:12.179" v="3977" actId="207"/>
        <pc:sldMkLst>
          <pc:docMk/>
          <pc:sldMk cId="1635885717" sldId="282"/>
        </pc:sldMkLst>
        <pc:spChg chg="del mod">
          <ac:chgData name="Sayles, Molly Whelan" userId="f1907151-f87b-4cf6-8926-47a564eea00e" providerId="ADAL" clId="{C41219EE-8BE0-4803-8091-8EA3495066E6}" dt="2023-11-01T16:39:44.317" v="3065" actId="478"/>
          <ac:spMkLst>
            <pc:docMk/>
            <pc:sldMk cId="1635885717" sldId="282"/>
            <ac:spMk id="2" creationId="{E2843953-C4CC-FEB8-5886-408C1FFFD84A}"/>
          </ac:spMkLst>
        </pc:spChg>
        <pc:spChg chg="del">
          <ac:chgData name="Sayles, Molly Whelan" userId="f1907151-f87b-4cf6-8926-47a564eea00e" providerId="ADAL" clId="{C41219EE-8BE0-4803-8091-8EA3495066E6}" dt="2023-10-24T03:24:00.430" v="326" actId="478"/>
          <ac:spMkLst>
            <pc:docMk/>
            <pc:sldMk cId="1635885717" sldId="282"/>
            <ac:spMk id="3" creationId="{75901295-D7C3-DE47-53B8-F1F3EB593C57}"/>
          </ac:spMkLst>
        </pc:spChg>
        <pc:spChg chg="del">
          <ac:chgData name="Sayles, Molly Whelan" userId="f1907151-f87b-4cf6-8926-47a564eea00e" providerId="ADAL" clId="{C41219EE-8BE0-4803-8091-8EA3495066E6}" dt="2023-10-24T03:24:03.247" v="327" actId="478"/>
          <ac:spMkLst>
            <pc:docMk/>
            <pc:sldMk cId="1635885717" sldId="282"/>
            <ac:spMk id="4" creationId="{CBAE9504-8B1C-0E4B-0663-F839E4555542}"/>
          </ac:spMkLst>
        </pc:spChg>
        <pc:spChg chg="add del mod">
          <ac:chgData name="Sayles, Molly Whelan" userId="f1907151-f87b-4cf6-8926-47a564eea00e" providerId="ADAL" clId="{C41219EE-8BE0-4803-8091-8EA3495066E6}" dt="2023-11-01T16:39:45.884" v="3066" actId="478"/>
          <ac:spMkLst>
            <pc:docMk/>
            <pc:sldMk cId="1635885717" sldId="282"/>
            <ac:spMk id="5" creationId="{765DD7A7-67DC-F741-201A-D1CED753D045}"/>
          </ac:spMkLst>
        </pc:spChg>
        <pc:spChg chg="add mod">
          <ac:chgData name="Sayles, Molly Whelan" userId="f1907151-f87b-4cf6-8926-47a564eea00e" providerId="ADAL" clId="{C41219EE-8BE0-4803-8091-8EA3495066E6}" dt="2023-11-06T14:04:12.179" v="3977" actId="207"/>
          <ac:spMkLst>
            <pc:docMk/>
            <pc:sldMk cId="1635885717" sldId="282"/>
            <ac:spMk id="6" creationId="{E6662A9F-B9BF-D403-F3FD-84CBBAC476CB}"/>
          </ac:spMkLst>
        </pc:spChg>
        <pc:picChg chg="add mod modCrop">
          <ac:chgData name="Sayles, Molly Whelan" userId="f1907151-f87b-4cf6-8926-47a564eea00e" providerId="ADAL" clId="{C41219EE-8BE0-4803-8091-8EA3495066E6}" dt="2023-11-01T16:38:44.885" v="3029" actId="1076"/>
          <ac:picMkLst>
            <pc:docMk/>
            <pc:sldMk cId="1635885717" sldId="282"/>
            <ac:picMk id="4" creationId="{ECD3327A-DFD4-CA46-116D-08570D23DCCF}"/>
          </ac:picMkLst>
        </pc:picChg>
        <pc:picChg chg="add del mod">
          <ac:chgData name="Sayles, Molly Whelan" userId="f1907151-f87b-4cf6-8926-47a564eea00e" providerId="ADAL" clId="{C41219EE-8BE0-4803-8091-8EA3495066E6}" dt="2023-10-24T00:29:40.404" v="313" actId="478"/>
          <ac:picMkLst>
            <pc:docMk/>
            <pc:sldMk cId="1635885717" sldId="282"/>
            <ac:picMk id="6" creationId="{94A61C92-EA5E-D99F-2C8D-9919645782D3}"/>
          </ac:picMkLst>
        </pc:picChg>
        <pc:picChg chg="add del mod">
          <ac:chgData name="Sayles, Molly Whelan" userId="f1907151-f87b-4cf6-8926-47a564eea00e" providerId="ADAL" clId="{C41219EE-8BE0-4803-8091-8EA3495066E6}" dt="2023-10-25T17:05:22.315" v="2080" actId="478"/>
          <ac:picMkLst>
            <pc:docMk/>
            <pc:sldMk cId="1635885717" sldId="282"/>
            <ac:picMk id="8" creationId="{ED3857AC-02AD-0C7B-77F5-217B70117046}"/>
          </ac:picMkLst>
        </pc:picChg>
        <pc:picChg chg="del mod">
          <ac:chgData name="Sayles, Molly Whelan" userId="f1907151-f87b-4cf6-8926-47a564eea00e" providerId="ADAL" clId="{C41219EE-8BE0-4803-8091-8EA3495066E6}" dt="2023-10-24T03:23:54.671" v="324" actId="478"/>
          <ac:picMkLst>
            <pc:docMk/>
            <pc:sldMk cId="1635885717" sldId="282"/>
            <ac:picMk id="9" creationId="{E05CDE73-AF44-5D55-0541-B5134335C719}"/>
          </ac:picMkLst>
        </pc:picChg>
        <pc:picChg chg="add del">
          <ac:chgData name="Sayles, Molly Whelan" userId="f1907151-f87b-4cf6-8926-47a564eea00e" providerId="ADAL" clId="{C41219EE-8BE0-4803-8091-8EA3495066E6}" dt="2023-10-24T03:22:50.208" v="319"/>
          <ac:picMkLst>
            <pc:docMk/>
            <pc:sldMk cId="1635885717" sldId="282"/>
            <ac:picMk id="2050" creationId="{2614342B-3F43-8086-9417-4D945EBD80A4}"/>
          </ac:picMkLst>
        </pc:picChg>
      </pc:sldChg>
      <pc:sldChg chg="del">
        <pc:chgData name="Sayles, Molly Whelan" userId="f1907151-f87b-4cf6-8926-47a564eea00e" providerId="ADAL" clId="{C41219EE-8BE0-4803-8091-8EA3495066E6}" dt="2023-10-26T20:55:24.678" v="2111" actId="47"/>
        <pc:sldMkLst>
          <pc:docMk/>
          <pc:sldMk cId="129479359" sldId="283"/>
        </pc:sldMkLst>
      </pc:sldChg>
      <pc:sldChg chg="modSp mod">
        <pc:chgData name="Sayles, Molly Whelan" userId="f1907151-f87b-4cf6-8926-47a564eea00e" providerId="ADAL" clId="{C41219EE-8BE0-4803-8091-8EA3495066E6}" dt="2023-11-06T14:07:07.954" v="3997" actId="2711"/>
        <pc:sldMkLst>
          <pc:docMk/>
          <pc:sldMk cId="3213936659" sldId="286"/>
        </pc:sldMkLst>
        <pc:spChg chg="mod">
          <ac:chgData name="Sayles, Molly Whelan" userId="f1907151-f87b-4cf6-8926-47a564eea00e" providerId="ADAL" clId="{C41219EE-8BE0-4803-8091-8EA3495066E6}" dt="2023-11-06T14:07:07.954" v="3997" actId="2711"/>
          <ac:spMkLst>
            <pc:docMk/>
            <pc:sldMk cId="3213936659" sldId="286"/>
            <ac:spMk id="2" creationId="{E0932C10-416E-E583-22ED-BC9808415F14}"/>
          </ac:spMkLst>
        </pc:spChg>
        <pc:spChg chg="mod">
          <ac:chgData name="Sayles, Molly Whelan" userId="f1907151-f87b-4cf6-8926-47a564eea00e" providerId="ADAL" clId="{C41219EE-8BE0-4803-8091-8EA3495066E6}" dt="2023-11-06T14:06:53.126" v="3996" actId="2711"/>
          <ac:spMkLst>
            <pc:docMk/>
            <pc:sldMk cId="3213936659" sldId="286"/>
            <ac:spMk id="3" creationId="{02064F0C-2E80-40DA-4212-F431F24862C2}"/>
          </ac:spMkLst>
        </pc:spChg>
        <pc:picChg chg="mod">
          <ac:chgData name="Sayles, Molly Whelan" userId="f1907151-f87b-4cf6-8926-47a564eea00e" providerId="ADAL" clId="{C41219EE-8BE0-4803-8091-8EA3495066E6}" dt="2023-11-02T03:38:42.777" v="3597" actId="1076"/>
          <ac:picMkLst>
            <pc:docMk/>
            <pc:sldMk cId="3213936659" sldId="286"/>
            <ac:picMk id="5" creationId="{E06971E6-CE29-DC96-5384-7A58771BF8B7}"/>
          </ac:picMkLst>
        </pc:picChg>
      </pc:sldChg>
      <pc:sldChg chg="modSp mod">
        <pc:chgData name="Sayles, Molly Whelan" userId="f1907151-f87b-4cf6-8926-47a564eea00e" providerId="ADAL" clId="{C41219EE-8BE0-4803-8091-8EA3495066E6}" dt="2023-11-06T16:46:03.659" v="4206" actId="20577"/>
        <pc:sldMkLst>
          <pc:docMk/>
          <pc:sldMk cId="1592828917" sldId="288"/>
        </pc:sldMkLst>
        <pc:spChg chg="mod">
          <ac:chgData name="Sayles, Molly Whelan" userId="f1907151-f87b-4cf6-8926-47a564eea00e" providerId="ADAL" clId="{C41219EE-8BE0-4803-8091-8EA3495066E6}" dt="2023-11-06T16:46:03.659" v="4206" actId="20577"/>
          <ac:spMkLst>
            <pc:docMk/>
            <pc:sldMk cId="1592828917" sldId="288"/>
            <ac:spMk id="16" creationId="{88EDB6E3-84B7-D934-16A8-96AED60E5CC3}"/>
          </ac:spMkLst>
        </pc:spChg>
      </pc:sldChg>
      <pc:sldChg chg="addSp modSp mod">
        <pc:chgData name="Sayles, Molly Whelan" userId="f1907151-f87b-4cf6-8926-47a564eea00e" providerId="ADAL" clId="{C41219EE-8BE0-4803-8091-8EA3495066E6}" dt="2023-11-06T14:53:38.447" v="4031" actId="5793"/>
        <pc:sldMkLst>
          <pc:docMk/>
          <pc:sldMk cId="2273032770" sldId="289"/>
        </pc:sldMkLst>
        <pc:spChg chg="add mod">
          <ac:chgData name="Sayles, Molly Whelan" userId="f1907151-f87b-4cf6-8926-47a564eea00e" providerId="ADAL" clId="{C41219EE-8BE0-4803-8091-8EA3495066E6}" dt="2023-10-27T15:21:15.331" v="2225" actId="207"/>
          <ac:spMkLst>
            <pc:docMk/>
            <pc:sldMk cId="2273032770" sldId="289"/>
            <ac:spMk id="2" creationId="{F8CB1230-9396-CB88-D51F-770163E24D0E}"/>
          </ac:spMkLst>
        </pc:spChg>
        <pc:spChg chg="mod">
          <ac:chgData name="Sayles, Molly Whelan" userId="f1907151-f87b-4cf6-8926-47a564eea00e" providerId="ADAL" clId="{C41219EE-8BE0-4803-8091-8EA3495066E6}" dt="2023-11-06T14:10:14.717" v="4010" actId="2711"/>
          <ac:spMkLst>
            <pc:docMk/>
            <pc:sldMk cId="2273032770" sldId="289"/>
            <ac:spMk id="3" creationId="{3742C4B3-09B3-5F1C-845B-28071A1798EB}"/>
          </ac:spMkLst>
        </pc:spChg>
        <pc:spChg chg="mod">
          <ac:chgData name="Sayles, Molly Whelan" userId="f1907151-f87b-4cf6-8926-47a564eea00e" providerId="ADAL" clId="{C41219EE-8BE0-4803-8091-8EA3495066E6}" dt="2023-11-06T14:53:38.447" v="4031" actId="5793"/>
          <ac:spMkLst>
            <pc:docMk/>
            <pc:sldMk cId="2273032770" sldId="289"/>
            <ac:spMk id="4" creationId="{930C78A0-AF51-E368-0D5C-F2957F11FF06}"/>
          </ac:spMkLst>
        </pc:spChg>
        <pc:spChg chg="mod">
          <ac:chgData name="Sayles, Molly Whelan" userId="f1907151-f87b-4cf6-8926-47a564eea00e" providerId="ADAL" clId="{C41219EE-8BE0-4803-8091-8EA3495066E6}" dt="2023-10-25T14:16:32.030" v="1943" actId="1076"/>
          <ac:spMkLst>
            <pc:docMk/>
            <pc:sldMk cId="2273032770" sldId="289"/>
            <ac:spMk id="5" creationId="{51FBC83C-7DFE-CD40-8FE2-340891F55B30}"/>
          </ac:spMkLst>
        </pc:spChg>
        <pc:picChg chg="mod">
          <ac:chgData name="Sayles, Molly Whelan" userId="f1907151-f87b-4cf6-8926-47a564eea00e" providerId="ADAL" clId="{C41219EE-8BE0-4803-8091-8EA3495066E6}" dt="2023-10-25T14:16:20.948" v="1942" actId="1076"/>
          <ac:picMkLst>
            <pc:docMk/>
            <pc:sldMk cId="2273032770" sldId="289"/>
            <ac:picMk id="1026" creationId="{BA03D41C-67AC-BA7C-FBA6-C4BA4FDCEF6F}"/>
          </ac:picMkLst>
        </pc:picChg>
      </pc:sldChg>
      <pc:sldChg chg="addSp delSp modSp del mod">
        <pc:chgData name="Sayles, Molly Whelan" userId="f1907151-f87b-4cf6-8926-47a564eea00e" providerId="ADAL" clId="{C41219EE-8BE0-4803-8091-8EA3495066E6}" dt="2023-11-02T03:29:57.150" v="3486" actId="47"/>
        <pc:sldMkLst>
          <pc:docMk/>
          <pc:sldMk cId="902005132" sldId="292"/>
        </pc:sldMkLst>
        <pc:spChg chg="mod">
          <ac:chgData name="Sayles, Molly Whelan" userId="f1907151-f87b-4cf6-8926-47a564eea00e" providerId="ADAL" clId="{C41219EE-8BE0-4803-8091-8EA3495066E6}" dt="2023-10-25T14:25:31.225" v="2001" actId="207"/>
          <ac:spMkLst>
            <pc:docMk/>
            <pc:sldMk cId="902005132" sldId="292"/>
            <ac:spMk id="2" creationId="{78B3B763-6E10-F8D9-01BE-56B8B6272E14}"/>
          </ac:spMkLst>
        </pc:spChg>
        <pc:spChg chg="mod">
          <ac:chgData name="Sayles, Molly Whelan" userId="f1907151-f87b-4cf6-8926-47a564eea00e" providerId="ADAL" clId="{C41219EE-8BE0-4803-8091-8EA3495066E6}" dt="2023-10-25T14:25:22.982" v="1990" actId="207"/>
          <ac:spMkLst>
            <pc:docMk/>
            <pc:sldMk cId="902005132" sldId="292"/>
            <ac:spMk id="3" creationId="{552665F5-EA3C-6DD4-2A2B-CEBB7121E6D2}"/>
          </ac:spMkLst>
        </pc:spChg>
        <pc:spChg chg="add mod">
          <ac:chgData name="Sayles, Molly Whelan" userId="f1907151-f87b-4cf6-8926-47a564eea00e" providerId="ADAL" clId="{C41219EE-8BE0-4803-8091-8EA3495066E6}" dt="2023-10-25T14:22:47.973" v="1976" actId="1076"/>
          <ac:spMkLst>
            <pc:docMk/>
            <pc:sldMk cId="902005132" sldId="292"/>
            <ac:spMk id="5" creationId="{A5C3C402-A17F-3C01-7616-23C8D73D67EB}"/>
          </ac:spMkLst>
        </pc:spChg>
        <pc:spChg chg="add mod">
          <ac:chgData name="Sayles, Molly Whelan" userId="f1907151-f87b-4cf6-8926-47a564eea00e" providerId="ADAL" clId="{C41219EE-8BE0-4803-8091-8EA3495066E6}" dt="2023-10-25T14:21:35.127" v="1965" actId="1076"/>
          <ac:spMkLst>
            <pc:docMk/>
            <pc:sldMk cId="902005132" sldId="292"/>
            <ac:spMk id="6" creationId="{7D1DBC84-D132-BBAA-F44D-FB7B3BDC9B80}"/>
          </ac:spMkLst>
        </pc:spChg>
        <pc:spChg chg="add mod">
          <ac:chgData name="Sayles, Molly Whelan" userId="f1907151-f87b-4cf6-8926-47a564eea00e" providerId="ADAL" clId="{C41219EE-8BE0-4803-8091-8EA3495066E6}" dt="2023-10-25T14:21:49.893" v="1967" actId="1076"/>
          <ac:spMkLst>
            <pc:docMk/>
            <pc:sldMk cId="902005132" sldId="292"/>
            <ac:spMk id="7" creationId="{585CE195-F73E-D384-B0CF-DEA50D8C2EA3}"/>
          </ac:spMkLst>
        </pc:spChg>
        <pc:spChg chg="add mod">
          <ac:chgData name="Sayles, Molly Whelan" userId="f1907151-f87b-4cf6-8926-47a564eea00e" providerId="ADAL" clId="{C41219EE-8BE0-4803-8091-8EA3495066E6}" dt="2023-10-25T14:23:00.300" v="1978" actId="1076"/>
          <ac:spMkLst>
            <pc:docMk/>
            <pc:sldMk cId="902005132" sldId="292"/>
            <ac:spMk id="8" creationId="{F2CB1961-C6EB-8A45-C055-720A4A54DC4F}"/>
          </ac:spMkLst>
        </pc:spChg>
        <pc:spChg chg="add mod">
          <ac:chgData name="Sayles, Molly Whelan" userId="f1907151-f87b-4cf6-8926-47a564eea00e" providerId="ADAL" clId="{C41219EE-8BE0-4803-8091-8EA3495066E6}" dt="2023-10-25T14:22:54.903" v="1977" actId="1076"/>
          <ac:spMkLst>
            <pc:docMk/>
            <pc:sldMk cId="902005132" sldId="292"/>
            <ac:spMk id="9" creationId="{D48A3F43-AEBE-1DF2-39BC-BF2E35D47F7B}"/>
          </ac:spMkLst>
        </pc:spChg>
        <pc:spChg chg="add mod">
          <ac:chgData name="Sayles, Molly Whelan" userId="f1907151-f87b-4cf6-8926-47a564eea00e" providerId="ADAL" clId="{C41219EE-8BE0-4803-8091-8EA3495066E6}" dt="2023-10-25T14:22:09.724" v="1973" actId="1076"/>
          <ac:spMkLst>
            <pc:docMk/>
            <pc:sldMk cId="902005132" sldId="292"/>
            <ac:spMk id="10" creationId="{33B58BBE-E91A-96B1-B7F1-8E6CB08477E1}"/>
          </ac:spMkLst>
        </pc:spChg>
        <pc:picChg chg="add del mod">
          <ac:chgData name="Sayles, Molly Whelan" userId="f1907151-f87b-4cf6-8926-47a564eea00e" providerId="ADAL" clId="{C41219EE-8BE0-4803-8091-8EA3495066E6}" dt="2023-10-25T14:18:58.656" v="1957" actId="478"/>
          <ac:picMkLst>
            <pc:docMk/>
            <pc:sldMk cId="902005132" sldId="292"/>
            <ac:picMk id="1026" creationId="{C28415D2-FA21-1125-0FCA-FECE053EB306}"/>
          </ac:picMkLst>
        </pc:picChg>
        <pc:picChg chg="add mod">
          <ac:chgData name="Sayles, Molly Whelan" userId="f1907151-f87b-4cf6-8926-47a564eea00e" providerId="ADAL" clId="{C41219EE-8BE0-4803-8091-8EA3495066E6}" dt="2023-10-25T14:22:43.797" v="1975" actId="14100"/>
          <ac:picMkLst>
            <pc:docMk/>
            <pc:sldMk cId="902005132" sldId="292"/>
            <ac:picMk id="1028" creationId="{29CF4F62-AC2A-4884-8770-AB77650B5E82}"/>
          </ac:picMkLst>
        </pc:picChg>
      </pc:sldChg>
      <pc:sldChg chg="modSp mod">
        <pc:chgData name="Sayles, Molly Whelan" userId="f1907151-f87b-4cf6-8926-47a564eea00e" providerId="ADAL" clId="{C41219EE-8BE0-4803-8091-8EA3495066E6}" dt="2023-11-06T14:53:33.027" v="4030" actId="27636"/>
        <pc:sldMkLst>
          <pc:docMk/>
          <pc:sldMk cId="1405424938" sldId="293"/>
        </pc:sldMkLst>
        <pc:spChg chg="mod">
          <ac:chgData name="Sayles, Molly Whelan" userId="f1907151-f87b-4cf6-8926-47a564eea00e" providerId="ADAL" clId="{C41219EE-8BE0-4803-8091-8EA3495066E6}" dt="2023-11-06T14:53:33.027" v="4030" actId="27636"/>
          <ac:spMkLst>
            <pc:docMk/>
            <pc:sldMk cId="1405424938" sldId="293"/>
            <ac:spMk id="3" creationId="{3742C4B3-09B3-5F1C-845B-28071A1798EB}"/>
          </ac:spMkLst>
        </pc:spChg>
        <pc:spChg chg="mod">
          <ac:chgData name="Sayles, Molly Whelan" userId="f1907151-f87b-4cf6-8926-47a564eea00e" providerId="ADAL" clId="{C41219EE-8BE0-4803-8091-8EA3495066E6}" dt="2023-11-05T18:08:22.354" v="3961" actId="1076"/>
          <ac:spMkLst>
            <pc:docMk/>
            <pc:sldMk cId="1405424938" sldId="293"/>
            <ac:spMk id="4" creationId="{7755A7BA-50D5-DB49-2BF4-459DC8C2580C}"/>
          </ac:spMkLst>
        </pc:spChg>
        <pc:spChg chg="mod">
          <ac:chgData name="Sayles, Molly Whelan" userId="f1907151-f87b-4cf6-8926-47a564eea00e" providerId="ADAL" clId="{C41219EE-8BE0-4803-8091-8EA3495066E6}" dt="2023-11-06T14:09:34.290" v="4006" actId="2711"/>
          <ac:spMkLst>
            <pc:docMk/>
            <pc:sldMk cId="1405424938" sldId="293"/>
            <ac:spMk id="7" creationId="{E6ADA827-A967-6933-8BD8-72423FEADDFA}"/>
          </ac:spMkLst>
        </pc:spChg>
        <pc:picChg chg="mod">
          <ac:chgData name="Sayles, Molly Whelan" userId="f1907151-f87b-4cf6-8926-47a564eea00e" providerId="ADAL" clId="{C41219EE-8BE0-4803-8091-8EA3495066E6}" dt="2023-11-05T18:08:23.995" v="3962" actId="1076"/>
          <ac:picMkLst>
            <pc:docMk/>
            <pc:sldMk cId="1405424938" sldId="293"/>
            <ac:picMk id="2" creationId="{F56382CE-200C-3E7C-1E36-53A0239DD3F5}"/>
          </ac:picMkLst>
        </pc:picChg>
      </pc:sldChg>
      <pc:sldChg chg="modSp del mod">
        <pc:chgData name="Sayles, Molly Whelan" userId="f1907151-f87b-4cf6-8926-47a564eea00e" providerId="ADAL" clId="{C41219EE-8BE0-4803-8091-8EA3495066E6}" dt="2023-10-27T15:30:17.947" v="2281" actId="47"/>
        <pc:sldMkLst>
          <pc:docMk/>
          <pc:sldMk cId="2883288532" sldId="295"/>
        </pc:sldMkLst>
        <pc:spChg chg="mod">
          <ac:chgData name="Sayles, Molly Whelan" userId="f1907151-f87b-4cf6-8926-47a564eea00e" providerId="ADAL" clId="{C41219EE-8BE0-4803-8091-8EA3495066E6}" dt="2023-10-25T14:25:06.113" v="1988" actId="207"/>
          <ac:spMkLst>
            <pc:docMk/>
            <pc:sldMk cId="2883288532" sldId="295"/>
            <ac:spMk id="2" creationId="{A99356E3-70C5-68AF-A214-52D8D948E77C}"/>
          </ac:spMkLst>
        </pc:spChg>
        <pc:spChg chg="mod">
          <ac:chgData name="Sayles, Molly Whelan" userId="f1907151-f87b-4cf6-8926-47a564eea00e" providerId="ADAL" clId="{C41219EE-8BE0-4803-8091-8EA3495066E6}" dt="2023-10-25T14:25:03.385" v="1987" actId="207"/>
          <ac:spMkLst>
            <pc:docMk/>
            <pc:sldMk cId="2883288532" sldId="295"/>
            <ac:spMk id="15" creationId="{E27CB11A-13B3-8A37-57A0-F6EFA03119F1}"/>
          </ac:spMkLst>
        </pc:spChg>
      </pc:sldChg>
      <pc:sldChg chg="modSp mod">
        <pc:chgData name="Sayles, Molly Whelan" userId="f1907151-f87b-4cf6-8926-47a564eea00e" providerId="ADAL" clId="{C41219EE-8BE0-4803-8091-8EA3495066E6}" dt="2023-11-06T14:04:47.510" v="3980" actId="2711"/>
        <pc:sldMkLst>
          <pc:docMk/>
          <pc:sldMk cId="532996076" sldId="296"/>
        </pc:sldMkLst>
        <pc:spChg chg="mod">
          <ac:chgData name="Sayles, Molly Whelan" userId="f1907151-f87b-4cf6-8926-47a564eea00e" providerId="ADAL" clId="{C41219EE-8BE0-4803-8091-8EA3495066E6}" dt="2023-11-06T14:04:36.790" v="3979" actId="2711"/>
          <ac:spMkLst>
            <pc:docMk/>
            <pc:sldMk cId="532996076" sldId="296"/>
            <ac:spMk id="2" creationId="{46EE252E-2B65-C431-1412-941FD28A5B4C}"/>
          </ac:spMkLst>
        </pc:spChg>
        <pc:spChg chg="mod">
          <ac:chgData name="Sayles, Molly Whelan" userId="f1907151-f87b-4cf6-8926-47a564eea00e" providerId="ADAL" clId="{C41219EE-8BE0-4803-8091-8EA3495066E6}" dt="2023-11-06T14:04:47.510" v="3980" actId="2711"/>
          <ac:spMkLst>
            <pc:docMk/>
            <pc:sldMk cId="532996076" sldId="296"/>
            <ac:spMk id="3" creationId="{DF04D063-45D6-FCB0-02AC-B365BC217EC6}"/>
          </ac:spMkLst>
        </pc:spChg>
      </pc:sldChg>
      <pc:sldChg chg="delSp mod">
        <pc:chgData name="Sayles, Molly Whelan" userId="f1907151-f87b-4cf6-8926-47a564eea00e" providerId="ADAL" clId="{C41219EE-8BE0-4803-8091-8EA3495066E6}" dt="2023-10-31T18:17:09.801" v="2342" actId="478"/>
        <pc:sldMkLst>
          <pc:docMk/>
          <pc:sldMk cId="3778769309" sldId="343"/>
        </pc:sldMkLst>
        <pc:spChg chg="del">
          <ac:chgData name="Sayles, Molly Whelan" userId="f1907151-f87b-4cf6-8926-47a564eea00e" providerId="ADAL" clId="{C41219EE-8BE0-4803-8091-8EA3495066E6}" dt="2023-10-31T18:17:09.801" v="2342" actId="478"/>
          <ac:spMkLst>
            <pc:docMk/>
            <pc:sldMk cId="3778769309" sldId="343"/>
            <ac:spMk id="6" creationId="{221D26AC-44E7-9A42-2373-00DB63D15F16}"/>
          </ac:spMkLst>
        </pc:spChg>
      </pc:sldChg>
      <pc:sldChg chg="addSp modSp mod ord">
        <pc:chgData name="Sayles, Molly Whelan" userId="f1907151-f87b-4cf6-8926-47a564eea00e" providerId="ADAL" clId="{C41219EE-8BE0-4803-8091-8EA3495066E6}" dt="2023-11-14T17:10:20.201" v="4217" actId="1076"/>
        <pc:sldMkLst>
          <pc:docMk/>
          <pc:sldMk cId="865376789" sldId="344"/>
        </pc:sldMkLst>
        <pc:spChg chg="mod">
          <ac:chgData name="Sayles, Molly Whelan" userId="f1907151-f87b-4cf6-8926-47a564eea00e" providerId="ADAL" clId="{C41219EE-8BE0-4803-8091-8EA3495066E6}" dt="2023-11-14T17:10:20.201" v="4217" actId="1076"/>
          <ac:spMkLst>
            <pc:docMk/>
            <pc:sldMk cId="865376789" sldId="344"/>
            <ac:spMk id="2" creationId="{3D848727-68F0-FB9F-5364-FDC22671DE44}"/>
          </ac:spMkLst>
        </pc:spChg>
        <pc:grpChg chg="add mod">
          <ac:chgData name="Sayles, Molly Whelan" userId="f1907151-f87b-4cf6-8926-47a564eea00e" providerId="ADAL" clId="{C41219EE-8BE0-4803-8091-8EA3495066E6}" dt="2023-11-14T17:10:16.650" v="4216" actId="164"/>
          <ac:grpSpMkLst>
            <pc:docMk/>
            <pc:sldMk cId="865376789" sldId="344"/>
            <ac:grpSpMk id="3" creationId="{EDF406B0-DB54-3F38-F7D8-997F5BA52D54}"/>
          </ac:grpSpMkLst>
        </pc:grpChg>
        <pc:picChg chg="mod ord">
          <ac:chgData name="Sayles, Molly Whelan" userId="f1907151-f87b-4cf6-8926-47a564eea00e" providerId="ADAL" clId="{C41219EE-8BE0-4803-8091-8EA3495066E6}" dt="2023-11-14T17:10:20.201" v="4217" actId="1076"/>
          <ac:picMkLst>
            <pc:docMk/>
            <pc:sldMk cId="865376789" sldId="344"/>
            <ac:picMk id="5" creationId="{144019FE-DFD3-DBE3-5D2A-B0EFB7D1B29E}"/>
          </ac:picMkLst>
        </pc:picChg>
      </pc:sldChg>
      <pc:sldChg chg="addSp delSp modSp del mod">
        <pc:chgData name="Sayles, Molly Whelan" userId="f1907151-f87b-4cf6-8926-47a564eea00e" providerId="ADAL" clId="{C41219EE-8BE0-4803-8091-8EA3495066E6}" dt="2023-11-05T17:57:46.431" v="3598" actId="47"/>
        <pc:sldMkLst>
          <pc:docMk/>
          <pc:sldMk cId="1832342925" sldId="345"/>
        </pc:sldMkLst>
        <pc:spChg chg="del mod">
          <ac:chgData name="Sayles, Molly Whelan" userId="f1907151-f87b-4cf6-8926-47a564eea00e" providerId="ADAL" clId="{C41219EE-8BE0-4803-8091-8EA3495066E6}" dt="2023-10-26T20:54:52.923" v="2107" actId="478"/>
          <ac:spMkLst>
            <pc:docMk/>
            <pc:sldMk cId="1832342925" sldId="345"/>
            <ac:spMk id="3" creationId="{053BA8E7-5669-2930-1371-FDD9030EB4B2}"/>
          </ac:spMkLst>
        </pc:spChg>
        <pc:spChg chg="del">
          <ac:chgData name="Sayles, Molly Whelan" userId="f1907151-f87b-4cf6-8926-47a564eea00e" providerId="ADAL" clId="{C41219EE-8BE0-4803-8091-8EA3495066E6}" dt="2023-10-26T20:55:01.481" v="2110" actId="478"/>
          <ac:spMkLst>
            <pc:docMk/>
            <pc:sldMk cId="1832342925" sldId="345"/>
            <ac:spMk id="4" creationId="{CE948339-A2D0-D44D-B738-0443A356A81A}"/>
          </ac:spMkLst>
        </pc:spChg>
        <pc:spChg chg="add del">
          <ac:chgData name="Sayles, Molly Whelan" userId="f1907151-f87b-4cf6-8926-47a564eea00e" providerId="ADAL" clId="{C41219EE-8BE0-4803-8091-8EA3495066E6}" dt="2023-10-26T20:54:56.246" v="2109" actId="478"/>
          <ac:spMkLst>
            <pc:docMk/>
            <pc:sldMk cId="1832342925" sldId="345"/>
            <ac:spMk id="5" creationId="{410C4E7D-AA51-099D-DA89-C2201892983F}"/>
          </ac:spMkLst>
        </pc:spChg>
      </pc:sldChg>
      <pc:sldChg chg="addSp delSp modSp del mod">
        <pc:chgData name="Sayles, Molly Whelan" userId="f1907151-f87b-4cf6-8926-47a564eea00e" providerId="ADAL" clId="{C41219EE-8BE0-4803-8091-8EA3495066E6}" dt="2023-10-24T03:25:55.939" v="341" actId="47"/>
        <pc:sldMkLst>
          <pc:docMk/>
          <pc:sldMk cId="3884853616" sldId="346"/>
        </pc:sldMkLst>
        <pc:picChg chg="add mod">
          <ac:chgData name="Sayles, Molly Whelan" userId="f1907151-f87b-4cf6-8926-47a564eea00e" providerId="ADAL" clId="{C41219EE-8BE0-4803-8091-8EA3495066E6}" dt="2023-10-23T21:29:06.259" v="53" actId="1076"/>
          <ac:picMkLst>
            <pc:docMk/>
            <pc:sldMk cId="3884853616" sldId="346"/>
            <ac:picMk id="4" creationId="{87E107D9-ADCE-D090-3D8B-59EF5C720129}"/>
          </ac:picMkLst>
        </pc:picChg>
        <pc:picChg chg="mod">
          <ac:chgData name="Sayles, Molly Whelan" userId="f1907151-f87b-4cf6-8926-47a564eea00e" providerId="ADAL" clId="{C41219EE-8BE0-4803-8091-8EA3495066E6}" dt="2023-10-24T00:31:00.877" v="316" actId="14100"/>
          <ac:picMkLst>
            <pc:docMk/>
            <pc:sldMk cId="3884853616" sldId="346"/>
            <ac:picMk id="13" creationId="{2FDA3312-CD13-B7F1-F53A-831A87E86258}"/>
          </ac:picMkLst>
        </pc:picChg>
        <pc:picChg chg="mod">
          <ac:chgData name="Sayles, Molly Whelan" userId="f1907151-f87b-4cf6-8926-47a564eea00e" providerId="ADAL" clId="{C41219EE-8BE0-4803-8091-8EA3495066E6}" dt="2023-10-24T00:31:02.662" v="317" actId="1076"/>
          <ac:picMkLst>
            <pc:docMk/>
            <pc:sldMk cId="3884853616" sldId="346"/>
            <ac:picMk id="15" creationId="{685542AB-FCCE-46CD-7C2D-0002A83AFC78}"/>
          </ac:picMkLst>
        </pc:picChg>
        <pc:picChg chg="mod ord">
          <ac:chgData name="Sayles, Molly Whelan" userId="f1907151-f87b-4cf6-8926-47a564eea00e" providerId="ADAL" clId="{C41219EE-8BE0-4803-8091-8EA3495066E6}" dt="2023-10-23T21:29:11.815" v="57" actId="1076"/>
          <ac:picMkLst>
            <pc:docMk/>
            <pc:sldMk cId="3884853616" sldId="346"/>
            <ac:picMk id="16" creationId="{721BF8DD-6E52-9EB3-05DA-FABFAB5EB212}"/>
          </ac:picMkLst>
        </pc:picChg>
        <pc:picChg chg="del mod">
          <ac:chgData name="Sayles, Molly Whelan" userId="f1907151-f87b-4cf6-8926-47a564eea00e" providerId="ADAL" clId="{C41219EE-8BE0-4803-8091-8EA3495066E6}" dt="2023-10-23T21:25:24.515" v="46" actId="478"/>
          <ac:picMkLst>
            <pc:docMk/>
            <pc:sldMk cId="3884853616" sldId="346"/>
            <ac:picMk id="4102" creationId="{68F83883-845C-0959-0BDA-2579F079C002}"/>
          </ac:picMkLst>
        </pc:picChg>
      </pc:sldChg>
      <pc:sldChg chg="del">
        <pc:chgData name="Sayles, Molly Whelan" userId="f1907151-f87b-4cf6-8926-47a564eea00e" providerId="ADAL" clId="{C41219EE-8BE0-4803-8091-8EA3495066E6}" dt="2023-11-02T03:29:35.093" v="3485" actId="47"/>
        <pc:sldMkLst>
          <pc:docMk/>
          <pc:sldMk cId="2888614288" sldId="347"/>
        </pc:sldMkLst>
      </pc:sldChg>
      <pc:sldChg chg="modSp mod">
        <pc:chgData name="Sayles, Molly Whelan" userId="f1907151-f87b-4cf6-8926-47a564eea00e" providerId="ADAL" clId="{C41219EE-8BE0-4803-8091-8EA3495066E6}" dt="2023-11-06T14:05:45.600" v="3992" actId="255"/>
        <pc:sldMkLst>
          <pc:docMk/>
          <pc:sldMk cId="1950241751" sldId="348"/>
        </pc:sldMkLst>
        <pc:spChg chg="mod">
          <ac:chgData name="Sayles, Molly Whelan" userId="f1907151-f87b-4cf6-8926-47a564eea00e" providerId="ADAL" clId="{C41219EE-8BE0-4803-8091-8EA3495066E6}" dt="2023-11-06T14:05:45.600" v="3992" actId="255"/>
          <ac:spMkLst>
            <pc:docMk/>
            <pc:sldMk cId="1950241751" sldId="348"/>
            <ac:spMk id="2" creationId="{C7BB8B63-3B2B-1C77-94C0-FAECB4EE8213}"/>
          </ac:spMkLst>
        </pc:spChg>
        <pc:spChg chg="mod">
          <ac:chgData name="Sayles, Molly Whelan" userId="f1907151-f87b-4cf6-8926-47a564eea00e" providerId="ADAL" clId="{C41219EE-8BE0-4803-8091-8EA3495066E6}" dt="2023-10-31T18:16:41.397" v="2339" actId="1076"/>
          <ac:spMkLst>
            <pc:docMk/>
            <pc:sldMk cId="1950241751" sldId="348"/>
            <ac:spMk id="3" creationId="{F9E6BB0F-7EF1-386E-1DFF-0623922FD5A2}"/>
          </ac:spMkLst>
        </pc:spChg>
        <pc:picChg chg="mod modCrop">
          <ac:chgData name="Sayles, Molly Whelan" userId="f1907151-f87b-4cf6-8926-47a564eea00e" providerId="ADAL" clId="{C41219EE-8BE0-4803-8091-8EA3495066E6}" dt="2023-10-27T17:02:37.141" v="2322" actId="1076"/>
          <ac:picMkLst>
            <pc:docMk/>
            <pc:sldMk cId="1950241751" sldId="348"/>
            <ac:picMk id="4" creationId="{CA77028A-F199-85BC-7F28-C8AD1EF03176}"/>
          </ac:picMkLst>
        </pc:picChg>
      </pc:sldChg>
      <pc:sldChg chg="del">
        <pc:chgData name="Sayles, Molly Whelan" userId="f1907151-f87b-4cf6-8926-47a564eea00e" providerId="ADAL" clId="{C41219EE-8BE0-4803-8091-8EA3495066E6}" dt="2023-10-24T03:25:42.666" v="335" actId="47"/>
        <pc:sldMkLst>
          <pc:docMk/>
          <pc:sldMk cId="4143082043" sldId="349"/>
        </pc:sldMkLst>
      </pc:sldChg>
      <pc:sldChg chg="del">
        <pc:chgData name="Sayles, Molly Whelan" userId="f1907151-f87b-4cf6-8926-47a564eea00e" providerId="ADAL" clId="{C41219EE-8BE0-4803-8091-8EA3495066E6}" dt="2023-10-24T03:25:47.148" v="338" actId="47"/>
        <pc:sldMkLst>
          <pc:docMk/>
          <pc:sldMk cId="904973543" sldId="350"/>
        </pc:sldMkLst>
      </pc:sldChg>
      <pc:sldChg chg="delSp modSp del mod">
        <pc:chgData name="Sayles, Molly Whelan" userId="f1907151-f87b-4cf6-8926-47a564eea00e" providerId="ADAL" clId="{C41219EE-8BE0-4803-8091-8EA3495066E6}" dt="2023-10-27T15:17:50.676" v="2117" actId="47"/>
        <pc:sldMkLst>
          <pc:docMk/>
          <pc:sldMk cId="3958233578" sldId="351"/>
        </pc:sldMkLst>
        <pc:spChg chg="mod">
          <ac:chgData name="Sayles, Molly Whelan" userId="f1907151-f87b-4cf6-8926-47a564eea00e" providerId="ADAL" clId="{C41219EE-8BE0-4803-8091-8EA3495066E6}" dt="2023-10-24T03:52:58.247" v="757" actId="20577"/>
          <ac:spMkLst>
            <pc:docMk/>
            <pc:sldMk cId="3958233578" sldId="351"/>
            <ac:spMk id="3" creationId="{C30C8ED1-DDC9-D6D7-4F49-265A8BD6F0CD}"/>
          </ac:spMkLst>
        </pc:spChg>
        <pc:spChg chg="del">
          <ac:chgData name="Sayles, Molly Whelan" userId="f1907151-f87b-4cf6-8926-47a564eea00e" providerId="ADAL" clId="{C41219EE-8BE0-4803-8091-8EA3495066E6}" dt="2023-10-25T14:12:38.936" v="1823" actId="478"/>
          <ac:spMkLst>
            <pc:docMk/>
            <pc:sldMk cId="3958233578" sldId="351"/>
            <ac:spMk id="6" creationId="{5294EE4B-5FFB-D44F-2D89-4BE7D023C6F7}"/>
          </ac:spMkLst>
        </pc:spChg>
        <pc:picChg chg="del">
          <ac:chgData name="Sayles, Molly Whelan" userId="f1907151-f87b-4cf6-8926-47a564eea00e" providerId="ADAL" clId="{C41219EE-8BE0-4803-8091-8EA3495066E6}" dt="2023-10-25T14:12:35.092" v="1822" actId="478"/>
          <ac:picMkLst>
            <pc:docMk/>
            <pc:sldMk cId="3958233578" sldId="351"/>
            <ac:picMk id="5" creationId="{AC903FF8-3940-D660-4150-E46A8A784802}"/>
          </ac:picMkLst>
        </pc:picChg>
      </pc:sldChg>
      <pc:sldChg chg="modSp del mod">
        <pc:chgData name="Sayles, Molly Whelan" userId="f1907151-f87b-4cf6-8926-47a564eea00e" providerId="ADAL" clId="{C41219EE-8BE0-4803-8091-8EA3495066E6}" dt="2023-11-05T18:02:20.092" v="3622" actId="47"/>
        <pc:sldMkLst>
          <pc:docMk/>
          <pc:sldMk cId="2970936711" sldId="375"/>
        </pc:sldMkLst>
        <pc:spChg chg="mod">
          <ac:chgData name="Sayles, Molly Whelan" userId="f1907151-f87b-4cf6-8926-47a564eea00e" providerId="ADAL" clId="{C41219EE-8BE0-4803-8091-8EA3495066E6}" dt="2023-10-25T14:13:03.872" v="1830" actId="20577"/>
          <ac:spMkLst>
            <pc:docMk/>
            <pc:sldMk cId="2970936711" sldId="375"/>
            <ac:spMk id="2" creationId="{8CA09BF8-6C4F-6AD7-6FD7-D2D0D8758F49}"/>
          </ac:spMkLst>
        </pc:spChg>
      </pc:sldChg>
      <pc:sldChg chg="delSp mod ord">
        <pc:chgData name="Sayles, Molly Whelan" userId="f1907151-f87b-4cf6-8926-47a564eea00e" providerId="ADAL" clId="{C41219EE-8BE0-4803-8091-8EA3495066E6}" dt="2023-11-01T21:26:48.617" v="3403" actId="478"/>
        <pc:sldMkLst>
          <pc:docMk/>
          <pc:sldMk cId="2636776168" sldId="377"/>
        </pc:sldMkLst>
        <pc:spChg chg="del">
          <ac:chgData name="Sayles, Molly Whelan" userId="f1907151-f87b-4cf6-8926-47a564eea00e" providerId="ADAL" clId="{C41219EE-8BE0-4803-8091-8EA3495066E6}" dt="2023-11-01T21:26:48.617" v="3403" actId="478"/>
          <ac:spMkLst>
            <pc:docMk/>
            <pc:sldMk cId="2636776168" sldId="377"/>
            <ac:spMk id="3" creationId="{F5511177-3C5F-ADC9-F8A6-849487309D63}"/>
          </ac:spMkLst>
        </pc:spChg>
      </pc:sldChg>
      <pc:sldChg chg="addSp modSp del mod">
        <pc:chgData name="Sayles, Molly Whelan" userId="f1907151-f87b-4cf6-8926-47a564eea00e" providerId="ADAL" clId="{C41219EE-8BE0-4803-8091-8EA3495066E6}" dt="2023-11-01T16:31:57.269" v="2705" actId="47"/>
        <pc:sldMkLst>
          <pc:docMk/>
          <pc:sldMk cId="1939083555" sldId="380"/>
        </pc:sldMkLst>
        <pc:spChg chg="add mod">
          <ac:chgData name="Sayles, Molly Whelan" userId="f1907151-f87b-4cf6-8926-47a564eea00e" providerId="ADAL" clId="{C41219EE-8BE0-4803-8091-8EA3495066E6}" dt="2023-10-27T15:19:41.920" v="2207" actId="1076"/>
          <ac:spMkLst>
            <pc:docMk/>
            <pc:sldMk cId="1939083555" sldId="380"/>
            <ac:spMk id="2" creationId="{A0D98C01-3BBA-182D-B2A2-C8D2606616B5}"/>
          </ac:spMkLst>
        </pc:spChg>
        <pc:spChg chg="mod ord">
          <ac:chgData name="Sayles, Molly Whelan" userId="f1907151-f87b-4cf6-8926-47a564eea00e" providerId="ADAL" clId="{C41219EE-8BE0-4803-8091-8EA3495066E6}" dt="2023-10-27T15:19:59.856" v="2211" actId="5793"/>
          <ac:spMkLst>
            <pc:docMk/>
            <pc:sldMk cId="1939083555" sldId="380"/>
            <ac:spMk id="4" creationId="{CCD49B8F-A7A1-5D5B-78D0-BAE3674A8450}"/>
          </ac:spMkLst>
        </pc:spChg>
        <pc:spChg chg="mod">
          <ac:chgData name="Sayles, Molly Whelan" userId="f1907151-f87b-4cf6-8926-47a564eea00e" providerId="ADAL" clId="{C41219EE-8BE0-4803-8091-8EA3495066E6}" dt="2023-10-27T15:18:34.265" v="2168" actId="1076"/>
          <ac:spMkLst>
            <pc:docMk/>
            <pc:sldMk cId="1939083555" sldId="380"/>
            <ac:spMk id="5" creationId="{5C8A92EA-DBC3-C9E2-778B-BE8C9D9BF9A6}"/>
          </ac:spMkLst>
        </pc:spChg>
        <pc:picChg chg="mod">
          <ac:chgData name="Sayles, Molly Whelan" userId="f1907151-f87b-4cf6-8926-47a564eea00e" providerId="ADAL" clId="{C41219EE-8BE0-4803-8091-8EA3495066E6}" dt="2023-10-27T15:19:38.661" v="2206" actId="14100"/>
          <ac:picMkLst>
            <pc:docMk/>
            <pc:sldMk cId="1939083555" sldId="380"/>
            <ac:picMk id="3075" creationId="{6B2AEB73-E0F9-FFE9-5F6D-C3191170085C}"/>
          </ac:picMkLst>
        </pc:picChg>
      </pc:sldChg>
      <pc:sldChg chg="addSp delSp modSp del mod modNotesTx">
        <pc:chgData name="Sayles, Molly Whelan" userId="f1907151-f87b-4cf6-8926-47a564eea00e" providerId="ADAL" clId="{C41219EE-8BE0-4803-8091-8EA3495066E6}" dt="2023-10-27T15:16:56.196" v="2115" actId="47"/>
        <pc:sldMkLst>
          <pc:docMk/>
          <pc:sldMk cId="2182710538" sldId="381"/>
        </pc:sldMkLst>
        <pc:spChg chg="mod">
          <ac:chgData name="Sayles, Molly Whelan" userId="f1907151-f87b-4cf6-8926-47a564eea00e" providerId="ADAL" clId="{C41219EE-8BE0-4803-8091-8EA3495066E6}" dt="2023-10-24T00:24:13.072" v="128" actId="20577"/>
          <ac:spMkLst>
            <pc:docMk/>
            <pc:sldMk cId="2182710538" sldId="381"/>
            <ac:spMk id="2" creationId="{7DBBCD0D-CB81-08A4-5C43-8DC1D6FD97FC}"/>
          </ac:spMkLst>
        </pc:spChg>
        <pc:spChg chg="add mod">
          <ac:chgData name="Sayles, Molly Whelan" userId="f1907151-f87b-4cf6-8926-47a564eea00e" providerId="ADAL" clId="{C41219EE-8BE0-4803-8091-8EA3495066E6}" dt="2023-10-24T03:44:47.852" v="656" actId="1076"/>
          <ac:spMkLst>
            <pc:docMk/>
            <pc:sldMk cId="2182710538" sldId="381"/>
            <ac:spMk id="10" creationId="{376BAFF4-4CF9-9854-9011-065D4365A988}"/>
          </ac:spMkLst>
        </pc:spChg>
        <pc:spChg chg="add mod">
          <ac:chgData name="Sayles, Molly Whelan" userId="f1907151-f87b-4cf6-8926-47a564eea00e" providerId="ADAL" clId="{C41219EE-8BE0-4803-8091-8EA3495066E6}" dt="2023-10-24T03:44:40.090" v="654" actId="1076"/>
          <ac:spMkLst>
            <pc:docMk/>
            <pc:sldMk cId="2182710538" sldId="381"/>
            <ac:spMk id="12" creationId="{7ADFC5DB-8ADB-22B2-73A3-2CCC8441BE94}"/>
          </ac:spMkLst>
        </pc:spChg>
        <pc:picChg chg="del mod">
          <ac:chgData name="Sayles, Molly Whelan" userId="f1907151-f87b-4cf6-8926-47a564eea00e" providerId="ADAL" clId="{C41219EE-8BE0-4803-8091-8EA3495066E6}" dt="2023-10-24T00:24:16.894" v="131" actId="478"/>
          <ac:picMkLst>
            <pc:docMk/>
            <pc:sldMk cId="2182710538" sldId="381"/>
            <ac:picMk id="4" creationId="{0C11788A-F291-76C5-8CF2-726BF58638CE}"/>
          </ac:picMkLst>
        </pc:picChg>
        <pc:picChg chg="add del mod">
          <ac:chgData name="Sayles, Molly Whelan" userId="f1907151-f87b-4cf6-8926-47a564eea00e" providerId="ADAL" clId="{C41219EE-8BE0-4803-8091-8EA3495066E6}" dt="2023-10-23T21:13:42.633" v="25" actId="478"/>
          <ac:picMkLst>
            <pc:docMk/>
            <pc:sldMk cId="2182710538" sldId="381"/>
            <ac:picMk id="5" creationId="{8D267BB5-05B6-7D11-0141-C6EFC74A16E9}"/>
          </ac:picMkLst>
        </pc:picChg>
        <pc:picChg chg="add del mod">
          <ac:chgData name="Sayles, Molly Whelan" userId="f1907151-f87b-4cf6-8926-47a564eea00e" providerId="ADAL" clId="{C41219EE-8BE0-4803-8091-8EA3495066E6}" dt="2023-10-24T00:24:16.357" v="129" actId="478"/>
          <ac:picMkLst>
            <pc:docMk/>
            <pc:sldMk cId="2182710538" sldId="381"/>
            <ac:picMk id="7" creationId="{A833A153-686E-CF35-DC0F-F825993132FB}"/>
          </ac:picMkLst>
        </pc:picChg>
        <pc:picChg chg="del mod">
          <ac:chgData name="Sayles, Molly Whelan" userId="f1907151-f87b-4cf6-8926-47a564eea00e" providerId="ADAL" clId="{C41219EE-8BE0-4803-8091-8EA3495066E6}" dt="2023-10-24T00:24:17.416" v="132" actId="478"/>
          <ac:picMkLst>
            <pc:docMk/>
            <pc:sldMk cId="2182710538" sldId="381"/>
            <ac:picMk id="9" creationId="{7E1A3610-987C-EEB9-2477-DCDF370353D4}"/>
          </ac:picMkLst>
        </pc:picChg>
        <pc:picChg chg="add del mod">
          <ac:chgData name="Sayles, Molly Whelan" userId="f1907151-f87b-4cf6-8926-47a564eea00e" providerId="ADAL" clId="{C41219EE-8BE0-4803-8091-8EA3495066E6}" dt="2023-10-24T03:42:19.030" v="635" actId="478"/>
          <ac:picMkLst>
            <pc:docMk/>
            <pc:sldMk cId="2182710538" sldId="381"/>
            <ac:picMk id="11" creationId="{F0DD2878-9C9F-AC3B-4B60-520113FA4353}"/>
          </ac:picMkLst>
        </pc:picChg>
        <pc:picChg chg="add del mod">
          <ac:chgData name="Sayles, Molly Whelan" userId="f1907151-f87b-4cf6-8926-47a564eea00e" providerId="ADAL" clId="{C41219EE-8BE0-4803-8091-8EA3495066E6}" dt="2023-10-24T03:42:18.450" v="634" actId="478"/>
          <ac:picMkLst>
            <pc:docMk/>
            <pc:sldMk cId="2182710538" sldId="381"/>
            <ac:picMk id="1026" creationId="{D66E8B23-75DB-FDC4-42FD-4D3B61D05A27}"/>
          </ac:picMkLst>
        </pc:picChg>
        <pc:picChg chg="add del mod">
          <ac:chgData name="Sayles, Molly Whelan" userId="f1907151-f87b-4cf6-8926-47a564eea00e" providerId="ADAL" clId="{C41219EE-8BE0-4803-8091-8EA3495066E6}" dt="2023-10-24T03:42:17.629" v="633" actId="478"/>
          <ac:picMkLst>
            <pc:docMk/>
            <pc:sldMk cId="2182710538" sldId="381"/>
            <ac:picMk id="1028" creationId="{159AD16D-859B-63DF-6DCA-BD6073B527EA}"/>
          </ac:picMkLst>
        </pc:picChg>
        <pc:picChg chg="add mod">
          <ac:chgData name="Sayles, Molly Whelan" userId="f1907151-f87b-4cf6-8926-47a564eea00e" providerId="ADAL" clId="{C41219EE-8BE0-4803-8091-8EA3495066E6}" dt="2023-10-24T03:43:37.032" v="648" actId="1076"/>
          <ac:picMkLst>
            <pc:docMk/>
            <pc:sldMk cId="2182710538" sldId="381"/>
            <ac:picMk id="1030" creationId="{551160E0-C33F-36C0-9A45-CB9B52F518D7}"/>
          </ac:picMkLst>
        </pc:picChg>
        <pc:picChg chg="add mod">
          <ac:chgData name="Sayles, Molly Whelan" userId="f1907151-f87b-4cf6-8926-47a564eea00e" providerId="ADAL" clId="{C41219EE-8BE0-4803-8091-8EA3495066E6}" dt="2023-10-24T03:43:40.091" v="649" actId="1076"/>
          <ac:picMkLst>
            <pc:docMk/>
            <pc:sldMk cId="2182710538" sldId="381"/>
            <ac:picMk id="1032" creationId="{80D051C1-6E36-047D-AFB2-3BA2B35DECF6}"/>
          </ac:picMkLst>
        </pc:picChg>
      </pc:sldChg>
      <pc:sldChg chg="addSp delSp modSp mod ord setBg">
        <pc:chgData name="Sayles, Molly Whelan" userId="f1907151-f87b-4cf6-8926-47a564eea00e" providerId="ADAL" clId="{C41219EE-8BE0-4803-8091-8EA3495066E6}" dt="2023-10-27T16:52:41.198" v="2310" actId="113"/>
        <pc:sldMkLst>
          <pc:docMk/>
          <pc:sldMk cId="3944733432" sldId="384"/>
        </pc:sldMkLst>
        <pc:spChg chg="add del mod">
          <ac:chgData name="Sayles, Molly Whelan" userId="f1907151-f87b-4cf6-8926-47a564eea00e" providerId="ADAL" clId="{C41219EE-8BE0-4803-8091-8EA3495066E6}" dt="2023-10-24T03:33:07.264" v="516" actId="478"/>
          <ac:spMkLst>
            <pc:docMk/>
            <pc:sldMk cId="3944733432" sldId="384"/>
            <ac:spMk id="2" creationId="{A0DB2A1A-00DF-1CEE-6206-0E3EA6B34C5F}"/>
          </ac:spMkLst>
        </pc:spChg>
        <pc:spChg chg="del mod">
          <ac:chgData name="Sayles, Molly Whelan" userId="f1907151-f87b-4cf6-8926-47a564eea00e" providerId="ADAL" clId="{C41219EE-8BE0-4803-8091-8EA3495066E6}" dt="2023-10-24T03:34:21.084" v="527" actId="26606"/>
          <ac:spMkLst>
            <pc:docMk/>
            <pc:sldMk cId="3944733432" sldId="384"/>
            <ac:spMk id="3" creationId="{AE7D2771-479E-09C3-9830-AB93DD0A4FD8}"/>
          </ac:spMkLst>
        </pc:spChg>
        <pc:spChg chg="add del mod">
          <ac:chgData name="Sayles, Molly Whelan" userId="f1907151-f87b-4cf6-8926-47a564eea00e" providerId="ADAL" clId="{C41219EE-8BE0-4803-8091-8EA3495066E6}" dt="2023-10-24T03:33:09.967" v="517" actId="478"/>
          <ac:spMkLst>
            <pc:docMk/>
            <pc:sldMk cId="3944733432" sldId="384"/>
            <ac:spMk id="4" creationId="{DB14670B-57CC-DBDB-3B4F-A92F4C08C35B}"/>
          </ac:spMkLst>
        </pc:spChg>
        <pc:spChg chg="add mod">
          <ac:chgData name="Sayles, Molly Whelan" userId="f1907151-f87b-4cf6-8926-47a564eea00e" providerId="ADAL" clId="{C41219EE-8BE0-4803-8091-8EA3495066E6}" dt="2023-10-24T03:34:21.084" v="527" actId="26606"/>
          <ac:spMkLst>
            <pc:docMk/>
            <pc:sldMk cId="3944733432" sldId="384"/>
            <ac:spMk id="5" creationId="{3011881D-5F7C-0FC1-65BD-22338676DA8C}"/>
          </ac:spMkLst>
        </pc:spChg>
        <pc:spChg chg="add">
          <ac:chgData name="Sayles, Molly Whelan" userId="f1907151-f87b-4cf6-8926-47a564eea00e" providerId="ADAL" clId="{C41219EE-8BE0-4803-8091-8EA3495066E6}" dt="2023-10-24T03:34:21.084" v="527" actId="26606"/>
          <ac:spMkLst>
            <pc:docMk/>
            <pc:sldMk cId="3944733432" sldId="384"/>
            <ac:spMk id="11" creationId="{7EB3C453-B485-4F07-841B-918D40331D72}"/>
          </ac:spMkLst>
        </pc:spChg>
        <pc:graphicFrameChg chg="add mod modGraphic">
          <ac:chgData name="Sayles, Molly Whelan" userId="f1907151-f87b-4cf6-8926-47a564eea00e" providerId="ADAL" clId="{C41219EE-8BE0-4803-8091-8EA3495066E6}" dt="2023-10-27T16:52:41.198" v="2310" actId="113"/>
          <ac:graphicFrameMkLst>
            <pc:docMk/>
            <pc:sldMk cId="3944733432" sldId="384"/>
            <ac:graphicFrameMk id="7" creationId="{78169218-4212-5590-A316-CFA3627CC0EF}"/>
          </ac:graphicFrameMkLst>
        </pc:graphicFrameChg>
      </pc:sldChg>
      <pc:sldChg chg="modSp mod">
        <pc:chgData name="Sayles, Molly Whelan" userId="f1907151-f87b-4cf6-8926-47a564eea00e" providerId="ADAL" clId="{C41219EE-8BE0-4803-8091-8EA3495066E6}" dt="2023-10-25T14:32:42.854" v="2061" actId="1076"/>
        <pc:sldMkLst>
          <pc:docMk/>
          <pc:sldMk cId="2959921421" sldId="385"/>
        </pc:sldMkLst>
        <pc:spChg chg="mod">
          <ac:chgData name="Sayles, Molly Whelan" userId="f1907151-f87b-4cf6-8926-47a564eea00e" providerId="ADAL" clId="{C41219EE-8BE0-4803-8091-8EA3495066E6}" dt="2023-10-25T14:32:42.854" v="2061" actId="1076"/>
          <ac:spMkLst>
            <pc:docMk/>
            <pc:sldMk cId="2959921421" sldId="385"/>
            <ac:spMk id="6" creationId="{9C9D2EDB-7BCA-C5CF-7515-CAB18FEA6806}"/>
          </ac:spMkLst>
        </pc:spChg>
      </pc:sldChg>
      <pc:sldChg chg="addSp delSp modSp mod">
        <pc:chgData name="Sayles, Molly Whelan" userId="f1907151-f87b-4cf6-8926-47a564eea00e" providerId="ADAL" clId="{C41219EE-8BE0-4803-8091-8EA3495066E6}" dt="2023-10-27T15:24:57.992" v="2239" actId="478"/>
        <pc:sldMkLst>
          <pc:docMk/>
          <pc:sldMk cId="3763563675" sldId="388"/>
        </pc:sldMkLst>
        <pc:spChg chg="del">
          <ac:chgData name="Sayles, Molly Whelan" userId="f1907151-f87b-4cf6-8926-47a564eea00e" providerId="ADAL" clId="{C41219EE-8BE0-4803-8091-8EA3495066E6}" dt="2023-10-27T15:24:56.234" v="2238" actId="478"/>
          <ac:spMkLst>
            <pc:docMk/>
            <pc:sldMk cId="3763563675" sldId="388"/>
            <ac:spMk id="3" creationId="{95A8A535-39BA-A4EB-D684-700BD6101E85}"/>
          </ac:spMkLst>
        </pc:spChg>
        <pc:spChg chg="del">
          <ac:chgData name="Sayles, Molly Whelan" userId="f1907151-f87b-4cf6-8926-47a564eea00e" providerId="ADAL" clId="{C41219EE-8BE0-4803-8091-8EA3495066E6}" dt="2023-10-27T15:24:57.992" v="2239" actId="478"/>
          <ac:spMkLst>
            <pc:docMk/>
            <pc:sldMk cId="3763563675" sldId="388"/>
            <ac:spMk id="4" creationId="{CCD49B8F-A7A1-5D5B-78D0-BAE3674A8450}"/>
          </ac:spMkLst>
        </pc:spChg>
        <pc:spChg chg="add mod">
          <ac:chgData name="Sayles, Molly Whelan" userId="f1907151-f87b-4cf6-8926-47a564eea00e" providerId="ADAL" clId="{C41219EE-8BE0-4803-8091-8EA3495066E6}" dt="2023-10-25T23:14:24.974" v="2096" actId="1076"/>
          <ac:spMkLst>
            <pc:docMk/>
            <pc:sldMk cId="3763563675" sldId="388"/>
            <ac:spMk id="5" creationId="{E894971C-B4BB-C35E-8C20-BF9685750FC2}"/>
          </ac:spMkLst>
        </pc:spChg>
        <pc:spChg chg="add mod">
          <ac:chgData name="Sayles, Molly Whelan" userId="f1907151-f87b-4cf6-8926-47a564eea00e" providerId="ADAL" clId="{C41219EE-8BE0-4803-8091-8EA3495066E6}" dt="2023-10-27T15:24:57.992" v="2239" actId="478"/>
          <ac:spMkLst>
            <pc:docMk/>
            <pc:sldMk cId="3763563675" sldId="388"/>
            <ac:spMk id="7" creationId="{346308E1-8985-9DCB-C207-F8D94F589AB1}"/>
          </ac:spMkLst>
        </pc:spChg>
        <pc:picChg chg="mod">
          <ac:chgData name="Sayles, Molly Whelan" userId="f1907151-f87b-4cf6-8926-47a564eea00e" providerId="ADAL" clId="{C41219EE-8BE0-4803-8091-8EA3495066E6}" dt="2023-10-25T23:14:19.464" v="2095" actId="1076"/>
          <ac:picMkLst>
            <pc:docMk/>
            <pc:sldMk cId="3763563675" sldId="388"/>
            <ac:picMk id="5123" creationId="{287F5B47-5E89-7EE1-4821-121C96F5C01C}"/>
          </ac:picMkLst>
        </pc:picChg>
      </pc:sldChg>
      <pc:sldChg chg="addSp delSp modSp mod">
        <pc:chgData name="Sayles, Molly Whelan" userId="f1907151-f87b-4cf6-8926-47a564eea00e" providerId="ADAL" clId="{C41219EE-8BE0-4803-8091-8EA3495066E6}" dt="2023-11-05T18:00:32.880" v="3621" actId="27636"/>
        <pc:sldMkLst>
          <pc:docMk/>
          <pc:sldMk cId="98828552" sldId="389"/>
        </pc:sldMkLst>
        <pc:spChg chg="mod">
          <ac:chgData name="Sayles, Molly Whelan" userId="f1907151-f87b-4cf6-8926-47a564eea00e" providerId="ADAL" clId="{C41219EE-8BE0-4803-8091-8EA3495066E6}" dt="2023-10-27T15:18:19.534" v="2166" actId="1076"/>
          <ac:spMkLst>
            <pc:docMk/>
            <pc:sldMk cId="98828552" sldId="389"/>
            <ac:spMk id="2" creationId="{33ABE17E-93EA-C6C5-37E4-CA671C4C1EB4}"/>
          </ac:spMkLst>
        </pc:spChg>
        <pc:spChg chg="add mod">
          <ac:chgData name="Sayles, Molly Whelan" userId="f1907151-f87b-4cf6-8926-47a564eea00e" providerId="ADAL" clId="{C41219EE-8BE0-4803-8091-8EA3495066E6}" dt="2023-10-25T14:12:31.965" v="1821"/>
          <ac:spMkLst>
            <pc:docMk/>
            <pc:sldMk cId="98828552" sldId="389"/>
            <ac:spMk id="4" creationId="{5E88F3F3-20F8-A539-1E28-6C12002B544E}"/>
          </ac:spMkLst>
        </pc:spChg>
        <pc:spChg chg="mod">
          <ac:chgData name="Sayles, Molly Whelan" userId="f1907151-f87b-4cf6-8926-47a564eea00e" providerId="ADAL" clId="{C41219EE-8BE0-4803-8091-8EA3495066E6}" dt="2023-11-05T18:00:32.880" v="3621" actId="27636"/>
          <ac:spMkLst>
            <pc:docMk/>
            <pc:sldMk cId="98828552" sldId="389"/>
            <ac:spMk id="5" creationId="{FDBD24B5-869F-AF8A-F1E7-F6AA934E3B43}"/>
          </ac:spMkLst>
        </pc:spChg>
        <pc:spChg chg="del mod">
          <ac:chgData name="Sayles, Molly Whelan" userId="f1907151-f87b-4cf6-8926-47a564eea00e" providerId="ADAL" clId="{C41219EE-8BE0-4803-8091-8EA3495066E6}" dt="2023-11-05T18:00:28.155" v="3619" actId="478"/>
          <ac:spMkLst>
            <pc:docMk/>
            <pc:sldMk cId="98828552" sldId="389"/>
            <ac:spMk id="6" creationId="{70AC244B-0CBF-6A71-0870-145520DA807D}"/>
          </ac:spMkLst>
        </pc:spChg>
        <pc:spChg chg="add del mod">
          <ac:chgData name="Sayles, Molly Whelan" userId="f1907151-f87b-4cf6-8926-47a564eea00e" providerId="ADAL" clId="{C41219EE-8BE0-4803-8091-8EA3495066E6}" dt="2023-11-05T17:59:49.374" v="3609" actId="478"/>
          <ac:spMkLst>
            <pc:docMk/>
            <pc:sldMk cId="98828552" sldId="389"/>
            <ac:spMk id="7" creationId="{F45756E9-BA19-9771-5342-9665BD296096}"/>
          </ac:spMkLst>
        </pc:spChg>
        <pc:picChg chg="add mod">
          <ac:chgData name="Sayles, Molly Whelan" userId="f1907151-f87b-4cf6-8926-47a564eea00e" providerId="ADAL" clId="{C41219EE-8BE0-4803-8091-8EA3495066E6}" dt="2023-10-25T14:12:26.072" v="1820"/>
          <ac:picMkLst>
            <pc:docMk/>
            <pc:sldMk cId="98828552" sldId="389"/>
            <ac:picMk id="3" creationId="{F2535B49-5D04-4278-2721-6B73061FF410}"/>
          </ac:picMkLst>
        </pc:picChg>
      </pc:sldChg>
      <pc:sldChg chg="modSp mod">
        <pc:chgData name="Sayles, Molly Whelan" userId="f1907151-f87b-4cf6-8926-47a564eea00e" providerId="ADAL" clId="{C41219EE-8BE0-4803-8091-8EA3495066E6}" dt="2023-10-26T02:44:20.475" v="2105" actId="1076"/>
        <pc:sldMkLst>
          <pc:docMk/>
          <pc:sldMk cId="3538812814" sldId="390"/>
        </pc:sldMkLst>
        <pc:spChg chg="mod">
          <ac:chgData name="Sayles, Molly Whelan" userId="f1907151-f87b-4cf6-8926-47a564eea00e" providerId="ADAL" clId="{C41219EE-8BE0-4803-8091-8EA3495066E6}" dt="2023-10-26T02:44:02.614" v="2099" actId="1076"/>
          <ac:spMkLst>
            <pc:docMk/>
            <pc:sldMk cId="3538812814" sldId="390"/>
            <ac:spMk id="2" creationId="{03FCD502-B3C2-E233-B47B-EFA76B40A2CA}"/>
          </ac:spMkLst>
        </pc:spChg>
        <pc:spChg chg="mod">
          <ac:chgData name="Sayles, Molly Whelan" userId="f1907151-f87b-4cf6-8926-47a564eea00e" providerId="ADAL" clId="{C41219EE-8BE0-4803-8091-8EA3495066E6}" dt="2023-10-26T02:44:20.475" v="2105" actId="1076"/>
          <ac:spMkLst>
            <pc:docMk/>
            <pc:sldMk cId="3538812814" sldId="390"/>
            <ac:spMk id="12" creationId="{797045E9-8953-0F49-560B-2666CBBC3689}"/>
          </ac:spMkLst>
        </pc:spChg>
        <pc:picChg chg="mod">
          <ac:chgData name="Sayles, Molly Whelan" userId="f1907151-f87b-4cf6-8926-47a564eea00e" providerId="ADAL" clId="{C41219EE-8BE0-4803-8091-8EA3495066E6}" dt="2023-10-26T02:44:08.045" v="2101" actId="14100"/>
          <ac:picMkLst>
            <pc:docMk/>
            <pc:sldMk cId="3538812814" sldId="390"/>
            <ac:picMk id="4" creationId="{2DF969E9-DB13-A3D0-A3EE-B1D196DB4351}"/>
          </ac:picMkLst>
        </pc:picChg>
        <pc:picChg chg="mod">
          <ac:chgData name="Sayles, Molly Whelan" userId="f1907151-f87b-4cf6-8926-47a564eea00e" providerId="ADAL" clId="{C41219EE-8BE0-4803-8091-8EA3495066E6}" dt="2023-10-26T02:44:12.950" v="2103" actId="14100"/>
          <ac:picMkLst>
            <pc:docMk/>
            <pc:sldMk cId="3538812814" sldId="390"/>
            <ac:picMk id="10" creationId="{9C3AB78D-F641-E9E5-1D1E-7E7803E2A9F7}"/>
          </ac:picMkLst>
        </pc:picChg>
      </pc:sldChg>
      <pc:sldChg chg="addSp modSp del mod">
        <pc:chgData name="Sayles, Molly Whelan" userId="f1907151-f87b-4cf6-8926-47a564eea00e" providerId="ADAL" clId="{C41219EE-8BE0-4803-8091-8EA3495066E6}" dt="2023-11-01T16:31:49.866" v="2704" actId="47"/>
        <pc:sldMkLst>
          <pc:docMk/>
          <pc:sldMk cId="1285935140" sldId="391"/>
        </pc:sldMkLst>
        <pc:spChg chg="add mod">
          <ac:chgData name="Sayles, Molly Whelan" userId="f1907151-f87b-4cf6-8926-47a564eea00e" providerId="ADAL" clId="{C41219EE-8BE0-4803-8091-8EA3495066E6}" dt="2023-10-31T18:16:53.356" v="2340" actId="1076"/>
          <ac:spMkLst>
            <pc:docMk/>
            <pc:sldMk cId="1285935140" sldId="391"/>
            <ac:spMk id="2" creationId="{6E2C332B-856D-F9CD-4454-8F4BB449F653}"/>
          </ac:spMkLst>
        </pc:spChg>
        <pc:spChg chg="mod">
          <ac:chgData name="Sayles, Molly Whelan" userId="f1907151-f87b-4cf6-8926-47a564eea00e" providerId="ADAL" clId="{C41219EE-8BE0-4803-8091-8EA3495066E6}" dt="2023-10-27T15:19:01.603" v="2196" actId="1076"/>
          <ac:spMkLst>
            <pc:docMk/>
            <pc:sldMk cId="1285935140" sldId="391"/>
            <ac:spMk id="5" creationId="{5C8A92EA-DBC3-C9E2-778B-BE8C9D9BF9A6}"/>
          </ac:spMkLst>
        </pc:spChg>
        <pc:picChg chg="mod">
          <ac:chgData name="Sayles, Molly Whelan" userId="f1907151-f87b-4cf6-8926-47a564eea00e" providerId="ADAL" clId="{C41219EE-8BE0-4803-8091-8EA3495066E6}" dt="2023-10-27T15:19:22.377" v="2203" actId="14100"/>
          <ac:picMkLst>
            <pc:docMk/>
            <pc:sldMk cId="1285935140" sldId="391"/>
            <ac:picMk id="1027" creationId="{3AD671B9-9713-7474-75D2-D66123FA8D9F}"/>
          </ac:picMkLst>
        </pc:picChg>
      </pc:sldChg>
      <pc:sldChg chg="addSp modSp mod">
        <pc:chgData name="Sayles, Molly Whelan" userId="f1907151-f87b-4cf6-8926-47a564eea00e" providerId="ADAL" clId="{C41219EE-8BE0-4803-8091-8EA3495066E6}" dt="2023-10-27T15:19:16.727" v="2202" actId="1076"/>
        <pc:sldMkLst>
          <pc:docMk/>
          <pc:sldMk cId="2752480491" sldId="392"/>
        </pc:sldMkLst>
        <pc:spChg chg="add mod">
          <ac:chgData name="Sayles, Molly Whelan" userId="f1907151-f87b-4cf6-8926-47a564eea00e" providerId="ADAL" clId="{C41219EE-8BE0-4803-8091-8EA3495066E6}" dt="2023-10-27T15:19:16.727" v="2202" actId="1076"/>
          <ac:spMkLst>
            <pc:docMk/>
            <pc:sldMk cId="2752480491" sldId="392"/>
            <ac:spMk id="2" creationId="{11E12F37-6DE8-4EE3-E993-26EB0CF67469}"/>
          </ac:spMkLst>
        </pc:spChg>
        <pc:spChg chg="mod">
          <ac:chgData name="Sayles, Molly Whelan" userId="f1907151-f87b-4cf6-8926-47a564eea00e" providerId="ADAL" clId="{C41219EE-8BE0-4803-8091-8EA3495066E6}" dt="2023-10-27T15:19:08.740" v="2198" actId="1076"/>
          <ac:spMkLst>
            <pc:docMk/>
            <pc:sldMk cId="2752480491" sldId="392"/>
            <ac:spMk id="5" creationId="{5C8A92EA-DBC3-C9E2-778B-BE8C9D9BF9A6}"/>
          </ac:spMkLst>
        </pc:spChg>
        <pc:picChg chg="mod">
          <ac:chgData name="Sayles, Molly Whelan" userId="f1907151-f87b-4cf6-8926-47a564eea00e" providerId="ADAL" clId="{C41219EE-8BE0-4803-8091-8EA3495066E6}" dt="2023-10-27T15:19:13.813" v="2201" actId="1076"/>
          <ac:picMkLst>
            <pc:docMk/>
            <pc:sldMk cId="2752480491" sldId="392"/>
            <ac:picMk id="2049" creationId="{17229C45-7631-62F4-71AC-52ED40F538E9}"/>
          </ac:picMkLst>
        </pc:picChg>
      </pc:sldChg>
      <pc:sldChg chg="addSp delSp modSp mod">
        <pc:chgData name="Sayles, Molly Whelan" userId="f1907151-f87b-4cf6-8926-47a564eea00e" providerId="ADAL" clId="{C41219EE-8BE0-4803-8091-8EA3495066E6}" dt="2023-10-27T15:28:12.980" v="2264" actId="313"/>
        <pc:sldMkLst>
          <pc:docMk/>
          <pc:sldMk cId="24279956" sldId="393"/>
        </pc:sldMkLst>
        <pc:spChg chg="mod">
          <ac:chgData name="Sayles, Molly Whelan" userId="f1907151-f87b-4cf6-8926-47a564eea00e" providerId="ADAL" clId="{C41219EE-8BE0-4803-8091-8EA3495066E6}" dt="2023-10-27T15:27:42.277" v="2256" actId="1076"/>
          <ac:spMkLst>
            <pc:docMk/>
            <pc:sldMk cId="24279956" sldId="393"/>
            <ac:spMk id="2" creationId="{2916A679-E65F-8CD8-5668-E388EB2801F6}"/>
          </ac:spMkLst>
        </pc:spChg>
        <pc:spChg chg="mod">
          <ac:chgData name="Sayles, Molly Whelan" userId="f1907151-f87b-4cf6-8926-47a564eea00e" providerId="ADAL" clId="{C41219EE-8BE0-4803-8091-8EA3495066E6}" dt="2023-10-27T15:26:55.223" v="2244" actId="1076"/>
          <ac:spMkLst>
            <pc:docMk/>
            <pc:sldMk cId="24279956" sldId="393"/>
            <ac:spMk id="3" creationId="{1453431D-4E44-DC55-03FF-EB530FB85E97}"/>
          </ac:spMkLst>
        </pc:spChg>
        <pc:spChg chg="mod">
          <ac:chgData name="Sayles, Molly Whelan" userId="f1907151-f87b-4cf6-8926-47a564eea00e" providerId="ADAL" clId="{C41219EE-8BE0-4803-8091-8EA3495066E6}" dt="2023-10-27T15:28:12.980" v="2264" actId="313"/>
          <ac:spMkLst>
            <pc:docMk/>
            <pc:sldMk cId="24279956" sldId="393"/>
            <ac:spMk id="4" creationId="{BD7415F7-773F-083B-6C5B-ED3AE428E318}"/>
          </ac:spMkLst>
        </pc:spChg>
        <pc:spChg chg="mod">
          <ac:chgData name="Sayles, Molly Whelan" userId="f1907151-f87b-4cf6-8926-47a564eea00e" providerId="ADAL" clId="{C41219EE-8BE0-4803-8091-8EA3495066E6}" dt="2023-10-27T15:26:59.751" v="2245" actId="1076"/>
          <ac:spMkLst>
            <pc:docMk/>
            <pc:sldMk cId="24279956" sldId="393"/>
            <ac:spMk id="5" creationId="{E2C27F5A-6B66-A51D-33A2-65D3D527F7EE}"/>
          </ac:spMkLst>
        </pc:spChg>
        <pc:spChg chg="del mod">
          <ac:chgData name="Sayles, Molly Whelan" userId="f1907151-f87b-4cf6-8926-47a564eea00e" providerId="ADAL" clId="{C41219EE-8BE0-4803-8091-8EA3495066E6}" dt="2023-10-27T15:27:55.484" v="2258" actId="478"/>
          <ac:spMkLst>
            <pc:docMk/>
            <pc:sldMk cId="24279956" sldId="393"/>
            <ac:spMk id="6" creationId="{B6D4A851-C5C4-6B36-C5DE-59EBF18018EF}"/>
          </ac:spMkLst>
        </pc:spChg>
        <pc:spChg chg="add mod">
          <ac:chgData name="Sayles, Molly Whelan" userId="f1907151-f87b-4cf6-8926-47a564eea00e" providerId="ADAL" clId="{C41219EE-8BE0-4803-8091-8EA3495066E6}" dt="2023-10-27T15:27:55.484" v="2258" actId="478"/>
          <ac:spMkLst>
            <pc:docMk/>
            <pc:sldMk cId="24279956" sldId="393"/>
            <ac:spMk id="8" creationId="{9FAFC41F-A8CE-A6CE-D980-56FB27F3EC74}"/>
          </ac:spMkLst>
        </pc:spChg>
      </pc:sldChg>
      <pc:sldChg chg="addSp delSp modSp add mod modNotesTx">
        <pc:chgData name="Sayles, Molly Whelan" userId="f1907151-f87b-4cf6-8926-47a564eea00e" providerId="ADAL" clId="{C41219EE-8BE0-4803-8091-8EA3495066E6}" dt="2023-10-25T13:53:00.640" v="1613" actId="20577"/>
        <pc:sldMkLst>
          <pc:docMk/>
          <pc:sldMk cId="3988961781" sldId="394"/>
        </pc:sldMkLst>
        <pc:spChg chg="del mod">
          <ac:chgData name="Sayles, Molly Whelan" userId="f1907151-f87b-4cf6-8926-47a564eea00e" providerId="ADAL" clId="{C41219EE-8BE0-4803-8091-8EA3495066E6}" dt="2023-10-24T00:27:15.774" v="270" actId="478"/>
          <ac:spMkLst>
            <pc:docMk/>
            <pc:sldMk cId="3988961781" sldId="394"/>
            <ac:spMk id="2" creationId="{7DBBCD0D-CB81-08A4-5C43-8DC1D6FD97FC}"/>
          </ac:spMkLst>
        </pc:spChg>
        <pc:spChg chg="add mod">
          <ac:chgData name="Sayles, Molly Whelan" userId="f1907151-f87b-4cf6-8926-47a564eea00e" providerId="ADAL" clId="{C41219EE-8BE0-4803-8091-8EA3495066E6}" dt="2023-10-24T00:27:21.714" v="300" actId="20577"/>
          <ac:spMkLst>
            <pc:docMk/>
            <pc:sldMk cId="3988961781" sldId="394"/>
            <ac:spMk id="5" creationId="{BAAFFEEA-FEC9-88B8-E15F-77889CFBE342}"/>
          </ac:spMkLst>
        </pc:spChg>
        <pc:picChg chg="mod">
          <ac:chgData name="Sayles, Molly Whelan" userId="f1907151-f87b-4cf6-8926-47a564eea00e" providerId="ADAL" clId="{C41219EE-8BE0-4803-8091-8EA3495066E6}" dt="2023-10-25T13:52:09.286" v="1454" actId="14100"/>
          <ac:picMkLst>
            <pc:docMk/>
            <pc:sldMk cId="3988961781" sldId="394"/>
            <ac:picMk id="4" creationId="{0C11788A-F291-76C5-8CF2-726BF58638CE}"/>
          </ac:picMkLst>
        </pc:picChg>
      </pc:sldChg>
      <pc:sldChg chg="new del">
        <pc:chgData name="Sayles, Molly Whelan" userId="f1907151-f87b-4cf6-8926-47a564eea00e" providerId="ADAL" clId="{C41219EE-8BE0-4803-8091-8EA3495066E6}" dt="2023-10-24T03:25:38.162" v="334" actId="47"/>
        <pc:sldMkLst>
          <pc:docMk/>
          <pc:sldMk cId="3754023456" sldId="395"/>
        </pc:sldMkLst>
      </pc:sldChg>
      <pc:sldChg chg="addSp delSp modSp add mod setBg delDesignElem">
        <pc:chgData name="Sayles, Molly Whelan" userId="f1907151-f87b-4cf6-8926-47a564eea00e" providerId="ADAL" clId="{C41219EE-8BE0-4803-8091-8EA3495066E6}" dt="2023-11-05T17:58:02.886" v="3601" actId="20577"/>
        <pc:sldMkLst>
          <pc:docMk/>
          <pc:sldMk cId="1682183768" sldId="396"/>
        </pc:sldMkLst>
        <pc:spChg chg="add mod">
          <ac:chgData name="Sayles, Molly Whelan" userId="f1907151-f87b-4cf6-8926-47a564eea00e" providerId="ADAL" clId="{C41219EE-8BE0-4803-8091-8EA3495066E6}" dt="2023-11-05T17:58:02.886" v="3601" actId="20577"/>
          <ac:spMkLst>
            <pc:docMk/>
            <pc:sldMk cId="1682183768" sldId="396"/>
            <ac:spMk id="2" creationId="{163DD91C-B613-6080-10E7-8C3E21770482}"/>
          </ac:spMkLst>
        </pc:spChg>
        <pc:spChg chg="add del mod">
          <ac:chgData name="Sayles, Molly Whelan" userId="f1907151-f87b-4cf6-8926-47a564eea00e" providerId="ADAL" clId="{C41219EE-8BE0-4803-8091-8EA3495066E6}" dt="2023-10-31T18:16:36.287" v="2338" actId="478"/>
          <ac:spMkLst>
            <pc:docMk/>
            <pc:sldMk cId="1682183768" sldId="396"/>
            <ac:spMk id="4" creationId="{99F27DB0-8159-F084-C2CB-211A80DC0EC5}"/>
          </ac:spMkLst>
        </pc:spChg>
        <pc:spChg chg="del">
          <ac:chgData name="Sayles, Molly Whelan" userId="f1907151-f87b-4cf6-8926-47a564eea00e" providerId="ADAL" clId="{C41219EE-8BE0-4803-8091-8EA3495066E6}" dt="2023-10-24T03:52:17.817" v="748" actId="478"/>
          <ac:spMkLst>
            <pc:docMk/>
            <pc:sldMk cId="1682183768" sldId="396"/>
            <ac:spMk id="13" creationId="{CBD436CA-5E24-41FA-EFA2-FAC494A6A217}"/>
          </ac:spMkLst>
        </pc:spChg>
        <pc:spChg chg="del">
          <ac:chgData name="Sayles, Molly Whelan" userId="f1907151-f87b-4cf6-8926-47a564eea00e" providerId="ADAL" clId="{C41219EE-8BE0-4803-8091-8EA3495066E6}" dt="2023-10-24T03:25:36.375" v="333"/>
          <ac:spMkLst>
            <pc:docMk/>
            <pc:sldMk cId="1682183768" sldId="396"/>
            <ac:spMk id="1043" creationId="{75D658FE-1EA8-48AC-98B0-A0F34EEB2BEA}"/>
          </ac:spMkLst>
        </pc:spChg>
        <pc:spChg chg="del">
          <ac:chgData name="Sayles, Molly Whelan" userId="f1907151-f87b-4cf6-8926-47a564eea00e" providerId="ADAL" clId="{C41219EE-8BE0-4803-8091-8EA3495066E6}" dt="2023-10-24T03:25:36.375" v="333"/>
          <ac:spMkLst>
            <pc:docMk/>
            <pc:sldMk cId="1682183768" sldId="396"/>
            <ac:spMk id="1044" creationId="{049C070C-8E09-45C5-83E5-76128191C07D}"/>
          </ac:spMkLst>
        </pc:spChg>
        <pc:cxnChg chg="del">
          <ac:chgData name="Sayles, Molly Whelan" userId="f1907151-f87b-4cf6-8926-47a564eea00e" providerId="ADAL" clId="{C41219EE-8BE0-4803-8091-8EA3495066E6}" dt="2023-10-24T03:25:36.375" v="333"/>
          <ac:cxnSpMkLst>
            <pc:docMk/>
            <pc:sldMk cId="1682183768" sldId="396"/>
            <ac:cxnSpMk id="1045" creationId="{8D82E892-5C8F-407D-BECB-C8F93793F4D4}"/>
          </ac:cxnSpMkLst>
        </pc:cxnChg>
        <pc:cxnChg chg="del">
          <ac:chgData name="Sayles, Molly Whelan" userId="f1907151-f87b-4cf6-8926-47a564eea00e" providerId="ADAL" clId="{C41219EE-8BE0-4803-8091-8EA3495066E6}" dt="2023-10-24T03:25:36.375" v="333"/>
          <ac:cxnSpMkLst>
            <pc:docMk/>
            <pc:sldMk cId="1682183768" sldId="396"/>
            <ac:cxnSpMk id="1046" creationId="{1920DF30-0D91-4D3B-9B8B-6E346C9EED0A}"/>
          </ac:cxnSpMkLst>
        </pc:cxnChg>
      </pc:sldChg>
      <pc:sldChg chg="delSp modSp add mod setBg delDesignElem">
        <pc:chgData name="Sayles, Molly Whelan" userId="f1907151-f87b-4cf6-8926-47a564eea00e" providerId="ADAL" clId="{C41219EE-8BE0-4803-8091-8EA3495066E6}" dt="2023-11-05T17:58:08.558" v="3602" actId="20577"/>
        <pc:sldMkLst>
          <pc:docMk/>
          <pc:sldMk cId="2561521510" sldId="397"/>
        </pc:sldMkLst>
        <pc:spChg chg="mod">
          <ac:chgData name="Sayles, Molly Whelan" userId="f1907151-f87b-4cf6-8926-47a564eea00e" providerId="ADAL" clId="{C41219EE-8BE0-4803-8091-8EA3495066E6}" dt="2023-11-05T17:58:08.558" v="3602" actId="20577"/>
          <ac:spMkLst>
            <pc:docMk/>
            <pc:sldMk cId="2561521510" sldId="397"/>
            <ac:spMk id="3" creationId="{61AAA6DF-943E-6317-2D5C-8A562DF7A799}"/>
          </ac:spMkLst>
        </pc:spChg>
        <pc:spChg chg="del">
          <ac:chgData name="Sayles, Molly Whelan" userId="f1907151-f87b-4cf6-8926-47a564eea00e" providerId="ADAL" clId="{C41219EE-8BE0-4803-8091-8EA3495066E6}" dt="2023-10-24T03:25:44.841" v="337"/>
          <ac:spMkLst>
            <pc:docMk/>
            <pc:sldMk cId="2561521510" sldId="397"/>
            <ac:spMk id="11" creationId="{AB221CDE-5758-4F8A-8E5E-597B1D5AC75E}"/>
          </ac:spMkLst>
        </pc:spChg>
        <pc:spChg chg="del">
          <ac:chgData name="Sayles, Molly Whelan" userId="f1907151-f87b-4cf6-8926-47a564eea00e" providerId="ADAL" clId="{C41219EE-8BE0-4803-8091-8EA3495066E6}" dt="2023-10-24T03:25:44.841" v="337"/>
          <ac:spMkLst>
            <pc:docMk/>
            <pc:sldMk cId="2561521510" sldId="397"/>
            <ac:spMk id="13" creationId="{811480FC-7901-40F2-8538-739D6CD4FD89}"/>
          </ac:spMkLst>
        </pc:spChg>
        <pc:spChg chg="del">
          <ac:chgData name="Sayles, Molly Whelan" userId="f1907151-f87b-4cf6-8926-47a564eea00e" providerId="ADAL" clId="{C41219EE-8BE0-4803-8091-8EA3495066E6}" dt="2023-10-24T03:25:44.841" v="337"/>
          <ac:spMkLst>
            <pc:docMk/>
            <pc:sldMk cId="2561521510" sldId="397"/>
            <ac:spMk id="17" creationId="{5A75D33A-CC00-4254-8A44-4AF69E8DDEC4}"/>
          </ac:spMkLst>
        </pc:spChg>
        <pc:spChg chg="del">
          <ac:chgData name="Sayles, Molly Whelan" userId="f1907151-f87b-4cf6-8926-47a564eea00e" providerId="ADAL" clId="{C41219EE-8BE0-4803-8091-8EA3495066E6}" dt="2023-10-24T03:25:44.841" v="337"/>
          <ac:spMkLst>
            <pc:docMk/>
            <pc:sldMk cId="2561521510" sldId="397"/>
            <ac:spMk id="19" creationId="{C225B8AB-EAE7-4629-86F7-9173CA9EAC13}"/>
          </ac:spMkLst>
        </pc:spChg>
        <pc:picChg chg="mod">
          <ac:chgData name="Sayles, Molly Whelan" userId="f1907151-f87b-4cf6-8926-47a564eea00e" providerId="ADAL" clId="{C41219EE-8BE0-4803-8091-8EA3495066E6}" dt="2023-10-27T17:03:37" v="2326" actId="14100"/>
          <ac:picMkLst>
            <pc:docMk/>
            <pc:sldMk cId="2561521510" sldId="397"/>
            <ac:picMk id="6" creationId="{2235C3EA-EE5F-C05F-2101-65F705513D88}"/>
          </ac:picMkLst>
        </pc:picChg>
        <pc:cxnChg chg="del">
          <ac:chgData name="Sayles, Molly Whelan" userId="f1907151-f87b-4cf6-8926-47a564eea00e" providerId="ADAL" clId="{C41219EE-8BE0-4803-8091-8EA3495066E6}" dt="2023-10-24T03:25:44.841" v="337"/>
          <ac:cxnSpMkLst>
            <pc:docMk/>
            <pc:sldMk cId="2561521510" sldId="397"/>
            <ac:cxnSpMk id="15" creationId="{D45BCBED-A6B8-49F8-966E-3424F39CB890}"/>
          </ac:cxnSpMkLst>
        </pc:cxnChg>
        <pc:cxnChg chg="del">
          <ac:chgData name="Sayles, Molly Whelan" userId="f1907151-f87b-4cf6-8926-47a564eea00e" providerId="ADAL" clId="{C41219EE-8BE0-4803-8091-8EA3495066E6}" dt="2023-10-24T03:25:44.841" v="337"/>
          <ac:cxnSpMkLst>
            <pc:docMk/>
            <pc:sldMk cId="2561521510" sldId="397"/>
            <ac:cxnSpMk id="21" creationId="{3078F46A-9CB7-480B-9BE9-1E7F546FD535}"/>
          </ac:cxnSpMkLst>
        </pc:cxnChg>
      </pc:sldChg>
      <pc:sldChg chg="delSp modSp add mod setBg delDesignElem">
        <pc:chgData name="Sayles, Molly Whelan" userId="f1907151-f87b-4cf6-8926-47a564eea00e" providerId="ADAL" clId="{C41219EE-8BE0-4803-8091-8EA3495066E6}" dt="2023-11-05T17:57:52.661" v="3599" actId="20577"/>
        <pc:sldMkLst>
          <pc:docMk/>
          <pc:sldMk cId="1799845634" sldId="398"/>
        </pc:sldMkLst>
        <pc:spChg chg="mod">
          <ac:chgData name="Sayles, Molly Whelan" userId="f1907151-f87b-4cf6-8926-47a564eea00e" providerId="ADAL" clId="{C41219EE-8BE0-4803-8091-8EA3495066E6}" dt="2023-11-05T17:57:52.661" v="3599" actId="20577"/>
          <ac:spMkLst>
            <pc:docMk/>
            <pc:sldMk cId="1799845634" sldId="398"/>
            <ac:spMk id="2" creationId="{E259B22C-F4E1-D383-0A71-644A470EF46F}"/>
          </ac:spMkLst>
        </pc:spChg>
        <pc:spChg chg="del">
          <ac:chgData name="Sayles, Molly Whelan" userId="f1907151-f87b-4cf6-8926-47a564eea00e" providerId="ADAL" clId="{C41219EE-8BE0-4803-8091-8EA3495066E6}" dt="2023-10-24T03:25:52.521" v="340"/>
          <ac:spMkLst>
            <pc:docMk/>
            <pc:sldMk cId="1799845634" sldId="398"/>
            <ac:spMk id="4139" creationId="{0C1C66B7-9644-4D9B-9A19-5FD3E30EF15F}"/>
          </ac:spMkLst>
        </pc:spChg>
        <pc:spChg chg="del">
          <ac:chgData name="Sayles, Molly Whelan" userId="f1907151-f87b-4cf6-8926-47a564eea00e" providerId="ADAL" clId="{C41219EE-8BE0-4803-8091-8EA3495066E6}" dt="2023-10-24T03:25:52.521" v="340"/>
          <ac:spMkLst>
            <pc:docMk/>
            <pc:sldMk cId="1799845634" sldId="398"/>
            <ac:spMk id="4140" creationId="{0A682EA3-E633-4081-9743-2D462CD5C4E7}"/>
          </ac:spMkLst>
        </pc:spChg>
        <pc:spChg chg="del">
          <ac:chgData name="Sayles, Molly Whelan" userId="f1907151-f87b-4cf6-8926-47a564eea00e" providerId="ADAL" clId="{C41219EE-8BE0-4803-8091-8EA3495066E6}" dt="2023-10-24T03:25:52.521" v="340"/>
          <ac:spMkLst>
            <pc:docMk/>
            <pc:sldMk cId="1799845634" sldId="398"/>
            <ac:spMk id="4142" creationId="{36B466C0-C1E9-4C07-AE23-5E9D6C4D1B85}"/>
          </ac:spMkLst>
        </pc:spChg>
        <pc:spChg chg="del">
          <ac:chgData name="Sayles, Molly Whelan" userId="f1907151-f87b-4cf6-8926-47a564eea00e" providerId="ADAL" clId="{C41219EE-8BE0-4803-8091-8EA3495066E6}" dt="2023-10-24T03:25:52.521" v="340"/>
          <ac:spMkLst>
            <pc:docMk/>
            <pc:sldMk cId="1799845634" sldId="398"/>
            <ac:spMk id="4143" creationId="{5ACE4AF0-DA3D-4D8D-AECB-4F4AABB4C759}"/>
          </ac:spMkLst>
        </pc:spChg>
        <pc:cxnChg chg="del">
          <ac:chgData name="Sayles, Molly Whelan" userId="f1907151-f87b-4cf6-8926-47a564eea00e" providerId="ADAL" clId="{C41219EE-8BE0-4803-8091-8EA3495066E6}" dt="2023-10-24T03:25:52.521" v="340"/>
          <ac:cxnSpMkLst>
            <pc:docMk/>
            <pc:sldMk cId="1799845634" sldId="398"/>
            <ac:cxnSpMk id="4141" creationId="{84C124DA-5665-462A-B4DD-5F5F3385288D}"/>
          </ac:cxnSpMkLst>
        </pc:cxnChg>
        <pc:cxnChg chg="del">
          <ac:chgData name="Sayles, Molly Whelan" userId="f1907151-f87b-4cf6-8926-47a564eea00e" providerId="ADAL" clId="{C41219EE-8BE0-4803-8091-8EA3495066E6}" dt="2023-10-24T03:25:52.521" v="340"/>
          <ac:cxnSpMkLst>
            <pc:docMk/>
            <pc:sldMk cId="1799845634" sldId="398"/>
            <ac:cxnSpMk id="4144" creationId="{9412F545-DC54-476A-B6F6-FDD039076E06}"/>
          </ac:cxnSpMkLst>
        </pc:cxnChg>
      </pc:sldChg>
      <pc:sldChg chg="add">
        <pc:chgData name="Sayles, Molly Whelan" userId="f1907151-f87b-4cf6-8926-47a564eea00e" providerId="ADAL" clId="{C41219EE-8BE0-4803-8091-8EA3495066E6}" dt="2023-10-24T03:30:25.112" v="342"/>
        <pc:sldMkLst>
          <pc:docMk/>
          <pc:sldMk cId="2805019850" sldId="399"/>
        </pc:sldMkLst>
      </pc:sldChg>
      <pc:sldChg chg="delSp modSp add mod modNotesTx">
        <pc:chgData name="Sayles, Molly Whelan" userId="f1907151-f87b-4cf6-8926-47a564eea00e" providerId="ADAL" clId="{C41219EE-8BE0-4803-8091-8EA3495066E6}" dt="2023-10-27T15:22:54.882" v="2230" actId="478"/>
        <pc:sldMkLst>
          <pc:docMk/>
          <pc:sldMk cId="309607299" sldId="400"/>
        </pc:sldMkLst>
        <pc:spChg chg="mod">
          <ac:chgData name="Sayles, Molly Whelan" userId="f1907151-f87b-4cf6-8926-47a564eea00e" providerId="ADAL" clId="{C41219EE-8BE0-4803-8091-8EA3495066E6}" dt="2023-10-24T03:51:09.027" v="715" actId="20577"/>
          <ac:spMkLst>
            <pc:docMk/>
            <pc:sldMk cId="309607299" sldId="400"/>
            <ac:spMk id="2" creationId="{7DBBCD0D-CB81-08A4-5C43-8DC1D6FD97FC}"/>
          </ac:spMkLst>
        </pc:spChg>
        <pc:spChg chg="mod">
          <ac:chgData name="Sayles, Molly Whelan" userId="f1907151-f87b-4cf6-8926-47a564eea00e" providerId="ADAL" clId="{C41219EE-8BE0-4803-8091-8EA3495066E6}" dt="2023-10-27T15:22:52.303" v="2228" actId="20577"/>
          <ac:spMkLst>
            <pc:docMk/>
            <pc:sldMk cId="309607299" sldId="400"/>
            <ac:spMk id="10" creationId="{376BAFF4-4CF9-9854-9011-065D4365A988}"/>
          </ac:spMkLst>
        </pc:spChg>
        <pc:picChg chg="del">
          <ac:chgData name="Sayles, Molly Whelan" userId="f1907151-f87b-4cf6-8926-47a564eea00e" providerId="ADAL" clId="{C41219EE-8BE0-4803-8091-8EA3495066E6}" dt="2023-10-27T15:22:54.104" v="2229" actId="478"/>
          <ac:picMkLst>
            <pc:docMk/>
            <pc:sldMk cId="309607299" sldId="400"/>
            <ac:picMk id="11" creationId="{F0DD2878-9C9F-AC3B-4B60-520113FA4353}"/>
          </ac:picMkLst>
        </pc:picChg>
        <pc:picChg chg="del">
          <ac:chgData name="Sayles, Molly Whelan" userId="f1907151-f87b-4cf6-8926-47a564eea00e" providerId="ADAL" clId="{C41219EE-8BE0-4803-8091-8EA3495066E6}" dt="2023-10-27T15:22:54.882" v="2230" actId="478"/>
          <ac:picMkLst>
            <pc:docMk/>
            <pc:sldMk cId="309607299" sldId="400"/>
            <ac:picMk id="1026" creationId="{D66E8B23-75DB-FDC4-42FD-4D3B61D05A27}"/>
          </ac:picMkLst>
        </pc:picChg>
        <pc:picChg chg="mod">
          <ac:chgData name="Sayles, Molly Whelan" userId="f1907151-f87b-4cf6-8926-47a564eea00e" providerId="ADAL" clId="{C41219EE-8BE0-4803-8091-8EA3495066E6}" dt="2023-10-25T14:36:01.965" v="2063" actId="14100"/>
          <ac:picMkLst>
            <pc:docMk/>
            <pc:sldMk cId="309607299" sldId="400"/>
            <ac:picMk id="1028" creationId="{159AD16D-859B-63DF-6DCA-BD6073B527EA}"/>
          </ac:picMkLst>
        </pc:picChg>
      </pc:sldChg>
      <pc:sldChg chg="modSp add mod">
        <pc:chgData name="Sayles, Molly Whelan" userId="f1907151-f87b-4cf6-8926-47a564eea00e" providerId="ADAL" clId="{C41219EE-8BE0-4803-8091-8EA3495066E6}" dt="2023-11-06T14:06:37.815" v="3994" actId="2711"/>
        <pc:sldMkLst>
          <pc:docMk/>
          <pc:sldMk cId="2361880507" sldId="401"/>
        </pc:sldMkLst>
        <pc:spChg chg="mod">
          <ac:chgData name="Sayles, Molly Whelan" userId="f1907151-f87b-4cf6-8926-47a564eea00e" providerId="ADAL" clId="{C41219EE-8BE0-4803-8091-8EA3495066E6}" dt="2023-11-06T14:06:19.475" v="3993" actId="2711"/>
          <ac:spMkLst>
            <pc:docMk/>
            <pc:sldMk cId="2361880507" sldId="401"/>
            <ac:spMk id="2" creationId="{46EE252E-2B65-C431-1412-941FD28A5B4C}"/>
          </ac:spMkLst>
        </pc:spChg>
        <pc:spChg chg="mod">
          <ac:chgData name="Sayles, Molly Whelan" userId="f1907151-f87b-4cf6-8926-47a564eea00e" providerId="ADAL" clId="{C41219EE-8BE0-4803-8091-8EA3495066E6}" dt="2023-11-06T14:06:37.815" v="3994" actId="2711"/>
          <ac:spMkLst>
            <pc:docMk/>
            <pc:sldMk cId="2361880507" sldId="401"/>
            <ac:spMk id="3" creationId="{DF04D063-45D6-FCB0-02AC-B365BC217EC6}"/>
          </ac:spMkLst>
        </pc:spChg>
      </pc:sldChg>
      <pc:sldChg chg="delSp add mod">
        <pc:chgData name="Sayles, Molly Whelan" userId="f1907151-f87b-4cf6-8926-47a564eea00e" providerId="ADAL" clId="{C41219EE-8BE0-4803-8091-8EA3495066E6}" dt="2023-10-27T15:23:06.438" v="2231" actId="478"/>
        <pc:sldMkLst>
          <pc:docMk/>
          <pc:sldMk cId="3322117999" sldId="402"/>
        </pc:sldMkLst>
        <pc:picChg chg="del">
          <ac:chgData name="Sayles, Molly Whelan" userId="f1907151-f87b-4cf6-8926-47a564eea00e" providerId="ADAL" clId="{C41219EE-8BE0-4803-8091-8EA3495066E6}" dt="2023-10-27T15:23:06.438" v="2231" actId="478"/>
          <ac:picMkLst>
            <pc:docMk/>
            <pc:sldMk cId="3322117999" sldId="402"/>
            <ac:picMk id="11" creationId="{F0DD2878-9C9F-AC3B-4B60-520113FA4353}"/>
          </ac:picMkLst>
        </pc:picChg>
      </pc:sldChg>
      <pc:sldChg chg="add">
        <pc:chgData name="Sayles, Molly Whelan" userId="f1907151-f87b-4cf6-8926-47a564eea00e" providerId="ADAL" clId="{C41219EE-8BE0-4803-8091-8EA3495066E6}" dt="2023-10-27T15:22:47.364" v="2227"/>
        <pc:sldMkLst>
          <pc:docMk/>
          <pc:sldMk cId="2499724443" sldId="403"/>
        </pc:sldMkLst>
      </pc:sldChg>
      <pc:sldChg chg="modSp add mod">
        <pc:chgData name="Sayles, Molly Whelan" userId="f1907151-f87b-4cf6-8926-47a564eea00e" providerId="ADAL" clId="{C41219EE-8BE0-4803-8091-8EA3495066E6}" dt="2023-11-06T14:46:08.988" v="4013" actId="27636"/>
        <pc:sldMkLst>
          <pc:docMk/>
          <pc:sldMk cId="3878253381" sldId="404"/>
        </pc:sldMkLst>
        <pc:spChg chg="mod">
          <ac:chgData name="Sayles, Molly Whelan" userId="f1907151-f87b-4cf6-8926-47a564eea00e" providerId="ADAL" clId="{C41219EE-8BE0-4803-8091-8EA3495066E6}" dt="2023-11-06T14:46:05.702" v="4011" actId="20577"/>
          <ac:spMkLst>
            <pc:docMk/>
            <pc:sldMk cId="3878253381" sldId="404"/>
            <ac:spMk id="3" creationId="{95A8A535-39BA-A4EB-D684-700BD6101E85}"/>
          </ac:spMkLst>
        </pc:spChg>
        <pc:spChg chg="mod">
          <ac:chgData name="Sayles, Molly Whelan" userId="f1907151-f87b-4cf6-8926-47a564eea00e" providerId="ADAL" clId="{C41219EE-8BE0-4803-8091-8EA3495066E6}" dt="2023-11-06T14:46:08.988" v="4013" actId="27636"/>
          <ac:spMkLst>
            <pc:docMk/>
            <pc:sldMk cId="3878253381" sldId="404"/>
            <ac:spMk id="4" creationId="{CCD49B8F-A7A1-5D5B-78D0-BAE3674A8450}"/>
          </ac:spMkLst>
        </pc:spChg>
      </pc:sldChg>
      <pc:sldChg chg="addSp delSp modSp add mod">
        <pc:chgData name="Sayles, Molly Whelan" userId="f1907151-f87b-4cf6-8926-47a564eea00e" providerId="ADAL" clId="{C41219EE-8BE0-4803-8091-8EA3495066E6}" dt="2023-11-06T14:59:15.688" v="4169" actId="313"/>
        <pc:sldMkLst>
          <pc:docMk/>
          <pc:sldMk cId="975527387" sldId="405"/>
        </pc:sldMkLst>
        <pc:spChg chg="mod">
          <ac:chgData name="Sayles, Molly Whelan" userId="f1907151-f87b-4cf6-8926-47a564eea00e" providerId="ADAL" clId="{C41219EE-8BE0-4803-8091-8EA3495066E6}" dt="2023-11-06T14:59:15.688" v="4169" actId="313"/>
          <ac:spMkLst>
            <pc:docMk/>
            <pc:sldMk cId="975527387" sldId="405"/>
            <ac:spMk id="4" creationId="{BD7415F7-773F-083B-6C5B-ED3AE428E318}"/>
          </ac:spMkLst>
        </pc:spChg>
        <pc:spChg chg="add del">
          <ac:chgData name="Sayles, Molly Whelan" userId="f1907151-f87b-4cf6-8926-47a564eea00e" providerId="ADAL" clId="{C41219EE-8BE0-4803-8091-8EA3495066E6}" dt="2023-10-27T15:28:51.337" v="2273" actId="478"/>
          <ac:spMkLst>
            <pc:docMk/>
            <pc:sldMk cId="975527387" sldId="405"/>
            <ac:spMk id="6" creationId="{B6D4A851-C5C4-6B36-C5DE-59EBF18018EF}"/>
          </ac:spMkLst>
        </pc:spChg>
        <pc:spChg chg="add del mod">
          <ac:chgData name="Sayles, Molly Whelan" userId="f1907151-f87b-4cf6-8926-47a564eea00e" providerId="ADAL" clId="{C41219EE-8BE0-4803-8091-8EA3495066E6}" dt="2023-10-27T15:28:31.774" v="2266" actId="478"/>
          <ac:spMkLst>
            <pc:docMk/>
            <pc:sldMk cId="975527387" sldId="405"/>
            <ac:spMk id="8" creationId="{3F547BE2-A206-0DDF-3441-85BF937B1045}"/>
          </ac:spMkLst>
        </pc:spChg>
        <pc:spChg chg="add del mod">
          <ac:chgData name="Sayles, Molly Whelan" userId="f1907151-f87b-4cf6-8926-47a564eea00e" providerId="ADAL" clId="{C41219EE-8BE0-4803-8091-8EA3495066E6}" dt="2023-10-27T15:28:34.976" v="2270"/>
          <ac:spMkLst>
            <pc:docMk/>
            <pc:sldMk cId="975527387" sldId="405"/>
            <ac:spMk id="9" creationId="{90FC2BDF-BAC3-B1D9-A31F-F5247B490719}"/>
          </ac:spMkLst>
        </pc:spChg>
        <pc:spChg chg="add mod">
          <ac:chgData name="Sayles, Molly Whelan" userId="f1907151-f87b-4cf6-8926-47a564eea00e" providerId="ADAL" clId="{C41219EE-8BE0-4803-8091-8EA3495066E6}" dt="2023-11-06T14:57:34.689" v="4131" actId="20577"/>
          <ac:spMkLst>
            <pc:docMk/>
            <pc:sldMk cId="975527387" sldId="405"/>
            <ac:spMk id="11" creationId="{8F3026C0-4A13-ED35-B915-B73CA3EB05A8}"/>
          </ac:spMkLst>
        </pc:spChg>
      </pc:sldChg>
      <pc:sldChg chg="addSp delSp modSp add mod">
        <pc:chgData name="Sayles, Molly Whelan" userId="f1907151-f87b-4cf6-8926-47a564eea00e" providerId="ADAL" clId="{C41219EE-8BE0-4803-8091-8EA3495066E6}" dt="2023-11-06T14:58:18.912" v="4141" actId="27636"/>
        <pc:sldMkLst>
          <pc:docMk/>
          <pc:sldMk cId="2921222428" sldId="406"/>
        </pc:sldMkLst>
        <pc:spChg chg="mod">
          <ac:chgData name="Sayles, Molly Whelan" userId="f1907151-f87b-4cf6-8926-47a564eea00e" providerId="ADAL" clId="{C41219EE-8BE0-4803-8091-8EA3495066E6}" dt="2023-11-06T14:58:18.912" v="4141" actId="27636"/>
          <ac:spMkLst>
            <pc:docMk/>
            <pc:sldMk cId="2921222428" sldId="406"/>
            <ac:spMk id="4" creationId="{BD7415F7-773F-083B-6C5B-ED3AE428E318}"/>
          </ac:spMkLst>
        </pc:spChg>
        <pc:spChg chg="del">
          <ac:chgData name="Sayles, Molly Whelan" userId="f1907151-f87b-4cf6-8926-47a564eea00e" providerId="ADAL" clId="{C41219EE-8BE0-4803-8091-8EA3495066E6}" dt="2023-10-27T15:29:17.450" v="2276" actId="478"/>
          <ac:spMkLst>
            <pc:docMk/>
            <pc:sldMk cId="2921222428" sldId="406"/>
            <ac:spMk id="6" creationId="{B6D4A851-C5C4-6B36-C5DE-59EBF18018EF}"/>
          </ac:spMkLst>
        </pc:spChg>
        <pc:spChg chg="add mod">
          <ac:chgData name="Sayles, Molly Whelan" userId="f1907151-f87b-4cf6-8926-47a564eea00e" providerId="ADAL" clId="{C41219EE-8BE0-4803-8091-8EA3495066E6}" dt="2023-11-06T14:58:18.912" v="4140" actId="27636"/>
          <ac:spMkLst>
            <pc:docMk/>
            <pc:sldMk cId="2921222428" sldId="406"/>
            <ac:spMk id="8" creationId="{5F5FFAAA-D486-E206-D886-97EB6F01C91C}"/>
          </ac:spMkLst>
        </pc:spChg>
      </pc:sldChg>
      <pc:sldChg chg="modSp add mod">
        <pc:chgData name="Sayles, Molly Whelan" userId="f1907151-f87b-4cf6-8926-47a564eea00e" providerId="ADAL" clId="{C41219EE-8BE0-4803-8091-8EA3495066E6}" dt="2023-11-06T14:59:28.782" v="4175" actId="113"/>
        <pc:sldMkLst>
          <pc:docMk/>
          <pc:sldMk cId="3536647635" sldId="407"/>
        </pc:sldMkLst>
        <pc:spChg chg="mod">
          <ac:chgData name="Sayles, Molly Whelan" userId="f1907151-f87b-4cf6-8926-47a564eea00e" providerId="ADAL" clId="{C41219EE-8BE0-4803-8091-8EA3495066E6}" dt="2023-11-06T14:58:31.532" v="4147" actId="27636"/>
          <ac:spMkLst>
            <pc:docMk/>
            <pc:sldMk cId="3536647635" sldId="407"/>
            <ac:spMk id="4" creationId="{BD7415F7-773F-083B-6C5B-ED3AE428E318}"/>
          </ac:spMkLst>
        </pc:spChg>
        <pc:spChg chg="mod">
          <ac:chgData name="Sayles, Molly Whelan" userId="f1907151-f87b-4cf6-8926-47a564eea00e" providerId="ADAL" clId="{C41219EE-8BE0-4803-8091-8EA3495066E6}" dt="2023-11-06T14:59:28.782" v="4175" actId="113"/>
          <ac:spMkLst>
            <pc:docMk/>
            <pc:sldMk cId="3536647635" sldId="407"/>
            <ac:spMk id="6" creationId="{B6D4A851-C5C4-6B36-C5DE-59EBF18018EF}"/>
          </ac:spMkLst>
        </pc:spChg>
      </pc:sldChg>
      <pc:sldChg chg="modSp add mod">
        <pc:chgData name="Sayles, Molly Whelan" userId="f1907151-f87b-4cf6-8926-47a564eea00e" providerId="ADAL" clId="{C41219EE-8BE0-4803-8091-8EA3495066E6}" dt="2023-11-06T14:59:47.925" v="4187" actId="313"/>
        <pc:sldMkLst>
          <pc:docMk/>
          <pc:sldMk cId="3720506597" sldId="408"/>
        </pc:sldMkLst>
        <pc:spChg chg="mod">
          <ac:chgData name="Sayles, Molly Whelan" userId="f1907151-f87b-4cf6-8926-47a564eea00e" providerId="ADAL" clId="{C41219EE-8BE0-4803-8091-8EA3495066E6}" dt="2023-11-06T14:58:40.806" v="4153" actId="27636"/>
          <ac:spMkLst>
            <pc:docMk/>
            <pc:sldMk cId="3720506597" sldId="408"/>
            <ac:spMk id="4" creationId="{BD7415F7-773F-083B-6C5B-ED3AE428E318}"/>
          </ac:spMkLst>
        </pc:spChg>
        <pc:spChg chg="mod">
          <ac:chgData name="Sayles, Molly Whelan" userId="f1907151-f87b-4cf6-8926-47a564eea00e" providerId="ADAL" clId="{C41219EE-8BE0-4803-8091-8EA3495066E6}" dt="2023-11-06T14:59:47.925" v="4187" actId="313"/>
          <ac:spMkLst>
            <pc:docMk/>
            <pc:sldMk cId="3720506597" sldId="408"/>
            <ac:spMk id="6" creationId="{B6D4A851-C5C4-6B36-C5DE-59EBF18018EF}"/>
          </ac:spMkLst>
        </pc:spChg>
      </pc:sldChg>
      <pc:sldChg chg="modSp add mod">
        <pc:chgData name="Sayles, Molly Whelan" userId="f1907151-f87b-4cf6-8926-47a564eea00e" providerId="ADAL" clId="{C41219EE-8BE0-4803-8091-8EA3495066E6}" dt="2023-11-06T14:59:54.458" v="4193" actId="313"/>
        <pc:sldMkLst>
          <pc:docMk/>
          <pc:sldMk cId="2778156563" sldId="409"/>
        </pc:sldMkLst>
        <pc:spChg chg="mod">
          <ac:chgData name="Sayles, Molly Whelan" userId="f1907151-f87b-4cf6-8926-47a564eea00e" providerId="ADAL" clId="{C41219EE-8BE0-4803-8091-8EA3495066E6}" dt="2023-11-06T14:58:51.429" v="4159" actId="27636"/>
          <ac:spMkLst>
            <pc:docMk/>
            <pc:sldMk cId="2778156563" sldId="409"/>
            <ac:spMk id="4" creationId="{BD7415F7-773F-083B-6C5B-ED3AE428E318}"/>
          </ac:spMkLst>
        </pc:spChg>
        <pc:spChg chg="mod">
          <ac:chgData name="Sayles, Molly Whelan" userId="f1907151-f87b-4cf6-8926-47a564eea00e" providerId="ADAL" clId="{C41219EE-8BE0-4803-8091-8EA3495066E6}" dt="2023-11-06T14:59:54.458" v="4193" actId="313"/>
          <ac:spMkLst>
            <pc:docMk/>
            <pc:sldMk cId="2778156563" sldId="409"/>
            <ac:spMk id="6" creationId="{B6D4A851-C5C4-6B36-C5DE-59EBF18018EF}"/>
          </ac:spMkLst>
        </pc:spChg>
      </pc:sldChg>
      <pc:sldChg chg="modSp mod ord">
        <pc:chgData name="Sayles, Molly Whelan" userId="f1907151-f87b-4cf6-8926-47a564eea00e" providerId="ADAL" clId="{C41219EE-8BE0-4803-8091-8EA3495066E6}" dt="2023-11-01T16:31:04.174" v="2703" actId="20577"/>
        <pc:sldMkLst>
          <pc:docMk/>
          <pc:sldMk cId="1405578364" sldId="412"/>
        </pc:sldMkLst>
        <pc:spChg chg="mod">
          <ac:chgData name="Sayles, Molly Whelan" userId="f1907151-f87b-4cf6-8926-47a564eea00e" providerId="ADAL" clId="{C41219EE-8BE0-4803-8091-8EA3495066E6}" dt="2023-11-01T16:31:04.174" v="2703" actId="20577"/>
          <ac:spMkLst>
            <pc:docMk/>
            <pc:sldMk cId="1405578364" sldId="412"/>
            <ac:spMk id="2" creationId="{DDA3C29D-BE38-6E3C-EB52-25ED24EF1974}"/>
          </ac:spMkLst>
        </pc:spChg>
      </pc:sldChg>
      <pc:sldChg chg="addSp delSp modSp del mod setBg">
        <pc:chgData name="Sayles, Molly Whelan" userId="f1907151-f87b-4cf6-8926-47a564eea00e" providerId="ADAL" clId="{C41219EE-8BE0-4803-8091-8EA3495066E6}" dt="2023-11-05T18:06:40.711" v="3945" actId="47"/>
        <pc:sldMkLst>
          <pc:docMk/>
          <pc:sldMk cId="1615547370" sldId="414"/>
        </pc:sldMkLst>
        <pc:spChg chg="mod">
          <ac:chgData name="Sayles, Molly Whelan" userId="f1907151-f87b-4cf6-8926-47a564eea00e" providerId="ADAL" clId="{C41219EE-8BE0-4803-8091-8EA3495066E6}" dt="2023-11-05T18:02:55.411" v="3641" actId="1076"/>
          <ac:spMkLst>
            <pc:docMk/>
            <pc:sldMk cId="1615547370" sldId="414"/>
            <ac:spMk id="2" creationId="{ABDED653-2E23-F18F-D18D-ECC3DAA71DBC}"/>
          </ac:spMkLst>
        </pc:spChg>
        <pc:spChg chg="del mod">
          <ac:chgData name="Sayles, Molly Whelan" userId="f1907151-f87b-4cf6-8926-47a564eea00e" providerId="ADAL" clId="{C41219EE-8BE0-4803-8091-8EA3495066E6}" dt="2023-11-05T18:06:19.604" v="3939" actId="478"/>
          <ac:spMkLst>
            <pc:docMk/>
            <pc:sldMk cId="1615547370" sldId="414"/>
            <ac:spMk id="3" creationId="{88BCF9CA-091F-D2F0-BFA2-94C95C288AF6}"/>
          </ac:spMkLst>
        </pc:spChg>
        <pc:spChg chg="add mod">
          <ac:chgData name="Sayles, Molly Whelan" userId="f1907151-f87b-4cf6-8926-47a564eea00e" providerId="ADAL" clId="{C41219EE-8BE0-4803-8091-8EA3495066E6}" dt="2023-11-05T18:06:07.876" v="3937" actId="20577"/>
          <ac:spMkLst>
            <pc:docMk/>
            <pc:sldMk cId="1615547370" sldId="414"/>
            <ac:spMk id="4" creationId="{B63C6C5E-1656-8440-B7AA-F5359F417C6B}"/>
          </ac:spMkLst>
        </pc:spChg>
        <pc:spChg chg="add mod">
          <ac:chgData name="Sayles, Molly Whelan" userId="f1907151-f87b-4cf6-8926-47a564eea00e" providerId="ADAL" clId="{C41219EE-8BE0-4803-8091-8EA3495066E6}" dt="2023-11-05T18:06:19.604" v="3939" actId="478"/>
          <ac:spMkLst>
            <pc:docMk/>
            <pc:sldMk cId="1615547370" sldId="414"/>
            <ac:spMk id="6" creationId="{48A498A1-5F22-4344-7BE5-58B85B5B6A55}"/>
          </ac:spMkLst>
        </pc:spChg>
      </pc:sldChg>
      <pc:sldChg chg="modSp mod ord">
        <pc:chgData name="Sayles, Molly Whelan" userId="f1907151-f87b-4cf6-8926-47a564eea00e" providerId="ADAL" clId="{C41219EE-8BE0-4803-8091-8EA3495066E6}" dt="2023-11-06T16:45:55.576" v="4200" actId="20577"/>
        <pc:sldMkLst>
          <pc:docMk/>
          <pc:sldMk cId="3201633584" sldId="415"/>
        </pc:sldMkLst>
        <pc:spChg chg="mod">
          <ac:chgData name="Sayles, Molly Whelan" userId="f1907151-f87b-4cf6-8926-47a564eea00e" providerId="ADAL" clId="{C41219EE-8BE0-4803-8091-8EA3495066E6}" dt="2023-11-06T16:45:55.576" v="4200" actId="20577"/>
          <ac:spMkLst>
            <pc:docMk/>
            <pc:sldMk cId="3201633584" sldId="415"/>
            <ac:spMk id="16" creationId="{88EDB6E3-84B7-D934-16A8-96AED60E5CC3}"/>
          </ac:spMkLst>
        </pc:spChg>
      </pc:sldChg>
      <pc:sldChg chg="modSp mod">
        <pc:chgData name="Sayles, Molly Whelan" userId="f1907151-f87b-4cf6-8926-47a564eea00e" providerId="ADAL" clId="{C41219EE-8BE0-4803-8091-8EA3495066E6}" dt="2023-11-06T16:45:59.935" v="4203" actId="20577"/>
        <pc:sldMkLst>
          <pc:docMk/>
          <pc:sldMk cId="2725020683" sldId="416"/>
        </pc:sldMkLst>
        <pc:spChg chg="mod">
          <ac:chgData name="Sayles, Molly Whelan" userId="f1907151-f87b-4cf6-8926-47a564eea00e" providerId="ADAL" clId="{C41219EE-8BE0-4803-8091-8EA3495066E6}" dt="2023-11-06T16:45:59.935" v="4203" actId="20577"/>
          <ac:spMkLst>
            <pc:docMk/>
            <pc:sldMk cId="2725020683" sldId="416"/>
            <ac:spMk id="16" creationId="{88EDB6E3-84B7-D934-16A8-96AED60E5CC3}"/>
          </ac:spMkLst>
        </pc:spChg>
      </pc:sldChg>
      <pc:sldChg chg="add">
        <pc:chgData name="Sayles, Molly Whelan" userId="f1907151-f87b-4cf6-8926-47a564eea00e" providerId="ADAL" clId="{C41219EE-8BE0-4803-8091-8EA3495066E6}" dt="2023-10-31T18:17:06.608" v="2341"/>
        <pc:sldMkLst>
          <pc:docMk/>
          <pc:sldMk cId="134388599" sldId="417"/>
        </pc:sldMkLst>
      </pc:sldChg>
      <pc:sldChg chg="addSp modSp new mod">
        <pc:chgData name="Sayles, Molly Whelan" userId="f1907151-f87b-4cf6-8926-47a564eea00e" providerId="ADAL" clId="{C41219EE-8BE0-4803-8091-8EA3495066E6}" dt="2023-11-06T14:03:59.424" v="3976" actId="2711"/>
        <pc:sldMkLst>
          <pc:docMk/>
          <pc:sldMk cId="2011145560" sldId="418"/>
        </pc:sldMkLst>
        <pc:spChg chg="mod">
          <ac:chgData name="Sayles, Molly Whelan" userId="f1907151-f87b-4cf6-8926-47a564eea00e" providerId="ADAL" clId="{C41219EE-8BE0-4803-8091-8EA3495066E6}" dt="2023-11-06T13:59:25.205" v="3965" actId="14100"/>
          <ac:spMkLst>
            <pc:docMk/>
            <pc:sldMk cId="2011145560" sldId="418"/>
            <ac:spMk id="2" creationId="{6BA9199A-3D6F-E1EA-1E85-7345F51C6F6F}"/>
          </ac:spMkLst>
        </pc:spChg>
        <pc:spChg chg="mod">
          <ac:chgData name="Sayles, Molly Whelan" userId="f1907151-f87b-4cf6-8926-47a564eea00e" providerId="ADAL" clId="{C41219EE-8BE0-4803-8091-8EA3495066E6}" dt="2023-11-06T14:03:59.424" v="3976" actId="2711"/>
          <ac:spMkLst>
            <pc:docMk/>
            <pc:sldMk cId="2011145560" sldId="418"/>
            <ac:spMk id="3" creationId="{7B7859C6-C4EE-0479-669C-0DA191E5D7FC}"/>
          </ac:spMkLst>
        </pc:spChg>
        <pc:picChg chg="add mod">
          <ac:chgData name="Sayles, Molly Whelan" userId="f1907151-f87b-4cf6-8926-47a564eea00e" providerId="ADAL" clId="{C41219EE-8BE0-4803-8091-8EA3495066E6}" dt="2023-11-06T13:59:32.293" v="3967" actId="14100"/>
          <ac:picMkLst>
            <pc:docMk/>
            <pc:sldMk cId="2011145560" sldId="418"/>
            <ac:picMk id="1026" creationId="{ABA8D824-B193-4DA6-5946-329B5F1BA370}"/>
          </ac:picMkLst>
        </pc:picChg>
        <pc:picChg chg="add mod">
          <ac:chgData name="Sayles, Molly Whelan" userId="f1907151-f87b-4cf6-8926-47a564eea00e" providerId="ADAL" clId="{C41219EE-8BE0-4803-8091-8EA3495066E6}" dt="2023-11-01T16:34:35.576" v="2785" actId="1076"/>
          <ac:picMkLst>
            <pc:docMk/>
            <pc:sldMk cId="2011145560" sldId="418"/>
            <ac:picMk id="1028" creationId="{379CD7A8-3CB7-B765-9106-4B38AE1A36E5}"/>
          </ac:picMkLst>
        </pc:picChg>
      </pc:sldChg>
      <pc:sldChg chg="addSp modSp new mod">
        <pc:chgData name="Sayles, Molly Whelan" userId="f1907151-f87b-4cf6-8926-47a564eea00e" providerId="ADAL" clId="{C41219EE-8BE0-4803-8091-8EA3495066E6}" dt="2023-11-01T21:26:40.842" v="3402" actId="14100"/>
        <pc:sldMkLst>
          <pc:docMk/>
          <pc:sldMk cId="2004919977" sldId="419"/>
        </pc:sldMkLst>
        <pc:spChg chg="mod">
          <ac:chgData name="Sayles, Molly Whelan" userId="f1907151-f87b-4cf6-8926-47a564eea00e" providerId="ADAL" clId="{C41219EE-8BE0-4803-8091-8EA3495066E6}" dt="2023-11-01T16:28:16.353" v="2560" actId="20577"/>
          <ac:spMkLst>
            <pc:docMk/>
            <pc:sldMk cId="2004919977" sldId="419"/>
            <ac:spMk id="2" creationId="{178772DC-966E-0D2E-C46E-5529ECABED67}"/>
          </ac:spMkLst>
        </pc:spChg>
        <pc:spChg chg="mod">
          <ac:chgData name="Sayles, Molly Whelan" userId="f1907151-f87b-4cf6-8926-47a564eea00e" providerId="ADAL" clId="{C41219EE-8BE0-4803-8091-8EA3495066E6}" dt="2023-11-01T21:26:30.989" v="3399" actId="113"/>
          <ac:spMkLst>
            <pc:docMk/>
            <pc:sldMk cId="2004919977" sldId="419"/>
            <ac:spMk id="3" creationId="{046072CB-49F5-08DA-30E6-4131C99A23C7}"/>
          </ac:spMkLst>
        </pc:spChg>
        <pc:picChg chg="add mod modCrop">
          <ac:chgData name="Sayles, Molly Whelan" userId="f1907151-f87b-4cf6-8926-47a564eea00e" providerId="ADAL" clId="{C41219EE-8BE0-4803-8091-8EA3495066E6}" dt="2023-11-01T21:26:37.499" v="3400" actId="1076"/>
          <ac:picMkLst>
            <pc:docMk/>
            <pc:sldMk cId="2004919977" sldId="419"/>
            <ac:picMk id="5" creationId="{3C5E8C1C-8F0E-364C-E91B-51CCA8CEAB62}"/>
          </ac:picMkLst>
        </pc:picChg>
        <pc:picChg chg="add mod">
          <ac:chgData name="Sayles, Molly Whelan" userId="f1907151-f87b-4cf6-8926-47a564eea00e" providerId="ADAL" clId="{C41219EE-8BE0-4803-8091-8EA3495066E6}" dt="2023-11-01T21:26:40.842" v="3402" actId="14100"/>
          <ac:picMkLst>
            <pc:docMk/>
            <pc:sldMk cId="2004919977" sldId="419"/>
            <ac:picMk id="2050" creationId="{F30D7260-69A2-69D0-3504-4E77AB6FF07B}"/>
          </ac:picMkLst>
        </pc:picChg>
      </pc:sldChg>
      <pc:sldChg chg="addSp modSp new mod">
        <pc:chgData name="Sayles, Molly Whelan" userId="f1907151-f87b-4cf6-8926-47a564eea00e" providerId="ADAL" clId="{C41219EE-8BE0-4803-8091-8EA3495066E6}" dt="2023-11-07T18:46:28.784" v="4214" actId="20577"/>
        <pc:sldMkLst>
          <pc:docMk/>
          <pc:sldMk cId="793260790" sldId="420"/>
        </pc:sldMkLst>
        <pc:spChg chg="mod">
          <ac:chgData name="Sayles, Molly Whelan" userId="f1907151-f87b-4cf6-8926-47a564eea00e" providerId="ADAL" clId="{C41219EE-8BE0-4803-8091-8EA3495066E6}" dt="2023-11-01T16:28:41.096" v="2583" actId="20577"/>
          <ac:spMkLst>
            <pc:docMk/>
            <pc:sldMk cId="793260790" sldId="420"/>
            <ac:spMk id="2" creationId="{50ACBF8B-4E1E-2829-D441-8C2E16D3F7B6}"/>
          </ac:spMkLst>
        </pc:spChg>
        <pc:spChg chg="mod">
          <ac:chgData name="Sayles, Molly Whelan" userId="f1907151-f87b-4cf6-8926-47a564eea00e" providerId="ADAL" clId="{C41219EE-8BE0-4803-8091-8EA3495066E6}" dt="2023-11-07T18:46:28.784" v="4214" actId="20577"/>
          <ac:spMkLst>
            <pc:docMk/>
            <pc:sldMk cId="793260790" sldId="420"/>
            <ac:spMk id="3" creationId="{EF12F674-7799-448E-899F-4443C2C4DFC3}"/>
          </ac:spMkLst>
        </pc:spChg>
        <pc:picChg chg="add mod">
          <ac:chgData name="Sayles, Molly Whelan" userId="f1907151-f87b-4cf6-8926-47a564eea00e" providerId="ADAL" clId="{C41219EE-8BE0-4803-8091-8EA3495066E6}" dt="2023-11-07T18:46:23.847" v="4208" actId="1076"/>
          <ac:picMkLst>
            <pc:docMk/>
            <pc:sldMk cId="793260790" sldId="420"/>
            <ac:picMk id="4" creationId="{392FD3AA-C069-8FB1-3E8A-296C5F08F28F}"/>
          </ac:picMkLst>
        </pc:picChg>
      </pc:sldChg>
      <pc:sldChg chg="addSp delSp modSp add mod setBg">
        <pc:chgData name="Sayles, Molly Whelan" userId="f1907151-f87b-4cf6-8926-47a564eea00e" providerId="ADAL" clId="{C41219EE-8BE0-4803-8091-8EA3495066E6}" dt="2023-11-06T15:05:50.754" v="4196" actId="14100"/>
        <pc:sldMkLst>
          <pc:docMk/>
          <pc:sldMk cId="1736972223" sldId="421"/>
        </pc:sldMkLst>
        <pc:spChg chg="del">
          <ac:chgData name="Sayles, Molly Whelan" userId="f1907151-f87b-4cf6-8926-47a564eea00e" providerId="ADAL" clId="{C41219EE-8BE0-4803-8091-8EA3495066E6}" dt="2023-11-05T18:06:44.283" v="3946" actId="478"/>
          <ac:spMkLst>
            <pc:docMk/>
            <pc:sldMk cId="1736972223" sldId="421"/>
            <ac:spMk id="3" creationId="{88BCF9CA-091F-D2F0-BFA2-94C95C288AF6}"/>
          </ac:spMkLst>
        </pc:spChg>
        <pc:spChg chg="mod">
          <ac:chgData name="Sayles, Molly Whelan" userId="f1907151-f87b-4cf6-8926-47a564eea00e" providerId="ADAL" clId="{C41219EE-8BE0-4803-8091-8EA3495066E6}" dt="2023-11-06T15:05:50.754" v="4196" actId="14100"/>
          <ac:spMkLst>
            <pc:docMk/>
            <pc:sldMk cId="1736972223" sldId="421"/>
            <ac:spMk id="4" creationId="{B63C6C5E-1656-8440-B7AA-F5359F417C6B}"/>
          </ac:spMkLst>
        </pc:spChg>
        <pc:spChg chg="add del mod">
          <ac:chgData name="Sayles, Molly Whelan" userId="f1907151-f87b-4cf6-8926-47a564eea00e" providerId="ADAL" clId="{C41219EE-8BE0-4803-8091-8EA3495066E6}" dt="2023-11-05T18:06:46.051" v="3947" actId="478"/>
          <ac:spMkLst>
            <pc:docMk/>
            <pc:sldMk cId="1736972223" sldId="421"/>
            <ac:spMk id="6" creationId="{67621C54-9700-2032-84ED-E391C35BB12A}"/>
          </ac:spMkLst>
        </pc:spChg>
      </pc:sldChg>
      <pc:sldChg chg="modSp add mod">
        <pc:chgData name="Sayles, Molly Whelan" userId="f1907151-f87b-4cf6-8926-47a564eea00e" providerId="ADAL" clId="{C41219EE-8BE0-4803-8091-8EA3495066E6}" dt="2023-11-06T15:05:54.536" v="4197" actId="14100"/>
        <pc:sldMkLst>
          <pc:docMk/>
          <pc:sldMk cId="2875380954" sldId="422"/>
        </pc:sldMkLst>
        <pc:spChg chg="mod">
          <ac:chgData name="Sayles, Molly Whelan" userId="f1907151-f87b-4cf6-8926-47a564eea00e" providerId="ADAL" clId="{C41219EE-8BE0-4803-8091-8EA3495066E6}" dt="2023-11-06T15:05:54.536" v="4197" actId="14100"/>
          <ac:spMkLst>
            <pc:docMk/>
            <pc:sldMk cId="2875380954" sldId="422"/>
            <ac:spMk id="4" creationId="{B63C6C5E-1656-8440-B7AA-F5359F417C6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C74461-7F75-4FA2-81D0-7AB80B9F5860}" type="datetimeFigureOut">
              <a:rPr lang="en-US" smtClean="0"/>
              <a:t>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6C429B-9CFF-49A1-90B8-AD320B399415}" type="slidenum">
              <a:rPr lang="en-US" smtClean="0"/>
              <a:t>‹#›</a:t>
            </a:fld>
            <a:endParaRPr lang="en-US"/>
          </a:p>
        </p:txBody>
      </p:sp>
    </p:spTree>
    <p:extLst>
      <p:ext uri="{BB962C8B-B14F-4D97-AF65-F5344CB8AC3E}">
        <p14:creationId xmlns:p14="http://schemas.microsoft.com/office/powerpoint/2010/main" val="3971670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2DD661-2EC0-46B6-9EE7-8CBA9F8563C9}" type="slidenum">
              <a:rPr lang="en-US" smtClean="0"/>
              <a:t>1</a:t>
            </a:fld>
            <a:endParaRPr lang="en-US"/>
          </a:p>
        </p:txBody>
      </p:sp>
    </p:spTree>
    <p:extLst>
      <p:ext uri="{BB962C8B-B14F-4D97-AF65-F5344CB8AC3E}">
        <p14:creationId xmlns:p14="http://schemas.microsoft.com/office/powerpoint/2010/main" val="3640744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research showing pear psylla IPM’s effectiveness has clearly not been lacking. But growers have shared with us that previous IPM efforts were “confusing’ so in 2019 jones created a phenology model that is a degree day model that shows the life stage of the pest throughout the season. </a:t>
            </a:r>
          </a:p>
          <a:p>
            <a:endParaRPr lang="en-US"/>
          </a:p>
        </p:txBody>
      </p:sp>
      <p:sp>
        <p:nvSpPr>
          <p:cNvPr id="4" name="Slide Number Placeholder 3"/>
          <p:cNvSpPr>
            <a:spLocks noGrp="1"/>
          </p:cNvSpPr>
          <p:nvPr>
            <p:ph type="sldNum" sz="quarter" idx="5"/>
          </p:nvPr>
        </p:nvSpPr>
        <p:spPr/>
        <p:txBody>
          <a:bodyPr/>
          <a:lstStyle/>
          <a:p>
            <a:fld id="{1D6C429B-9CFF-49A1-90B8-AD320B399415}" type="slidenum">
              <a:rPr lang="en-US" smtClean="0"/>
              <a:t>13</a:t>
            </a:fld>
            <a:endParaRPr lang="en-US"/>
          </a:p>
        </p:txBody>
      </p:sp>
    </p:spTree>
    <p:extLst>
      <p:ext uri="{BB962C8B-B14F-4D97-AF65-F5344CB8AC3E}">
        <p14:creationId xmlns:p14="http://schemas.microsoft.com/office/powerpoint/2010/main" val="3567078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2021 Nottingham and </a:t>
            </a:r>
            <a:r>
              <a:rPr lang="en-US" err="1"/>
              <a:t>orpet</a:t>
            </a:r>
            <a:r>
              <a:rPr lang="en-US"/>
              <a:t> created IPM guidelines that go along with the phenology model that prioritize biocontrol populations by including only selective sprays when necessary and cultural controls l </a:t>
            </a:r>
            <a:r>
              <a:rPr lang="en-US" err="1"/>
              <a:t>ike</a:t>
            </a:r>
            <a:r>
              <a:rPr lang="en-US"/>
              <a:t> tree washing and pruning. These guidelines we call </a:t>
            </a:r>
            <a:r>
              <a:rPr lang="en-US" err="1"/>
              <a:t>pheno-ipm</a:t>
            </a:r>
            <a:r>
              <a:rPr lang="en-US"/>
              <a:t>. You can see </a:t>
            </a:r>
            <a:r>
              <a:rPr lang="en-US" err="1"/>
              <a:t>heer</a:t>
            </a:r>
            <a:r>
              <a:rPr lang="en-US"/>
              <a:t> that they are associated with degree days and literally spell it out for you, impossible to mess up. But its still not being implemented much!!</a:t>
            </a:r>
          </a:p>
          <a:p>
            <a:endParaRPr lang="en-US"/>
          </a:p>
          <a:p>
            <a:endParaRPr lang="en-US"/>
          </a:p>
          <a:p>
            <a:r>
              <a:rPr lang="en-US"/>
              <a:t>The good news is that WSU has developed a pear psylla phenology model along with IPM recommendations </a:t>
            </a:r>
          </a:p>
          <a:p>
            <a:r>
              <a:rPr lang="en-US"/>
              <a:t>My co-advisor Robert Orpet is leading the research side of this project  that is documenting how these IPM guidelines work in </a:t>
            </a:r>
            <a:r>
              <a:rPr lang="en-US" err="1"/>
              <a:t>wenathcee</a:t>
            </a:r>
            <a:endParaRPr lang="en-US"/>
          </a:p>
          <a:p>
            <a:r>
              <a:rPr lang="en-US"/>
              <a:t>that go along with the model so now we need to tackle the </a:t>
            </a:r>
            <a:r>
              <a:rPr lang="en-US" err="1"/>
              <a:t>impelemntation</a:t>
            </a:r>
            <a:r>
              <a:rPr lang="en-US"/>
              <a:t> of it and my role for my dissertation is to tackle the extension part</a:t>
            </a:r>
          </a:p>
        </p:txBody>
      </p:sp>
      <p:sp>
        <p:nvSpPr>
          <p:cNvPr id="4" name="Slide Number Placeholder 3"/>
          <p:cNvSpPr>
            <a:spLocks noGrp="1"/>
          </p:cNvSpPr>
          <p:nvPr>
            <p:ph type="sldNum" sz="quarter" idx="5"/>
          </p:nvPr>
        </p:nvSpPr>
        <p:spPr/>
        <p:txBody>
          <a:bodyPr/>
          <a:lstStyle/>
          <a:p>
            <a:fld id="{603AFD8F-DE0A-4CF4-BA02-5CB9E8956A4E}" type="slidenum">
              <a:rPr lang="en-US" smtClean="0"/>
              <a:t>14</a:t>
            </a:fld>
            <a:endParaRPr lang="en-US"/>
          </a:p>
        </p:txBody>
      </p:sp>
    </p:spTree>
    <p:extLst>
      <p:ext uri="{BB962C8B-B14F-4D97-AF65-F5344CB8AC3E}">
        <p14:creationId xmlns:p14="http://schemas.microsoft.com/office/powerpoint/2010/main" val="2300816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data from this year and last year that show that </a:t>
            </a:r>
          </a:p>
        </p:txBody>
      </p:sp>
      <p:sp>
        <p:nvSpPr>
          <p:cNvPr id="4" name="Slide Number Placeholder 3"/>
          <p:cNvSpPr>
            <a:spLocks noGrp="1"/>
          </p:cNvSpPr>
          <p:nvPr>
            <p:ph type="sldNum" sz="quarter" idx="5"/>
          </p:nvPr>
        </p:nvSpPr>
        <p:spPr/>
        <p:txBody>
          <a:bodyPr/>
          <a:lstStyle/>
          <a:p>
            <a:fld id="{E32DD661-2EC0-46B6-9EE7-8CBA9F8563C9}" type="slidenum">
              <a:rPr lang="en-US" smtClean="0"/>
              <a:t>15</a:t>
            </a:fld>
            <a:endParaRPr lang="en-US"/>
          </a:p>
        </p:txBody>
      </p:sp>
    </p:spTree>
    <p:extLst>
      <p:ext uri="{BB962C8B-B14F-4D97-AF65-F5344CB8AC3E}">
        <p14:creationId xmlns:p14="http://schemas.microsoft.com/office/powerpoint/2010/main" val="300486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Given the amount of research that presents pear psylla IPM as effective and cheaper than conventional management, our lab is curious why there is hardly any IPM use in the Wenatchee valley and what we can do to help move along its implementation </a:t>
            </a:r>
          </a:p>
        </p:txBody>
      </p:sp>
      <p:sp>
        <p:nvSpPr>
          <p:cNvPr id="4" name="Slide Number Placeholder 3"/>
          <p:cNvSpPr>
            <a:spLocks noGrp="1"/>
          </p:cNvSpPr>
          <p:nvPr>
            <p:ph type="sldNum" sz="quarter" idx="5"/>
          </p:nvPr>
        </p:nvSpPr>
        <p:spPr/>
        <p:txBody>
          <a:bodyPr/>
          <a:lstStyle/>
          <a:p>
            <a:fld id="{E32DD661-2EC0-46B6-9EE7-8CBA9F8563C9}" type="slidenum">
              <a:rPr lang="en-US" smtClean="0"/>
              <a:t>17</a:t>
            </a:fld>
            <a:endParaRPr lang="en-US"/>
          </a:p>
        </p:txBody>
      </p:sp>
    </p:spTree>
    <p:extLst>
      <p:ext uri="{BB962C8B-B14F-4D97-AF65-F5344CB8AC3E}">
        <p14:creationId xmlns:p14="http://schemas.microsoft.com/office/powerpoint/2010/main" val="3390826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Write fruit matters </a:t>
            </a:r>
            <a:r>
              <a:rPr lang="en-US" err="1"/>
              <a:t>articules</a:t>
            </a:r>
            <a:r>
              <a:rPr lang="en-US"/>
              <a:t> which is…</a:t>
            </a:r>
          </a:p>
          <a:p>
            <a:r>
              <a:rPr lang="en-US"/>
              <a:t>And good fruit grower </a:t>
            </a:r>
            <a:r>
              <a:rPr lang="en-US" err="1"/>
              <a:t>artucles</a:t>
            </a:r>
            <a:r>
              <a:rPr lang="en-US"/>
              <a:t> which is an internationally renowned magazine read by basically anyone that grows fruit “best in industry”</a:t>
            </a:r>
          </a:p>
        </p:txBody>
      </p:sp>
      <p:sp>
        <p:nvSpPr>
          <p:cNvPr id="4" name="Slide Number Placeholder 3"/>
          <p:cNvSpPr>
            <a:spLocks noGrp="1"/>
          </p:cNvSpPr>
          <p:nvPr>
            <p:ph type="sldNum" sz="quarter" idx="5"/>
          </p:nvPr>
        </p:nvSpPr>
        <p:spPr/>
        <p:txBody>
          <a:bodyPr/>
          <a:lstStyle/>
          <a:p>
            <a:fld id="{603AFD8F-DE0A-4CF4-BA02-5CB9E8956A4E}" type="slidenum">
              <a:rPr lang="en-US" smtClean="0"/>
              <a:t>18</a:t>
            </a:fld>
            <a:endParaRPr lang="en-US"/>
          </a:p>
        </p:txBody>
      </p:sp>
    </p:spTree>
    <p:extLst>
      <p:ext uri="{BB962C8B-B14F-4D97-AF65-F5344CB8AC3E}">
        <p14:creationId xmlns:p14="http://schemas.microsoft.com/office/powerpoint/2010/main" val="61334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formal communication strategy is videos</a:t>
            </a:r>
          </a:p>
          <a:p>
            <a:r>
              <a:rPr lang="en-US"/>
              <a:t>This is a nymph that has surround on it that </a:t>
            </a:r>
            <a:r>
              <a:rPr lang="en-US" err="1"/>
              <a:t>liouie</a:t>
            </a:r>
            <a:r>
              <a:rPr lang="en-US"/>
              <a:t> took and growers love it, makes them feel like its working </a:t>
            </a:r>
          </a:p>
          <a:p>
            <a:r>
              <a:rPr lang="en-US"/>
              <a:t>I will begin these this summer and they will include demonstrations of effective scouting for pest and natural enemies, including those that can be really hard to see</a:t>
            </a:r>
          </a:p>
          <a:p>
            <a:r>
              <a:rPr lang="en-US"/>
              <a:t>Some growers </a:t>
            </a:r>
            <a:r>
              <a:rPr lang="en-US" err="1"/>
              <a:t>Ive</a:t>
            </a:r>
            <a:r>
              <a:rPr lang="en-US"/>
              <a:t> talked to specifically say they don’t know what </a:t>
            </a:r>
            <a:r>
              <a:rPr lang="en-US" err="1"/>
              <a:t>trechnites</a:t>
            </a:r>
            <a:r>
              <a:rPr lang="en-US"/>
              <a:t> looks like </a:t>
            </a:r>
            <a:r>
              <a:rPr lang="en-US" err="1"/>
              <a:t>bc</a:t>
            </a:r>
            <a:r>
              <a:rPr lang="en-US"/>
              <a:t> its too small and </a:t>
            </a:r>
            <a:r>
              <a:rPr lang="en-US" err="1"/>
              <a:t>trechnites</a:t>
            </a:r>
            <a:r>
              <a:rPr lang="en-US"/>
              <a:t> is one of the most important pear psylla parasitoids </a:t>
            </a:r>
            <a:r>
              <a:rPr lang="en-US" err="1"/>
              <a:t>soits</a:t>
            </a:r>
            <a:r>
              <a:rPr lang="en-US"/>
              <a:t> important to know if its there</a:t>
            </a:r>
          </a:p>
          <a:p>
            <a:r>
              <a:rPr lang="en-US"/>
              <a:t>And I will involve </a:t>
            </a:r>
            <a:r>
              <a:rPr lang="en-US" err="1"/>
              <a:t>gorwrs</a:t>
            </a:r>
            <a:r>
              <a:rPr lang="en-US"/>
              <a:t> and other stakeholders in the development of the video so I know its getting at questions they want answered</a:t>
            </a:r>
          </a:p>
        </p:txBody>
      </p:sp>
      <p:sp>
        <p:nvSpPr>
          <p:cNvPr id="4" name="Slide Number Placeholder 3"/>
          <p:cNvSpPr>
            <a:spLocks noGrp="1"/>
          </p:cNvSpPr>
          <p:nvPr>
            <p:ph type="sldNum" sz="quarter" idx="5"/>
          </p:nvPr>
        </p:nvSpPr>
        <p:spPr/>
        <p:txBody>
          <a:bodyPr/>
          <a:lstStyle/>
          <a:p>
            <a:fld id="{603AFD8F-DE0A-4CF4-BA02-5CB9E8956A4E}" type="slidenum">
              <a:rPr lang="en-US" smtClean="0"/>
              <a:t>20</a:t>
            </a:fld>
            <a:endParaRPr lang="en-US"/>
          </a:p>
        </p:txBody>
      </p:sp>
    </p:spTree>
    <p:extLst>
      <p:ext uri="{BB962C8B-B14F-4D97-AF65-F5344CB8AC3E}">
        <p14:creationId xmlns:p14="http://schemas.microsoft.com/office/powerpoint/2010/main" val="2536414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experiential learning, I plan to hold an annual pear psylla field day</a:t>
            </a:r>
          </a:p>
          <a:p>
            <a:r>
              <a:rPr lang="en-US"/>
              <a:t>Here is one that I organized in Sept of 2022 </a:t>
            </a:r>
          </a:p>
          <a:p>
            <a:r>
              <a:rPr lang="en-US"/>
              <a:t>We held it at one of our cooperating </a:t>
            </a:r>
            <a:r>
              <a:rPr lang="en-US" err="1"/>
              <a:t>growres</a:t>
            </a:r>
            <a:r>
              <a:rPr lang="en-US"/>
              <a:t>’ orchards and so we were able to show attendees a conventionally managed pear orchard next to an IPM orchard and we had them beat sample for natural enemies</a:t>
            </a:r>
          </a:p>
        </p:txBody>
      </p:sp>
      <p:sp>
        <p:nvSpPr>
          <p:cNvPr id="4" name="Slide Number Placeholder 3"/>
          <p:cNvSpPr>
            <a:spLocks noGrp="1"/>
          </p:cNvSpPr>
          <p:nvPr>
            <p:ph type="sldNum" sz="quarter" idx="5"/>
          </p:nvPr>
        </p:nvSpPr>
        <p:spPr/>
        <p:txBody>
          <a:bodyPr/>
          <a:lstStyle/>
          <a:p>
            <a:fld id="{603AFD8F-DE0A-4CF4-BA02-5CB9E8956A4E}" type="slidenum">
              <a:rPr lang="en-US" smtClean="0"/>
              <a:t>21</a:t>
            </a:fld>
            <a:endParaRPr lang="en-US"/>
          </a:p>
        </p:txBody>
      </p:sp>
    </p:spTree>
    <p:extLst>
      <p:ext uri="{BB962C8B-B14F-4D97-AF65-F5344CB8AC3E}">
        <p14:creationId xmlns:p14="http://schemas.microsoft.com/office/powerpoint/2010/main" val="938833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social learning, I am holding a discussion </a:t>
            </a:r>
            <a:r>
              <a:rPr lang="en-US" err="1"/>
              <a:t>roudntbale</a:t>
            </a:r>
            <a:r>
              <a:rPr lang="en-US"/>
              <a:t> event on the 17</a:t>
            </a:r>
            <a:r>
              <a:rPr lang="en-US" baseline="30000"/>
              <a:t>th</a:t>
            </a:r>
            <a:r>
              <a:rPr lang="en-US"/>
              <a:t>  where I have invited all participants </a:t>
            </a:r>
            <a:r>
              <a:rPr lang="en-US" err="1"/>
              <a:t>frpom</a:t>
            </a:r>
            <a:r>
              <a:rPr lang="en-US"/>
              <a:t> the project together and they can hear </a:t>
            </a:r>
            <a:r>
              <a:rPr lang="en-US" err="1"/>
              <a:t>orm</a:t>
            </a:r>
            <a:r>
              <a:rPr lang="en-US"/>
              <a:t> each other about their experiences this last season and we can learn what worked and what didn’t </a:t>
            </a:r>
          </a:p>
          <a:p>
            <a:r>
              <a:rPr lang="en-US"/>
              <a:t>Also, throughout this summer, I am planning on holding biweekly meetings where </a:t>
            </a:r>
            <a:r>
              <a:rPr lang="en-US" err="1"/>
              <a:t>ti</a:t>
            </a:r>
            <a:r>
              <a:rPr lang="en-US"/>
              <a:t> will be like an open office hours event and growers or consultants </a:t>
            </a:r>
            <a:r>
              <a:rPr lang="en-US" err="1"/>
              <a:t>canc</a:t>
            </a:r>
            <a:r>
              <a:rPr lang="en-US"/>
              <a:t> </a:t>
            </a:r>
            <a:r>
              <a:rPr lang="en-US" err="1"/>
              <a:t>ome</a:t>
            </a:r>
            <a:r>
              <a:rPr lang="en-US"/>
              <a:t> and discuss what they are seeing </a:t>
            </a:r>
          </a:p>
          <a:p>
            <a:r>
              <a:rPr lang="en-US"/>
              <a:t>I got this idea from Rick Hilton, who does Extension down in Medford OR and growers he works with seem to like that he does this </a:t>
            </a:r>
          </a:p>
        </p:txBody>
      </p:sp>
      <p:sp>
        <p:nvSpPr>
          <p:cNvPr id="4" name="Slide Number Placeholder 3"/>
          <p:cNvSpPr>
            <a:spLocks noGrp="1"/>
          </p:cNvSpPr>
          <p:nvPr>
            <p:ph type="sldNum" sz="quarter" idx="5"/>
          </p:nvPr>
        </p:nvSpPr>
        <p:spPr/>
        <p:txBody>
          <a:bodyPr/>
          <a:lstStyle/>
          <a:p>
            <a:fld id="{603AFD8F-DE0A-4CF4-BA02-5CB9E8956A4E}" type="slidenum">
              <a:rPr lang="en-US" smtClean="0"/>
              <a:t>22</a:t>
            </a:fld>
            <a:endParaRPr lang="en-US"/>
          </a:p>
        </p:txBody>
      </p:sp>
    </p:spTree>
    <p:extLst>
      <p:ext uri="{BB962C8B-B14F-4D97-AF65-F5344CB8AC3E}">
        <p14:creationId xmlns:p14="http://schemas.microsoft.com/office/powerpoint/2010/main" val="2965411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mentioned before that the </a:t>
            </a:r>
            <a:r>
              <a:rPr lang="en-US" err="1"/>
              <a:t>pheno</a:t>
            </a:r>
            <a:r>
              <a:rPr lang="en-US"/>
              <a:t> model and guidelines were created to make it easy for ppl but for some reason it is still not being adopted…this is where social science comes in </a:t>
            </a:r>
          </a:p>
        </p:txBody>
      </p:sp>
      <p:sp>
        <p:nvSpPr>
          <p:cNvPr id="4" name="Slide Number Placeholder 3"/>
          <p:cNvSpPr>
            <a:spLocks noGrp="1"/>
          </p:cNvSpPr>
          <p:nvPr>
            <p:ph type="sldNum" sz="quarter" idx="5"/>
          </p:nvPr>
        </p:nvSpPr>
        <p:spPr/>
        <p:txBody>
          <a:bodyPr/>
          <a:lstStyle/>
          <a:p>
            <a:fld id="{E32DD661-2EC0-46B6-9EE7-8CBA9F8563C9}" type="slidenum">
              <a:rPr lang="en-US" smtClean="0"/>
              <a:t>32</a:t>
            </a:fld>
            <a:endParaRPr lang="en-US"/>
          </a:p>
        </p:txBody>
      </p:sp>
    </p:spTree>
    <p:extLst>
      <p:ext uri="{BB962C8B-B14F-4D97-AF65-F5344CB8AC3E}">
        <p14:creationId xmlns:p14="http://schemas.microsoft.com/office/powerpoint/2010/main" val="1701124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Shift in Extension practices?? Explain Ostrom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 Marcie Ostrom’s 202o piece she describes a shift in </a:t>
            </a:r>
            <a:r>
              <a:rPr lang="en-US" err="1"/>
              <a:t>Exnteion</a:t>
            </a:r>
            <a:r>
              <a:rPr lang="en-US"/>
              <a:t> practices that I would like to highlight </a:t>
            </a:r>
          </a:p>
          <a:p>
            <a:endParaRPr lang="en-US"/>
          </a:p>
          <a:p>
            <a:r>
              <a:rPr lang="en-US"/>
              <a:t>In 1914 the smith lever act established the cooperative Extension programs at Land grant universities </a:t>
            </a:r>
          </a:p>
          <a:p>
            <a:r>
              <a:rPr lang="en-US"/>
              <a:t>Early Extension efforts emphasized a reciprocity between researchers and farmers, university Extension held events to learn from farmers and hear their ideas about solutions</a:t>
            </a:r>
          </a:p>
          <a:p>
            <a:r>
              <a:rPr lang="en-US"/>
              <a:t>Extension has evolved however, over time and today it is easy for Extension to be this one-way effort of communication of scientific discoveries to the public </a:t>
            </a:r>
          </a:p>
          <a:p>
            <a:r>
              <a:rPr lang="en-US"/>
              <a:t>Here is a quote from the USDA NIFA’s page that describes the cooperative extension program and it highlights this one-way transfer of knowledge that current Extension is reflecting today</a:t>
            </a:r>
          </a:p>
          <a:p>
            <a:r>
              <a:rPr lang="en-US"/>
              <a:t>So that being said, I aim to conduct my extension work in this chapter with the two way framework</a:t>
            </a:r>
          </a:p>
        </p:txBody>
      </p:sp>
      <p:sp>
        <p:nvSpPr>
          <p:cNvPr id="4" name="Slide Number Placeholder 3"/>
          <p:cNvSpPr>
            <a:spLocks noGrp="1"/>
          </p:cNvSpPr>
          <p:nvPr>
            <p:ph type="sldNum" sz="quarter" idx="5"/>
          </p:nvPr>
        </p:nvSpPr>
        <p:spPr/>
        <p:txBody>
          <a:bodyPr/>
          <a:lstStyle/>
          <a:p>
            <a:fld id="{603AFD8F-DE0A-4CF4-BA02-5CB9E8956A4E}" type="slidenum">
              <a:rPr lang="en-US" smtClean="0"/>
              <a:t>33</a:t>
            </a:fld>
            <a:endParaRPr lang="en-US"/>
          </a:p>
        </p:txBody>
      </p:sp>
    </p:spTree>
    <p:extLst>
      <p:ext uri="{BB962C8B-B14F-4D97-AF65-F5344CB8AC3E}">
        <p14:creationId xmlns:p14="http://schemas.microsoft.com/office/powerpoint/2010/main" val="2260416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knew I wanted to study entomology and to get to interact with growers, but I didn’t even know what Extension was at the time! I joined Louie Nottingham’s lab to study pear entomology and IPM and when Louie moved, Robert Orpet took over the pear entomology lab </a:t>
            </a:r>
          </a:p>
        </p:txBody>
      </p:sp>
      <p:sp>
        <p:nvSpPr>
          <p:cNvPr id="4" name="Slide Number Placeholder 3"/>
          <p:cNvSpPr>
            <a:spLocks noGrp="1"/>
          </p:cNvSpPr>
          <p:nvPr>
            <p:ph type="sldNum" sz="quarter" idx="5"/>
          </p:nvPr>
        </p:nvSpPr>
        <p:spPr/>
        <p:txBody>
          <a:bodyPr/>
          <a:lstStyle/>
          <a:p>
            <a:fld id="{1D6C429B-9CFF-49A1-90B8-AD320B399415}" type="slidenum">
              <a:rPr lang="en-US" smtClean="0"/>
              <a:t>2</a:t>
            </a:fld>
            <a:endParaRPr lang="en-US"/>
          </a:p>
        </p:txBody>
      </p:sp>
    </p:spTree>
    <p:extLst>
      <p:ext uri="{BB962C8B-B14F-4D97-AF65-F5344CB8AC3E}">
        <p14:creationId xmlns:p14="http://schemas.microsoft.com/office/powerpoint/2010/main" val="745868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Shift in Extension practices?? Explain Ostrom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 Marcie Ostrom’s 202o piece she describes a shift in </a:t>
            </a:r>
            <a:r>
              <a:rPr lang="en-US" err="1"/>
              <a:t>Exnteion</a:t>
            </a:r>
            <a:r>
              <a:rPr lang="en-US"/>
              <a:t> practices that I would like to highlight </a:t>
            </a:r>
          </a:p>
          <a:p>
            <a:endParaRPr lang="en-US"/>
          </a:p>
          <a:p>
            <a:r>
              <a:rPr lang="en-US"/>
              <a:t>In 1914 the smith lever act established the cooperative Extension programs at Land grant universities </a:t>
            </a:r>
          </a:p>
          <a:p>
            <a:r>
              <a:rPr lang="en-US"/>
              <a:t>Early Extension efforts emphasized a reciprocity between researchers and farmers, university Extension held events to learn from farmers and hear their ideas about solutions</a:t>
            </a:r>
          </a:p>
          <a:p>
            <a:r>
              <a:rPr lang="en-US"/>
              <a:t>Extension has evolved however, over time and today it is easy for Extension to be this one-way effort of communication of scientific discoveries to the public </a:t>
            </a:r>
          </a:p>
          <a:p>
            <a:r>
              <a:rPr lang="en-US"/>
              <a:t>Here is a quote from the USDA NIFA’s page that describes the cooperative extension program and it highlights this one-way transfer of knowledge that current Extension is reflecting today</a:t>
            </a:r>
          </a:p>
          <a:p>
            <a:r>
              <a:rPr lang="en-US"/>
              <a:t>So that being said, I aim to conduct my extension work in this chapter with the two way framework</a:t>
            </a:r>
          </a:p>
        </p:txBody>
      </p:sp>
      <p:sp>
        <p:nvSpPr>
          <p:cNvPr id="4" name="Slide Number Placeholder 3"/>
          <p:cNvSpPr>
            <a:spLocks noGrp="1"/>
          </p:cNvSpPr>
          <p:nvPr>
            <p:ph type="sldNum" sz="quarter" idx="5"/>
          </p:nvPr>
        </p:nvSpPr>
        <p:spPr/>
        <p:txBody>
          <a:bodyPr/>
          <a:lstStyle/>
          <a:p>
            <a:fld id="{603AFD8F-DE0A-4CF4-BA02-5CB9E8956A4E}" type="slidenum">
              <a:rPr lang="en-US" smtClean="0"/>
              <a:t>34</a:t>
            </a:fld>
            <a:endParaRPr lang="en-US"/>
          </a:p>
        </p:txBody>
      </p:sp>
    </p:spTree>
    <p:extLst>
      <p:ext uri="{BB962C8B-B14F-4D97-AF65-F5344CB8AC3E}">
        <p14:creationId xmlns:p14="http://schemas.microsoft.com/office/powerpoint/2010/main" val="3181275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2DD661-2EC0-46B6-9EE7-8CBA9F8563C9}" type="slidenum">
              <a:rPr lang="en-US" smtClean="0"/>
              <a:t>36</a:t>
            </a:fld>
            <a:endParaRPr lang="en-US"/>
          </a:p>
        </p:txBody>
      </p:sp>
    </p:spTree>
    <p:extLst>
      <p:ext uri="{BB962C8B-B14F-4D97-AF65-F5344CB8AC3E}">
        <p14:creationId xmlns:p14="http://schemas.microsoft.com/office/powerpoint/2010/main" val="1352556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sure they </a:t>
            </a:r>
            <a:r>
              <a:rPr lang="en-US" err="1"/>
              <a:t>kniw</a:t>
            </a:r>
            <a:r>
              <a:rPr lang="en-US"/>
              <a:t> you are talking about conventional!</a:t>
            </a:r>
          </a:p>
        </p:txBody>
      </p:sp>
      <p:sp>
        <p:nvSpPr>
          <p:cNvPr id="4" name="Slide Number Placeholder 3"/>
          <p:cNvSpPr>
            <a:spLocks noGrp="1"/>
          </p:cNvSpPr>
          <p:nvPr>
            <p:ph type="sldNum" sz="quarter" idx="5"/>
          </p:nvPr>
        </p:nvSpPr>
        <p:spPr/>
        <p:txBody>
          <a:bodyPr/>
          <a:lstStyle/>
          <a:p>
            <a:fld id="{E32DD661-2EC0-46B6-9EE7-8CBA9F8563C9}" type="slidenum">
              <a:rPr lang="en-US" smtClean="0"/>
              <a:t>37</a:t>
            </a:fld>
            <a:endParaRPr lang="en-US"/>
          </a:p>
        </p:txBody>
      </p:sp>
    </p:spTree>
    <p:extLst>
      <p:ext uri="{BB962C8B-B14F-4D97-AF65-F5344CB8AC3E}">
        <p14:creationId xmlns:p14="http://schemas.microsoft.com/office/powerpoint/2010/main" val="3096519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2DD661-2EC0-46B6-9EE7-8CBA9F8563C9}" type="slidenum">
              <a:rPr lang="en-US" smtClean="0"/>
              <a:t>38</a:t>
            </a:fld>
            <a:endParaRPr lang="en-US"/>
          </a:p>
        </p:txBody>
      </p:sp>
    </p:spTree>
    <p:extLst>
      <p:ext uri="{BB962C8B-B14F-4D97-AF65-F5344CB8AC3E}">
        <p14:creationId xmlns:p14="http://schemas.microsoft.com/office/powerpoint/2010/main" val="666808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2DD661-2EC0-46B6-9EE7-8CBA9F8563C9}" type="slidenum">
              <a:rPr lang="en-US" smtClean="0"/>
              <a:t>39</a:t>
            </a:fld>
            <a:endParaRPr lang="en-US"/>
          </a:p>
        </p:txBody>
      </p:sp>
    </p:spTree>
    <p:extLst>
      <p:ext uri="{BB962C8B-B14F-4D97-AF65-F5344CB8AC3E}">
        <p14:creationId xmlns:p14="http://schemas.microsoft.com/office/powerpoint/2010/main" val="2864370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that growers say that conv is NOT working and that they recognize that biocontrol is effective, we then ask why is conventional still the norm?”</a:t>
            </a:r>
          </a:p>
        </p:txBody>
      </p:sp>
      <p:sp>
        <p:nvSpPr>
          <p:cNvPr id="4" name="Slide Number Placeholder 3"/>
          <p:cNvSpPr>
            <a:spLocks noGrp="1"/>
          </p:cNvSpPr>
          <p:nvPr>
            <p:ph type="sldNum" sz="quarter" idx="5"/>
          </p:nvPr>
        </p:nvSpPr>
        <p:spPr/>
        <p:txBody>
          <a:bodyPr/>
          <a:lstStyle/>
          <a:p>
            <a:fld id="{1D6C429B-9CFF-49A1-90B8-AD320B399415}" type="slidenum">
              <a:rPr lang="en-US" smtClean="0"/>
              <a:t>40</a:t>
            </a:fld>
            <a:endParaRPr lang="en-US"/>
          </a:p>
        </p:txBody>
      </p:sp>
    </p:spTree>
    <p:extLst>
      <p:ext uri="{BB962C8B-B14F-4D97-AF65-F5344CB8AC3E}">
        <p14:creationId xmlns:p14="http://schemas.microsoft.com/office/powerpoint/2010/main" val="1545151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Long history of research</a:t>
            </a:r>
          </a:p>
          <a:p>
            <a:r>
              <a:rPr lang="en-US"/>
              <a:t>We don’t know why its not adopted!</a:t>
            </a:r>
          </a:p>
        </p:txBody>
      </p:sp>
      <p:sp>
        <p:nvSpPr>
          <p:cNvPr id="4" name="Slide Number Placeholder 3"/>
          <p:cNvSpPr>
            <a:spLocks noGrp="1"/>
          </p:cNvSpPr>
          <p:nvPr>
            <p:ph type="sldNum" sz="quarter" idx="5"/>
          </p:nvPr>
        </p:nvSpPr>
        <p:spPr/>
        <p:txBody>
          <a:bodyPr/>
          <a:lstStyle/>
          <a:p>
            <a:fld id="{1D6C429B-9CFF-49A1-90B8-AD320B399415}" type="slidenum">
              <a:rPr lang="en-US" smtClean="0"/>
              <a:t>43</a:t>
            </a:fld>
            <a:endParaRPr lang="en-US"/>
          </a:p>
        </p:txBody>
      </p:sp>
    </p:spTree>
    <p:extLst>
      <p:ext uri="{BB962C8B-B14F-4D97-AF65-F5344CB8AC3E}">
        <p14:creationId xmlns:p14="http://schemas.microsoft.com/office/powerpoint/2010/main" val="2081602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Long history of research</a:t>
            </a:r>
          </a:p>
          <a:p>
            <a:r>
              <a:rPr lang="en-US"/>
              <a:t>We don’t know why its not adopted!</a:t>
            </a:r>
          </a:p>
        </p:txBody>
      </p:sp>
      <p:sp>
        <p:nvSpPr>
          <p:cNvPr id="4" name="Slide Number Placeholder 3"/>
          <p:cNvSpPr>
            <a:spLocks noGrp="1"/>
          </p:cNvSpPr>
          <p:nvPr>
            <p:ph type="sldNum" sz="quarter" idx="5"/>
          </p:nvPr>
        </p:nvSpPr>
        <p:spPr/>
        <p:txBody>
          <a:bodyPr/>
          <a:lstStyle/>
          <a:p>
            <a:fld id="{1D6C429B-9CFF-49A1-90B8-AD320B399415}" type="slidenum">
              <a:rPr lang="en-US" smtClean="0"/>
              <a:t>44</a:t>
            </a:fld>
            <a:endParaRPr lang="en-US"/>
          </a:p>
        </p:txBody>
      </p:sp>
    </p:spTree>
    <p:extLst>
      <p:ext uri="{BB962C8B-B14F-4D97-AF65-F5344CB8AC3E}">
        <p14:creationId xmlns:p14="http://schemas.microsoft.com/office/powerpoint/2010/main" val="2916672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2DD661-2EC0-46B6-9EE7-8CBA9F8563C9}" type="slidenum">
              <a:rPr lang="en-US" smtClean="0"/>
              <a:t>45</a:t>
            </a:fld>
            <a:endParaRPr lang="en-US"/>
          </a:p>
        </p:txBody>
      </p:sp>
    </p:spTree>
    <p:extLst>
      <p:ext uri="{BB962C8B-B14F-4D97-AF65-F5344CB8AC3E}">
        <p14:creationId xmlns:p14="http://schemas.microsoft.com/office/powerpoint/2010/main" val="3257708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2DD661-2EC0-46B6-9EE7-8CBA9F8563C9}" type="slidenum">
              <a:rPr lang="en-US" smtClean="0"/>
              <a:t>46</a:t>
            </a:fld>
            <a:endParaRPr lang="en-US"/>
          </a:p>
        </p:txBody>
      </p:sp>
    </p:spTree>
    <p:extLst>
      <p:ext uri="{BB962C8B-B14F-4D97-AF65-F5344CB8AC3E}">
        <p14:creationId xmlns:p14="http://schemas.microsoft.com/office/powerpoint/2010/main" val="651527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knew I wanted to study entomology and to get to interact with growers, but I didn’t even know what Extension was at the time! I joined Louie Nottingham’s lab to study pear entomology and IPM and when Louie moved, Robert Orpet took over the pear entomology lab </a:t>
            </a:r>
          </a:p>
        </p:txBody>
      </p:sp>
      <p:sp>
        <p:nvSpPr>
          <p:cNvPr id="4" name="Slide Number Placeholder 3"/>
          <p:cNvSpPr>
            <a:spLocks noGrp="1"/>
          </p:cNvSpPr>
          <p:nvPr>
            <p:ph type="sldNum" sz="quarter" idx="5"/>
          </p:nvPr>
        </p:nvSpPr>
        <p:spPr/>
        <p:txBody>
          <a:bodyPr/>
          <a:lstStyle/>
          <a:p>
            <a:fld id="{1D6C429B-9CFF-49A1-90B8-AD320B399415}" type="slidenum">
              <a:rPr lang="en-US" smtClean="0"/>
              <a:t>3</a:t>
            </a:fld>
            <a:endParaRPr lang="en-US"/>
          </a:p>
        </p:txBody>
      </p:sp>
    </p:spTree>
    <p:extLst>
      <p:ext uri="{BB962C8B-B14F-4D97-AF65-F5344CB8AC3E}">
        <p14:creationId xmlns:p14="http://schemas.microsoft.com/office/powerpoint/2010/main" val="3542444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knew I wanted to study entomology and to get to interact with growers, but I didn’t even know what Extension was at the time! I joined Louie Nottingham’s lab to study pear entomology and IPM and when Louie moved, Robert Orpet took over the pear entomology lab </a:t>
            </a:r>
          </a:p>
        </p:txBody>
      </p:sp>
      <p:sp>
        <p:nvSpPr>
          <p:cNvPr id="4" name="Slide Number Placeholder 3"/>
          <p:cNvSpPr>
            <a:spLocks noGrp="1"/>
          </p:cNvSpPr>
          <p:nvPr>
            <p:ph type="sldNum" sz="quarter" idx="5"/>
          </p:nvPr>
        </p:nvSpPr>
        <p:spPr/>
        <p:txBody>
          <a:bodyPr/>
          <a:lstStyle/>
          <a:p>
            <a:fld id="{1D6C429B-9CFF-49A1-90B8-AD320B399415}" type="slidenum">
              <a:rPr lang="en-US" smtClean="0"/>
              <a:t>4</a:t>
            </a:fld>
            <a:endParaRPr lang="en-US"/>
          </a:p>
        </p:txBody>
      </p:sp>
    </p:spTree>
    <p:extLst>
      <p:ext uri="{BB962C8B-B14F-4D97-AF65-F5344CB8AC3E}">
        <p14:creationId xmlns:p14="http://schemas.microsoft.com/office/powerpoint/2010/main" val="2957150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large aspect of my pear entomology work aside from the bug counting part is Extension and interacting with growers, which will be most of this presentation, and my hope is to go into a career in Extension in some way </a:t>
            </a:r>
          </a:p>
        </p:txBody>
      </p:sp>
      <p:sp>
        <p:nvSpPr>
          <p:cNvPr id="4" name="Slide Number Placeholder 3"/>
          <p:cNvSpPr>
            <a:spLocks noGrp="1"/>
          </p:cNvSpPr>
          <p:nvPr>
            <p:ph type="sldNum" sz="quarter" idx="5"/>
          </p:nvPr>
        </p:nvSpPr>
        <p:spPr/>
        <p:txBody>
          <a:bodyPr/>
          <a:lstStyle/>
          <a:p>
            <a:fld id="{1D6C429B-9CFF-49A1-90B8-AD320B399415}" type="slidenum">
              <a:rPr lang="en-US" smtClean="0"/>
              <a:t>5</a:t>
            </a:fld>
            <a:endParaRPr lang="en-US"/>
          </a:p>
        </p:txBody>
      </p:sp>
    </p:spTree>
    <p:extLst>
      <p:ext uri="{BB962C8B-B14F-4D97-AF65-F5344CB8AC3E}">
        <p14:creationId xmlns:p14="http://schemas.microsoft.com/office/powerpoint/2010/main" val="3989091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system that I work in and that I will be talking about for the rest of the talk</a:t>
            </a:r>
          </a:p>
        </p:txBody>
      </p:sp>
      <p:sp>
        <p:nvSpPr>
          <p:cNvPr id="4" name="Slide Number Placeholder 3"/>
          <p:cNvSpPr>
            <a:spLocks noGrp="1"/>
          </p:cNvSpPr>
          <p:nvPr>
            <p:ph type="sldNum" sz="quarter" idx="5"/>
          </p:nvPr>
        </p:nvSpPr>
        <p:spPr/>
        <p:txBody>
          <a:bodyPr/>
          <a:lstStyle/>
          <a:p>
            <a:fld id="{1D6C429B-9CFF-49A1-90B8-AD320B399415}" type="slidenum">
              <a:rPr lang="en-US" smtClean="0"/>
              <a:t>6</a:t>
            </a:fld>
            <a:endParaRPr lang="en-US"/>
          </a:p>
        </p:txBody>
      </p:sp>
    </p:spTree>
    <p:extLst>
      <p:ext uri="{BB962C8B-B14F-4D97-AF65-F5344CB8AC3E}">
        <p14:creationId xmlns:p14="http://schemas.microsoft.com/office/powerpoint/2010/main" val="1271626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2DD661-2EC0-46B6-9EE7-8CBA9F8563C9}" type="slidenum">
              <a:rPr lang="en-US" smtClean="0"/>
              <a:t>7</a:t>
            </a:fld>
            <a:endParaRPr lang="en-US"/>
          </a:p>
        </p:txBody>
      </p:sp>
    </p:spTree>
    <p:extLst>
      <p:ext uri="{BB962C8B-B14F-4D97-AF65-F5344CB8AC3E}">
        <p14:creationId xmlns:p14="http://schemas.microsoft.com/office/powerpoint/2010/main" val="281105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2DD661-2EC0-46B6-9EE7-8CBA9F8563C9}" type="slidenum">
              <a:rPr lang="en-US" smtClean="0"/>
              <a:t>8</a:t>
            </a:fld>
            <a:endParaRPr lang="en-US"/>
          </a:p>
        </p:txBody>
      </p:sp>
    </p:spTree>
    <p:extLst>
      <p:ext uri="{BB962C8B-B14F-4D97-AF65-F5344CB8AC3E}">
        <p14:creationId xmlns:p14="http://schemas.microsoft.com/office/powerpoint/2010/main" val="1994679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t>
            </a:r>
            <a:r>
              <a:rPr lang="en-US" err="1"/>
              <a:t>ahave</a:t>
            </a:r>
            <a:r>
              <a:rPr lang="en-US"/>
              <a:t> been several studies throughout the last few decades that show that pear psylla IPM in Wenatchee is effective going </a:t>
            </a:r>
            <a:r>
              <a:rPr lang="en-US" err="1"/>
              <a:t>backt</a:t>
            </a:r>
            <a:r>
              <a:rPr lang="en-US"/>
              <a:t> </a:t>
            </a:r>
            <a:r>
              <a:rPr lang="en-US" err="1"/>
              <a:t>ot</a:t>
            </a:r>
            <a:r>
              <a:rPr lang="en-US"/>
              <a:t> he 1980s with Everett </a:t>
            </a:r>
            <a:r>
              <a:rPr lang="en-US" err="1"/>
              <a:t>Burts</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 other pear growing regions, such as Hood River, OR, </a:t>
            </a:r>
            <a:r>
              <a:rPr lang="en-US" err="1"/>
              <a:t>iPM</a:t>
            </a:r>
            <a:r>
              <a:rPr lang="en-US"/>
              <a:t> is implemented more and there is less pear psylla pressure </a:t>
            </a:r>
          </a:p>
          <a:p>
            <a:r>
              <a:rPr lang="en-US"/>
              <a:t>There are programs for IPM control (one of which I will go into in a minute) and regions that are using them but </a:t>
            </a:r>
            <a:r>
              <a:rPr lang="en-US" err="1"/>
              <a:t>wenathcee</a:t>
            </a:r>
            <a:r>
              <a:rPr lang="en-US"/>
              <a:t> is not for an unknown reason</a:t>
            </a:r>
          </a:p>
        </p:txBody>
      </p:sp>
      <p:sp>
        <p:nvSpPr>
          <p:cNvPr id="4" name="Slide Number Placeholder 3"/>
          <p:cNvSpPr>
            <a:spLocks noGrp="1"/>
          </p:cNvSpPr>
          <p:nvPr>
            <p:ph type="sldNum" sz="quarter" idx="5"/>
          </p:nvPr>
        </p:nvSpPr>
        <p:spPr/>
        <p:txBody>
          <a:bodyPr/>
          <a:lstStyle/>
          <a:p>
            <a:fld id="{810339CB-4954-42D6-BE68-DA9C3A2EB47D}" type="slidenum">
              <a:rPr lang="en-US" smtClean="0"/>
              <a:t>11</a:t>
            </a:fld>
            <a:endParaRPr lang="en-US"/>
          </a:p>
        </p:txBody>
      </p:sp>
    </p:spTree>
    <p:extLst>
      <p:ext uri="{BB962C8B-B14F-4D97-AF65-F5344CB8AC3E}">
        <p14:creationId xmlns:p14="http://schemas.microsoft.com/office/powerpoint/2010/main" val="3380989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accent1"/>
                </a:solidFill>
              </a:defRPr>
            </a:lvl1pPr>
          </a:lstStyle>
          <a:p>
            <a:fld id="{AC68008B-5C1A-4234-932E-0A271F8F6C5F}" type="datetimeFigureOut">
              <a:rPr lang="en-US" smtClean="0"/>
              <a:t>1/7/2024</a:t>
            </a:fld>
            <a:endParaRPr lang="en-US"/>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F0A99389-3FC1-48F2-8C18-590D1EBE3C91}"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619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68008B-5C1A-4234-932E-0A271F8F6C5F}"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A99389-3FC1-48F2-8C18-590D1EBE3C91}" type="slidenum">
              <a:rPr lang="en-US" smtClean="0"/>
              <a:t>‹#›</a:t>
            </a:fld>
            <a:endParaRPr lang="en-US"/>
          </a:p>
        </p:txBody>
      </p:sp>
    </p:spTree>
    <p:extLst>
      <p:ext uri="{BB962C8B-B14F-4D97-AF65-F5344CB8AC3E}">
        <p14:creationId xmlns:p14="http://schemas.microsoft.com/office/powerpoint/2010/main" val="1272395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68008B-5C1A-4234-932E-0A271F8F6C5F}"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A99389-3FC1-48F2-8C18-590D1EBE3C91}" type="slidenum">
              <a:rPr lang="en-US" smtClean="0"/>
              <a:t>‹#›</a:t>
            </a:fld>
            <a:endParaRPr lang="en-US"/>
          </a:p>
        </p:txBody>
      </p:sp>
    </p:spTree>
    <p:extLst>
      <p:ext uri="{BB962C8B-B14F-4D97-AF65-F5344CB8AC3E}">
        <p14:creationId xmlns:p14="http://schemas.microsoft.com/office/powerpoint/2010/main" val="4292685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68008B-5C1A-4234-932E-0A271F8F6C5F}"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A99389-3FC1-48F2-8C18-590D1EBE3C91}" type="slidenum">
              <a:rPr lang="en-US" smtClean="0"/>
              <a:t>‹#›</a:t>
            </a:fld>
            <a:endParaRPr lang="en-US"/>
          </a:p>
        </p:txBody>
      </p:sp>
    </p:spTree>
    <p:extLst>
      <p:ext uri="{BB962C8B-B14F-4D97-AF65-F5344CB8AC3E}">
        <p14:creationId xmlns:p14="http://schemas.microsoft.com/office/powerpoint/2010/main" val="3919051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68008B-5C1A-4234-932E-0A271F8F6C5F}"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A99389-3FC1-48F2-8C18-590D1EBE3C91}"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64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68008B-5C1A-4234-932E-0A271F8F6C5F}"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A99389-3FC1-48F2-8C18-590D1EBE3C91}" type="slidenum">
              <a:rPr lang="en-US" smtClean="0"/>
              <a:t>‹#›</a:t>
            </a:fld>
            <a:endParaRPr lang="en-US"/>
          </a:p>
        </p:txBody>
      </p:sp>
    </p:spTree>
    <p:extLst>
      <p:ext uri="{BB962C8B-B14F-4D97-AF65-F5344CB8AC3E}">
        <p14:creationId xmlns:p14="http://schemas.microsoft.com/office/powerpoint/2010/main" val="1304356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68008B-5C1A-4234-932E-0A271F8F6C5F}" type="datetimeFigureOut">
              <a:rPr lang="en-US" smtClean="0"/>
              <a:t>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A99389-3FC1-48F2-8C18-590D1EBE3C91}" type="slidenum">
              <a:rPr lang="en-US" smtClean="0"/>
              <a:t>‹#›</a:t>
            </a:fld>
            <a:endParaRPr lang="en-US"/>
          </a:p>
        </p:txBody>
      </p:sp>
    </p:spTree>
    <p:extLst>
      <p:ext uri="{BB962C8B-B14F-4D97-AF65-F5344CB8AC3E}">
        <p14:creationId xmlns:p14="http://schemas.microsoft.com/office/powerpoint/2010/main" val="4013617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68008B-5C1A-4234-932E-0A271F8F6C5F}" type="datetimeFigureOut">
              <a:rPr lang="en-US" smtClean="0"/>
              <a:t>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A99389-3FC1-48F2-8C18-590D1EBE3C91}" type="slidenum">
              <a:rPr lang="en-US" smtClean="0"/>
              <a:t>‹#›</a:t>
            </a:fld>
            <a:endParaRPr lang="en-US"/>
          </a:p>
        </p:txBody>
      </p:sp>
    </p:spTree>
    <p:extLst>
      <p:ext uri="{BB962C8B-B14F-4D97-AF65-F5344CB8AC3E}">
        <p14:creationId xmlns:p14="http://schemas.microsoft.com/office/powerpoint/2010/main" val="3432295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68008B-5C1A-4234-932E-0A271F8F6C5F}" type="datetimeFigureOut">
              <a:rPr lang="en-US" smtClean="0"/>
              <a:t>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A99389-3FC1-48F2-8C18-590D1EBE3C91}" type="slidenum">
              <a:rPr lang="en-US" smtClean="0"/>
              <a:t>‹#›</a:t>
            </a:fld>
            <a:endParaRPr lang="en-US"/>
          </a:p>
        </p:txBody>
      </p:sp>
    </p:spTree>
    <p:extLst>
      <p:ext uri="{BB962C8B-B14F-4D97-AF65-F5344CB8AC3E}">
        <p14:creationId xmlns:p14="http://schemas.microsoft.com/office/powerpoint/2010/main" val="2314305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68008B-5C1A-4234-932E-0A271F8F6C5F}"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A99389-3FC1-48F2-8C18-590D1EBE3C91}" type="slidenum">
              <a:rPr lang="en-US" smtClean="0"/>
              <a:t>‹#›</a:t>
            </a:fld>
            <a:endParaRPr lang="en-US"/>
          </a:p>
        </p:txBody>
      </p:sp>
    </p:spTree>
    <p:extLst>
      <p:ext uri="{BB962C8B-B14F-4D97-AF65-F5344CB8AC3E}">
        <p14:creationId xmlns:p14="http://schemas.microsoft.com/office/powerpoint/2010/main" val="2946364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68008B-5C1A-4234-932E-0A271F8F6C5F}"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A99389-3FC1-48F2-8C18-590D1EBE3C91}" type="slidenum">
              <a:rPr lang="en-US" smtClean="0"/>
              <a:t>‹#›</a:t>
            </a:fld>
            <a:endParaRPr lang="en-US"/>
          </a:p>
        </p:txBody>
      </p:sp>
    </p:spTree>
    <p:extLst>
      <p:ext uri="{BB962C8B-B14F-4D97-AF65-F5344CB8AC3E}">
        <p14:creationId xmlns:p14="http://schemas.microsoft.com/office/powerpoint/2010/main" val="2957353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AC68008B-5C1A-4234-932E-0A271F8F6C5F}" type="datetimeFigureOut">
              <a:rPr lang="en-US" smtClean="0"/>
              <a:t>1/7/2024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F0A99389-3FC1-48F2-8C18-590D1EBE3C91}" type="slidenum">
              <a:rPr lang="en-US" smtClean="0"/>
              <a:t>‹#›</a:t>
            </a:fld>
            <a:endParaRPr lang="en-US"/>
          </a:p>
        </p:txBody>
      </p:sp>
    </p:spTree>
    <p:extLst>
      <p:ext uri="{BB962C8B-B14F-4D97-AF65-F5344CB8AC3E}">
        <p14:creationId xmlns:p14="http://schemas.microsoft.com/office/powerpoint/2010/main" val="1647692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png"/><Relationship Id="rId3" Type="http://schemas.openxmlformats.org/officeDocument/2006/relationships/image" Target="../media/image7.jpeg"/><Relationship Id="rId7" Type="http://schemas.openxmlformats.org/officeDocument/2006/relationships/image" Target="../media/image53.jpeg"/><Relationship Id="rId12"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57.png"/><Relationship Id="rId5" Type="http://schemas.openxmlformats.org/officeDocument/2006/relationships/image" Target="../media/image51.jpeg"/><Relationship Id="rId15" Type="http://schemas.openxmlformats.org/officeDocument/2006/relationships/image" Target="../media/image61.jpe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mailto:Molly.sayles@wsu.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7D2771-479E-09C3-9830-AB93DD0A4FD8}"/>
              </a:ext>
            </a:extLst>
          </p:cNvPr>
          <p:cNvSpPr txBox="1"/>
          <p:nvPr/>
        </p:nvSpPr>
        <p:spPr>
          <a:xfrm>
            <a:off x="313300" y="-172115"/>
            <a:ext cx="11565400" cy="3337432"/>
          </a:xfrm>
          <a:prstGeom prst="rect">
            <a:avLst/>
          </a:prstGeom>
        </p:spPr>
        <p:txBody>
          <a:bodyPr vert="horz" lIns="91440" tIns="45720" rIns="91440" bIns="45720" rtlCol="0" anchor="b">
            <a:normAutofit/>
          </a:bodyPr>
          <a:lstStyle/>
          <a:p>
            <a:pPr algn="ctr">
              <a:lnSpc>
                <a:spcPct val="85000"/>
              </a:lnSpc>
              <a:spcAft>
                <a:spcPts val="600"/>
              </a:spcAft>
            </a:pPr>
            <a:r>
              <a:rPr kumimoji="0" lang="en-US" sz="5400" b="1" i="0" u="none" strike="noStrike" kern="1200" cap="all" spc="0" normalizeH="0" baseline="0">
                <a:ln w="15875">
                  <a:solidFill>
                    <a:schemeClr val="accent1"/>
                  </a:solidFill>
                </a:ln>
                <a:solidFill>
                  <a:schemeClr val="accent1">
                    <a:lumMod val="75000"/>
                  </a:schemeClr>
                </a:solidFill>
                <a:effectLst>
                  <a:outerShdw dist="38100" dir="2700000" algn="tl" rotWithShape="0">
                    <a:srgbClr val="DF5327"/>
                  </a:outerShdw>
                </a:effectLst>
                <a:uLnTx/>
                <a:uFillTx/>
                <a:latin typeface="+mj-lt"/>
                <a:ea typeface="+mn-ea"/>
                <a:cs typeface="+mn-cs"/>
              </a:rPr>
              <a:t>Understanding Stakeholder Perspectives to Increase IPM Adoption in Pear</a:t>
            </a:r>
          </a:p>
        </p:txBody>
      </p:sp>
      <p:pic>
        <p:nvPicPr>
          <p:cNvPr id="2" name="Picture 1" descr="A green and white circle with a camera&#10;&#10;Description automatically generated">
            <a:extLst>
              <a:ext uri="{FF2B5EF4-FFF2-40B4-BE49-F238E27FC236}">
                <a16:creationId xmlns:a16="http://schemas.microsoft.com/office/drawing/2014/main" id="{73E31894-2785-5517-4A6F-FEBA627635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0" b="97500" l="4000" r="95500">
                        <a14:foregroundMark x1="3000" y1="47500" x2="14000" y2="20000"/>
                        <a14:foregroundMark x1="14000" y1="20000" x2="25000" y2="9000"/>
                        <a14:foregroundMark x1="25000" y1="9000" x2="50000" y2="4500"/>
                        <a14:foregroundMark x1="50000" y1="4500" x2="66500" y2="5000"/>
                        <a14:foregroundMark x1="66500" y1="5000" x2="80000" y2="13000"/>
                        <a14:foregroundMark x1="80000" y1="13000" x2="95500" y2="32000"/>
                        <a14:foregroundMark x1="95500" y1="32000" x2="99000" y2="62000"/>
                        <a14:foregroundMark x1="99000" y1="62000" x2="98627" y2="63119"/>
                        <a14:foregroundMark x1="88056" y1="81140" x2="60500" y2="94500"/>
                        <a14:foregroundMark x1="60500" y1="94500" x2="50872" y2="94910"/>
                        <a14:foregroundMark x1="9241" y1="67741" x2="9000" y2="67500"/>
                        <a14:foregroundMark x1="9000" y1="67500" x2="4500" y2="53500"/>
                        <a14:foregroundMark x1="4500" y1="53500" x2="4000" y2="48000"/>
                        <a14:foregroundMark x1="39500" y1="2500" x2="64000" y2="2500"/>
                        <a14:foregroundMark x1="16470" y1="80834" x2="17284" y2="81462"/>
                        <a14:foregroundMark x1="51996" y1="93246" x2="62500" y2="94500"/>
                        <a14:foregroundMark x1="49321" y1="97206" x2="58500" y2="96500"/>
                        <a14:foregroundMark x1="94318" y1="65000" x2="96500" y2="60500"/>
                        <a14:foregroundMark x1="90039" y1="73826" x2="94318" y2="65000"/>
                        <a14:foregroundMark x1="96500" y1="60500" x2="98000" y2="43500"/>
                        <a14:foregroundMark x1="98000" y1="43500" x2="95500" y2="31500"/>
                        <a14:foregroundMark x1="95500" y1="31500" x2="92500" y2="28000"/>
                        <a14:foregroundMark x1="19500" y1="59000" x2="19100" y2="45401"/>
                        <a14:foregroundMark x1="25947" y1="30944" x2="37500" y2="30500"/>
                        <a14:foregroundMark x1="42643" y1="24500" x2="43500" y2="23500"/>
                        <a14:foregroundMark x1="41786" y1="25500" x2="42643" y2="24500"/>
                        <a14:foregroundMark x1="41357" y1="26000" x2="41786" y2="25500"/>
                        <a14:foregroundMark x1="37500" y1="30500" x2="41357" y2="26000"/>
                        <a14:foregroundMark x1="43500" y1="23500" x2="51226" y2="22687"/>
                        <a14:foregroundMark x1="55713" y1="24500" x2="55773" y2="24544"/>
                        <a14:foregroundMark x1="55647" y1="24451" x2="55713" y2="24500"/>
                        <a14:foregroundMark x1="29775" y1="67254" x2="30000" y2="67286"/>
                        <a14:foregroundMark x1="82939" y1="45013" x2="83000" y2="44500"/>
                        <a14:foregroundMark x1="82583" y1="48000" x2="82843" y2="45821"/>
                        <a14:foregroundMark x1="81274" y1="59000" x2="81300" y2="58784"/>
                        <a14:foregroundMark x1="83000" y1="44500" x2="79500" y2="35000"/>
                        <a14:foregroundMark x1="71699" y1="31788" x2="71000" y2="31500"/>
                        <a14:foregroundMark x1="79500" y1="35000" x2="79124" y2="34845"/>
                        <a14:foregroundMark x1="71000" y1="31500" x2="67405" y2="31173"/>
                        <a14:foregroundMark x1="64739" y1="55000" x2="64932" y2="55370"/>
                        <a14:foregroundMark x1="64478" y1="54500" x2="64739" y2="55000"/>
                        <a14:foregroundMark x1="63434" y1="52500" x2="64478" y2="54500"/>
                        <a14:foregroundMark x1="63173" y1="52000" x2="63434" y2="52500"/>
                        <a14:foregroundMark x1="62652" y1="51000" x2="63173" y2="52000"/>
                        <a14:foregroundMark x1="62117" y1="49975" x2="62652" y2="51000"/>
                        <a14:foregroundMark x1="36793" y1="55808" x2="37710" y2="53639"/>
                        <a14:foregroundMark x1="21500" y1="34000" x2="21000" y2="36000"/>
                        <a14:foregroundMark x1="21500" y1="33500" x2="22500" y2="33000"/>
                        <a14:foregroundMark x1="20000" y1="47000" x2="20000" y2="43501"/>
                        <a14:foregroundMark x1="21500" y1="51500" x2="20318" y2="42830"/>
                        <a14:foregroundMark x1="21148" y1="62386" x2="21000" y2="61500"/>
                        <a14:foregroundMark x1="67500" y1="31000" x2="73796" y2="29651"/>
                        <a14:foregroundMark x1="54297" y1="22000" x2="57783" y2="22000"/>
                        <a14:foregroundMark x1="50000" y1="22000" x2="50848" y2="22000"/>
                        <a14:foregroundMark x1="20662" y1="62890" x2="20500" y2="62000"/>
                        <a14:foregroundMark x1="20000" y1="49000" x2="20500" y2="44500"/>
                        <a14:foregroundMark x1="20000" y1="44000" x2="20500" y2="48500"/>
                        <a14:foregroundMark x1="20276" y1="42917" x2="21000" y2="47500"/>
                        <a14:foregroundMark x1="19500" y1="38000" x2="19829" y2="40084"/>
                        <a14:foregroundMark x1="19500" y1="63500" x2="19761" y2="63826"/>
                        <a14:foregroundMark x1="80000" y1="46500" x2="80000" y2="39000"/>
                        <a14:foregroundMark x1="30942" y1="69838" x2="41000" y2="69000"/>
                        <a14:foregroundMark x1="41000" y1="69000" x2="41000" y2="69000"/>
                        <a14:foregroundMark x1="63500" y1="51000" x2="63500" y2="50000"/>
                        <a14:foregroundMark x1="63500" y1="52000" x2="63500" y2="51000"/>
                        <a14:foregroundMark x1="63500" y1="52500" x2="63500" y2="52000"/>
                        <a14:foregroundMark x1="63500" y1="53500" x2="63500" y2="52500"/>
                        <a14:foregroundMark x1="63000" y1="50000" x2="63000" y2="50000"/>
                        <a14:foregroundMark x1="63000" y1="50000" x2="63000" y2="50000"/>
                        <a14:foregroundMark x1="63000" y1="52500" x2="63000" y2="53500"/>
                        <a14:foregroundMark x1="63000" y1="52000" x2="63000" y2="52500"/>
                        <a14:foregroundMark x1="63000" y1="51000" x2="63000" y2="52000"/>
                        <a14:foregroundMark x1="63000" y1="49500" x2="63000" y2="51000"/>
                        <a14:foregroundMark x1="63000" y1="48000" x2="63000" y2="49500"/>
                        <a14:foregroundMark x1="72500" y1="40500" x2="72500" y2="40500"/>
                        <a14:foregroundMark x1="59065" y1="52500" x2="59138" y2="52919"/>
                        <a14:foregroundMark x1="58978" y1="52000" x2="59065" y2="52500"/>
                        <a14:foregroundMark x1="58827" y1="51133" x2="58978" y2="52000"/>
                        <a14:foregroundMark x1="57760" y1="45000" x2="57812" y2="45297"/>
                        <a14:foregroundMark x1="57500" y1="43500" x2="57760" y2="45000"/>
                        <a14:foregroundMark x1="54928" y1="57689" x2="51000" y2="60000"/>
                        <a14:foregroundMark x1="50394" y1="59091" x2="50337" y2="59006"/>
                        <a14:foregroundMark x1="51000" y1="60000" x2="50395" y2="59093"/>
                        <a14:foregroundMark x1="45195" y1="47500" x2="45266" y2="46215"/>
                        <a14:foregroundMark x1="45140" y1="48500" x2="45195" y2="47500"/>
                        <a14:foregroundMark x1="45084" y1="49500" x2="45140" y2="48500"/>
                        <a14:foregroundMark x1="45056" y1="50000" x2="45084" y2="49500"/>
                        <a14:foregroundMark x1="45027" y1="50511" x2="45056" y2="50000"/>
                        <a14:foregroundMark x1="41528" y1="45500" x2="41500" y2="45000"/>
                        <a14:foregroundMark x1="41556" y1="46000" x2="41528" y2="45500"/>
                        <a14:foregroundMark x1="41639" y1="47500" x2="41556" y2="46000"/>
                        <a14:foregroundMark x1="41695" y1="48500" x2="41639" y2="47500"/>
                        <a14:foregroundMark x1="41750" y1="49500" x2="41695" y2="48500"/>
                        <a14:foregroundMark x1="41778" y1="50000" x2="41750" y2="49500"/>
                        <a14:foregroundMark x1="41964" y1="53352" x2="41778" y2="50000"/>
                        <a14:backgroundMark x1="38535" y1="35850" x2="40697" y2="34061"/>
                        <a14:backgroundMark x1="37305" y1="36868" x2="37769" y2="36484"/>
                        <a14:backgroundMark x1="32821" y1="40579" x2="33634" y2="39906"/>
                        <a14:backgroundMark x1="68077" y1="54020" x2="68000" y2="55000"/>
                        <a14:backgroundMark x1="68000" y1="55000" x2="65718" y2="55155"/>
                        <a14:backgroundMark x1="34808" y1="45000" x2="34500" y2="44000"/>
                        <a14:backgroundMark x1="35373" y1="46836" x2="34808" y2="45000"/>
                        <a14:backgroundMark x1="34500" y1="44000" x2="34500" y2="43000"/>
                        <a14:backgroundMark x1="92500" y1="81000" x2="99000" y2="67500"/>
                        <a14:backgroundMark x1="91500" y1="79500" x2="99000" y2="66500"/>
                        <a14:backgroundMark x1="18996" y1="77210" x2="20000" y2="78500"/>
                        <a14:backgroundMark x1="24330" y1="80755" x2="44000" y2="91000"/>
                        <a14:backgroundMark x1="20000" y1="78500" x2="22936" y2="80029"/>
                        <a14:backgroundMark x1="41500" y1="91500" x2="52500" y2="92500"/>
                        <a14:backgroundMark x1="10500" y1="67000" x2="11683" y2="68775"/>
                        <a14:backgroundMark x1="90000" y1="81500" x2="93000" y2="79000"/>
                        <a14:backgroundMark x1="95000" y1="78500" x2="89500" y2="82500"/>
                        <a14:backgroundMark x1="98500" y1="65000" x2="98500" y2="65000"/>
                        <a14:backgroundMark x1="23000" y1="36500" x2="23000" y2="36500"/>
                        <a14:backgroundMark x1="23000" y1="36500" x2="23000" y2="36500"/>
                        <a14:backgroundMark x1="23000" y1="34000" x2="23000" y2="34000"/>
                        <a14:backgroundMark x1="23000" y1="36000" x2="23000" y2="36000"/>
                        <a14:backgroundMark x1="22500" y1="36500" x2="22500" y2="36500"/>
                        <a14:backgroundMark x1="22000" y1="36500" x2="22000" y2="36500"/>
                        <a14:backgroundMark x1="22000" y1="35500" x2="24500" y2="34000"/>
                        <a14:backgroundMark x1="22500" y1="55000" x2="22000" y2="48000"/>
                        <a14:backgroundMark x1="22000" y1="61500" x2="30500" y2="66500"/>
                        <a14:backgroundMark x1="30500" y1="66500" x2="31116" y2="66500"/>
                        <a14:backgroundMark x1="67371" y1="65661" x2="77500" y2="65000"/>
                        <a14:backgroundMark x1="65656" y1="65773" x2="67369" y2="65661"/>
                        <a14:backgroundMark x1="54500" y1="66500" x2="57093" y2="66331"/>
                        <a14:backgroundMark x1="82500" y1="40500" x2="82500" y2="37000"/>
                        <a14:backgroundMark x1="82500" y1="46854" x2="82500" y2="40500"/>
                        <a14:backgroundMark x1="82500" y1="61000" x2="82500" y2="54354"/>
                        <a14:backgroundMark x1="81096" y1="40500" x2="81000" y2="38000"/>
                        <a14:backgroundMark x1="81181" y1="42711" x2="81096" y2="40500"/>
                        <a14:backgroundMark x1="82000" y1="64000" x2="81509" y2="51242"/>
                        <a14:backgroundMark x1="71000" y1="32500" x2="77500" y2="36500"/>
                        <a14:backgroundMark x1="54500" y1="25500" x2="61257" y2="32740"/>
                        <a14:backgroundMark x1="56500" y1="26000" x2="52500" y2="25000"/>
                        <a14:backgroundMark x1="62500" y1="22500" x2="57500" y2="21500"/>
                        <a14:backgroundMark x1="53545" y1="66500" x2="55000" y2="66500"/>
                        <a14:backgroundMark x1="44000" y1="66500" x2="52066" y2="66500"/>
                        <a14:backgroundMark x1="52143" y1="66617" x2="42196" y2="67023"/>
                        <a14:backgroundMark x1="55000" y1="66500" x2="53568" y2="66558"/>
                        <a14:backgroundMark x1="42082" y1="67210" x2="50500" y2="67000"/>
                        <a14:backgroundMark x1="53741" y1="67000" x2="55000" y2="67000"/>
                        <a14:backgroundMark x1="50500" y1="67000" x2="52399" y2="67000"/>
                        <a14:backgroundMark x1="58651" y1="43302" x2="58500" y2="43000"/>
                        <a14:backgroundMark x1="41000" y1="45000" x2="41000" y2="43500"/>
                        <a14:backgroundMark x1="41000" y1="48212" x2="41000" y2="45000"/>
                        <a14:backgroundMark x1="41000" y1="54500" x2="41000" y2="54260"/>
                        <a14:backgroundMark x1="42488" y1="42331" x2="47002" y2="38784"/>
                        <a14:backgroundMark x1="41000" y1="43500" x2="41813" y2="42861"/>
                        <a14:backgroundMark x1="45000" y1="40500" x2="45910" y2="40500"/>
                        <a14:backgroundMark x1="58146" y1="42485" x2="59126" y2="43220"/>
                        <a14:backgroundMark x1="84500" y1="49000" x2="83500" y2="47500"/>
                        <a14:backgroundMark x1="83000" y1="48000" x2="83000" y2="55500"/>
                        <a14:backgroundMark x1="44500" y1="51000" x2="52500" y2="57000"/>
                        <a14:backgroundMark x1="52500" y1="57000" x2="54500" y2="47000"/>
                        <a14:backgroundMark x1="54500" y1="47000" x2="46500" y2="48000"/>
                        <a14:backgroundMark x1="45500" y1="47500" x2="45500" y2="47500"/>
                        <a14:backgroundMark x1="45500" y1="50000" x2="45500" y2="50000"/>
                        <a14:backgroundMark x1="45000" y1="49500" x2="45000" y2="49500"/>
                        <a14:backgroundMark x1="44000" y1="48500" x2="44000" y2="48500"/>
                        <a14:backgroundMark x1="45000" y1="47500" x2="45000" y2="47500"/>
                        <a14:backgroundMark x1="46000" y1="46000" x2="46000" y2="46000"/>
                        <a14:backgroundMark x1="46000" y1="46000" x2="46000" y2="46000"/>
                        <a14:backgroundMark x1="44500" y1="47500" x2="44500" y2="47500"/>
                        <a14:backgroundMark x1="52500" y1="45000" x2="52500" y2="45000"/>
                        <a14:backgroundMark x1="54000" y1="61000" x2="54000" y2="61000"/>
                        <a14:backgroundMark x1="57500" y1="57500" x2="57500" y2="57500"/>
                        <a14:backgroundMark x1="61000" y1="54500" x2="61000" y2="54500"/>
                        <a14:backgroundMark x1="61000" y1="52500" x2="61000" y2="52500"/>
                        <a14:backgroundMark x1="59000" y1="55000" x2="59000" y2="55000"/>
                        <a14:backgroundMark x1="62500" y1="49500" x2="62500" y2="49500"/>
                        <a14:backgroundMark x1="51500" y1="60500" x2="51500" y2="60500"/>
                        <a14:backgroundMark x1="50500" y1="60500" x2="50500" y2="60500"/>
                        <a14:backgroundMark x1="59500" y1="56000" x2="59500" y2="56000"/>
                        <a14:backgroundMark x1="60500" y1="52000" x2="60500" y2="52000"/>
                        <a14:backgroundMark x1="59500" y1="54500" x2="59500" y2="54500"/>
                        <a14:backgroundMark x1="61500" y1="51000" x2="61500" y2="51000"/>
                        <a14:backgroundMark x1="61500" y1="51000" x2="61500" y2="51000"/>
                        <a14:backgroundMark x1="51500" y1="43000" x2="51500" y2="43000"/>
                        <a14:backgroundMark x1="52500" y1="43500" x2="52500" y2="43500"/>
                        <a14:backgroundMark x1="45000" y1="45500" x2="45000" y2="45500"/>
                        <a14:backgroundMark x1="42000" y1="25500" x2="42000" y2="25500"/>
                        <a14:backgroundMark x1="44000" y1="26000" x2="44000" y2="26000"/>
                        <a14:backgroundMark x1="44000" y1="24500" x2="44000" y2="24500"/>
                        <a14:backgroundMark x1="82000" y1="63000" x2="82000" y2="63000"/>
                        <a14:backgroundMark x1="81500" y1="59000" x2="81500" y2="66000"/>
                        <a14:backgroundMark x1="60500" y1="53500" x2="58000" y2="59000"/>
                        <a14:backgroundMark x1="32000" y1="71500" x2="28000" y2="71500"/>
                        <a14:backgroundMark x1="31500" y1="66000" x2="31500" y2="67000"/>
                      </a14:backgroundRemoval>
                    </a14:imgEffect>
                  </a14:imgLayer>
                </a14:imgProps>
              </a:ext>
              <a:ext uri="{28A0092B-C50C-407E-A947-70E740481C1C}">
                <a14:useLocalDpi xmlns:a14="http://schemas.microsoft.com/office/drawing/2010/main" val="0"/>
              </a:ext>
            </a:extLst>
          </a:blip>
          <a:stretch>
            <a:fillRect/>
          </a:stretch>
        </p:blipFill>
        <p:spPr>
          <a:xfrm>
            <a:off x="10970784" y="5486398"/>
            <a:ext cx="1080135" cy="1080135"/>
          </a:xfrm>
          <a:prstGeom prst="rect">
            <a:avLst/>
          </a:prstGeom>
        </p:spPr>
      </p:pic>
      <p:pic>
        <p:nvPicPr>
          <p:cNvPr id="4" name="Picture 3" descr="A green circle with a group of speech bubbles&#10;&#10;Description automatically generated">
            <a:extLst>
              <a:ext uri="{FF2B5EF4-FFF2-40B4-BE49-F238E27FC236}">
                <a16:creationId xmlns:a16="http://schemas.microsoft.com/office/drawing/2014/main" id="{AC675511-2198-0E39-0CE3-DEF03E772B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00" b="95500" l="3500" r="97500">
                        <a14:foregroundMark x1="14000" y1="18000" x2="14000" y2="18000"/>
                        <a14:foregroundMark x1="34000" y1="7000" x2="34000" y2="7000"/>
                        <a14:foregroundMark x1="40000" y1="4500" x2="63000" y2="3000"/>
                        <a14:foregroundMark x1="63000" y1="3000" x2="81000" y2="13000"/>
                        <a14:foregroundMark x1="81000" y1="13000" x2="91500" y2="26000"/>
                        <a14:foregroundMark x1="91500" y1="26000" x2="94500" y2="33500"/>
                        <a14:foregroundMark x1="46000" y1="2000" x2="46000" y2="2000"/>
                        <a14:foregroundMark x1="65000" y1="95000" x2="82500" y2="83500"/>
                        <a14:foregroundMark x1="82500" y1="83500" x2="94500" y2="66500"/>
                        <a14:foregroundMark x1="94500" y1="66500" x2="97500" y2="40500"/>
                        <a14:foregroundMark x1="7500" y1="31000" x2="4500" y2="64000"/>
                        <a14:foregroundMark x1="4500" y1="64000" x2="14500" y2="78000"/>
                        <a14:foregroundMark x1="47256" y1="95867" x2="47500" y2="96000"/>
                        <a14:foregroundMark x1="18166" y1="80000" x2="20080" y2="81044"/>
                        <a14:foregroundMark x1="14500" y1="78000" x2="18166" y2="80000"/>
                        <a14:foregroundMark x1="47500" y1="96000" x2="63500" y2="95500"/>
                        <a14:foregroundMark x1="63500" y1="95500" x2="67000" y2="93500"/>
                        <a14:foregroundMark x1="6000" y1="64000" x2="3500" y2="44000"/>
                        <a14:foregroundMark x1="3500" y1="44000" x2="4500" y2="34000"/>
                        <a14:foregroundMark x1="67266" y1="49500" x2="69000" y2="50500"/>
                        <a14:foregroundMark x1="67117" y1="49414" x2="67266" y2="49500"/>
                        <a14:foregroundMark x1="59519" y1="45030" x2="59824" y2="45206"/>
                        <a14:foregroundMark x1="58601" y1="44500" x2="58729" y2="44574"/>
                        <a14:foregroundMark x1="56000" y1="43000" x2="58601" y2="44500"/>
                        <a14:foregroundMark x1="58385" y1="44500" x2="57500" y2="44000"/>
                        <a14:foregroundMark x1="58849" y1="44762" x2="58385" y2="44500"/>
                        <a14:foregroundMark x1="59890" y1="45351" x2="59630" y2="45204"/>
                        <a14:foregroundMark x1="67231" y1="49500" x2="67102" y2="49427"/>
                        <a14:foregroundMark x1="69000" y1="50500" x2="67231" y2="49500"/>
                        <a14:foregroundMark x1="34803" y1="33500" x2="34648" y2="38627"/>
                        <a14:foregroundMark x1="34833" y1="32500" x2="34803" y2="33500"/>
                        <a14:foregroundMark x1="35000" y1="27000" x2="34833" y2="32500"/>
                        <a14:foregroundMark x1="39833" y1="65500" x2="37500" y2="64500"/>
                        <a14:foregroundMark x1="40740" y1="65889" x2="39833" y2="65500"/>
                        <a14:foregroundMark x1="39500" y1="67500" x2="49000" y2="68000"/>
                        <a14:backgroundMark x1="30000" y1="85500" x2="30000" y2="85500"/>
                        <a14:backgroundMark x1="23500" y1="82000" x2="37000" y2="89000"/>
                        <a14:backgroundMark x1="37000" y1="89000" x2="37000" y2="89000"/>
                        <a14:backgroundMark x1="38000" y1="90000" x2="37500" y2="90000"/>
                        <a14:backgroundMark x1="44000" y1="90000" x2="35500" y2="88000"/>
                        <a14:backgroundMark x1="22000" y1="78500" x2="21000" y2="79500"/>
                        <a14:backgroundMark x1="24500" y1="82500" x2="20500" y2="80000"/>
                        <a14:backgroundMark x1="20500" y1="80000" x2="20500" y2="80000"/>
                        <a14:backgroundMark x1="44000" y1="91000" x2="20000" y2="79000"/>
                        <a14:backgroundMark x1="24000" y1="83500" x2="19000" y2="78500"/>
                        <a14:backgroundMark x1="61000" y1="52000" x2="61000" y2="52000"/>
                        <a14:backgroundMark x1="61000" y1="49500" x2="64500" y2="48000"/>
                        <a14:backgroundMark x1="64500" y1="48000" x2="59500" y2="44500"/>
                        <a14:backgroundMark x1="59500" y1="45000" x2="59000" y2="45000"/>
                        <a14:backgroundMark x1="63000" y1="47500" x2="66500" y2="50000"/>
                        <a14:backgroundMark x1="57500" y1="45000" x2="57500" y2="45000"/>
                        <a14:backgroundMark x1="59000" y1="44500" x2="59000" y2="44500"/>
                        <a14:backgroundMark x1="39000" y1="65500" x2="39000" y2="65500"/>
                        <a14:backgroundMark x1="39000" y1="32500" x2="39000" y2="32500"/>
                        <a14:backgroundMark x1="44000" y1="67000" x2="44000" y2="67000"/>
                        <a14:backgroundMark x1="42500" y1="67000" x2="42500" y2="67000"/>
                        <a14:backgroundMark x1="41500" y1="66000" x2="41500" y2="66000"/>
                        <a14:backgroundMark x1="41500" y1="66000" x2="41500" y2="66000"/>
                        <a14:backgroundMark x1="50500" y1="69000" x2="50500" y2="69000"/>
                        <a14:backgroundMark x1="49500" y1="69000" x2="49500" y2="69000"/>
                        <a14:backgroundMark x1="32500" y1="42000" x2="36000" y2="42000"/>
                        <a14:backgroundMark x1="49000" y1="72000" x2="49500" y2="69000"/>
                        <a14:backgroundMark x1="49500" y1="69000" x2="50500" y2="66000"/>
                        <a14:backgroundMark x1="35000" y1="27500" x2="35000" y2="26000"/>
                        <a14:backgroundMark x1="33500" y1="33500" x2="33500" y2="33500"/>
                        <a14:backgroundMark x1="66500" y1="49500" x2="66500" y2="49500"/>
                        <a14:backgroundMark x1="58500" y1="45000" x2="58500" y2="45000"/>
                        <a14:backgroundMark x1="49000" y1="69000" x2="49000" y2="69000"/>
                        <a14:backgroundMark x1="49000" y1="69000" x2="49000" y2="69000"/>
                        <a14:backgroundMark x1="48500" y1="68500" x2="48500" y2="68500"/>
                        <a14:backgroundMark x1="42500" y1="68000" x2="42500" y2="68000"/>
                        <a14:backgroundMark x1="41500" y1="66000" x2="41500" y2="66000"/>
                        <a14:backgroundMark x1="40500" y1="66000" x2="40500" y2="66000"/>
                        <a14:backgroundMark x1="41500" y1="66500" x2="41500" y2="66500"/>
                      </a14:backgroundRemoval>
                    </a14:imgEffect>
                  </a14:imgLayer>
                </a14:imgProps>
              </a:ext>
              <a:ext uri="{28A0092B-C50C-407E-A947-70E740481C1C}">
                <a14:useLocalDpi xmlns:a14="http://schemas.microsoft.com/office/drawing/2010/main" val="0"/>
              </a:ext>
            </a:extLst>
          </a:blip>
          <a:stretch>
            <a:fillRect/>
          </a:stretch>
        </p:blipFill>
        <p:spPr>
          <a:xfrm>
            <a:off x="9730629" y="5486399"/>
            <a:ext cx="1080135" cy="1080135"/>
          </a:xfrm>
          <a:prstGeom prst="rect">
            <a:avLst/>
          </a:prstGeom>
        </p:spPr>
      </p:pic>
      <p:sp>
        <p:nvSpPr>
          <p:cNvPr id="6" name="TextBox 5">
            <a:extLst>
              <a:ext uri="{FF2B5EF4-FFF2-40B4-BE49-F238E27FC236}">
                <a16:creationId xmlns:a16="http://schemas.microsoft.com/office/drawing/2014/main" id="{9C9D2EDB-7BCA-C5CF-7515-CAB18FEA6806}"/>
              </a:ext>
            </a:extLst>
          </p:cNvPr>
          <p:cNvSpPr txBox="1"/>
          <p:nvPr/>
        </p:nvSpPr>
        <p:spPr>
          <a:xfrm>
            <a:off x="1877414" y="3644057"/>
            <a:ext cx="8975494" cy="1077218"/>
          </a:xfrm>
          <a:prstGeom prst="rect">
            <a:avLst/>
          </a:prstGeom>
          <a:noFill/>
        </p:spPr>
        <p:txBody>
          <a:bodyPr wrap="square">
            <a:spAutoFit/>
          </a:bodyPr>
          <a:lstStyle/>
          <a:p>
            <a:pPr algn="ctr"/>
            <a:r>
              <a:rPr lang="en-US" sz="3200" b="1">
                <a:solidFill>
                  <a:schemeClr val="accent1">
                    <a:lumMod val="75000"/>
                  </a:schemeClr>
                </a:solidFill>
              </a:rPr>
              <a:t>Molly Sayles</a:t>
            </a:r>
            <a:r>
              <a:rPr lang="en-US" sz="3200">
                <a:solidFill>
                  <a:schemeClr val="accent1">
                    <a:lumMod val="75000"/>
                  </a:schemeClr>
                </a:solidFill>
              </a:rPr>
              <a:t>, Robert Orpet, Louie Nottingham</a:t>
            </a:r>
          </a:p>
          <a:p>
            <a:pPr algn="ctr"/>
            <a:r>
              <a:rPr lang="en-US" sz="3200">
                <a:solidFill>
                  <a:schemeClr val="accent1">
                    <a:lumMod val="75000"/>
                  </a:schemeClr>
                </a:solidFill>
              </a:rPr>
              <a:t>Washington State University</a:t>
            </a:r>
          </a:p>
        </p:txBody>
      </p:sp>
      <p:pic>
        <p:nvPicPr>
          <p:cNvPr id="8" name="Picture 7" descr="A red logo with a cat head&#10;&#10;Description automatically generated">
            <a:extLst>
              <a:ext uri="{FF2B5EF4-FFF2-40B4-BE49-F238E27FC236}">
                <a16:creationId xmlns:a16="http://schemas.microsoft.com/office/drawing/2014/main" id="{16DE4D23-4E09-8737-CFB7-155F96BE070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309" b="94317" l="5456" r="97344">
                        <a14:foregroundMark x1="50897" y1="41655" x2="50897" y2="41655"/>
                        <a14:foregroundMark x1="40847" y1="86475" x2="40847" y2="86475"/>
                        <a14:foregroundMark x1="29648" y1="89065" x2="29648" y2="89065"/>
                        <a14:foregroundMark x1="29648" y1="89065" x2="29648" y2="89065"/>
                        <a14:foregroundMark x1="35535" y1="90719" x2="35535" y2="90719"/>
                        <a14:foregroundMark x1="42498" y1="90360" x2="42498" y2="90360"/>
                        <a14:foregroundMark x1="47093" y1="94604" x2="47093" y2="94604"/>
                        <a14:foregroundMark x1="39914" y1="66978" x2="39914" y2="66978"/>
                        <a14:foregroundMark x1="76238" y1="73237" x2="76238" y2="73237"/>
                        <a14:foregroundMark x1="68198" y1="94029" x2="68198" y2="94029"/>
                        <a14:foregroundMark x1="66116" y1="7986" x2="66116" y2="7986"/>
                        <a14:foregroundMark x1="61378" y1="5036" x2="61378" y2="5036"/>
                        <a14:foregroundMark x1="66691" y1="4101" x2="66691" y2="4101"/>
                        <a14:foregroundMark x1="62096" y1="3597" x2="62096" y2="3597"/>
                        <a14:foregroundMark x1="5456" y1="75827" x2="5456" y2="75827"/>
                        <a14:foregroundMark x1="94616" y1="24748" x2="94616" y2="24748"/>
                        <a14:foregroundMark x1="96052" y1="19209" x2="96052" y2="19209"/>
                        <a14:foregroundMark x1="97344" y1="25252" x2="97344" y2="25252"/>
                      </a14:backgroundRemoval>
                    </a14:imgEffect>
                  </a14:imgLayer>
                </a14:imgProps>
              </a:ext>
              <a:ext uri="{28A0092B-C50C-407E-A947-70E740481C1C}">
                <a14:useLocalDpi xmlns:a14="http://schemas.microsoft.com/office/drawing/2010/main" val="0"/>
              </a:ext>
            </a:extLst>
          </a:blip>
          <a:stretch>
            <a:fillRect/>
          </a:stretch>
        </p:blipFill>
        <p:spPr>
          <a:xfrm>
            <a:off x="465141" y="5232399"/>
            <a:ext cx="1337013" cy="1334133"/>
          </a:xfrm>
          <a:prstGeom prst="rect">
            <a:avLst/>
          </a:prstGeom>
        </p:spPr>
      </p:pic>
      <p:pic>
        <p:nvPicPr>
          <p:cNvPr id="10" name="Picture 9" descr="A logo with fruits and mountains&#10;&#10;Description automatically generated">
            <a:extLst>
              <a:ext uri="{FF2B5EF4-FFF2-40B4-BE49-F238E27FC236}">
                <a16:creationId xmlns:a16="http://schemas.microsoft.com/office/drawing/2014/main" id="{86F74042-D401-9368-2362-CD206725270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644" b="99014" l="1151" r="98685">
                        <a14:foregroundMark x1="42356" y1="39342" x2="42356" y2="39342"/>
                        <a14:foregroundMark x1="55288" y1="61973" x2="55288" y2="61973"/>
                        <a14:foregroundMark x1="38521" y1="54849" x2="38521" y2="54849"/>
                        <a14:foregroundMark x1="33370" y1="51726" x2="33370" y2="51726"/>
                        <a14:foregroundMark x1="49808" y1="47562" x2="49808" y2="47562"/>
                        <a14:foregroundMark x1="50904" y1="47562" x2="50904" y2="47562"/>
                        <a14:foregroundMark x1="52767" y1="40603" x2="53808" y2="61808"/>
                        <a14:foregroundMark x1="53808" y1="61808" x2="53808" y2="61808"/>
                        <a14:foregroundMark x1="29534" y1="50630" x2="38137" y2="59616"/>
                        <a14:foregroundMark x1="63342" y1="60712" x2="70849" y2="62137"/>
                        <a14:foregroundMark x1="61863" y1="55562" x2="64438" y2="56658"/>
                        <a14:foregroundMark x1="7836" y1="53205" x2="7836" y2="53205"/>
                        <a14:foregroundMark x1="9808" y1="58301" x2="9808" y2="58301"/>
                        <a14:foregroundMark x1="11671" y1="31452" x2="17315" y2="36603"/>
                        <a14:foregroundMark x1="24822" y1="18521" x2="24822" y2="18521"/>
                        <a14:foregroundMark x1="31726" y1="15014" x2="31726" y2="15014"/>
                        <a14:foregroundMark x1="50575" y1="9753" x2="50575" y2="9753"/>
                        <a14:foregroundMark x1="50356" y1="6247" x2="50356" y2="6247"/>
                        <a14:foregroundMark x1="59123" y1="7562" x2="59123" y2="7562"/>
                        <a14:foregroundMark x1="67890" y1="12658" x2="67890" y2="12658"/>
                        <a14:foregroundMark x1="76493" y1="20164" x2="76493" y2="20164"/>
                        <a14:foregroundMark x1="81808" y1="28384" x2="81808" y2="28384"/>
                        <a14:foregroundMark x1="50575" y1="90082" x2="50575" y2="90082"/>
                        <a14:foregroundMark x1="60219" y1="87726" x2="60219" y2="87726"/>
                        <a14:foregroundMark x1="64055" y1="85370" x2="64055" y2="85370"/>
                        <a14:foregroundMark x1="70466" y1="83342" x2="70466" y2="83342"/>
                        <a14:foregroundMark x1="72822" y1="82247" x2="72822" y2="82247"/>
                        <a14:foregroundMark x1="75945" y1="79342" x2="75945" y2="79342"/>
                        <a14:foregroundMark x1="79616" y1="74959" x2="79616" y2="74959"/>
                        <a14:foregroundMark x1="77425" y1="73479" x2="77425" y2="73479"/>
                        <a14:foregroundMark x1="81589" y1="73644" x2="81589" y2="73644"/>
                        <a14:foregroundMark x1="86740" y1="69644" x2="86740" y2="69644"/>
                        <a14:foregroundMark x1="83233" y1="70575" x2="83233" y2="70575"/>
                        <a14:foregroundMark x1="86356" y1="62685" x2="86356" y2="62685"/>
                        <a14:foregroundMark x1="88164" y1="59616" x2="88164" y2="59616"/>
                        <a14:foregroundMark x1="88712" y1="54137" x2="88712" y2="54137"/>
                        <a14:foregroundMark x1="90575" y1="50630" x2="90575" y2="50630"/>
                        <a14:foregroundMark x1="48548" y1="26740" x2="48548" y2="26740"/>
                        <a14:foregroundMark x1="48548" y1="28000" x2="48548" y2="28000"/>
                        <a14:foregroundMark x1="48548" y1="30027" x2="48548" y2="30027"/>
                        <a14:foregroundMark x1="45973" y1="25973" x2="50027" y2="29096"/>
                        <a14:foregroundMark x1="62247" y1="28932" x2="68110" y2="33096"/>
                        <a14:foregroundMark x1="73370" y1="33479" x2="78137" y2="35836"/>
                        <a14:foregroundMark x1="42521" y1="44986" x2="44712" y2="49370"/>
                        <a14:foregroundMark x1="22959" y1="48986" x2="22959" y2="59288"/>
                        <a14:foregroundMark x1="22959" y1="59288" x2="38082" y2="67178"/>
                        <a14:foregroundMark x1="38082" y1="67178" x2="46521" y2="57699"/>
                        <a14:foregroundMark x1="46521" y1="57699" x2="47616" y2="51397"/>
                        <a14:foregroundMark x1="23178" y1="61425" x2="32274" y2="68438"/>
                        <a14:foregroundMark x1="32274" y1="68438" x2="32822" y2="68548"/>
                        <a14:foregroundMark x1="45096" y1="52493" x2="45425" y2="57205"/>
                        <a14:foregroundMark x1="44712" y1="63068" x2="53918" y2="66301"/>
                        <a14:foregroundMark x1="53918" y1="66301" x2="54959" y2="66356"/>
                        <a14:foregroundMark x1="56767" y1="59233" x2="64767" y2="65479"/>
                        <a14:foregroundMark x1="64767" y1="65479" x2="65699" y2="61589"/>
                        <a14:foregroundMark x1="66630" y1="61260" x2="75452" y2="65589"/>
                        <a14:foregroundMark x1="75452" y1="65589" x2="76493" y2="64548"/>
                        <a14:foregroundMark x1="62082" y1="54685" x2="55068" y2="61699"/>
                        <a14:foregroundMark x1="55068" y1="61699" x2="54959" y2="63233"/>
                        <a14:foregroundMark x1="55836" y1="62685" x2="63342" y2="66904"/>
                        <a14:foregroundMark x1="12219" y1="58685" x2="12219" y2="58685"/>
                        <a14:foregroundMark x1="10356" y1="61425" x2="10356" y2="61425"/>
                        <a14:foregroundMark x1="13096" y1="64000" x2="13096" y2="64000"/>
                        <a14:foregroundMark x1="13096" y1="67068" x2="13096" y2="67068"/>
                        <a14:foregroundMark x1="15836" y1="72548" x2="15836" y2="72548"/>
                        <a14:foregroundMark x1="20603" y1="75671" x2="20603" y2="75671"/>
                        <a14:foregroundMark x1="23726" y1="78575" x2="23726" y2="78575"/>
                        <a14:foregroundMark x1="27890" y1="79890" x2="27890" y2="79890"/>
                        <a14:foregroundMark x1="31726" y1="85370" x2="31726" y2="85370"/>
                        <a14:foregroundMark x1="36658" y1="87726" x2="36658" y2="87726"/>
                        <a14:foregroundMark x1="39781" y1="88658" x2="39781" y2="88658"/>
                        <a14:foregroundMark x1="34685" y1="86466" x2="34685" y2="86466"/>
                        <a14:foregroundMark x1="36986" y1="20658" x2="36986" y2="20658"/>
                        <a14:foregroundMark x1="35123" y1="21370" x2="35123" y2="21370"/>
                        <a14:foregroundMark x1="32219" y1="23014" x2="32219" y2="23014"/>
                        <a14:foregroundMark x1="23836" y1="30521" x2="23836" y2="30521"/>
                        <a14:foregroundMark x1="23836" y1="31781" x2="23836" y2="31781"/>
                        <a14:foregroundMark x1="21808" y1="33808" x2="21808" y2="33808"/>
                        <a14:foregroundMark x1="38247" y1="20110" x2="38247" y2="20110"/>
                        <a14:foregroundMark x1="42795" y1="18630" x2="42795" y2="18630"/>
                        <a14:foregroundMark x1="47397" y1="18082" x2="47397" y2="18082"/>
                        <a14:foregroundMark x1="51945" y1="18082" x2="51945" y2="18082"/>
                        <a14:foregroundMark x1="55781" y1="18082" x2="55781" y2="18082"/>
                        <a14:foregroundMark x1="60329" y1="19890" x2="60329" y2="19890"/>
                        <a14:foregroundMark x1="63836" y1="20986" x2="63836" y2="20986"/>
                        <a14:foregroundMark x1="68548" y1="24493" x2="68548" y2="24493"/>
                        <a14:foregroundMark x1="12493" y1="18247" x2="12493" y2="18247"/>
                        <a14:foregroundMark x1="17589" y1="13534" x2="17589" y2="13534"/>
                        <a14:foregroundMark x1="20329" y1="10959" x2="20329" y2="10959"/>
                        <a14:foregroundMark x1="25479" y1="8055" x2="25479" y2="8055"/>
                        <a14:foregroundMark x1="30192" y1="5479" x2="30192" y2="5479"/>
                        <a14:foregroundMark x1="36986" y1="2904" x2="36986" y2="2904"/>
                        <a14:foregroundMark x1="43562" y1="1808" x2="43562" y2="1808"/>
                        <a14:foregroundMark x1="54301" y1="1644" x2="54301" y2="1644"/>
                        <a14:foregroundMark x1="69315" y1="24110" x2="69315" y2="24110"/>
                        <a14:foregroundMark x1="66356" y1="4219" x2="66356" y2="4219"/>
                        <a14:foregroundMark x1="72219" y1="6959" x2="72219" y2="6959"/>
                        <a14:foregroundMark x1="76603" y1="8932" x2="76603" y2="8932"/>
                        <a14:foregroundMark x1="81918" y1="12767" x2="81918" y2="12767"/>
                        <a14:foregroundMark x1="84986" y1="15178" x2="84986" y2="15178"/>
                        <a14:foregroundMark x1="89370" y1="21370" x2="89370" y2="21370"/>
                        <a14:foregroundMark x1="93205" y1="28658" x2="93205" y2="28658"/>
                        <a14:foregroundMark x1="96329" y1="34904" x2="96329" y2="34904"/>
                        <a14:foregroundMark x1="97425" y1="40000" x2="97425" y2="40000"/>
                        <a14:foregroundMark x1="98685" y1="49699" x2="98685" y2="49699"/>
                        <a14:foregroundMark x1="98356" y1="54411" x2="98356" y2="54411"/>
                        <a14:foregroundMark x1="96493" y1="62849" x2="96493" y2="62849"/>
                        <a14:foregroundMark x1="96164" y1="67945" x2="96164" y2="67945"/>
                        <a14:foregroundMark x1="93425" y1="73260" x2="93425" y2="73260"/>
                        <a14:foregroundMark x1="90137" y1="78521" x2="90137" y2="78521"/>
                        <a14:foregroundMark x1="86630" y1="82575" x2="86630" y2="82575"/>
                        <a14:foregroundMark x1="82795" y1="86027" x2="82795" y2="86027"/>
                        <a14:foregroundMark x1="78795" y1="89315" x2="78795" y2="89315"/>
                        <a14:foregroundMark x1="74247" y1="92603" x2="74247" y2="92603"/>
                        <a14:foregroundMark x1="65096" y1="96822" x2="65096" y2="96822"/>
                        <a14:foregroundMark x1="58685" y1="98630" x2="58685" y2="98630"/>
                        <a14:foregroundMark x1="53205" y1="99014" x2="53205" y2="99014"/>
                        <a14:foregroundMark x1="45918" y1="98795" x2="45918" y2="98795"/>
                        <a14:foregroundMark x1="36438" y1="97151" x2="36438" y2="97151"/>
                        <a14:foregroundMark x1="28219" y1="94082" x2="28219" y2="94082"/>
                        <a14:foregroundMark x1="20164" y1="89151" x2="20164" y2="89151"/>
                        <a14:foregroundMark x1="14849" y1="84932" x2="14849" y2="84932"/>
                        <a14:foregroundMark x1="13425" y1="81808" x2="13425" y2="81808"/>
                        <a14:foregroundMark x1="10685" y1="79836" x2="10685" y2="79836"/>
                        <a14:foregroundMark x1="10301" y1="80000" x2="10301" y2="80000"/>
                        <a14:foregroundMark x1="7945" y1="75452" x2="7945" y2="75452"/>
                        <a14:foregroundMark x1="6082" y1="71616" x2="6082" y2="71616"/>
                        <a14:foregroundMark x1="4110" y1="65918" x2="4110" y2="65918"/>
                        <a14:foregroundMark x1="1918" y1="57918" x2="1918" y2="57918"/>
                        <a14:foregroundMark x1="1151" y1="51507" x2="1151" y2="51507"/>
                        <a14:foregroundMark x1="1534" y1="46575" x2="1534" y2="46575"/>
                        <a14:foregroundMark x1="2247" y1="39836" x2="2247" y2="39836"/>
                        <a14:foregroundMark x1="4274" y1="33589" x2="4274" y2="33589"/>
                        <a14:foregroundMark x1="7178" y1="27945" x2="7178" y2="27945"/>
                        <a14:foregroundMark x1="66740" y1="84219" x2="66740" y2="84219"/>
                        <a14:foregroundMark x1="69644" y1="86959" x2="69644" y2="86959"/>
                        <a14:foregroundMark x1="87397" y1="65589" x2="87397" y2="65589"/>
                        <a14:foregroundMark x1="17589" y1="75233" x2="17589" y2="75233"/>
                        <a14:foregroundMark x1="18137" y1="73973" x2="18137" y2="73973"/>
                        <a14:foregroundMark x1="17589" y1="71233" x2="17589" y2="71233"/>
                        <a14:foregroundMark x1="9753" y1="64493" x2="9753" y2="64493"/>
                        <a14:foregroundMark x1="13205" y1="54795" x2="13205" y2="54795"/>
                        <a14:foregroundMark x1="10137" y1="54247" x2="10137" y2="54247"/>
                        <a14:backgroundMark x1="69644" y1="12767" x2="69644" y2="12767"/>
                        <a14:backgroundMark x1="86301" y1="67562" x2="86301" y2="67562"/>
                        <a14:backgroundMark x1="71123" y1="86192" x2="71123" y2="86192"/>
                        <a14:backgroundMark x1="38959" y1="87671" x2="38959" y2="87671"/>
                        <a14:backgroundMark x1="33479" y1="85863" x2="33479" y2="85863"/>
                        <a14:backgroundMark x1="13205" y1="62849" x2="13205" y2="62849"/>
                        <a14:backgroundMark x1="16164" y1="73973" x2="16164" y2="73973"/>
                      </a14:backgroundRemoval>
                    </a14:imgEffect>
                  </a14:imgLayer>
                </a14:imgProps>
              </a:ext>
              <a:ext uri="{28A0092B-C50C-407E-A947-70E740481C1C}">
                <a14:useLocalDpi xmlns:a14="http://schemas.microsoft.com/office/drawing/2010/main" val="0"/>
              </a:ext>
            </a:extLst>
          </a:blip>
          <a:stretch>
            <a:fillRect/>
          </a:stretch>
        </p:blipFill>
        <p:spPr>
          <a:xfrm>
            <a:off x="1877414" y="5262343"/>
            <a:ext cx="1337014" cy="1337014"/>
          </a:xfrm>
          <a:prstGeom prst="rect">
            <a:avLst/>
          </a:prstGeom>
        </p:spPr>
      </p:pic>
    </p:spTree>
    <p:extLst>
      <p:ext uri="{BB962C8B-B14F-4D97-AF65-F5344CB8AC3E}">
        <p14:creationId xmlns:p14="http://schemas.microsoft.com/office/powerpoint/2010/main" val="295992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772DC-966E-0D2E-C46E-5529ECABED67}"/>
              </a:ext>
            </a:extLst>
          </p:cNvPr>
          <p:cNvSpPr>
            <a:spLocks noGrp="1"/>
          </p:cNvSpPr>
          <p:nvPr>
            <p:ph type="title"/>
          </p:nvPr>
        </p:nvSpPr>
        <p:spPr/>
        <p:txBody>
          <a:bodyPr/>
          <a:lstStyle/>
          <a:p>
            <a:r>
              <a:rPr lang="en-US"/>
              <a:t>Solution: Pear psylla IPM</a:t>
            </a:r>
          </a:p>
        </p:txBody>
      </p:sp>
      <p:sp>
        <p:nvSpPr>
          <p:cNvPr id="3" name="Content Placeholder 2">
            <a:extLst>
              <a:ext uri="{FF2B5EF4-FFF2-40B4-BE49-F238E27FC236}">
                <a16:creationId xmlns:a16="http://schemas.microsoft.com/office/drawing/2014/main" id="{046072CB-49F5-08DA-30E6-4131C99A23C7}"/>
              </a:ext>
            </a:extLst>
          </p:cNvPr>
          <p:cNvSpPr>
            <a:spLocks noGrp="1"/>
          </p:cNvSpPr>
          <p:nvPr>
            <p:ph idx="1"/>
          </p:nvPr>
        </p:nvSpPr>
        <p:spPr>
          <a:xfrm>
            <a:off x="1000632" y="1965960"/>
            <a:ext cx="9872871" cy="4038600"/>
          </a:xfrm>
        </p:spPr>
        <p:txBody>
          <a:bodyPr>
            <a:normAutofit/>
          </a:bodyPr>
          <a:lstStyle/>
          <a:p>
            <a:r>
              <a:rPr lang="en-US" sz="2800"/>
              <a:t>Emphasis on </a:t>
            </a:r>
            <a:r>
              <a:rPr lang="en-US" sz="2800" b="1"/>
              <a:t>biological control </a:t>
            </a:r>
            <a:r>
              <a:rPr lang="en-US" sz="2800"/>
              <a:t>– but not a standalone method</a:t>
            </a:r>
          </a:p>
          <a:p>
            <a:r>
              <a:rPr lang="en-US" sz="2800"/>
              <a:t>Best approach:</a:t>
            </a:r>
          </a:p>
          <a:p>
            <a:pPr lvl="1"/>
            <a:r>
              <a:rPr lang="en-US" sz="2800" b="1"/>
              <a:t>Selective sprays </a:t>
            </a:r>
            <a:r>
              <a:rPr lang="en-US" sz="2800"/>
              <a:t>to conserve natural enemies</a:t>
            </a:r>
          </a:p>
          <a:p>
            <a:pPr lvl="1"/>
            <a:r>
              <a:rPr lang="en-US" sz="2800" b="1"/>
              <a:t>Cultural controls </a:t>
            </a:r>
          </a:p>
        </p:txBody>
      </p:sp>
      <p:pic>
        <p:nvPicPr>
          <p:cNvPr id="2050" name="Picture 2" descr="A close-up of a bug&#10;&#10;Description automatically generated with medium confidence">
            <a:extLst>
              <a:ext uri="{FF2B5EF4-FFF2-40B4-BE49-F238E27FC236}">
                <a16:creationId xmlns:a16="http://schemas.microsoft.com/office/drawing/2014/main" id="{F30D7260-69A2-69D0-3504-4E77AB6FF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1720" y="2606550"/>
            <a:ext cx="2336800" cy="39379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and yellow bug&#10;&#10;Description automatically generated">
            <a:extLst>
              <a:ext uri="{FF2B5EF4-FFF2-40B4-BE49-F238E27FC236}">
                <a16:creationId xmlns:a16="http://schemas.microsoft.com/office/drawing/2014/main" id="{3C5E8C1C-8F0E-364C-E91B-51CCA8CEAB62}"/>
              </a:ext>
            </a:extLst>
          </p:cNvPr>
          <p:cNvPicPr>
            <a:picLocks noChangeAspect="1"/>
          </p:cNvPicPr>
          <p:nvPr/>
        </p:nvPicPr>
        <p:blipFill rotWithShape="1">
          <a:blip r:embed="rId3">
            <a:extLst>
              <a:ext uri="{28A0092B-C50C-407E-A947-70E740481C1C}">
                <a14:useLocalDpi xmlns:a14="http://schemas.microsoft.com/office/drawing/2010/main" val="0"/>
              </a:ext>
            </a:extLst>
          </a:blip>
          <a:srcRect t="27727" b="11564"/>
          <a:stretch/>
        </p:blipFill>
        <p:spPr>
          <a:xfrm>
            <a:off x="4519747" y="3584826"/>
            <a:ext cx="3670664" cy="2959665"/>
          </a:xfrm>
          <a:prstGeom prst="rect">
            <a:avLst/>
          </a:prstGeom>
        </p:spPr>
      </p:pic>
    </p:spTree>
    <p:extLst>
      <p:ext uri="{BB962C8B-B14F-4D97-AF65-F5344CB8AC3E}">
        <p14:creationId xmlns:p14="http://schemas.microsoft.com/office/powerpoint/2010/main" val="2004919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D1B23-3667-21C4-1EA3-2086586BA7EC}"/>
              </a:ext>
            </a:extLst>
          </p:cNvPr>
          <p:cNvSpPr>
            <a:spLocks noGrp="1"/>
          </p:cNvSpPr>
          <p:nvPr>
            <p:ph type="title"/>
          </p:nvPr>
        </p:nvSpPr>
        <p:spPr/>
        <p:txBody>
          <a:bodyPr/>
          <a:lstStyle/>
          <a:p>
            <a:r>
              <a:rPr lang="en-US"/>
              <a:t>Pear psylla: An Extension problem, not a research problem</a:t>
            </a:r>
          </a:p>
        </p:txBody>
      </p:sp>
      <p:pic>
        <p:nvPicPr>
          <p:cNvPr id="8" name="Content Placeholder 4" descr="Graphical user interface, text, application, email&#10;&#10;Description automatically generated">
            <a:extLst>
              <a:ext uri="{FF2B5EF4-FFF2-40B4-BE49-F238E27FC236}">
                <a16:creationId xmlns:a16="http://schemas.microsoft.com/office/drawing/2014/main" id="{D665E45B-02DB-0592-CBFB-F0E731CC5B1F}"/>
              </a:ext>
            </a:extLst>
          </p:cNvPr>
          <p:cNvPicPr>
            <a:picLocks noChangeAspect="1"/>
          </p:cNvPicPr>
          <p:nvPr/>
        </p:nvPicPr>
        <p:blipFill rotWithShape="1">
          <a:blip r:embed="rId3">
            <a:extLst>
              <a:ext uri="{28A0092B-C50C-407E-A947-70E740481C1C}">
                <a14:useLocalDpi xmlns:a14="http://schemas.microsoft.com/office/drawing/2010/main" val="0"/>
              </a:ext>
            </a:extLst>
          </a:blip>
          <a:srcRect r="3341"/>
          <a:stretch/>
        </p:blipFill>
        <p:spPr>
          <a:xfrm>
            <a:off x="76201" y="1859870"/>
            <a:ext cx="6019800" cy="2511457"/>
          </a:xfrm>
          <a:prstGeom prst="rect">
            <a:avLst/>
          </a:prstGeom>
          <a:ln>
            <a:solidFill>
              <a:schemeClr val="tx1"/>
            </a:solidFill>
          </a:ln>
        </p:spPr>
      </p:pic>
      <p:pic>
        <p:nvPicPr>
          <p:cNvPr id="9" name="Picture 8" descr="Text&#10;&#10;Description automatically generated">
            <a:extLst>
              <a:ext uri="{FF2B5EF4-FFF2-40B4-BE49-F238E27FC236}">
                <a16:creationId xmlns:a16="http://schemas.microsoft.com/office/drawing/2014/main" id="{7F6438DA-9B7D-9B23-1256-4A43D40AB718}"/>
              </a:ext>
            </a:extLst>
          </p:cNvPr>
          <p:cNvPicPr>
            <a:picLocks noChangeAspect="1"/>
          </p:cNvPicPr>
          <p:nvPr/>
        </p:nvPicPr>
        <p:blipFill rotWithShape="1">
          <a:blip r:embed="rId4">
            <a:extLst>
              <a:ext uri="{28A0092B-C50C-407E-A947-70E740481C1C}">
                <a14:useLocalDpi xmlns:a14="http://schemas.microsoft.com/office/drawing/2010/main" val="0"/>
              </a:ext>
            </a:extLst>
          </a:blip>
          <a:srcRect t="8787"/>
          <a:stretch/>
        </p:blipFill>
        <p:spPr>
          <a:xfrm>
            <a:off x="6287509" y="1859870"/>
            <a:ext cx="5172307" cy="2146040"/>
          </a:xfrm>
          <a:prstGeom prst="rect">
            <a:avLst/>
          </a:prstGeom>
          <a:ln>
            <a:solidFill>
              <a:schemeClr val="tx1"/>
            </a:solidFill>
          </a:ln>
        </p:spPr>
      </p:pic>
      <p:pic>
        <p:nvPicPr>
          <p:cNvPr id="10" name="Picture 9" descr="Text, letter&#10;&#10;Description automatically generated">
            <a:extLst>
              <a:ext uri="{FF2B5EF4-FFF2-40B4-BE49-F238E27FC236}">
                <a16:creationId xmlns:a16="http://schemas.microsoft.com/office/drawing/2014/main" id="{4E5974A4-5E8E-A02F-09CC-088B32E4B2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343" y="4443787"/>
            <a:ext cx="5814868" cy="1748408"/>
          </a:xfrm>
          <a:prstGeom prst="rect">
            <a:avLst/>
          </a:prstGeom>
          <a:ln>
            <a:solidFill>
              <a:schemeClr val="tx1"/>
            </a:solidFill>
          </a:ln>
        </p:spPr>
      </p:pic>
      <p:pic>
        <p:nvPicPr>
          <p:cNvPr id="11" name="Picture 10" descr="Text&#10;&#10;Description automatically generated">
            <a:extLst>
              <a:ext uri="{FF2B5EF4-FFF2-40B4-BE49-F238E27FC236}">
                <a16:creationId xmlns:a16="http://schemas.microsoft.com/office/drawing/2014/main" id="{134722ED-9AD3-1D11-58C5-73C47473AB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6376" y="4150132"/>
            <a:ext cx="4913440" cy="2146040"/>
          </a:xfrm>
          <a:prstGeom prst="rect">
            <a:avLst/>
          </a:prstGeom>
          <a:ln>
            <a:solidFill>
              <a:schemeClr val="tx1"/>
            </a:solidFill>
          </a:ln>
        </p:spPr>
      </p:pic>
    </p:spTree>
    <p:extLst>
      <p:ext uri="{BB962C8B-B14F-4D97-AF65-F5344CB8AC3E}">
        <p14:creationId xmlns:p14="http://schemas.microsoft.com/office/powerpoint/2010/main" val="2636776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BF8B-4E1E-2829-D441-8C2E16D3F7B6}"/>
              </a:ext>
            </a:extLst>
          </p:cNvPr>
          <p:cNvSpPr>
            <a:spLocks noGrp="1"/>
          </p:cNvSpPr>
          <p:nvPr>
            <p:ph type="title"/>
          </p:nvPr>
        </p:nvSpPr>
        <p:spPr/>
        <p:txBody>
          <a:bodyPr/>
          <a:lstStyle/>
          <a:p>
            <a:r>
              <a:rPr lang="en-US" dirty="0"/>
              <a:t>Lack of implementation</a:t>
            </a:r>
          </a:p>
        </p:txBody>
      </p:sp>
      <p:sp>
        <p:nvSpPr>
          <p:cNvPr id="3" name="Content Placeholder 2">
            <a:extLst>
              <a:ext uri="{FF2B5EF4-FFF2-40B4-BE49-F238E27FC236}">
                <a16:creationId xmlns:a16="http://schemas.microsoft.com/office/drawing/2014/main" id="{EF12F674-7799-448E-899F-4443C2C4DFC3}"/>
              </a:ext>
            </a:extLst>
          </p:cNvPr>
          <p:cNvSpPr>
            <a:spLocks noGrp="1"/>
          </p:cNvSpPr>
          <p:nvPr>
            <p:ph idx="1"/>
          </p:nvPr>
        </p:nvSpPr>
        <p:spPr/>
        <p:txBody>
          <a:bodyPr>
            <a:normAutofit/>
          </a:bodyPr>
          <a:lstStyle/>
          <a:p>
            <a:r>
              <a:rPr lang="en-US" sz="2400" dirty="0"/>
              <a:t>Vague recommendations </a:t>
            </a:r>
          </a:p>
          <a:p>
            <a:r>
              <a:rPr lang="en-US" sz="2400" dirty="0"/>
              <a:t>Confusing and complicated</a:t>
            </a:r>
          </a:p>
          <a:p>
            <a:endParaRPr lang="en-US" sz="2400" dirty="0"/>
          </a:p>
          <a:p>
            <a:pPr marL="45720" indent="0">
              <a:buNone/>
            </a:pPr>
            <a:r>
              <a:rPr lang="en-US" sz="2800" dirty="0"/>
              <a:t>This is what we are want to address! </a:t>
            </a:r>
          </a:p>
        </p:txBody>
      </p:sp>
      <p:pic>
        <p:nvPicPr>
          <p:cNvPr id="4" name="Picture 3">
            <a:extLst>
              <a:ext uri="{FF2B5EF4-FFF2-40B4-BE49-F238E27FC236}">
                <a16:creationId xmlns:a16="http://schemas.microsoft.com/office/drawing/2014/main" id="{392FD3AA-C069-8FB1-3E8A-296C5F08F28F}"/>
              </a:ext>
            </a:extLst>
          </p:cNvPr>
          <p:cNvPicPr>
            <a:picLocks noChangeAspect="1"/>
          </p:cNvPicPr>
          <p:nvPr/>
        </p:nvPicPr>
        <p:blipFill>
          <a:blip r:embed="rId2"/>
          <a:stretch>
            <a:fillRect/>
          </a:stretch>
        </p:blipFill>
        <p:spPr>
          <a:xfrm>
            <a:off x="7035200" y="1965960"/>
            <a:ext cx="4348843" cy="4348843"/>
          </a:xfrm>
          <a:prstGeom prst="rect">
            <a:avLst/>
          </a:prstGeom>
        </p:spPr>
      </p:pic>
    </p:spTree>
    <p:extLst>
      <p:ext uri="{BB962C8B-B14F-4D97-AF65-F5344CB8AC3E}">
        <p14:creationId xmlns:p14="http://schemas.microsoft.com/office/powerpoint/2010/main" val="793260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3C29D-BE38-6E3C-EB52-25ED24EF1974}"/>
              </a:ext>
            </a:extLst>
          </p:cNvPr>
          <p:cNvSpPr>
            <a:spLocks noGrp="1"/>
          </p:cNvSpPr>
          <p:nvPr>
            <p:ph type="title"/>
          </p:nvPr>
        </p:nvSpPr>
        <p:spPr/>
        <p:txBody>
          <a:bodyPr/>
          <a:lstStyle/>
          <a:p>
            <a:r>
              <a:rPr lang="en-US"/>
              <a:t>Enter: Pear psylla phenology model</a:t>
            </a:r>
          </a:p>
        </p:txBody>
      </p:sp>
      <p:pic>
        <p:nvPicPr>
          <p:cNvPr id="3" name="Picture 2" descr="graph showing the different lifestages of pear psylla against degree days with colored boxes for cultural control timing">
            <a:extLst>
              <a:ext uri="{FF2B5EF4-FFF2-40B4-BE49-F238E27FC236}">
                <a16:creationId xmlns:a16="http://schemas.microsoft.com/office/drawing/2014/main" id="{11FA04E4-8311-43B4-75CE-3D11ABEF1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46" y="1965960"/>
            <a:ext cx="11364354" cy="45945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2379E6-66FC-155F-E7E2-E15DD17F9DE6}"/>
              </a:ext>
            </a:extLst>
          </p:cNvPr>
          <p:cNvSpPr txBox="1"/>
          <p:nvPr/>
        </p:nvSpPr>
        <p:spPr>
          <a:xfrm>
            <a:off x="10496849" y="1579212"/>
            <a:ext cx="822661" cy="261610"/>
          </a:xfrm>
          <a:prstGeom prst="rect">
            <a:avLst/>
          </a:prstGeom>
          <a:noFill/>
        </p:spPr>
        <p:txBody>
          <a:bodyPr wrap="none" rtlCol="0">
            <a:spAutoFit/>
          </a:bodyPr>
          <a:lstStyle/>
          <a:p>
            <a:r>
              <a:rPr lang="en-US" sz="1100"/>
              <a:t>Jones 2019</a:t>
            </a:r>
          </a:p>
        </p:txBody>
      </p:sp>
    </p:spTree>
    <p:extLst>
      <p:ext uri="{BB962C8B-B14F-4D97-AF65-F5344CB8AC3E}">
        <p14:creationId xmlns:p14="http://schemas.microsoft.com/office/powerpoint/2010/main" val="1405578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F7BCB0-9CEF-64C8-32E4-98068011E5CD}"/>
              </a:ext>
            </a:extLst>
          </p:cNvPr>
          <p:cNvSpPr txBox="1"/>
          <p:nvPr/>
        </p:nvSpPr>
        <p:spPr>
          <a:xfrm>
            <a:off x="10210800" y="6424167"/>
            <a:ext cx="1800493" cy="261610"/>
          </a:xfrm>
          <a:prstGeom prst="rect">
            <a:avLst/>
          </a:prstGeom>
          <a:noFill/>
        </p:spPr>
        <p:txBody>
          <a:bodyPr wrap="none" rtlCol="0">
            <a:spAutoFit/>
          </a:bodyPr>
          <a:lstStyle/>
          <a:p>
            <a:r>
              <a:rPr lang="en-US" sz="1100"/>
              <a:t>Nottingham and Orpet 2021</a:t>
            </a:r>
          </a:p>
        </p:txBody>
      </p:sp>
      <p:pic>
        <p:nvPicPr>
          <p:cNvPr id="5" name="Picture 4" descr="Text&#10;&#10;Description automatically generated">
            <a:extLst>
              <a:ext uri="{FF2B5EF4-FFF2-40B4-BE49-F238E27FC236}">
                <a16:creationId xmlns:a16="http://schemas.microsoft.com/office/drawing/2014/main" id="{144019FE-DFD3-DBE3-5D2A-B0EFB7D1B29E}"/>
              </a:ext>
            </a:extLst>
          </p:cNvPr>
          <p:cNvPicPr>
            <a:picLocks noChangeAspect="1"/>
          </p:cNvPicPr>
          <p:nvPr/>
        </p:nvPicPr>
        <p:blipFill rotWithShape="1">
          <a:blip r:embed="rId3">
            <a:extLst>
              <a:ext uri="{28A0092B-C50C-407E-A947-70E740481C1C}">
                <a14:useLocalDpi xmlns:a14="http://schemas.microsoft.com/office/drawing/2010/main" val="0"/>
              </a:ext>
            </a:extLst>
          </a:blip>
          <a:srcRect l="1875" t="1118" r="42853" b="49822"/>
          <a:stretch/>
        </p:blipFill>
        <p:spPr>
          <a:xfrm>
            <a:off x="2277152" y="960198"/>
            <a:ext cx="8378313" cy="5615485"/>
          </a:xfrm>
          <a:prstGeom prst="rect">
            <a:avLst/>
          </a:prstGeom>
        </p:spPr>
      </p:pic>
      <p:sp>
        <p:nvSpPr>
          <p:cNvPr id="8" name="Rectangle 7">
            <a:extLst>
              <a:ext uri="{FF2B5EF4-FFF2-40B4-BE49-F238E27FC236}">
                <a16:creationId xmlns:a16="http://schemas.microsoft.com/office/drawing/2014/main" id="{F14C21D5-B01D-3DBE-941C-E4F2349C3A61}"/>
              </a:ext>
            </a:extLst>
          </p:cNvPr>
          <p:cNvSpPr/>
          <p:nvPr/>
        </p:nvSpPr>
        <p:spPr>
          <a:xfrm>
            <a:off x="3595142" y="562984"/>
            <a:ext cx="1447800" cy="213366"/>
          </a:xfrm>
          <a:prstGeom prst="rect">
            <a:avLst/>
          </a:prstGeom>
          <a:solidFill>
            <a:srgbClr val="9F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D848727-68F0-FB9F-5364-FDC22671DE44}"/>
              </a:ext>
            </a:extLst>
          </p:cNvPr>
          <p:cNvSpPr txBox="1"/>
          <p:nvPr/>
        </p:nvSpPr>
        <p:spPr>
          <a:xfrm>
            <a:off x="3843575" y="746832"/>
            <a:ext cx="1199367" cy="338554"/>
          </a:xfrm>
          <a:prstGeom prst="rect">
            <a:avLst/>
          </a:prstGeom>
          <a:noFill/>
        </p:spPr>
        <p:txBody>
          <a:bodyPr wrap="none" rtlCol="0">
            <a:spAutoFit/>
          </a:bodyPr>
          <a:lstStyle/>
          <a:p>
            <a:r>
              <a:rPr lang="en-US" sz="1600" b="1" err="1">
                <a:solidFill>
                  <a:schemeClr val="bg1"/>
                </a:solidFill>
                <a:latin typeface="Times New Roman" panose="02020603050405020304" pitchFamily="18" charset="0"/>
                <a:cs typeface="Times New Roman" panose="02020603050405020304" pitchFamily="18" charset="0"/>
              </a:rPr>
              <a:t>Pheno</a:t>
            </a:r>
            <a:r>
              <a:rPr lang="en-US" sz="1600" b="1">
                <a:solidFill>
                  <a:schemeClr val="bg1"/>
                </a:solidFill>
                <a:latin typeface="Times New Roman" panose="02020603050405020304" pitchFamily="18" charset="0"/>
                <a:cs typeface="Times New Roman" panose="02020603050405020304" pitchFamily="18" charset="0"/>
              </a:rPr>
              <a:t>-IPM</a:t>
            </a:r>
            <a:endParaRPr lang="en-US"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5376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aph of different types of plants&#10;&#10;Description automatically generated with medium confidence">
            <a:extLst>
              <a:ext uri="{FF2B5EF4-FFF2-40B4-BE49-F238E27FC236}">
                <a16:creationId xmlns:a16="http://schemas.microsoft.com/office/drawing/2014/main" id="{ECD3327A-DFD4-CA46-116D-08570D23DCCF}"/>
              </a:ext>
            </a:extLst>
          </p:cNvPr>
          <p:cNvPicPr>
            <a:picLocks noChangeAspect="1"/>
          </p:cNvPicPr>
          <p:nvPr/>
        </p:nvPicPr>
        <p:blipFill rotWithShape="1">
          <a:blip r:embed="rId3">
            <a:extLst>
              <a:ext uri="{28A0092B-C50C-407E-A947-70E740481C1C}">
                <a14:useLocalDpi xmlns:a14="http://schemas.microsoft.com/office/drawing/2010/main" val="0"/>
              </a:ext>
            </a:extLst>
          </a:blip>
          <a:srcRect t="7183"/>
          <a:stretch/>
        </p:blipFill>
        <p:spPr>
          <a:xfrm>
            <a:off x="4535236" y="319784"/>
            <a:ext cx="7656764" cy="6218432"/>
          </a:xfrm>
          <a:prstGeom prst="rect">
            <a:avLst/>
          </a:prstGeom>
        </p:spPr>
      </p:pic>
      <p:sp>
        <p:nvSpPr>
          <p:cNvPr id="6" name="TextBox 5">
            <a:extLst>
              <a:ext uri="{FF2B5EF4-FFF2-40B4-BE49-F238E27FC236}">
                <a16:creationId xmlns:a16="http://schemas.microsoft.com/office/drawing/2014/main" id="{E6662A9F-B9BF-D403-F3FD-84CBBAC476CB}"/>
              </a:ext>
            </a:extLst>
          </p:cNvPr>
          <p:cNvSpPr txBox="1"/>
          <p:nvPr/>
        </p:nvSpPr>
        <p:spPr>
          <a:xfrm>
            <a:off x="317500" y="863600"/>
            <a:ext cx="3733800" cy="2677656"/>
          </a:xfrm>
          <a:prstGeom prst="rect">
            <a:avLst/>
          </a:prstGeom>
          <a:noFill/>
        </p:spPr>
        <p:txBody>
          <a:bodyPr wrap="square" rtlCol="0">
            <a:spAutoFit/>
          </a:bodyPr>
          <a:lstStyle/>
          <a:p>
            <a:r>
              <a:rPr lang="en-US" sz="2800" dirty="0">
                <a:solidFill>
                  <a:schemeClr val="accent1"/>
                </a:solidFill>
              </a:rPr>
              <a:t>Commercial orchard trials: </a:t>
            </a:r>
            <a:r>
              <a:rPr lang="en-US" sz="2800" dirty="0" err="1">
                <a:solidFill>
                  <a:schemeClr val="accent1"/>
                </a:solidFill>
              </a:rPr>
              <a:t>Pheno</a:t>
            </a:r>
            <a:r>
              <a:rPr lang="en-US" sz="2800" dirty="0">
                <a:solidFill>
                  <a:schemeClr val="accent1"/>
                </a:solidFill>
              </a:rPr>
              <a:t> IPM vs. Conventional</a:t>
            </a:r>
          </a:p>
          <a:p>
            <a:pPr marL="285750" indent="-285750">
              <a:buFont typeface="Arial" panose="020B0604020202020204" pitchFamily="34" charset="0"/>
              <a:buChar char="•"/>
            </a:pPr>
            <a:r>
              <a:rPr lang="en-US" sz="2800" dirty="0">
                <a:solidFill>
                  <a:schemeClr val="accent1"/>
                </a:solidFill>
              </a:rPr>
              <a:t>Monitoring pear psylla and natural enemies</a:t>
            </a:r>
          </a:p>
        </p:txBody>
      </p:sp>
    </p:spTree>
    <p:extLst>
      <p:ext uri="{BB962C8B-B14F-4D97-AF65-F5344CB8AC3E}">
        <p14:creationId xmlns:p14="http://schemas.microsoft.com/office/powerpoint/2010/main" val="1635885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3D2D5829-19E5-7A7D-EC32-41D677CD1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1783919"/>
            <a:ext cx="7610475" cy="45789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95F574F-4373-B504-13CF-BDC3324869D5}"/>
              </a:ext>
            </a:extLst>
          </p:cNvPr>
          <p:cNvSpPr>
            <a:spLocks noGrp="1"/>
          </p:cNvSpPr>
          <p:nvPr>
            <p:ph type="title"/>
          </p:nvPr>
        </p:nvSpPr>
        <p:spPr>
          <a:xfrm>
            <a:off x="1759583" y="458357"/>
            <a:ext cx="9583606" cy="1325562"/>
          </a:xfrm>
        </p:spPr>
        <p:txBody>
          <a:bodyPr>
            <a:normAutofit/>
          </a:bodyPr>
          <a:lstStyle/>
          <a:p>
            <a:r>
              <a:rPr lang="en-US" dirty="0">
                <a:latin typeface="+mn-lt"/>
                <a:cs typeface="Arial" panose="020B0604020202020204" pitchFamily="34" charset="0"/>
              </a:rPr>
              <a:t>IPM is more cost-effective than conventional psylla management </a:t>
            </a:r>
          </a:p>
        </p:txBody>
      </p:sp>
      <p:sp>
        <p:nvSpPr>
          <p:cNvPr id="4" name="TextBox 3">
            <a:extLst>
              <a:ext uri="{FF2B5EF4-FFF2-40B4-BE49-F238E27FC236}">
                <a16:creationId xmlns:a16="http://schemas.microsoft.com/office/drawing/2014/main" id="{C177D1CF-5CBF-F271-6F5D-2D8680C4F44F}"/>
              </a:ext>
            </a:extLst>
          </p:cNvPr>
          <p:cNvSpPr txBox="1"/>
          <p:nvPr/>
        </p:nvSpPr>
        <p:spPr>
          <a:xfrm>
            <a:off x="4342539" y="4324985"/>
            <a:ext cx="1148080" cy="461665"/>
          </a:xfrm>
          <a:prstGeom prst="rect">
            <a:avLst/>
          </a:prstGeom>
          <a:noFill/>
        </p:spPr>
        <p:txBody>
          <a:bodyPr wrap="square" rtlCol="0">
            <a:spAutoFit/>
          </a:bodyPr>
          <a:lstStyle/>
          <a:p>
            <a:r>
              <a:rPr lang="en-US" sz="2400"/>
              <a:t>$1,190</a:t>
            </a:r>
          </a:p>
        </p:txBody>
      </p:sp>
      <p:sp>
        <p:nvSpPr>
          <p:cNvPr id="5" name="TextBox 4">
            <a:extLst>
              <a:ext uri="{FF2B5EF4-FFF2-40B4-BE49-F238E27FC236}">
                <a16:creationId xmlns:a16="http://schemas.microsoft.com/office/drawing/2014/main" id="{4CCC2A35-EDFA-82CE-69D6-326D0CFC4F15}"/>
              </a:ext>
            </a:extLst>
          </p:cNvPr>
          <p:cNvSpPr txBox="1"/>
          <p:nvPr/>
        </p:nvSpPr>
        <p:spPr>
          <a:xfrm>
            <a:off x="7494270" y="4324984"/>
            <a:ext cx="1148080" cy="461665"/>
          </a:xfrm>
          <a:prstGeom prst="rect">
            <a:avLst/>
          </a:prstGeom>
          <a:noFill/>
        </p:spPr>
        <p:txBody>
          <a:bodyPr wrap="square" rtlCol="0">
            <a:spAutoFit/>
          </a:bodyPr>
          <a:lstStyle/>
          <a:p>
            <a:r>
              <a:rPr lang="en-US" sz="2400"/>
              <a:t>$1,340</a:t>
            </a:r>
          </a:p>
        </p:txBody>
      </p:sp>
    </p:spTree>
    <p:extLst>
      <p:ext uri="{BB962C8B-B14F-4D97-AF65-F5344CB8AC3E}">
        <p14:creationId xmlns:p14="http://schemas.microsoft.com/office/powerpoint/2010/main" val="3764211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EE252E-2B65-C431-1412-941FD28A5B4C}"/>
              </a:ext>
            </a:extLst>
          </p:cNvPr>
          <p:cNvSpPr txBox="1"/>
          <p:nvPr/>
        </p:nvSpPr>
        <p:spPr>
          <a:xfrm>
            <a:off x="812800" y="637510"/>
            <a:ext cx="10914525" cy="3528090"/>
          </a:xfrm>
          <a:prstGeom prst="rect">
            <a:avLst/>
          </a:prstGeom>
        </p:spPr>
        <p:txBody>
          <a:bodyPr vert="horz" lIns="91440" tIns="45720" rIns="91440" bIns="45720" rtlCol="0" anchor="b">
            <a:normAutofit/>
          </a:bodyPr>
          <a:lstStyle/>
          <a:p>
            <a:pPr marL="0" defTabSz="914400">
              <a:lnSpc>
                <a:spcPct val="85000"/>
              </a:lnSpc>
              <a:spcBef>
                <a:spcPct val="0"/>
              </a:spcBef>
              <a:spcAft>
                <a:spcPts val="600"/>
              </a:spcAft>
            </a:pPr>
            <a:r>
              <a:rPr lang="en-US" sz="7200" spc="-50" dirty="0">
                <a:solidFill>
                  <a:schemeClr val="accent1"/>
                </a:solidFill>
                <a:ea typeface="+mj-ea"/>
                <a:cs typeface="Arial" panose="020B0604020202020204" pitchFamily="34" charset="0"/>
              </a:rPr>
              <a:t>Tackling the lack of pear IPM adoption in Wenatchee</a:t>
            </a:r>
          </a:p>
        </p:txBody>
      </p:sp>
      <p:sp>
        <p:nvSpPr>
          <p:cNvPr id="3" name="Content Placeholder 2">
            <a:extLst>
              <a:ext uri="{FF2B5EF4-FFF2-40B4-BE49-F238E27FC236}">
                <a16:creationId xmlns:a16="http://schemas.microsoft.com/office/drawing/2014/main" id="{DF04D063-45D6-FCB0-02AC-B365BC217EC6}"/>
              </a:ext>
            </a:extLst>
          </p:cNvPr>
          <p:cNvSpPr txBox="1">
            <a:spLocks/>
          </p:cNvSpPr>
          <p:nvPr/>
        </p:nvSpPr>
        <p:spPr>
          <a:xfrm>
            <a:off x="970866" y="4848225"/>
            <a:ext cx="10011667" cy="1483615"/>
          </a:xfrm>
          <a:prstGeom prst="rect">
            <a:avLst/>
          </a:prstGeom>
        </p:spPr>
        <p:txBody>
          <a:bodyPr vert="horz" lIns="91440" tIns="45720" rIns="91440" bIns="45720" rtlCol="0">
            <a:normAutofit fontScale="85000" lnSpcReduction="2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a:buFont typeface="Arial" pitchFamily="34" charset="0"/>
              <a:buNone/>
            </a:pPr>
            <a:r>
              <a:rPr lang="en-US" sz="3200" spc="-50" dirty="0">
                <a:solidFill>
                  <a:schemeClr val="accent1"/>
                </a:solidFill>
                <a:cs typeface="Arial" panose="020B0604020202020204" pitchFamily="34" charset="0"/>
              </a:rPr>
              <a:t>How:</a:t>
            </a:r>
          </a:p>
          <a:p>
            <a:pPr marL="331470" indent="-514350">
              <a:buFont typeface="Arial" pitchFamily="34" charset="0"/>
              <a:buAutoNum type="arabicParenR"/>
            </a:pPr>
            <a:r>
              <a:rPr lang="en-US" sz="3200" b="1" spc="-50" dirty="0">
                <a:solidFill>
                  <a:schemeClr val="accent1"/>
                </a:solidFill>
                <a:cs typeface="Arial" panose="020B0604020202020204" pitchFamily="34" charset="0"/>
              </a:rPr>
              <a:t>Outreach to promote IPM adoption</a:t>
            </a:r>
          </a:p>
          <a:p>
            <a:pPr marL="331470" indent="-514350">
              <a:buFont typeface="Arial" pitchFamily="34" charset="0"/>
              <a:buAutoNum type="arabicParenR"/>
            </a:pPr>
            <a:r>
              <a:rPr lang="en-US" sz="3200" spc="-50" dirty="0">
                <a:solidFill>
                  <a:schemeClr val="accent1"/>
                </a:solidFill>
                <a:cs typeface="Arial" panose="020B0604020202020204" pitchFamily="34" charset="0"/>
              </a:rPr>
              <a:t>Social science methods to determine IPM perceptions</a:t>
            </a:r>
          </a:p>
        </p:txBody>
      </p:sp>
    </p:spTree>
    <p:extLst>
      <p:ext uri="{BB962C8B-B14F-4D97-AF65-F5344CB8AC3E}">
        <p14:creationId xmlns:p14="http://schemas.microsoft.com/office/powerpoint/2010/main" val="532996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9B22C-F4E1-D383-0A71-644A470EF46F}"/>
              </a:ext>
            </a:extLst>
          </p:cNvPr>
          <p:cNvSpPr>
            <a:spLocks noGrp="1"/>
          </p:cNvSpPr>
          <p:nvPr>
            <p:ph type="title"/>
          </p:nvPr>
        </p:nvSpPr>
        <p:spPr>
          <a:xfrm>
            <a:off x="1109980" y="5352035"/>
            <a:ext cx="9966960" cy="1325880"/>
          </a:xfrm>
        </p:spPr>
        <p:txBody>
          <a:bodyPr vert="horz" lIns="91440" tIns="45720" rIns="91440" bIns="45720" rtlCol="0" anchor="b">
            <a:normAutofit/>
          </a:bodyPr>
          <a:lstStyle/>
          <a:p>
            <a:pPr algn="ctr">
              <a:lnSpc>
                <a:spcPct val="85000"/>
              </a:lnSpc>
            </a:pPr>
            <a:r>
              <a:rPr lang="en-US" sz="4600" b="1" cap="all" dirty="0"/>
              <a:t>Newsletters and articles</a:t>
            </a:r>
          </a:p>
        </p:txBody>
      </p:sp>
      <p:pic>
        <p:nvPicPr>
          <p:cNvPr id="13" name="Picture 12" descr="A screenshot of a page with a ladybug&#10;&#10;Description automatically generated">
            <a:extLst>
              <a:ext uri="{FF2B5EF4-FFF2-40B4-BE49-F238E27FC236}">
                <a16:creationId xmlns:a16="http://schemas.microsoft.com/office/drawing/2014/main" id="{2FDA3312-CD13-B7F1-F53A-831A87E86258}"/>
              </a:ext>
            </a:extLst>
          </p:cNvPr>
          <p:cNvPicPr>
            <a:picLocks noChangeAspect="1"/>
          </p:cNvPicPr>
          <p:nvPr/>
        </p:nvPicPr>
        <p:blipFill rotWithShape="1">
          <a:blip r:embed="rId3">
            <a:extLst>
              <a:ext uri="{28A0092B-C50C-407E-A947-70E740481C1C}">
                <a14:useLocalDpi xmlns:a14="http://schemas.microsoft.com/office/drawing/2010/main" val="0"/>
              </a:ext>
            </a:extLst>
          </a:blip>
          <a:srcRect r="-1" b="4058"/>
          <a:stretch/>
        </p:blipFill>
        <p:spPr>
          <a:xfrm>
            <a:off x="7913827" y="1213001"/>
            <a:ext cx="3959232" cy="3741573"/>
          </a:xfrm>
          <a:prstGeom prst="rect">
            <a:avLst/>
          </a:prstGeom>
        </p:spPr>
      </p:pic>
      <p:pic>
        <p:nvPicPr>
          <p:cNvPr id="7" name="Content Placeholder 6" descr="Graphical user interface, website&#10;&#10;Description automatically generated">
            <a:extLst>
              <a:ext uri="{FF2B5EF4-FFF2-40B4-BE49-F238E27FC236}">
                <a16:creationId xmlns:a16="http://schemas.microsoft.com/office/drawing/2014/main" id="{ED522DB2-7216-64C1-9170-712492EA46C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3" b="12346"/>
          <a:stretch/>
        </p:blipFill>
        <p:spPr>
          <a:xfrm>
            <a:off x="4418505" y="705082"/>
            <a:ext cx="3470431" cy="3279644"/>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685542AB-FCCE-46CD-7C2D-0002A83AFC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5384" y="1159864"/>
            <a:ext cx="4139690" cy="3891521"/>
          </a:xfrm>
          <a:prstGeom prst="rect">
            <a:avLst/>
          </a:prstGeom>
        </p:spPr>
      </p:pic>
      <p:pic>
        <p:nvPicPr>
          <p:cNvPr id="4" name="Picture 3" descr="A close-up of a sign&#10;&#10;Description automatically generated">
            <a:extLst>
              <a:ext uri="{FF2B5EF4-FFF2-40B4-BE49-F238E27FC236}">
                <a16:creationId xmlns:a16="http://schemas.microsoft.com/office/drawing/2014/main" id="{87E107D9-ADCE-D090-3D8B-59EF5C7201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941" y="1159864"/>
            <a:ext cx="4139691" cy="1814659"/>
          </a:xfrm>
          <a:prstGeom prst="rect">
            <a:avLst/>
          </a:prstGeom>
        </p:spPr>
      </p:pic>
      <p:pic>
        <p:nvPicPr>
          <p:cNvPr id="16" name="Picture 15" descr="A screenshot of a computer&#10;&#10;Description automatically generated with medium confidence">
            <a:extLst>
              <a:ext uri="{FF2B5EF4-FFF2-40B4-BE49-F238E27FC236}">
                <a16:creationId xmlns:a16="http://schemas.microsoft.com/office/drawing/2014/main" id="{721BF8DD-6E52-9EB3-05DA-FABFAB5EB2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31" y="3022928"/>
            <a:ext cx="4471472" cy="2212209"/>
          </a:xfrm>
          <a:prstGeom prst="rect">
            <a:avLst/>
          </a:prstGeom>
        </p:spPr>
      </p:pic>
    </p:spTree>
    <p:extLst>
      <p:ext uri="{BB962C8B-B14F-4D97-AF65-F5344CB8AC3E}">
        <p14:creationId xmlns:p14="http://schemas.microsoft.com/office/powerpoint/2010/main" val="1799845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CD502-B3C2-E233-B47B-EFA76B40A2CA}"/>
              </a:ext>
            </a:extLst>
          </p:cNvPr>
          <p:cNvSpPr>
            <a:spLocks noGrp="1"/>
          </p:cNvSpPr>
          <p:nvPr>
            <p:ph type="title"/>
          </p:nvPr>
        </p:nvSpPr>
        <p:spPr>
          <a:xfrm>
            <a:off x="483243" y="116435"/>
            <a:ext cx="9875520" cy="1356360"/>
          </a:xfrm>
        </p:spPr>
        <p:txBody>
          <a:bodyPr/>
          <a:lstStyle/>
          <a:p>
            <a:r>
              <a:rPr lang="en-US"/>
              <a:t>Pear Entomology Weekly</a:t>
            </a:r>
          </a:p>
        </p:txBody>
      </p:sp>
      <p:pic>
        <p:nvPicPr>
          <p:cNvPr id="4" name="Picture 3" descr="A screenshot of a page with a ladybug&#10;&#10;Description automatically generated">
            <a:extLst>
              <a:ext uri="{FF2B5EF4-FFF2-40B4-BE49-F238E27FC236}">
                <a16:creationId xmlns:a16="http://schemas.microsoft.com/office/drawing/2014/main" id="{2DF969E9-DB13-A3D0-A3EE-B1D196DB4351}"/>
              </a:ext>
            </a:extLst>
          </p:cNvPr>
          <p:cNvPicPr>
            <a:picLocks noChangeAspect="1"/>
          </p:cNvPicPr>
          <p:nvPr/>
        </p:nvPicPr>
        <p:blipFill rotWithShape="1">
          <a:blip r:embed="rId2">
            <a:extLst>
              <a:ext uri="{28A0092B-C50C-407E-A947-70E740481C1C}">
                <a14:useLocalDpi xmlns:a14="http://schemas.microsoft.com/office/drawing/2010/main" val="0"/>
              </a:ext>
            </a:extLst>
          </a:blip>
          <a:srcRect r="-1" b="4058"/>
          <a:stretch/>
        </p:blipFill>
        <p:spPr>
          <a:xfrm>
            <a:off x="322692" y="1358864"/>
            <a:ext cx="5335241" cy="5041936"/>
          </a:xfrm>
          <a:prstGeom prst="rect">
            <a:avLst/>
          </a:prstGeom>
        </p:spPr>
      </p:pic>
      <p:pic>
        <p:nvPicPr>
          <p:cNvPr id="10" name="Content Placeholder 9" descr="A graph of different types of graphs&#10;&#10;Description automatically generated with medium confidence">
            <a:extLst>
              <a:ext uri="{FF2B5EF4-FFF2-40B4-BE49-F238E27FC236}">
                <a16:creationId xmlns:a16="http://schemas.microsoft.com/office/drawing/2014/main" id="{9C3AB78D-F641-E9E5-1D1E-7E7803E2A9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47515" y="1358864"/>
            <a:ext cx="6047461" cy="3719607"/>
          </a:xfrm>
        </p:spPr>
      </p:pic>
      <p:sp>
        <p:nvSpPr>
          <p:cNvPr id="12" name="TextBox 11">
            <a:extLst>
              <a:ext uri="{FF2B5EF4-FFF2-40B4-BE49-F238E27FC236}">
                <a16:creationId xmlns:a16="http://schemas.microsoft.com/office/drawing/2014/main" id="{797045E9-8953-0F49-560B-2666CBBC3689}"/>
              </a:ext>
            </a:extLst>
          </p:cNvPr>
          <p:cNvSpPr txBox="1"/>
          <p:nvPr/>
        </p:nvSpPr>
        <p:spPr>
          <a:xfrm>
            <a:off x="5847515" y="5615941"/>
            <a:ext cx="3829895" cy="369332"/>
          </a:xfrm>
          <a:prstGeom prst="rect">
            <a:avLst/>
          </a:prstGeom>
          <a:noFill/>
        </p:spPr>
        <p:txBody>
          <a:bodyPr wrap="none" rtlCol="0">
            <a:spAutoFit/>
          </a:bodyPr>
          <a:lstStyle/>
          <a:p>
            <a:r>
              <a:rPr lang="en-US"/>
              <a:t>144 subscribers (tripled since last year)</a:t>
            </a:r>
          </a:p>
        </p:txBody>
      </p:sp>
    </p:spTree>
    <p:extLst>
      <p:ext uri="{BB962C8B-B14F-4D97-AF65-F5344CB8AC3E}">
        <p14:creationId xmlns:p14="http://schemas.microsoft.com/office/powerpoint/2010/main" val="3538812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BCD0D-CB81-08A4-5C43-8DC1D6FD97FC}"/>
              </a:ext>
            </a:extLst>
          </p:cNvPr>
          <p:cNvSpPr>
            <a:spLocks noGrp="1"/>
          </p:cNvSpPr>
          <p:nvPr>
            <p:ph type="title"/>
          </p:nvPr>
        </p:nvSpPr>
        <p:spPr>
          <a:xfrm>
            <a:off x="666750" y="495300"/>
            <a:ext cx="4591050" cy="1356360"/>
          </a:xfrm>
        </p:spPr>
        <p:txBody>
          <a:bodyPr/>
          <a:lstStyle/>
          <a:p>
            <a:r>
              <a:rPr lang="en-US"/>
              <a:t>Third year grad student</a:t>
            </a:r>
          </a:p>
        </p:txBody>
      </p:sp>
      <p:sp>
        <p:nvSpPr>
          <p:cNvPr id="10" name="Content Placeholder 9">
            <a:extLst>
              <a:ext uri="{FF2B5EF4-FFF2-40B4-BE49-F238E27FC236}">
                <a16:creationId xmlns:a16="http://schemas.microsoft.com/office/drawing/2014/main" id="{376BAFF4-4CF9-9854-9011-065D4365A988}"/>
              </a:ext>
            </a:extLst>
          </p:cNvPr>
          <p:cNvSpPr>
            <a:spLocks noGrp="1"/>
          </p:cNvSpPr>
          <p:nvPr>
            <p:ph idx="1"/>
          </p:nvPr>
        </p:nvSpPr>
        <p:spPr/>
        <p:txBody>
          <a:bodyPr/>
          <a:lstStyle/>
          <a:p>
            <a:r>
              <a:rPr lang="en-US"/>
              <a:t>Entomology PhD student at WSU</a:t>
            </a:r>
          </a:p>
        </p:txBody>
      </p:sp>
      <p:pic>
        <p:nvPicPr>
          <p:cNvPr id="1028" name="Picture 4" descr="Contact Us | Department of Entomology | Washington State University">
            <a:extLst>
              <a:ext uri="{FF2B5EF4-FFF2-40B4-BE49-F238E27FC236}">
                <a16:creationId xmlns:a16="http://schemas.microsoft.com/office/drawing/2014/main" id="{159AD16D-859B-63DF-6DCA-BD6073B52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958" y="3328827"/>
            <a:ext cx="5850183" cy="328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07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B8B63-3B2B-1C77-94C0-FAECB4EE8213}"/>
              </a:ext>
            </a:extLst>
          </p:cNvPr>
          <p:cNvSpPr>
            <a:spLocks noGrp="1"/>
          </p:cNvSpPr>
          <p:nvPr>
            <p:ph type="title"/>
          </p:nvPr>
        </p:nvSpPr>
        <p:spPr>
          <a:xfrm>
            <a:off x="1261871" y="365760"/>
            <a:ext cx="8595359" cy="1325562"/>
          </a:xfrm>
        </p:spPr>
        <p:txBody>
          <a:bodyPr>
            <a:normAutofit/>
          </a:bodyPr>
          <a:lstStyle/>
          <a:p>
            <a:r>
              <a:rPr lang="en-US" sz="5600" b="1" dirty="0"/>
              <a:t>VIDEOS</a:t>
            </a:r>
          </a:p>
        </p:txBody>
      </p:sp>
      <p:sp>
        <p:nvSpPr>
          <p:cNvPr id="3" name="Content Placeholder 2">
            <a:extLst>
              <a:ext uri="{FF2B5EF4-FFF2-40B4-BE49-F238E27FC236}">
                <a16:creationId xmlns:a16="http://schemas.microsoft.com/office/drawing/2014/main" id="{F9E6BB0F-7EF1-386E-1DFF-0623922FD5A2}"/>
              </a:ext>
            </a:extLst>
          </p:cNvPr>
          <p:cNvSpPr>
            <a:spLocks noGrp="1"/>
          </p:cNvSpPr>
          <p:nvPr>
            <p:ph idx="1"/>
          </p:nvPr>
        </p:nvSpPr>
        <p:spPr>
          <a:xfrm>
            <a:off x="301330" y="2020805"/>
            <a:ext cx="4749800" cy="4351338"/>
          </a:xfrm>
        </p:spPr>
        <p:txBody>
          <a:bodyPr>
            <a:normAutofit/>
          </a:bodyPr>
          <a:lstStyle/>
          <a:p>
            <a:r>
              <a:rPr lang="en-US" sz="2800" dirty="0"/>
              <a:t>Starting now!</a:t>
            </a:r>
          </a:p>
          <a:p>
            <a:r>
              <a:rPr lang="en-US" sz="2800" dirty="0"/>
              <a:t>Demonstrate scouting for pests and natural enemies</a:t>
            </a:r>
          </a:p>
          <a:p>
            <a:r>
              <a:rPr lang="en-US" sz="2800" dirty="0"/>
              <a:t>Goal: 5/year</a:t>
            </a:r>
          </a:p>
          <a:p>
            <a:r>
              <a:rPr lang="en-US" sz="2800" dirty="0"/>
              <a:t>Identifying hard-to-see beneficials</a:t>
            </a:r>
          </a:p>
          <a:p>
            <a:pPr lvl="1"/>
            <a:r>
              <a:rPr lang="en-US" sz="2800" dirty="0"/>
              <a:t>Seeing is believing!</a:t>
            </a:r>
          </a:p>
        </p:txBody>
      </p:sp>
      <p:pic>
        <p:nvPicPr>
          <p:cNvPr id="6" name="Picture 5" descr="A picture containing grass, green, insect&#10;&#10;Description automatically generated">
            <a:extLst>
              <a:ext uri="{FF2B5EF4-FFF2-40B4-BE49-F238E27FC236}">
                <a16:creationId xmlns:a16="http://schemas.microsoft.com/office/drawing/2014/main" id="{A910FF9F-694B-6CA7-6BE6-925AA3A392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761748" y="2426936"/>
            <a:ext cx="4718768" cy="3539076"/>
          </a:xfrm>
          <a:prstGeom prst="rect">
            <a:avLst/>
          </a:prstGeom>
        </p:spPr>
      </p:pic>
      <p:sp>
        <p:nvSpPr>
          <p:cNvPr id="10" name="Right Bracket 9">
            <a:extLst>
              <a:ext uri="{FF2B5EF4-FFF2-40B4-BE49-F238E27FC236}">
                <a16:creationId xmlns:a16="http://schemas.microsoft.com/office/drawing/2014/main" id="{95EF9431-21BE-38C4-1747-2769C4838864}"/>
              </a:ext>
            </a:extLst>
          </p:cNvPr>
          <p:cNvSpPr/>
          <p:nvPr/>
        </p:nvSpPr>
        <p:spPr>
          <a:xfrm rot="1598593">
            <a:off x="9997305" y="3334786"/>
            <a:ext cx="290055" cy="780244"/>
          </a:xfrm>
          <a:prstGeom prst="rightBracket">
            <a:avLst>
              <a:gd name="adj" fmla="val 1568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AD420182-5706-AEC5-858D-217723A1C482}"/>
              </a:ext>
            </a:extLst>
          </p:cNvPr>
          <p:cNvSpPr txBox="1"/>
          <p:nvPr/>
        </p:nvSpPr>
        <p:spPr>
          <a:xfrm>
            <a:off x="10437965" y="3681526"/>
            <a:ext cx="723275" cy="369332"/>
          </a:xfrm>
          <a:prstGeom prst="rect">
            <a:avLst/>
          </a:prstGeom>
          <a:noFill/>
        </p:spPr>
        <p:txBody>
          <a:bodyPr wrap="none" rtlCol="0">
            <a:spAutoFit/>
          </a:bodyPr>
          <a:lstStyle/>
          <a:p>
            <a:r>
              <a:rPr lang="en-US"/>
              <a:t>1 mm</a:t>
            </a:r>
          </a:p>
        </p:txBody>
      </p:sp>
      <p:sp>
        <p:nvSpPr>
          <p:cNvPr id="5" name="TextBox 4">
            <a:extLst>
              <a:ext uri="{FF2B5EF4-FFF2-40B4-BE49-F238E27FC236}">
                <a16:creationId xmlns:a16="http://schemas.microsoft.com/office/drawing/2014/main" id="{696C185C-59B0-3460-099C-62F720AA2EC3}"/>
              </a:ext>
            </a:extLst>
          </p:cNvPr>
          <p:cNvSpPr txBox="1"/>
          <p:nvPr/>
        </p:nvSpPr>
        <p:spPr>
          <a:xfrm>
            <a:off x="10799602" y="6184251"/>
            <a:ext cx="1091068" cy="276999"/>
          </a:xfrm>
          <a:prstGeom prst="rect">
            <a:avLst/>
          </a:prstGeom>
          <a:noFill/>
        </p:spPr>
        <p:txBody>
          <a:bodyPr wrap="none" rtlCol="0">
            <a:spAutoFit/>
          </a:bodyPr>
          <a:lstStyle/>
          <a:p>
            <a:r>
              <a:rPr lang="en-US" sz="1200">
                <a:solidFill>
                  <a:schemeClr val="bg1"/>
                </a:solidFill>
                <a:latin typeface="Arial" panose="020B0604020202020204" pitchFamily="34" charset="0"/>
                <a:cs typeface="Arial" panose="020B0604020202020204" pitchFamily="34" charset="0"/>
              </a:rPr>
              <a:t>L Nottingham</a:t>
            </a:r>
          </a:p>
        </p:txBody>
      </p:sp>
      <p:pic>
        <p:nvPicPr>
          <p:cNvPr id="4" name="Particle Film psylla">
            <a:hlinkClick r:id="" action="ppaction://media"/>
            <a:extLst>
              <a:ext uri="{FF2B5EF4-FFF2-40B4-BE49-F238E27FC236}">
                <a16:creationId xmlns:a16="http://schemas.microsoft.com/office/drawing/2014/main" id="{CA77028A-F199-85BC-7F28-C8AD1EF0317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1747" r="21802"/>
          <a:stretch/>
        </p:blipFill>
        <p:spPr>
          <a:xfrm>
            <a:off x="4699322" y="3429000"/>
            <a:ext cx="3194612" cy="3183173"/>
          </a:xfrm>
          <a:prstGeom prst="rect">
            <a:avLst/>
          </a:prstGeom>
        </p:spPr>
      </p:pic>
      <p:sp>
        <p:nvSpPr>
          <p:cNvPr id="12" name="TextBox 11">
            <a:extLst>
              <a:ext uri="{FF2B5EF4-FFF2-40B4-BE49-F238E27FC236}">
                <a16:creationId xmlns:a16="http://schemas.microsoft.com/office/drawing/2014/main" id="{57D5B232-BBC0-540E-1E25-925C90AE616B}"/>
              </a:ext>
            </a:extLst>
          </p:cNvPr>
          <p:cNvSpPr txBox="1"/>
          <p:nvPr/>
        </p:nvSpPr>
        <p:spPr>
          <a:xfrm>
            <a:off x="9075365" y="1467758"/>
            <a:ext cx="2091535" cy="369332"/>
          </a:xfrm>
          <a:prstGeom prst="rect">
            <a:avLst/>
          </a:prstGeom>
          <a:noFill/>
        </p:spPr>
        <p:txBody>
          <a:bodyPr wrap="none" rtlCol="0">
            <a:spAutoFit/>
          </a:bodyPr>
          <a:lstStyle/>
          <a:p>
            <a:r>
              <a:rPr lang="en-US" b="0" i="1" err="1">
                <a:effectLst/>
                <a:latin typeface="Crimson Text"/>
              </a:rPr>
              <a:t>Trechnites</a:t>
            </a:r>
            <a:r>
              <a:rPr lang="en-US" b="0" i="1">
                <a:effectLst/>
                <a:latin typeface="Crimson Text"/>
              </a:rPr>
              <a:t> </a:t>
            </a:r>
            <a:r>
              <a:rPr lang="en-US" b="0" i="1" err="1">
                <a:effectLst/>
                <a:latin typeface="Crimson Text"/>
              </a:rPr>
              <a:t>insidiosus</a:t>
            </a:r>
            <a:endParaRPr lang="en-US"/>
          </a:p>
        </p:txBody>
      </p:sp>
    </p:spTree>
    <p:extLst>
      <p:ext uri="{BB962C8B-B14F-4D97-AF65-F5344CB8AC3E}">
        <p14:creationId xmlns:p14="http://schemas.microsoft.com/office/powerpoint/2010/main" val="195024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around a table outside&#10;&#10;Description automatically generated with low confidence">
            <a:extLst>
              <a:ext uri="{FF2B5EF4-FFF2-40B4-BE49-F238E27FC236}">
                <a16:creationId xmlns:a16="http://schemas.microsoft.com/office/drawing/2014/main" id="{D7052524-FFA4-3142-9384-AEEB781BDCF2}"/>
              </a:ext>
            </a:extLst>
          </p:cNvPr>
          <p:cNvPicPr>
            <a:picLocks noChangeAspect="1"/>
          </p:cNvPicPr>
          <p:nvPr/>
        </p:nvPicPr>
        <p:blipFill rotWithShape="1">
          <a:blip r:embed="rId3">
            <a:extLst>
              <a:ext uri="{28A0092B-C50C-407E-A947-70E740481C1C}">
                <a14:useLocalDpi xmlns:a14="http://schemas.microsoft.com/office/drawing/2010/main" val="0"/>
              </a:ext>
            </a:extLst>
          </a:blip>
          <a:srcRect r="41702" b="3"/>
          <a:stretch/>
        </p:blipFill>
        <p:spPr>
          <a:xfrm>
            <a:off x="243838" y="256540"/>
            <a:ext cx="2926080" cy="3764276"/>
          </a:xfrm>
          <a:prstGeom prst="rect">
            <a:avLst/>
          </a:prstGeom>
        </p:spPr>
      </p:pic>
      <p:pic>
        <p:nvPicPr>
          <p:cNvPr id="1028" name="Picture 4" descr="A group of people standing around a tree&#10;&#10;Description automatically generated">
            <a:extLst>
              <a:ext uri="{FF2B5EF4-FFF2-40B4-BE49-F238E27FC236}">
                <a16:creationId xmlns:a16="http://schemas.microsoft.com/office/drawing/2014/main" id="{4ABE95B6-47F4-AD63-7F86-7F9DE164E6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20" r="33249" b="1"/>
          <a:stretch/>
        </p:blipFill>
        <p:spPr bwMode="auto">
          <a:xfrm>
            <a:off x="6083300" y="265757"/>
            <a:ext cx="2926080" cy="37642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group of people standing in a field&#10;&#10;Description automatically generated">
            <a:extLst>
              <a:ext uri="{FF2B5EF4-FFF2-40B4-BE49-F238E27FC236}">
                <a16:creationId xmlns:a16="http://schemas.microsoft.com/office/drawing/2014/main" id="{629AC6DA-0345-4896-7812-D88BEA62C3DE}"/>
              </a:ext>
            </a:extLst>
          </p:cNvPr>
          <p:cNvPicPr>
            <a:picLocks noChangeAspect="1"/>
          </p:cNvPicPr>
          <p:nvPr/>
        </p:nvPicPr>
        <p:blipFill rotWithShape="1">
          <a:blip r:embed="rId5">
            <a:extLst>
              <a:ext uri="{28A0092B-C50C-407E-A947-70E740481C1C}">
                <a14:useLocalDpi xmlns:a14="http://schemas.microsoft.com/office/drawing/2010/main" val="0"/>
              </a:ext>
            </a:extLst>
          </a:blip>
          <a:srcRect l="25275" r="16232" b="1"/>
          <a:stretch/>
        </p:blipFill>
        <p:spPr>
          <a:xfrm>
            <a:off x="3163569" y="256540"/>
            <a:ext cx="2926080" cy="3764276"/>
          </a:xfrm>
          <a:prstGeom prst="rect">
            <a:avLst/>
          </a:prstGeom>
        </p:spPr>
      </p:pic>
      <p:pic>
        <p:nvPicPr>
          <p:cNvPr id="1026" name="Picture 2" descr="A group of people sitting at tables in a room&#10;&#10;Description automatically generated">
            <a:extLst>
              <a:ext uri="{FF2B5EF4-FFF2-40B4-BE49-F238E27FC236}">
                <a16:creationId xmlns:a16="http://schemas.microsoft.com/office/drawing/2014/main" id="{D8BA9264-B3FE-6615-E152-8A374443553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854" r="26771" b="3"/>
          <a:stretch/>
        </p:blipFill>
        <p:spPr bwMode="auto">
          <a:xfrm>
            <a:off x="9022078" y="256540"/>
            <a:ext cx="2931797" cy="376427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
            <a:extLst>
              <a:ext uri="{FF2B5EF4-FFF2-40B4-BE49-F238E27FC236}">
                <a16:creationId xmlns:a16="http://schemas.microsoft.com/office/drawing/2014/main" id="{A22BEA2B-3241-EBBA-A228-94BBED3AA409}"/>
              </a:ext>
            </a:extLst>
          </p:cNvPr>
          <p:cNvSpPr>
            <a:spLocks noChangeAspect="1" noChangeArrowheads="1"/>
          </p:cNvSpPr>
          <p:nvPr/>
        </p:nvSpPr>
        <p:spPr bwMode="auto">
          <a:xfrm>
            <a:off x="11353800" y="-419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jpg">
            <a:extLst>
              <a:ext uri="{FF2B5EF4-FFF2-40B4-BE49-F238E27FC236}">
                <a16:creationId xmlns:a16="http://schemas.microsoft.com/office/drawing/2014/main" id="{480A8614-BFB4-0BED-6237-91799048B165}"/>
              </a:ext>
            </a:extLst>
          </p:cNvPr>
          <p:cNvSpPr>
            <a:spLocks noChangeAspect="1" noChangeArrowheads="1"/>
          </p:cNvSpPr>
          <p:nvPr/>
        </p:nvSpPr>
        <p:spPr bwMode="auto">
          <a:xfrm>
            <a:off x="11814175" y="-419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a:extLst>
              <a:ext uri="{FF2B5EF4-FFF2-40B4-BE49-F238E27FC236}">
                <a16:creationId xmlns:a16="http://schemas.microsoft.com/office/drawing/2014/main" id="{545DA302-831C-20EF-21EB-6444480A8F04}"/>
              </a:ext>
            </a:extLst>
          </p:cNvPr>
          <p:cNvSpPr txBox="1"/>
          <p:nvPr/>
        </p:nvSpPr>
        <p:spPr>
          <a:xfrm>
            <a:off x="5012013" y="5502490"/>
            <a:ext cx="2182008" cy="954107"/>
          </a:xfrm>
          <a:prstGeom prst="rect">
            <a:avLst/>
          </a:prstGeom>
          <a:noFill/>
        </p:spPr>
        <p:txBody>
          <a:bodyPr wrap="none" rtlCol="0">
            <a:spAutoFit/>
          </a:bodyPr>
          <a:lstStyle/>
          <a:p>
            <a:r>
              <a:rPr lang="en-US" sz="2800">
                <a:solidFill>
                  <a:schemeClr val="accent1"/>
                </a:solidFill>
              </a:rPr>
              <a:t>Goal: 1/year</a:t>
            </a:r>
          </a:p>
          <a:p>
            <a:r>
              <a:rPr lang="en-US" sz="2800">
                <a:solidFill>
                  <a:schemeClr val="accent1"/>
                </a:solidFill>
              </a:rPr>
              <a:t>Completed: 2</a:t>
            </a:r>
          </a:p>
        </p:txBody>
      </p:sp>
      <p:sp>
        <p:nvSpPr>
          <p:cNvPr id="15" name="Content Placeholder 2">
            <a:extLst>
              <a:ext uri="{FF2B5EF4-FFF2-40B4-BE49-F238E27FC236}">
                <a16:creationId xmlns:a16="http://schemas.microsoft.com/office/drawing/2014/main" id="{D1494D6A-A130-DBF1-7F84-751C7D1AD836}"/>
              </a:ext>
            </a:extLst>
          </p:cNvPr>
          <p:cNvSpPr txBox="1">
            <a:spLocks/>
          </p:cNvSpPr>
          <p:nvPr/>
        </p:nvSpPr>
        <p:spPr>
          <a:xfrm>
            <a:off x="1816638" y="4103930"/>
            <a:ext cx="2693862" cy="46625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a:buFont typeface="Corbel" pitchFamily="34" charset="0"/>
              <a:buNone/>
            </a:pPr>
            <a:r>
              <a:rPr lang="en-US" sz="1800"/>
              <a:t>2022 Pear psylla field day</a:t>
            </a:r>
          </a:p>
        </p:txBody>
      </p:sp>
      <p:sp>
        <p:nvSpPr>
          <p:cNvPr id="17" name="Content Placeholder 2">
            <a:extLst>
              <a:ext uri="{FF2B5EF4-FFF2-40B4-BE49-F238E27FC236}">
                <a16:creationId xmlns:a16="http://schemas.microsoft.com/office/drawing/2014/main" id="{6410F745-B904-19CF-9B9E-280C0FEE8180}"/>
              </a:ext>
            </a:extLst>
          </p:cNvPr>
          <p:cNvSpPr txBox="1">
            <a:spLocks/>
          </p:cNvSpPr>
          <p:nvPr/>
        </p:nvSpPr>
        <p:spPr>
          <a:xfrm>
            <a:off x="7819355" y="4031613"/>
            <a:ext cx="2693862" cy="46625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a:buFont typeface="Corbel" pitchFamily="34" charset="0"/>
              <a:buNone/>
            </a:pPr>
            <a:r>
              <a:rPr lang="en-US" sz="1800"/>
              <a:t>2023 Pear psylla field day</a:t>
            </a:r>
          </a:p>
        </p:txBody>
      </p:sp>
      <p:sp>
        <p:nvSpPr>
          <p:cNvPr id="2" name="Title 2">
            <a:extLst>
              <a:ext uri="{FF2B5EF4-FFF2-40B4-BE49-F238E27FC236}">
                <a16:creationId xmlns:a16="http://schemas.microsoft.com/office/drawing/2014/main" id="{163DD91C-B613-6080-10E7-8C3E21770482}"/>
              </a:ext>
            </a:extLst>
          </p:cNvPr>
          <p:cNvSpPr txBox="1">
            <a:spLocks/>
          </p:cNvSpPr>
          <p:nvPr/>
        </p:nvSpPr>
        <p:spPr>
          <a:xfrm>
            <a:off x="931545" y="4364659"/>
            <a:ext cx="9966960" cy="13258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lnSpc>
                <a:spcPct val="85000"/>
              </a:lnSpc>
            </a:pPr>
            <a:r>
              <a:rPr lang="en-US" sz="5600" b="1" cap="all" dirty="0"/>
              <a:t>Field days</a:t>
            </a:r>
          </a:p>
        </p:txBody>
      </p:sp>
    </p:spTree>
    <p:extLst>
      <p:ext uri="{BB962C8B-B14F-4D97-AF65-F5344CB8AC3E}">
        <p14:creationId xmlns:p14="http://schemas.microsoft.com/office/powerpoint/2010/main" val="1682183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AAA6DF-943E-6317-2D5C-8A562DF7A799}"/>
              </a:ext>
            </a:extLst>
          </p:cNvPr>
          <p:cNvSpPr>
            <a:spLocks noGrp="1"/>
          </p:cNvSpPr>
          <p:nvPr>
            <p:ph type="title"/>
          </p:nvPr>
        </p:nvSpPr>
        <p:spPr>
          <a:xfrm>
            <a:off x="941070" y="5120000"/>
            <a:ext cx="9966960" cy="1325880"/>
          </a:xfrm>
        </p:spPr>
        <p:txBody>
          <a:bodyPr vert="horz" lIns="91440" tIns="45720" rIns="91440" bIns="45720" rtlCol="0" anchor="b">
            <a:normAutofit/>
          </a:bodyPr>
          <a:lstStyle/>
          <a:p>
            <a:pPr algn="ctr">
              <a:lnSpc>
                <a:spcPct val="85000"/>
              </a:lnSpc>
            </a:pPr>
            <a:r>
              <a:rPr lang="en-US" sz="5600" b="1" cap="all"/>
              <a:t>Discussion groups</a:t>
            </a:r>
          </a:p>
        </p:txBody>
      </p:sp>
      <p:pic>
        <p:nvPicPr>
          <p:cNvPr id="5" name="Picture 4" descr="A group of people in a library&#10;&#10;Description automatically generated with medium confidence">
            <a:extLst>
              <a:ext uri="{FF2B5EF4-FFF2-40B4-BE49-F238E27FC236}">
                <a16:creationId xmlns:a16="http://schemas.microsoft.com/office/drawing/2014/main" id="{231735D0-E105-91E0-2C7B-8C5E2B9DA448}"/>
              </a:ext>
            </a:extLst>
          </p:cNvPr>
          <p:cNvPicPr>
            <a:picLocks noChangeAspect="1"/>
          </p:cNvPicPr>
          <p:nvPr/>
        </p:nvPicPr>
        <p:blipFill rotWithShape="1">
          <a:blip r:embed="rId3">
            <a:extLst>
              <a:ext uri="{28A0092B-C50C-407E-A947-70E740481C1C}">
                <a14:useLocalDpi xmlns:a14="http://schemas.microsoft.com/office/drawing/2010/main" val="0"/>
              </a:ext>
            </a:extLst>
          </a:blip>
          <a:srcRect t="32564" r="-1" b="-1"/>
          <a:stretch/>
        </p:blipFill>
        <p:spPr>
          <a:xfrm>
            <a:off x="728471" y="741172"/>
            <a:ext cx="6484452" cy="3279644"/>
          </a:xfrm>
          <a:prstGeom prst="rect">
            <a:avLst/>
          </a:prstGeom>
        </p:spPr>
      </p:pic>
      <p:pic>
        <p:nvPicPr>
          <p:cNvPr id="6" name="Picture 5" descr="A group of people sitting at a table&#10;&#10;Description automatically generated">
            <a:extLst>
              <a:ext uri="{FF2B5EF4-FFF2-40B4-BE49-F238E27FC236}">
                <a16:creationId xmlns:a16="http://schemas.microsoft.com/office/drawing/2014/main" id="{2235C3EA-EE5F-C05F-2101-65F705513D88}"/>
              </a:ext>
            </a:extLst>
          </p:cNvPr>
          <p:cNvPicPr>
            <a:picLocks noChangeAspect="1"/>
          </p:cNvPicPr>
          <p:nvPr/>
        </p:nvPicPr>
        <p:blipFill rotWithShape="1">
          <a:blip r:embed="rId4">
            <a:extLst>
              <a:ext uri="{28A0092B-C50C-407E-A947-70E740481C1C}">
                <a14:useLocalDpi xmlns:a14="http://schemas.microsoft.com/office/drawing/2010/main" val="0"/>
              </a:ext>
            </a:extLst>
          </a:blip>
          <a:srcRect l="10327" r="27066" b="-2"/>
          <a:stretch/>
        </p:blipFill>
        <p:spPr>
          <a:xfrm rot="5400000">
            <a:off x="7808920" y="416558"/>
            <a:ext cx="3279644" cy="3928873"/>
          </a:xfrm>
          <a:prstGeom prst="rect">
            <a:avLst/>
          </a:prstGeom>
        </p:spPr>
      </p:pic>
      <p:sp>
        <p:nvSpPr>
          <p:cNvPr id="14" name="Content Placeholder 1">
            <a:extLst>
              <a:ext uri="{FF2B5EF4-FFF2-40B4-BE49-F238E27FC236}">
                <a16:creationId xmlns:a16="http://schemas.microsoft.com/office/drawing/2014/main" id="{39545CC1-1B70-EE8A-04B2-F018E242A359}"/>
              </a:ext>
            </a:extLst>
          </p:cNvPr>
          <p:cNvSpPr txBox="1">
            <a:spLocks/>
          </p:cNvSpPr>
          <p:nvPr/>
        </p:nvSpPr>
        <p:spPr>
          <a:xfrm>
            <a:off x="2443638" y="4191595"/>
            <a:ext cx="4124955" cy="709643"/>
          </a:xfrm>
          <a:prstGeom prst="rect">
            <a:avLst/>
          </a:prstGeom>
        </p:spPr>
        <p:txBody>
          <a:bodyPr vert="horz" lIns="91440" tIns="45720" rIns="91440" bIns="45720" rtlCol="0">
            <a:normAutofit fontScale="92500"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defTabSz="749808">
              <a:spcBef>
                <a:spcPts val="820"/>
              </a:spcBef>
              <a:buNone/>
            </a:pPr>
            <a:r>
              <a:rPr lang="en-US" sz="2296">
                <a:solidFill>
                  <a:schemeClr val="tx1"/>
                </a:solidFill>
              </a:rPr>
              <a:t>Cooperator-specific</a:t>
            </a:r>
          </a:p>
          <a:p>
            <a:pPr marL="644652" lvl="1" indent="-187452" defTabSz="749808">
              <a:spcBef>
                <a:spcPts val="820"/>
              </a:spcBef>
            </a:pPr>
            <a:r>
              <a:rPr lang="en-US" sz="1896">
                <a:solidFill>
                  <a:schemeClr val="accent1">
                    <a:lumMod val="50000"/>
                  </a:schemeClr>
                </a:solidFill>
              </a:rPr>
              <a:t>Goal: 1/year, completed: 1</a:t>
            </a:r>
          </a:p>
        </p:txBody>
      </p:sp>
      <p:sp>
        <p:nvSpPr>
          <p:cNvPr id="16" name="Content Placeholder 1">
            <a:extLst>
              <a:ext uri="{FF2B5EF4-FFF2-40B4-BE49-F238E27FC236}">
                <a16:creationId xmlns:a16="http://schemas.microsoft.com/office/drawing/2014/main" id="{45684DCE-DF37-4DF4-15BA-6F01793D86D3}"/>
              </a:ext>
            </a:extLst>
          </p:cNvPr>
          <p:cNvSpPr txBox="1">
            <a:spLocks/>
          </p:cNvSpPr>
          <p:nvPr/>
        </p:nvSpPr>
        <p:spPr>
          <a:xfrm>
            <a:off x="7843525" y="4174136"/>
            <a:ext cx="4124955" cy="709643"/>
          </a:xfrm>
          <a:prstGeom prst="rect">
            <a:avLst/>
          </a:prstGeom>
        </p:spPr>
        <p:txBody>
          <a:bodyPr vert="horz" lIns="91440" tIns="45720" rIns="91440" bIns="45720" rtlCol="0">
            <a:normAutofit fontScale="92500"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defTabSz="749808">
              <a:spcBef>
                <a:spcPts val="820"/>
              </a:spcBef>
              <a:buNone/>
            </a:pPr>
            <a:r>
              <a:rPr lang="en-US" sz="2296">
                <a:solidFill>
                  <a:schemeClr val="tx1"/>
                </a:solidFill>
              </a:rPr>
              <a:t>Summer roundtables</a:t>
            </a:r>
          </a:p>
          <a:p>
            <a:pPr marL="644652" lvl="1" indent="-187452" defTabSz="749808">
              <a:spcBef>
                <a:spcPts val="820"/>
              </a:spcBef>
            </a:pPr>
            <a:r>
              <a:rPr lang="en-US" sz="1896">
                <a:solidFill>
                  <a:schemeClr val="accent1">
                    <a:lumMod val="50000"/>
                  </a:schemeClr>
                </a:solidFill>
              </a:rPr>
              <a:t>Goal: 3/year, completed: 3</a:t>
            </a:r>
          </a:p>
        </p:txBody>
      </p:sp>
    </p:spTree>
    <p:extLst>
      <p:ext uri="{BB962C8B-B14F-4D97-AF65-F5344CB8AC3E}">
        <p14:creationId xmlns:p14="http://schemas.microsoft.com/office/powerpoint/2010/main" val="2561521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E17E-93EA-C6C5-37E4-CA671C4C1EB4}"/>
              </a:ext>
            </a:extLst>
          </p:cNvPr>
          <p:cNvSpPr>
            <a:spLocks noGrp="1"/>
          </p:cNvSpPr>
          <p:nvPr>
            <p:ph type="title"/>
          </p:nvPr>
        </p:nvSpPr>
        <p:spPr>
          <a:xfrm>
            <a:off x="686753" y="216061"/>
            <a:ext cx="11033760" cy="1356360"/>
          </a:xfrm>
        </p:spPr>
        <p:txBody>
          <a:bodyPr/>
          <a:lstStyle/>
          <a:p>
            <a:r>
              <a:rPr lang="en-US"/>
              <a:t>Measuring impact: Annual </a:t>
            </a:r>
            <a:r>
              <a:rPr lang="en-US" err="1"/>
              <a:t>pheno</a:t>
            </a:r>
            <a:r>
              <a:rPr lang="en-US"/>
              <a:t> model survey</a:t>
            </a:r>
          </a:p>
        </p:txBody>
      </p:sp>
      <p:sp>
        <p:nvSpPr>
          <p:cNvPr id="5" name="Content Placeholder 4">
            <a:extLst>
              <a:ext uri="{FF2B5EF4-FFF2-40B4-BE49-F238E27FC236}">
                <a16:creationId xmlns:a16="http://schemas.microsoft.com/office/drawing/2014/main" id="{FDBD24B5-869F-AF8A-F1E7-F6AA934E3B43}"/>
              </a:ext>
            </a:extLst>
          </p:cNvPr>
          <p:cNvSpPr>
            <a:spLocks noGrp="1"/>
          </p:cNvSpPr>
          <p:nvPr>
            <p:ph idx="1"/>
          </p:nvPr>
        </p:nvSpPr>
        <p:spPr>
          <a:xfrm>
            <a:off x="471488" y="1287779"/>
            <a:ext cx="4973970" cy="5354159"/>
          </a:xfrm>
        </p:spPr>
        <p:txBody>
          <a:bodyPr>
            <a:normAutofit/>
          </a:bodyPr>
          <a:lstStyle/>
          <a:p>
            <a:pPr marL="45720" indent="0">
              <a:buNone/>
            </a:pPr>
            <a:endParaRPr lang="en-US"/>
          </a:p>
          <a:p>
            <a:r>
              <a:rPr lang="en-US"/>
              <a:t>Sent to listserv, chemical distribution companies and warehouses</a:t>
            </a:r>
          </a:p>
          <a:p>
            <a:r>
              <a:rPr lang="en-US"/>
              <a:t>43 total responses</a:t>
            </a:r>
          </a:p>
          <a:p>
            <a:pPr marL="45720" indent="0">
              <a:buNone/>
            </a:pPr>
            <a:r>
              <a:rPr lang="en-US" b="1"/>
              <a:t>Demographics</a:t>
            </a:r>
          </a:p>
          <a:p>
            <a:r>
              <a:rPr lang="en-US"/>
              <a:t>Orchard owner/grower</a:t>
            </a:r>
          </a:p>
          <a:p>
            <a:r>
              <a:rPr lang="en-US"/>
              <a:t>Crop advisor for chemical company </a:t>
            </a:r>
          </a:p>
          <a:p>
            <a:endParaRPr lang="en-US"/>
          </a:p>
          <a:p>
            <a:r>
              <a:rPr lang="en-US"/>
              <a:t>Accounts for 5,334 acres of pear across WA (78%) and OR (22%)</a:t>
            </a:r>
          </a:p>
          <a:p>
            <a:endParaRPr lang="en-US"/>
          </a:p>
        </p:txBody>
      </p:sp>
      <p:pic>
        <p:nvPicPr>
          <p:cNvPr id="3" name="Content Placeholder 4">
            <a:extLst>
              <a:ext uri="{FF2B5EF4-FFF2-40B4-BE49-F238E27FC236}">
                <a16:creationId xmlns:a16="http://schemas.microsoft.com/office/drawing/2014/main" id="{F2535B49-5D04-4278-2721-6B73061FF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8931" y="2044557"/>
            <a:ext cx="6145536" cy="3759679"/>
          </a:xfrm>
          <a:prstGeom prst="rect">
            <a:avLst/>
          </a:prstGeom>
        </p:spPr>
      </p:pic>
      <p:sp>
        <p:nvSpPr>
          <p:cNvPr id="4" name="TextBox 3">
            <a:extLst>
              <a:ext uri="{FF2B5EF4-FFF2-40B4-BE49-F238E27FC236}">
                <a16:creationId xmlns:a16="http://schemas.microsoft.com/office/drawing/2014/main" id="{5E88F3F3-20F8-A539-1E28-6C12002B544E}"/>
              </a:ext>
            </a:extLst>
          </p:cNvPr>
          <p:cNvSpPr txBox="1"/>
          <p:nvPr/>
        </p:nvSpPr>
        <p:spPr>
          <a:xfrm>
            <a:off x="7281111" y="5813661"/>
            <a:ext cx="3038011" cy="369332"/>
          </a:xfrm>
          <a:prstGeom prst="rect">
            <a:avLst/>
          </a:prstGeom>
          <a:noFill/>
        </p:spPr>
        <p:txBody>
          <a:bodyPr wrap="none" rtlCol="0">
            <a:spAutoFit/>
          </a:bodyPr>
          <a:lstStyle/>
          <a:p>
            <a:r>
              <a:rPr lang="en-US">
                <a:solidFill>
                  <a:schemeClr val="accent1"/>
                </a:solidFill>
              </a:rPr>
              <a:t>2023 Phenology Model Survey</a:t>
            </a:r>
          </a:p>
        </p:txBody>
      </p:sp>
    </p:spTree>
    <p:extLst>
      <p:ext uri="{BB962C8B-B14F-4D97-AF65-F5344CB8AC3E}">
        <p14:creationId xmlns:p14="http://schemas.microsoft.com/office/powerpoint/2010/main" val="98828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E17E-93EA-C6C5-37E4-CA671C4C1EB4}"/>
              </a:ext>
            </a:extLst>
          </p:cNvPr>
          <p:cNvSpPr>
            <a:spLocks noGrp="1"/>
          </p:cNvSpPr>
          <p:nvPr>
            <p:ph type="title"/>
          </p:nvPr>
        </p:nvSpPr>
        <p:spPr>
          <a:xfrm>
            <a:off x="2581382" y="196805"/>
            <a:ext cx="9875520" cy="1356360"/>
          </a:xfrm>
        </p:spPr>
        <p:txBody>
          <a:bodyPr/>
          <a:lstStyle/>
          <a:p>
            <a:r>
              <a:rPr lang="en-US" dirty="0"/>
              <a:t>Use of the phenology model</a:t>
            </a:r>
          </a:p>
        </p:txBody>
      </p:sp>
      <p:pic>
        <p:nvPicPr>
          <p:cNvPr id="5123" name="Picture 3">
            <a:extLst>
              <a:ext uri="{FF2B5EF4-FFF2-40B4-BE49-F238E27FC236}">
                <a16:creationId xmlns:a16="http://schemas.microsoft.com/office/drawing/2014/main" id="{287F5B47-5E89-7EE1-4821-121C96F5C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124" y="1294544"/>
            <a:ext cx="8697752" cy="52330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94971C-B4BB-C35E-8C20-BF9685750FC2}"/>
              </a:ext>
            </a:extLst>
          </p:cNvPr>
          <p:cNvSpPr txBox="1"/>
          <p:nvPr/>
        </p:nvSpPr>
        <p:spPr>
          <a:xfrm>
            <a:off x="2058119" y="1604707"/>
            <a:ext cx="717232" cy="369332"/>
          </a:xfrm>
          <a:prstGeom prst="rect">
            <a:avLst/>
          </a:prstGeom>
          <a:noFill/>
        </p:spPr>
        <p:txBody>
          <a:bodyPr wrap="square" rtlCol="0">
            <a:spAutoFit/>
          </a:bodyPr>
          <a:lstStyle/>
          <a:p>
            <a:r>
              <a:rPr lang="en-US"/>
              <a:t>n=34</a:t>
            </a:r>
          </a:p>
        </p:txBody>
      </p:sp>
    </p:spTree>
    <p:extLst>
      <p:ext uri="{BB962C8B-B14F-4D97-AF65-F5344CB8AC3E}">
        <p14:creationId xmlns:p14="http://schemas.microsoft.com/office/powerpoint/2010/main" val="3763563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E17E-93EA-C6C5-37E4-CA671C4C1EB4}"/>
              </a:ext>
            </a:extLst>
          </p:cNvPr>
          <p:cNvSpPr>
            <a:spLocks noGrp="1"/>
          </p:cNvSpPr>
          <p:nvPr>
            <p:ph type="title"/>
          </p:nvPr>
        </p:nvSpPr>
        <p:spPr/>
        <p:txBody>
          <a:bodyPr/>
          <a:lstStyle/>
          <a:p>
            <a:r>
              <a:rPr lang="en-US"/>
              <a:t>Use of the phenology model</a:t>
            </a:r>
          </a:p>
        </p:txBody>
      </p:sp>
      <p:sp>
        <p:nvSpPr>
          <p:cNvPr id="4" name="Content Placeholder 3">
            <a:extLst>
              <a:ext uri="{FF2B5EF4-FFF2-40B4-BE49-F238E27FC236}">
                <a16:creationId xmlns:a16="http://schemas.microsoft.com/office/drawing/2014/main" id="{CCD49B8F-A7A1-5D5B-78D0-BAE3674A8450}"/>
              </a:ext>
            </a:extLst>
          </p:cNvPr>
          <p:cNvSpPr>
            <a:spLocks noGrp="1"/>
          </p:cNvSpPr>
          <p:nvPr>
            <p:ph idx="1"/>
          </p:nvPr>
        </p:nvSpPr>
        <p:spPr>
          <a:xfrm>
            <a:off x="7874000" y="2037080"/>
            <a:ext cx="3881120" cy="2311400"/>
          </a:xfrm>
        </p:spPr>
        <p:txBody>
          <a:bodyPr>
            <a:normAutofit/>
          </a:bodyPr>
          <a:lstStyle/>
          <a:p>
            <a:pPr marL="45720" indent="0">
              <a:buNone/>
            </a:pPr>
            <a:r>
              <a:rPr lang="en-US" u="sng" dirty="0"/>
              <a:t>Reasons for not using:</a:t>
            </a:r>
          </a:p>
          <a:p>
            <a:r>
              <a:rPr lang="en-US" b="1" dirty="0"/>
              <a:t>Lack of awareness/understanding</a:t>
            </a:r>
          </a:p>
          <a:p>
            <a:r>
              <a:rPr lang="en-US" b="1" dirty="0"/>
              <a:t>Skepticism of its usefulness </a:t>
            </a:r>
          </a:p>
          <a:p>
            <a:endParaRPr lang="en-US" dirty="0"/>
          </a:p>
        </p:txBody>
      </p:sp>
      <p:pic>
        <p:nvPicPr>
          <p:cNvPr id="5123" name="Picture 3">
            <a:extLst>
              <a:ext uri="{FF2B5EF4-FFF2-40B4-BE49-F238E27FC236}">
                <a16:creationId xmlns:a16="http://schemas.microsoft.com/office/drawing/2014/main" id="{287F5B47-5E89-7EE1-4821-121C96F5C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80" y="1809750"/>
            <a:ext cx="7377343" cy="44386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3">
            <a:extLst>
              <a:ext uri="{FF2B5EF4-FFF2-40B4-BE49-F238E27FC236}">
                <a16:creationId xmlns:a16="http://schemas.microsoft.com/office/drawing/2014/main" id="{95A8A535-39BA-A4EB-D684-700BD6101E85}"/>
              </a:ext>
            </a:extLst>
          </p:cNvPr>
          <p:cNvSpPr txBox="1">
            <a:spLocks/>
          </p:cNvSpPr>
          <p:nvPr/>
        </p:nvSpPr>
        <p:spPr>
          <a:xfrm>
            <a:off x="7874000" y="4348480"/>
            <a:ext cx="3881120" cy="231140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endParaRPr lang="en-US" dirty="0"/>
          </a:p>
        </p:txBody>
      </p:sp>
      <p:sp>
        <p:nvSpPr>
          <p:cNvPr id="5" name="TextBox 4">
            <a:extLst>
              <a:ext uri="{FF2B5EF4-FFF2-40B4-BE49-F238E27FC236}">
                <a16:creationId xmlns:a16="http://schemas.microsoft.com/office/drawing/2014/main" id="{E894971C-B4BB-C35E-8C20-BF9685750FC2}"/>
              </a:ext>
            </a:extLst>
          </p:cNvPr>
          <p:cNvSpPr txBox="1"/>
          <p:nvPr/>
        </p:nvSpPr>
        <p:spPr>
          <a:xfrm>
            <a:off x="599189" y="1965960"/>
            <a:ext cx="717232" cy="369332"/>
          </a:xfrm>
          <a:prstGeom prst="rect">
            <a:avLst/>
          </a:prstGeom>
          <a:noFill/>
        </p:spPr>
        <p:txBody>
          <a:bodyPr wrap="square" rtlCol="0">
            <a:spAutoFit/>
          </a:bodyPr>
          <a:lstStyle/>
          <a:p>
            <a:r>
              <a:rPr lang="en-US"/>
              <a:t>n=34</a:t>
            </a:r>
          </a:p>
        </p:txBody>
      </p:sp>
    </p:spTree>
    <p:extLst>
      <p:ext uri="{BB962C8B-B14F-4D97-AF65-F5344CB8AC3E}">
        <p14:creationId xmlns:p14="http://schemas.microsoft.com/office/powerpoint/2010/main" val="3878253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6A679-E65F-8CD8-5668-E388EB2801F6}"/>
              </a:ext>
            </a:extLst>
          </p:cNvPr>
          <p:cNvSpPr>
            <a:spLocks noGrp="1"/>
          </p:cNvSpPr>
          <p:nvPr>
            <p:ph type="title"/>
          </p:nvPr>
        </p:nvSpPr>
        <p:spPr>
          <a:xfrm>
            <a:off x="971550" y="430964"/>
            <a:ext cx="9875520" cy="1356360"/>
          </a:xfrm>
        </p:spPr>
        <p:txBody>
          <a:bodyPr/>
          <a:lstStyle/>
          <a:p>
            <a:r>
              <a:rPr lang="en-US"/>
              <a:t>Will you use the phenology model and guidelines next season?</a:t>
            </a:r>
          </a:p>
        </p:txBody>
      </p:sp>
      <p:sp>
        <p:nvSpPr>
          <p:cNvPr id="3" name="Text Placeholder 2">
            <a:extLst>
              <a:ext uri="{FF2B5EF4-FFF2-40B4-BE49-F238E27FC236}">
                <a16:creationId xmlns:a16="http://schemas.microsoft.com/office/drawing/2014/main" id="{1453431D-4E44-DC55-03FF-EB530FB85E97}"/>
              </a:ext>
            </a:extLst>
          </p:cNvPr>
          <p:cNvSpPr>
            <a:spLocks noGrp="1"/>
          </p:cNvSpPr>
          <p:nvPr>
            <p:ph type="body" idx="1"/>
          </p:nvPr>
        </p:nvSpPr>
        <p:spPr>
          <a:xfrm>
            <a:off x="3212874" y="1696879"/>
            <a:ext cx="1156152" cy="797995"/>
          </a:xfrm>
        </p:spPr>
        <p:txBody>
          <a:bodyPr>
            <a:normAutofit/>
          </a:bodyPr>
          <a:lstStyle/>
          <a:p>
            <a:r>
              <a:rPr lang="en-US"/>
              <a:t>Yes	</a:t>
            </a:r>
          </a:p>
        </p:txBody>
      </p:sp>
      <p:sp>
        <p:nvSpPr>
          <p:cNvPr id="4" name="Content Placeholder 3">
            <a:extLst>
              <a:ext uri="{FF2B5EF4-FFF2-40B4-BE49-F238E27FC236}">
                <a16:creationId xmlns:a16="http://schemas.microsoft.com/office/drawing/2014/main" id="{BD7415F7-773F-083B-6C5B-ED3AE428E318}"/>
              </a:ext>
            </a:extLst>
          </p:cNvPr>
          <p:cNvSpPr>
            <a:spLocks noGrp="1"/>
          </p:cNvSpPr>
          <p:nvPr>
            <p:ph sz="half" idx="2"/>
          </p:nvPr>
        </p:nvSpPr>
        <p:spPr>
          <a:xfrm>
            <a:off x="971550" y="2280214"/>
            <a:ext cx="5292090" cy="4415862"/>
          </a:xfrm>
        </p:spPr>
        <p:txBody>
          <a:bodyPr>
            <a:normAutofit/>
          </a:bodyPr>
          <a:lstStyle/>
          <a:p>
            <a:r>
              <a:rPr lang="en-US" sz="2400"/>
              <a:t>Seen that it is effective</a:t>
            </a:r>
          </a:p>
          <a:p>
            <a:pPr lvl="1"/>
            <a:r>
              <a:rPr lang="en-US" b="0" i="0">
                <a:solidFill>
                  <a:srgbClr val="444444"/>
                </a:solidFill>
                <a:effectLst/>
                <a:latin typeface="Calibri" panose="020F0502020204030204" pitchFamily="34" charset="0"/>
              </a:rPr>
              <a:t>“Allowing beneficial insects to survive earlier in the season </a:t>
            </a:r>
            <a:r>
              <a:rPr lang="en-US" b="1" i="0">
                <a:solidFill>
                  <a:srgbClr val="444444"/>
                </a:solidFill>
                <a:effectLst/>
                <a:latin typeface="Calibri" panose="020F0502020204030204" pitchFamily="34" charset="0"/>
              </a:rPr>
              <a:t>has worked far better than previous programs. </a:t>
            </a:r>
            <a:r>
              <a:rPr lang="en-US" b="0" i="0">
                <a:solidFill>
                  <a:srgbClr val="444444"/>
                </a:solidFill>
                <a:effectLst/>
                <a:latin typeface="Calibri" panose="020F0502020204030204" pitchFamily="34" charset="0"/>
              </a:rPr>
              <a:t>The phenology program and washing with overhead irrigation has been </a:t>
            </a:r>
            <a:r>
              <a:rPr lang="en-US" b="1" i="0">
                <a:solidFill>
                  <a:srgbClr val="444444"/>
                </a:solidFill>
                <a:effectLst/>
                <a:latin typeface="Calibri" panose="020F0502020204030204" pitchFamily="34" charset="0"/>
              </a:rPr>
              <a:t>way more effective and cheaper.” </a:t>
            </a:r>
          </a:p>
        </p:txBody>
      </p:sp>
      <p:sp>
        <p:nvSpPr>
          <p:cNvPr id="5" name="Text Placeholder 4">
            <a:extLst>
              <a:ext uri="{FF2B5EF4-FFF2-40B4-BE49-F238E27FC236}">
                <a16:creationId xmlns:a16="http://schemas.microsoft.com/office/drawing/2014/main" id="{E2C27F5A-6B66-A51D-33A2-65D3D527F7EE}"/>
              </a:ext>
            </a:extLst>
          </p:cNvPr>
          <p:cNvSpPr>
            <a:spLocks noGrp="1"/>
          </p:cNvSpPr>
          <p:nvPr>
            <p:ph type="body" sz="quarter" idx="3"/>
          </p:nvPr>
        </p:nvSpPr>
        <p:spPr>
          <a:xfrm>
            <a:off x="8491874" y="1696879"/>
            <a:ext cx="798377" cy="777240"/>
          </a:xfrm>
        </p:spPr>
        <p:txBody>
          <a:bodyPr>
            <a:normAutofit/>
          </a:bodyPr>
          <a:lstStyle/>
          <a:p>
            <a:r>
              <a:rPr lang="en-US"/>
              <a:t>No</a:t>
            </a:r>
          </a:p>
        </p:txBody>
      </p:sp>
      <p:sp>
        <p:nvSpPr>
          <p:cNvPr id="8" name="Content Placeholder 7">
            <a:extLst>
              <a:ext uri="{FF2B5EF4-FFF2-40B4-BE49-F238E27FC236}">
                <a16:creationId xmlns:a16="http://schemas.microsoft.com/office/drawing/2014/main" id="{9FAFC41F-A8CE-A6CE-D980-56FB27F3EC74}"/>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24279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6A679-E65F-8CD8-5668-E388EB2801F6}"/>
              </a:ext>
            </a:extLst>
          </p:cNvPr>
          <p:cNvSpPr>
            <a:spLocks noGrp="1"/>
          </p:cNvSpPr>
          <p:nvPr>
            <p:ph type="title"/>
          </p:nvPr>
        </p:nvSpPr>
        <p:spPr>
          <a:xfrm>
            <a:off x="971550" y="430964"/>
            <a:ext cx="9875520" cy="1356360"/>
          </a:xfrm>
        </p:spPr>
        <p:txBody>
          <a:bodyPr/>
          <a:lstStyle/>
          <a:p>
            <a:r>
              <a:rPr lang="en-US"/>
              <a:t>Will you use the phenology model and guidelines next season?</a:t>
            </a:r>
          </a:p>
        </p:txBody>
      </p:sp>
      <p:sp>
        <p:nvSpPr>
          <p:cNvPr id="3" name="Text Placeholder 2">
            <a:extLst>
              <a:ext uri="{FF2B5EF4-FFF2-40B4-BE49-F238E27FC236}">
                <a16:creationId xmlns:a16="http://schemas.microsoft.com/office/drawing/2014/main" id="{1453431D-4E44-DC55-03FF-EB530FB85E97}"/>
              </a:ext>
            </a:extLst>
          </p:cNvPr>
          <p:cNvSpPr>
            <a:spLocks noGrp="1"/>
          </p:cNvSpPr>
          <p:nvPr>
            <p:ph type="body" idx="1"/>
          </p:nvPr>
        </p:nvSpPr>
        <p:spPr>
          <a:xfrm>
            <a:off x="3212874" y="1696879"/>
            <a:ext cx="1156152" cy="797995"/>
          </a:xfrm>
        </p:spPr>
        <p:txBody>
          <a:bodyPr>
            <a:normAutofit/>
          </a:bodyPr>
          <a:lstStyle/>
          <a:p>
            <a:r>
              <a:rPr lang="en-US"/>
              <a:t>Yes	</a:t>
            </a:r>
          </a:p>
        </p:txBody>
      </p:sp>
      <p:sp>
        <p:nvSpPr>
          <p:cNvPr id="4" name="Content Placeholder 3">
            <a:extLst>
              <a:ext uri="{FF2B5EF4-FFF2-40B4-BE49-F238E27FC236}">
                <a16:creationId xmlns:a16="http://schemas.microsoft.com/office/drawing/2014/main" id="{BD7415F7-773F-083B-6C5B-ED3AE428E318}"/>
              </a:ext>
            </a:extLst>
          </p:cNvPr>
          <p:cNvSpPr>
            <a:spLocks noGrp="1"/>
          </p:cNvSpPr>
          <p:nvPr>
            <p:ph sz="half" idx="2"/>
          </p:nvPr>
        </p:nvSpPr>
        <p:spPr>
          <a:xfrm>
            <a:off x="971550" y="2280214"/>
            <a:ext cx="5292090" cy="4415862"/>
          </a:xfrm>
        </p:spPr>
        <p:txBody>
          <a:bodyPr>
            <a:normAutofit/>
          </a:bodyPr>
          <a:lstStyle/>
          <a:p>
            <a:r>
              <a:rPr lang="en-US" sz="2400" dirty="0"/>
              <a:t>Seen that it is effective</a:t>
            </a:r>
          </a:p>
          <a:p>
            <a:pPr lvl="1"/>
            <a:r>
              <a:rPr lang="en-US" b="0" i="0" dirty="0">
                <a:solidFill>
                  <a:srgbClr val="444444"/>
                </a:solidFill>
                <a:effectLst/>
                <a:latin typeface="Calibri" panose="020F0502020204030204" pitchFamily="34" charset="0"/>
              </a:rPr>
              <a:t>“Allowing beneficial insects to survive earlier in the season </a:t>
            </a:r>
            <a:r>
              <a:rPr lang="en-US" b="1" i="0" dirty="0">
                <a:solidFill>
                  <a:srgbClr val="444444"/>
                </a:solidFill>
                <a:effectLst/>
                <a:latin typeface="Calibri" panose="020F0502020204030204" pitchFamily="34" charset="0"/>
              </a:rPr>
              <a:t>has worked far better than previous programs. </a:t>
            </a:r>
            <a:r>
              <a:rPr lang="en-US" b="0" i="0" dirty="0">
                <a:solidFill>
                  <a:srgbClr val="444444"/>
                </a:solidFill>
                <a:effectLst/>
                <a:latin typeface="Calibri" panose="020F0502020204030204" pitchFamily="34" charset="0"/>
              </a:rPr>
              <a:t>The phenology program and washing with overhead irrigation has been </a:t>
            </a:r>
            <a:r>
              <a:rPr lang="en-US" b="1" i="0" dirty="0">
                <a:solidFill>
                  <a:srgbClr val="444444"/>
                </a:solidFill>
                <a:effectLst/>
                <a:latin typeface="Calibri" panose="020F0502020204030204" pitchFamily="34" charset="0"/>
              </a:rPr>
              <a:t>way more effective and cheaper.”</a:t>
            </a:r>
          </a:p>
          <a:p>
            <a:r>
              <a:rPr lang="en-US" sz="2400" dirty="0"/>
              <a:t>Need for change from current strategies</a:t>
            </a:r>
          </a:p>
          <a:p>
            <a:pPr lvl="1"/>
            <a:r>
              <a:rPr lang="en-US" b="0" i="0" dirty="0">
                <a:solidFill>
                  <a:srgbClr val="444444"/>
                </a:solidFill>
                <a:effectLst/>
                <a:latin typeface="Calibri" panose="020F0502020204030204" pitchFamily="34" charset="0"/>
              </a:rPr>
              <a:t>“Because what we have been doing isn't working. 65.4% of our culls were due to psylla in 2022. </a:t>
            </a:r>
            <a:r>
              <a:rPr lang="en-US" b="1" i="0" dirty="0">
                <a:solidFill>
                  <a:srgbClr val="444444"/>
                </a:solidFill>
                <a:effectLst/>
                <a:latin typeface="Calibri" panose="020F0502020204030204" pitchFamily="34" charset="0"/>
              </a:rPr>
              <a:t>We need to try something different this year.”</a:t>
            </a:r>
            <a:endParaRPr lang="en-US" b="1" dirty="0"/>
          </a:p>
        </p:txBody>
      </p:sp>
      <p:sp>
        <p:nvSpPr>
          <p:cNvPr id="5" name="Text Placeholder 4">
            <a:extLst>
              <a:ext uri="{FF2B5EF4-FFF2-40B4-BE49-F238E27FC236}">
                <a16:creationId xmlns:a16="http://schemas.microsoft.com/office/drawing/2014/main" id="{E2C27F5A-6B66-A51D-33A2-65D3D527F7EE}"/>
              </a:ext>
            </a:extLst>
          </p:cNvPr>
          <p:cNvSpPr>
            <a:spLocks noGrp="1"/>
          </p:cNvSpPr>
          <p:nvPr>
            <p:ph type="body" sz="quarter" idx="3"/>
          </p:nvPr>
        </p:nvSpPr>
        <p:spPr>
          <a:xfrm>
            <a:off x="8491874" y="1696879"/>
            <a:ext cx="798377" cy="777240"/>
          </a:xfrm>
        </p:spPr>
        <p:txBody>
          <a:bodyPr>
            <a:normAutofit/>
          </a:bodyPr>
          <a:lstStyle/>
          <a:p>
            <a:r>
              <a:rPr lang="en-US"/>
              <a:t>No</a:t>
            </a:r>
          </a:p>
        </p:txBody>
      </p:sp>
      <p:sp>
        <p:nvSpPr>
          <p:cNvPr id="11" name="Content Placeholder 10">
            <a:extLst>
              <a:ext uri="{FF2B5EF4-FFF2-40B4-BE49-F238E27FC236}">
                <a16:creationId xmlns:a16="http://schemas.microsoft.com/office/drawing/2014/main" id="{8F3026C0-4A13-ED35-B915-B73CA3EB05A8}"/>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975527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6A679-E65F-8CD8-5668-E388EB2801F6}"/>
              </a:ext>
            </a:extLst>
          </p:cNvPr>
          <p:cNvSpPr>
            <a:spLocks noGrp="1"/>
          </p:cNvSpPr>
          <p:nvPr>
            <p:ph type="title"/>
          </p:nvPr>
        </p:nvSpPr>
        <p:spPr>
          <a:xfrm>
            <a:off x="971550" y="430964"/>
            <a:ext cx="9875520" cy="1356360"/>
          </a:xfrm>
        </p:spPr>
        <p:txBody>
          <a:bodyPr/>
          <a:lstStyle/>
          <a:p>
            <a:r>
              <a:rPr lang="en-US"/>
              <a:t>Will you use the phenology model and guidelines next season?</a:t>
            </a:r>
          </a:p>
        </p:txBody>
      </p:sp>
      <p:sp>
        <p:nvSpPr>
          <p:cNvPr id="3" name="Text Placeholder 2">
            <a:extLst>
              <a:ext uri="{FF2B5EF4-FFF2-40B4-BE49-F238E27FC236}">
                <a16:creationId xmlns:a16="http://schemas.microsoft.com/office/drawing/2014/main" id="{1453431D-4E44-DC55-03FF-EB530FB85E97}"/>
              </a:ext>
            </a:extLst>
          </p:cNvPr>
          <p:cNvSpPr>
            <a:spLocks noGrp="1"/>
          </p:cNvSpPr>
          <p:nvPr>
            <p:ph type="body" idx="1"/>
          </p:nvPr>
        </p:nvSpPr>
        <p:spPr>
          <a:xfrm>
            <a:off x="3212874" y="1696879"/>
            <a:ext cx="1156152" cy="797995"/>
          </a:xfrm>
        </p:spPr>
        <p:txBody>
          <a:bodyPr>
            <a:normAutofit/>
          </a:bodyPr>
          <a:lstStyle/>
          <a:p>
            <a:r>
              <a:rPr lang="en-US"/>
              <a:t>Yes	</a:t>
            </a:r>
          </a:p>
        </p:txBody>
      </p:sp>
      <p:sp>
        <p:nvSpPr>
          <p:cNvPr id="4" name="Content Placeholder 3">
            <a:extLst>
              <a:ext uri="{FF2B5EF4-FFF2-40B4-BE49-F238E27FC236}">
                <a16:creationId xmlns:a16="http://schemas.microsoft.com/office/drawing/2014/main" id="{BD7415F7-773F-083B-6C5B-ED3AE428E318}"/>
              </a:ext>
            </a:extLst>
          </p:cNvPr>
          <p:cNvSpPr>
            <a:spLocks noGrp="1"/>
          </p:cNvSpPr>
          <p:nvPr>
            <p:ph sz="half" idx="2"/>
          </p:nvPr>
        </p:nvSpPr>
        <p:spPr>
          <a:xfrm>
            <a:off x="971550" y="2280214"/>
            <a:ext cx="5292090" cy="4415862"/>
          </a:xfrm>
        </p:spPr>
        <p:txBody>
          <a:bodyPr>
            <a:normAutofit/>
          </a:bodyPr>
          <a:lstStyle/>
          <a:p>
            <a:r>
              <a:rPr lang="en-US" sz="2400" dirty="0"/>
              <a:t>Seen that it is effective</a:t>
            </a:r>
          </a:p>
          <a:p>
            <a:pPr lvl="1"/>
            <a:r>
              <a:rPr lang="en-US" b="0" i="0" dirty="0">
                <a:solidFill>
                  <a:srgbClr val="444444"/>
                </a:solidFill>
                <a:effectLst/>
                <a:latin typeface="Calibri" panose="020F0502020204030204" pitchFamily="34" charset="0"/>
              </a:rPr>
              <a:t>Allowing beneficial insects to survive earlier in the season </a:t>
            </a:r>
            <a:r>
              <a:rPr lang="en-US" b="1" i="0" dirty="0">
                <a:solidFill>
                  <a:srgbClr val="444444"/>
                </a:solidFill>
                <a:effectLst/>
                <a:latin typeface="Calibri" panose="020F0502020204030204" pitchFamily="34" charset="0"/>
              </a:rPr>
              <a:t>has worked far better than previous programs. </a:t>
            </a:r>
            <a:r>
              <a:rPr lang="en-US" b="0" i="0" dirty="0">
                <a:solidFill>
                  <a:srgbClr val="444444"/>
                </a:solidFill>
                <a:effectLst/>
                <a:latin typeface="Calibri" panose="020F0502020204030204" pitchFamily="34" charset="0"/>
              </a:rPr>
              <a:t>The phenology program and washing with overhead irrigation has been </a:t>
            </a:r>
            <a:r>
              <a:rPr lang="en-US" b="1" i="0" dirty="0">
                <a:solidFill>
                  <a:srgbClr val="444444"/>
                </a:solidFill>
                <a:effectLst/>
                <a:latin typeface="Calibri" panose="020F0502020204030204" pitchFamily="34" charset="0"/>
              </a:rPr>
              <a:t>way more effective and cheaper. </a:t>
            </a:r>
          </a:p>
          <a:p>
            <a:r>
              <a:rPr lang="en-US" sz="2400" dirty="0"/>
              <a:t>Need for change from current strategies</a:t>
            </a:r>
          </a:p>
          <a:p>
            <a:pPr lvl="1"/>
            <a:r>
              <a:rPr lang="en-US" b="0" i="0" dirty="0">
                <a:solidFill>
                  <a:srgbClr val="444444"/>
                </a:solidFill>
                <a:effectLst/>
                <a:latin typeface="Calibri" panose="020F0502020204030204" pitchFamily="34" charset="0"/>
              </a:rPr>
              <a:t>Because what we have been doing isn't working. 65.4% of our culls were due to psylla in 2022. </a:t>
            </a:r>
            <a:r>
              <a:rPr lang="en-US" b="1" i="0" dirty="0">
                <a:solidFill>
                  <a:srgbClr val="444444"/>
                </a:solidFill>
                <a:effectLst/>
                <a:latin typeface="Calibri" panose="020F0502020204030204" pitchFamily="34" charset="0"/>
              </a:rPr>
              <a:t>We need to try something different this year</a:t>
            </a:r>
            <a:endParaRPr lang="en-US" b="1" dirty="0"/>
          </a:p>
          <a:p>
            <a:r>
              <a:rPr lang="en-US" sz="2400" dirty="0"/>
              <a:t>Trust researchers</a:t>
            </a:r>
          </a:p>
        </p:txBody>
      </p:sp>
      <p:sp>
        <p:nvSpPr>
          <p:cNvPr id="5" name="Text Placeholder 4">
            <a:extLst>
              <a:ext uri="{FF2B5EF4-FFF2-40B4-BE49-F238E27FC236}">
                <a16:creationId xmlns:a16="http://schemas.microsoft.com/office/drawing/2014/main" id="{E2C27F5A-6B66-A51D-33A2-65D3D527F7EE}"/>
              </a:ext>
            </a:extLst>
          </p:cNvPr>
          <p:cNvSpPr>
            <a:spLocks noGrp="1"/>
          </p:cNvSpPr>
          <p:nvPr>
            <p:ph type="body" sz="quarter" idx="3"/>
          </p:nvPr>
        </p:nvSpPr>
        <p:spPr>
          <a:xfrm>
            <a:off x="8491874" y="1696879"/>
            <a:ext cx="798377" cy="777240"/>
          </a:xfrm>
        </p:spPr>
        <p:txBody>
          <a:bodyPr>
            <a:normAutofit/>
          </a:bodyPr>
          <a:lstStyle/>
          <a:p>
            <a:r>
              <a:rPr lang="en-US"/>
              <a:t>No</a:t>
            </a:r>
          </a:p>
        </p:txBody>
      </p:sp>
      <p:sp>
        <p:nvSpPr>
          <p:cNvPr id="8" name="Content Placeholder 7">
            <a:extLst>
              <a:ext uri="{FF2B5EF4-FFF2-40B4-BE49-F238E27FC236}">
                <a16:creationId xmlns:a16="http://schemas.microsoft.com/office/drawing/2014/main" id="{5F5FFAAA-D486-E206-D886-97EB6F01C91C}"/>
              </a:ext>
            </a:extLst>
          </p:cNvPr>
          <p:cNvSpPr>
            <a:spLocks noGrp="1"/>
          </p:cNvSpPr>
          <p:nvPr>
            <p:ph sz="quarter" idx="4"/>
          </p:nvPr>
        </p:nvSpPr>
        <p:spPr/>
        <p:txBody>
          <a:bodyPr>
            <a:normAutofit/>
          </a:bodyPr>
          <a:lstStyle/>
          <a:p>
            <a:endParaRPr lang="en-US"/>
          </a:p>
        </p:txBody>
      </p:sp>
    </p:spTree>
    <p:extLst>
      <p:ext uri="{BB962C8B-B14F-4D97-AF65-F5344CB8AC3E}">
        <p14:creationId xmlns:p14="http://schemas.microsoft.com/office/powerpoint/2010/main" val="2921222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6A679-E65F-8CD8-5668-E388EB2801F6}"/>
              </a:ext>
            </a:extLst>
          </p:cNvPr>
          <p:cNvSpPr>
            <a:spLocks noGrp="1"/>
          </p:cNvSpPr>
          <p:nvPr>
            <p:ph type="title"/>
          </p:nvPr>
        </p:nvSpPr>
        <p:spPr>
          <a:xfrm>
            <a:off x="971550" y="430964"/>
            <a:ext cx="9875520" cy="1356360"/>
          </a:xfrm>
        </p:spPr>
        <p:txBody>
          <a:bodyPr/>
          <a:lstStyle/>
          <a:p>
            <a:r>
              <a:rPr lang="en-US"/>
              <a:t>Will you use the phenology model and guidelines next season?</a:t>
            </a:r>
          </a:p>
        </p:txBody>
      </p:sp>
      <p:sp>
        <p:nvSpPr>
          <p:cNvPr id="3" name="Text Placeholder 2">
            <a:extLst>
              <a:ext uri="{FF2B5EF4-FFF2-40B4-BE49-F238E27FC236}">
                <a16:creationId xmlns:a16="http://schemas.microsoft.com/office/drawing/2014/main" id="{1453431D-4E44-DC55-03FF-EB530FB85E97}"/>
              </a:ext>
            </a:extLst>
          </p:cNvPr>
          <p:cNvSpPr>
            <a:spLocks noGrp="1"/>
          </p:cNvSpPr>
          <p:nvPr>
            <p:ph type="body" idx="1"/>
          </p:nvPr>
        </p:nvSpPr>
        <p:spPr>
          <a:xfrm>
            <a:off x="3212874" y="1696879"/>
            <a:ext cx="1156152" cy="797995"/>
          </a:xfrm>
        </p:spPr>
        <p:txBody>
          <a:bodyPr>
            <a:normAutofit/>
          </a:bodyPr>
          <a:lstStyle/>
          <a:p>
            <a:r>
              <a:rPr lang="en-US"/>
              <a:t>Yes	</a:t>
            </a:r>
          </a:p>
        </p:txBody>
      </p:sp>
      <p:sp>
        <p:nvSpPr>
          <p:cNvPr id="4" name="Content Placeholder 3">
            <a:extLst>
              <a:ext uri="{FF2B5EF4-FFF2-40B4-BE49-F238E27FC236}">
                <a16:creationId xmlns:a16="http://schemas.microsoft.com/office/drawing/2014/main" id="{BD7415F7-773F-083B-6C5B-ED3AE428E318}"/>
              </a:ext>
            </a:extLst>
          </p:cNvPr>
          <p:cNvSpPr>
            <a:spLocks noGrp="1"/>
          </p:cNvSpPr>
          <p:nvPr>
            <p:ph sz="half" idx="2"/>
          </p:nvPr>
        </p:nvSpPr>
        <p:spPr>
          <a:xfrm>
            <a:off x="971550" y="2280214"/>
            <a:ext cx="5292090" cy="4415862"/>
          </a:xfrm>
        </p:spPr>
        <p:txBody>
          <a:bodyPr>
            <a:normAutofit/>
          </a:bodyPr>
          <a:lstStyle/>
          <a:p>
            <a:r>
              <a:rPr lang="en-US" sz="2400" dirty="0"/>
              <a:t>Seen that it is effective</a:t>
            </a:r>
          </a:p>
          <a:p>
            <a:pPr lvl="1"/>
            <a:r>
              <a:rPr lang="en-US" b="0" i="0" dirty="0">
                <a:solidFill>
                  <a:srgbClr val="444444"/>
                </a:solidFill>
                <a:effectLst/>
                <a:latin typeface="Calibri" panose="020F0502020204030204" pitchFamily="34" charset="0"/>
              </a:rPr>
              <a:t>Allowing beneficial insects to survive earlier in the season </a:t>
            </a:r>
            <a:r>
              <a:rPr lang="en-US" b="1" i="0" dirty="0">
                <a:solidFill>
                  <a:srgbClr val="444444"/>
                </a:solidFill>
                <a:effectLst/>
                <a:latin typeface="Calibri" panose="020F0502020204030204" pitchFamily="34" charset="0"/>
              </a:rPr>
              <a:t>has worked far better than previous programs. </a:t>
            </a:r>
            <a:r>
              <a:rPr lang="en-US" b="0" i="0" dirty="0">
                <a:solidFill>
                  <a:srgbClr val="444444"/>
                </a:solidFill>
                <a:effectLst/>
                <a:latin typeface="Calibri" panose="020F0502020204030204" pitchFamily="34" charset="0"/>
              </a:rPr>
              <a:t>The phenology program and washing with overhead irrigation has been </a:t>
            </a:r>
            <a:r>
              <a:rPr lang="en-US" b="1" i="0" dirty="0">
                <a:solidFill>
                  <a:srgbClr val="444444"/>
                </a:solidFill>
                <a:effectLst/>
                <a:latin typeface="Calibri" panose="020F0502020204030204" pitchFamily="34" charset="0"/>
              </a:rPr>
              <a:t>way more effective and cheaper. </a:t>
            </a:r>
          </a:p>
          <a:p>
            <a:r>
              <a:rPr lang="en-US" sz="2400" dirty="0"/>
              <a:t>Need for change from current strategies</a:t>
            </a:r>
          </a:p>
          <a:p>
            <a:pPr lvl="1"/>
            <a:r>
              <a:rPr lang="en-US" b="0" i="0" dirty="0">
                <a:solidFill>
                  <a:srgbClr val="444444"/>
                </a:solidFill>
                <a:effectLst/>
                <a:latin typeface="Calibri" panose="020F0502020204030204" pitchFamily="34" charset="0"/>
              </a:rPr>
              <a:t>Because what we have been doing isn't working. 65.4% of our culls were due to psylla in 2022. </a:t>
            </a:r>
            <a:r>
              <a:rPr lang="en-US" b="1" i="0" dirty="0">
                <a:solidFill>
                  <a:srgbClr val="444444"/>
                </a:solidFill>
                <a:effectLst/>
                <a:latin typeface="Calibri" panose="020F0502020204030204" pitchFamily="34" charset="0"/>
              </a:rPr>
              <a:t>We need to try something different this year</a:t>
            </a:r>
            <a:endParaRPr lang="en-US" b="1" dirty="0"/>
          </a:p>
          <a:p>
            <a:r>
              <a:rPr lang="en-US" sz="2400" dirty="0"/>
              <a:t>Trust researchers</a:t>
            </a:r>
          </a:p>
        </p:txBody>
      </p:sp>
      <p:sp>
        <p:nvSpPr>
          <p:cNvPr id="5" name="Text Placeholder 4">
            <a:extLst>
              <a:ext uri="{FF2B5EF4-FFF2-40B4-BE49-F238E27FC236}">
                <a16:creationId xmlns:a16="http://schemas.microsoft.com/office/drawing/2014/main" id="{E2C27F5A-6B66-A51D-33A2-65D3D527F7EE}"/>
              </a:ext>
            </a:extLst>
          </p:cNvPr>
          <p:cNvSpPr>
            <a:spLocks noGrp="1"/>
          </p:cNvSpPr>
          <p:nvPr>
            <p:ph type="body" sz="quarter" idx="3"/>
          </p:nvPr>
        </p:nvSpPr>
        <p:spPr>
          <a:xfrm>
            <a:off x="8491874" y="1696879"/>
            <a:ext cx="798377" cy="777240"/>
          </a:xfrm>
        </p:spPr>
        <p:txBody>
          <a:bodyPr>
            <a:normAutofit/>
          </a:bodyPr>
          <a:lstStyle/>
          <a:p>
            <a:r>
              <a:rPr lang="en-US"/>
              <a:t>No</a:t>
            </a:r>
          </a:p>
        </p:txBody>
      </p:sp>
      <p:sp>
        <p:nvSpPr>
          <p:cNvPr id="6" name="Content Placeholder 5">
            <a:extLst>
              <a:ext uri="{FF2B5EF4-FFF2-40B4-BE49-F238E27FC236}">
                <a16:creationId xmlns:a16="http://schemas.microsoft.com/office/drawing/2014/main" id="{B6D4A851-C5C4-6B36-C5DE-59EBF18018EF}"/>
              </a:ext>
            </a:extLst>
          </p:cNvPr>
          <p:cNvSpPr>
            <a:spLocks noGrp="1"/>
          </p:cNvSpPr>
          <p:nvPr>
            <p:ph sz="quarter" idx="4"/>
          </p:nvPr>
        </p:nvSpPr>
        <p:spPr>
          <a:xfrm>
            <a:off x="6263640" y="2365576"/>
            <a:ext cx="4754880" cy="3383280"/>
          </a:xfrm>
        </p:spPr>
        <p:txBody>
          <a:bodyPr>
            <a:normAutofit/>
          </a:bodyPr>
          <a:lstStyle/>
          <a:p>
            <a:r>
              <a:rPr lang="en-US" sz="2400" dirty="0"/>
              <a:t>Client pushback</a:t>
            </a:r>
          </a:p>
          <a:p>
            <a:pPr lvl="1"/>
            <a:r>
              <a:rPr lang="en-US" b="0" i="0" dirty="0">
                <a:solidFill>
                  <a:srgbClr val="444444"/>
                </a:solidFill>
                <a:effectLst/>
                <a:latin typeface="Calibri" panose="020F0502020204030204" pitchFamily="34" charset="0"/>
              </a:rPr>
              <a:t>“My belief that the </a:t>
            </a:r>
            <a:r>
              <a:rPr lang="en-US" b="1" i="0" dirty="0">
                <a:solidFill>
                  <a:srgbClr val="444444"/>
                </a:solidFill>
                <a:effectLst/>
                <a:latin typeface="Calibri" panose="020F0502020204030204" pitchFamily="34" charset="0"/>
              </a:rPr>
              <a:t>client will not follow directions and pushback</a:t>
            </a:r>
            <a:r>
              <a:rPr lang="en-US" b="0" i="0" dirty="0">
                <a:solidFill>
                  <a:srgbClr val="444444"/>
                </a:solidFill>
                <a:effectLst/>
                <a:latin typeface="Calibri" panose="020F0502020204030204" pitchFamily="34" charset="0"/>
              </a:rPr>
              <a:t>.”</a:t>
            </a:r>
            <a:endParaRPr lang="en-US" dirty="0"/>
          </a:p>
          <a:p>
            <a:pPr lvl="1"/>
            <a:endParaRPr lang="en-US" dirty="0">
              <a:solidFill>
                <a:srgbClr val="444444"/>
              </a:solidFill>
              <a:latin typeface="Calibri" panose="020F0502020204030204" pitchFamily="34" charset="0"/>
            </a:endParaRPr>
          </a:p>
        </p:txBody>
      </p:sp>
    </p:spTree>
    <p:extLst>
      <p:ext uri="{BB962C8B-B14F-4D97-AF65-F5344CB8AC3E}">
        <p14:creationId xmlns:p14="http://schemas.microsoft.com/office/powerpoint/2010/main" val="3536647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BCD0D-CB81-08A4-5C43-8DC1D6FD97FC}"/>
              </a:ext>
            </a:extLst>
          </p:cNvPr>
          <p:cNvSpPr>
            <a:spLocks noGrp="1"/>
          </p:cNvSpPr>
          <p:nvPr>
            <p:ph type="title"/>
          </p:nvPr>
        </p:nvSpPr>
        <p:spPr>
          <a:xfrm>
            <a:off x="666750" y="495300"/>
            <a:ext cx="4591050" cy="1356360"/>
          </a:xfrm>
        </p:spPr>
        <p:txBody>
          <a:bodyPr/>
          <a:lstStyle/>
          <a:p>
            <a:r>
              <a:rPr lang="en-US"/>
              <a:t>Third year grad student</a:t>
            </a:r>
          </a:p>
        </p:txBody>
      </p:sp>
      <p:sp>
        <p:nvSpPr>
          <p:cNvPr id="10" name="Content Placeholder 9">
            <a:extLst>
              <a:ext uri="{FF2B5EF4-FFF2-40B4-BE49-F238E27FC236}">
                <a16:creationId xmlns:a16="http://schemas.microsoft.com/office/drawing/2014/main" id="{376BAFF4-4CF9-9854-9011-065D4365A988}"/>
              </a:ext>
            </a:extLst>
          </p:cNvPr>
          <p:cNvSpPr>
            <a:spLocks noGrp="1"/>
          </p:cNvSpPr>
          <p:nvPr>
            <p:ph idx="1"/>
          </p:nvPr>
        </p:nvSpPr>
        <p:spPr/>
        <p:txBody>
          <a:bodyPr/>
          <a:lstStyle/>
          <a:p>
            <a:r>
              <a:rPr lang="en-US"/>
              <a:t>Entomology PhD student at WSU</a:t>
            </a:r>
          </a:p>
          <a:p>
            <a:r>
              <a:rPr lang="en-US"/>
              <a:t>Nottingham Lab and Orpet Lab</a:t>
            </a:r>
          </a:p>
        </p:txBody>
      </p:sp>
      <p:pic>
        <p:nvPicPr>
          <p:cNvPr id="1026" name="Picture 2" descr="Tree Fruit Entomology - Nottingham Lab | Washington State University">
            <a:extLst>
              <a:ext uri="{FF2B5EF4-FFF2-40B4-BE49-F238E27FC236}">
                <a16:creationId xmlns:a16="http://schemas.microsoft.com/office/drawing/2014/main" id="{D66E8B23-75DB-FDC4-42FD-4D3B61D05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7234" y="462405"/>
            <a:ext cx="4165827" cy="30626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tact Us | Department of Entomology | Washington State University">
            <a:extLst>
              <a:ext uri="{FF2B5EF4-FFF2-40B4-BE49-F238E27FC236}">
                <a16:creationId xmlns:a16="http://schemas.microsoft.com/office/drawing/2014/main" id="{159AD16D-859B-63DF-6DCA-BD6073B527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958" y="3328827"/>
            <a:ext cx="5850183" cy="328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117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6A679-E65F-8CD8-5668-E388EB2801F6}"/>
              </a:ext>
            </a:extLst>
          </p:cNvPr>
          <p:cNvSpPr>
            <a:spLocks noGrp="1"/>
          </p:cNvSpPr>
          <p:nvPr>
            <p:ph type="title"/>
          </p:nvPr>
        </p:nvSpPr>
        <p:spPr>
          <a:xfrm>
            <a:off x="971550" y="430964"/>
            <a:ext cx="9875520" cy="1356360"/>
          </a:xfrm>
        </p:spPr>
        <p:txBody>
          <a:bodyPr/>
          <a:lstStyle/>
          <a:p>
            <a:r>
              <a:rPr lang="en-US"/>
              <a:t>Will you use the phenology model and guidelines next season?</a:t>
            </a:r>
          </a:p>
        </p:txBody>
      </p:sp>
      <p:sp>
        <p:nvSpPr>
          <p:cNvPr id="3" name="Text Placeholder 2">
            <a:extLst>
              <a:ext uri="{FF2B5EF4-FFF2-40B4-BE49-F238E27FC236}">
                <a16:creationId xmlns:a16="http://schemas.microsoft.com/office/drawing/2014/main" id="{1453431D-4E44-DC55-03FF-EB530FB85E97}"/>
              </a:ext>
            </a:extLst>
          </p:cNvPr>
          <p:cNvSpPr>
            <a:spLocks noGrp="1"/>
          </p:cNvSpPr>
          <p:nvPr>
            <p:ph type="body" idx="1"/>
          </p:nvPr>
        </p:nvSpPr>
        <p:spPr>
          <a:xfrm>
            <a:off x="3212874" y="1696879"/>
            <a:ext cx="1156152" cy="797995"/>
          </a:xfrm>
        </p:spPr>
        <p:txBody>
          <a:bodyPr>
            <a:normAutofit/>
          </a:bodyPr>
          <a:lstStyle/>
          <a:p>
            <a:r>
              <a:rPr lang="en-US"/>
              <a:t>Yes	</a:t>
            </a:r>
          </a:p>
        </p:txBody>
      </p:sp>
      <p:sp>
        <p:nvSpPr>
          <p:cNvPr id="4" name="Content Placeholder 3">
            <a:extLst>
              <a:ext uri="{FF2B5EF4-FFF2-40B4-BE49-F238E27FC236}">
                <a16:creationId xmlns:a16="http://schemas.microsoft.com/office/drawing/2014/main" id="{BD7415F7-773F-083B-6C5B-ED3AE428E318}"/>
              </a:ext>
            </a:extLst>
          </p:cNvPr>
          <p:cNvSpPr>
            <a:spLocks noGrp="1"/>
          </p:cNvSpPr>
          <p:nvPr>
            <p:ph sz="half" idx="2"/>
          </p:nvPr>
        </p:nvSpPr>
        <p:spPr>
          <a:xfrm>
            <a:off x="971550" y="2280214"/>
            <a:ext cx="5292090" cy="4415862"/>
          </a:xfrm>
        </p:spPr>
        <p:txBody>
          <a:bodyPr>
            <a:normAutofit/>
          </a:bodyPr>
          <a:lstStyle/>
          <a:p>
            <a:r>
              <a:rPr lang="en-US" sz="2400" dirty="0"/>
              <a:t>Seen that it is effective</a:t>
            </a:r>
          </a:p>
          <a:p>
            <a:pPr lvl="1"/>
            <a:r>
              <a:rPr lang="en-US" b="0" i="0" dirty="0">
                <a:solidFill>
                  <a:srgbClr val="444444"/>
                </a:solidFill>
                <a:effectLst/>
                <a:latin typeface="Calibri" panose="020F0502020204030204" pitchFamily="34" charset="0"/>
              </a:rPr>
              <a:t>Allowing beneficial insects to survive earlier in the season </a:t>
            </a:r>
            <a:r>
              <a:rPr lang="en-US" b="1" i="0" dirty="0">
                <a:solidFill>
                  <a:srgbClr val="444444"/>
                </a:solidFill>
                <a:effectLst/>
                <a:latin typeface="Calibri" panose="020F0502020204030204" pitchFamily="34" charset="0"/>
              </a:rPr>
              <a:t>has worked far better than previous programs. </a:t>
            </a:r>
            <a:r>
              <a:rPr lang="en-US" b="0" i="0" dirty="0">
                <a:solidFill>
                  <a:srgbClr val="444444"/>
                </a:solidFill>
                <a:effectLst/>
                <a:latin typeface="Calibri" panose="020F0502020204030204" pitchFamily="34" charset="0"/>
              </a:rPr>
              <a:t>The phenology program and washing with overhead irrigation has been </a:t>
            </a:r>
            <a:r>
              <a:rPr lang="en-US" b="1" i="0" dirty="0">
                <a:solidFill>
                  <a:srgbClr val="444444"/>
                </a:solidFill>
                <a:effectLst/>
                <a:latin typeface="Calibri" panose="020F0502020204030204" pitchFamily="34" charset="0"/>
              </a:rPr>
              <a:t>way more effective and cheaper. </a:t>
            </a:r>
          </a:p>
          <a:p>
            <a:r>
              <a:rPr lang="en-US" sz="2400" dirty="0"/>
              <a:t>Need for change from current strategies</a:t>
            </a:r>
          </a:p>
          <a:p>
            <a:pPr lvl="1"/>
            <a:r>
              <a:rPr lang="en-US" b="0" i="0" dirty="0">
                <a:solidFill>
                  <a:srgbClr val="444444"/>
                </a:solidFill>
                <a:effectLst/>
                <a:latin typeface="Calibri" panose="020F0502020204030204" pitchFamily="34" charset="0"/>
              </a:rPr>
              <a:t>Because what we have been doing isn't working. 65.4% of our culls were due to psylla in 2022. </a:t>
            </a:r>
            <a:r>
              <a:rPr lang="en-US" b="1" i="0" dirty="0">
                <a:solidFill>
                  <a:srgbClr val="444444"/>
                </a:solidFill>
                <a:effectLst/>
                <a:latin typeface="Calibri" panose="020F0502020204030204" pitchFamily="34" charset="0"/>
              </a:rPr>
              <a:t>We need to try something different this year</a:t>
            </a:r>
            <a:endParaRPr lang="en-US" b="1" dirty="0"/>
          </a:p>
          <a:p>
            <a:r>
              <a:rPr lang="en-US" sz="2400" dirty="0"/>
              <a:t>Trust researchers</a:t>
            </a:r>
          </a:p>
        </p:txBody>
      </p:sp>
      <p:sp>
        <p:nvSpPr>
          <p:cNvPr id="5" name="Text Placeholder 4">
            <a:extLst>
              <a:ext uri="{FF2B5EF4-FFF2-40B4-BE49-F238E27FC236}">
                <a16:creationId xmlns:a16="http://schemas.microsoft.com/office/drawing/2014/main" id="{E2C27F5A-6B66-A51D-33A2-65D3D527F7EE}"/>
              </a:ext>
            </a:extLst>
          </p:cNvPr>
          <p:cNvSpPr>
            <a:spLocks noGrp="1"/>
          </p:cNvSpPr>
          <p:nvPr>
            <p:ph type="body" sz="quarter" idx="3"/>
          </p:nvPr>
        </p:nvSpPr>
        <p:spPr>
          <a:xfrm>
            <a:off x="8491874" y="1696879"/>
            <a:ext cx="798377" cy="777240"/>
          </a:xfrm>
        </p:spPr>
        <p:txBody>
          <a:bodyPr>
            <a:normAutofit/>
          </a:bodyPr>
          <a:lstStyle/>
          <a:p>
            <a:r>
              <a:rPr lang="en-US"/>
              <a:t>No</a:t>
            </a:r>
          </a:p>
        </p:txBody>
      </p:sp>
      <p:sp>
        <p:nvSpPr>
          <p:cNvPr id="6" name="Content Placeholder 5">
            <a:extLst>
              <a:ext uri="{FF2B5EF4-FFF2-40B4-BE49-F238E27FC236}">
                <a16:creationId xmlns:a16="http://schemas.microsoft.com/office/drawing/2014/main" id="{B6D4A851-C5C4-6B36-C5DE-59EBF18018EF}"/>
              </a:ext>
            </a:extLst>
          </p:cNvPr>
          <p:cNvSpPr>
            <a:spLocks noGrp="1"/>
          </p:cNvSpPr>
          <p:nvPr>
            <p:ph sz="quarter" idx="4"/>
          </p:nvPr>
        </p:nvSpPr>
        <p:spPr>
          <a:xfrm>
            <a:off x="6263640" y="2365576"/>
            <a:ext cx="4754880" cy="3383280"/>
          </a:xfrm>
        </p:spPr>
        <p:txBody>
          <a:bodyPr>
            <a:normAutofit/>
          </a:bodyPr>
          <a:lstStyle/>
          <a:p>
            <a:r>
              <a:rPr lang="en-US" sz="2400" dirty="0"/>
              <a:t>Client pushback</a:t>
            </a:r>
          </a:p>
          <a:p>
            <a:pPr lvl="1"/>
            <a:r>
              <a:rPr lang="en-US" b="0" i="0" dirty="0">
                <a:solidFill>
                  <a:srgbClr val="444444"/>
                </a:solidFill>
                <a:effectLst/>
                <a:latin typeface="Calibri" panose="020F0502020204030204" pitchFamily="34" charset="0"/>
              </a:rPr>
              <a:t>My belief that the </a:t>
            </a:r>
            <a:r>
              <a:rPr lang="en-US" b="1" i="0" dirty="0">
                <a:solidFill>
                  <a:srgbClr val="444444"/>
                </a:solidFill>
                <a:effectLst/>
                <a:latin typeface="Calibri" panose="020F0502020204030204" pitchFamily="34" charset="0"/>
              </a:rPr>
              <a:t>client will not follow directions and pushback.”</a:t>
            </a:r>
            <a:endParaRPr lang="en-US" b="1" dirty="0"/>
          </a:p>
          <a:p>
            <a:r>
              <a:rPr lang="en-US" sz="2400" dirty="0"/>
              <a:t>Not effective</a:t>
            </a:r>
          </a:p>
          <a:p>
            <a:pPr lvl="1"/>
            <a:r>
              <a:rPr lang="en-US" b="0" i="0" dirty="0">
                <a:solidFill>
                  <a:srgbClr val="444444"/>
                </a:solidFill>
                <a:effectLst/>
                <a:latin typeface="Calibri" panose="020F0502020204030204" pitchFamily="34" charset="0"/>
              </a:rPr>
              <a:t>Stages of psylla development is not that critical.”</a:t>
            </a:r>
            <a:endParaRPr lang="en-US" dirty="0">
              <a:solidFill>
                <a:srgbClr val="444444"/>
              </a:solidFill>
              <a:latin typeface="Calibri" panose="020F0502020204030204" pitchFamily="34" charset="0"/>
            </a:endParaRPr>
          </a:p>
        </p:txBody>
      </p:sp>
    </p:spTree>
    <p:extLst>
      <p:ext uri="{BB962C8B-B14F-4D97-AF65-F5344CB8AC3E}">
        <p14:creationId xmlns:p14="http://schemas.microsoft.com/office/powerpoint/2010/main" val="3720506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6A679-E65F-8CD8-5668-E388EB2801F6}"/>
              </a:ext>
            </a:extLst>
          </p:cNvPr>
          <p:cNvSpPr>
            <a:spLocks noGrp="1"/>
          </p:cNvSpPr>
          <p:nvPr>
            <p:ph type="title"/>
          </p:nvPr>
        </p:nvSpPr>
        <p:spPr>
          <a:xfrm>
            <a:off x="971550" y="430964"/>
            <a:ext cx="9875520" cy="1356360"/>
          </a:xfrm>
        </p:spPr>
        <p:txBody>
          <a:bodyPr/>
          <a:lstStyle/>
          <a:p>
            <a:r>
              <a:rPr lang="en-US"/>
              <a:t>Will you use the phenology model and guidelines next season?</a:t>
            </a:r>
          </a:p>
        </p:txBody>
      </p:sp>
      <p:sp>
        <p:nvSpPr>
          <p:cNvPr id="3" name="Text Placeholder 2">
            <a:extLst>
              <a:ext uri="{FF2B5EF4-FFF2-40B4-BE49-F238E27FC236}">
                <a16:creationId xmlns:a16="http://schemas.microsoft.com/office/drawing/2014/main" id="{1453431D-4E44-DC55-03FF-EB530FB85E97}"/>
              </a:ext>
            </a:extLst>
          </p:cNvPr>
          <p:cNvSpPr>
            <a:spLocks noGrp="1"/>
          </p:cNvSpPr>
          <p:nvPr>
            <p:ph type="body" idx="1"/>
          </p:nvPr>
        </p:nvSpPr>
        <p:spPr>
          <a:xfrm>
            <a:off x="3212874" y="1696879"/>
            <a:ext cx="1156152" cy="797995"/>
          </a:xfrm>
        </p:spPr>
        <p:txBody>
          <a:bodyPr>
            <a:normAutofit/>
          </a:bodyPr>
          <a:lstStyle/>
          <a:p>
            <a:r>
              <a:rPr lang="en-US"/>
              <a:t>Yes	</a:t>
            </a:r>
          </a:p>
        </p:txBody>
      </p:sp>
      <p:sp>
        <p:nvSpPr>
          <p:cNvPr id="4" name="Content Placeholder 3">
            <a:extLst>
              <a:ext uri="{FF2B5EF4-FFF2-40B4-BE49-F238E27FC236}">
                <a16:creationId xmlns:a16="http://schemas.microsoft.com/office/drawing/2014/main" id="{BD7415F7-773F-083B-6C5B-ED3AE428E318}"/>
              </a:ext>
            </a:extLst>
          </p:cNvPr>
          <p:cNvSpPr>
            <a:spLocks noGrp="1"/>
          </p:cNvSpPr>
          <p:nvPr>
            <p:ph sz="half" idx="2"/>
          </p:nvPr>
        </p:nvSpPr>
        <p:spPr>
          <a:xfrm>
            <a:off x="971550" y="2280214"/>
            <a:ext cx="5292090" cy="4415862"/>
          </a:xfrm>
        </p:spPr>
        <p:txBody>
          <a:bodyPr>
            <a:normAutofit/>
          </a:bodyPr>
          <a:lstStyle/>
          <a:p>
            <a:r>
              <a:rPr lang="en-US" sz="2400" dirty="0"/>
              <a:t>Seen that it is effective</a:t>
            </a:r>
          </a:p>
          <a:p>
            <a:pPr lvl="1"/>
            <a:r>
              <a:rPr lang="en-US" b="0" i="0" dirty="0">
                <a:solidFill>
                  <a:srgbClr val="444444"/>
                </a:solidFill>
                <a:effectLst/>
                <a:latin typeface="Calibri" panose="020F0502020204030204" pitchFamily="34" charset="0"/>
              </a:rPr>
              <a:t>Allowing beneficial insects to survive earlier in the season </a:t>
            </a:r>
            <a:r>
              <a:rPr lang="en-US" b="1" i="0" dirty="0">
                <a:solidFill>
                  <a:srgbClr val="444444"/>
                </a:solidFill>
                <a:effectLst/>
                <a:latin typeface="Calibri" panose="020F0502020204030204" pitchFamily="34" charset="0"/>
              </a:rPr>
              <a:t>has worked far better than previous programs. </a:t>
            </a:r>
            <a:r>
              <a:rPr lang="en-US" b="0" i="0" dirty="0">
                <a:solidFill>
                  <a:srgbClr val="444444"/>
                </a:solidFill>
                <a:effectLst/>
                <a:latin typeface="Calibri" panose="020F0502020204030204" pitchFamily="34" charset="0"/>
              </a:rPr>
              <a:t>The phenology program and washing with overhead irrigation has been </a:t>
            </a:r>
            <a:r>
              <a:rPr lang="en-US" b="1" i="0" dirty="0">
                <a:solidFill>
                  <a:srgbClr val="444444"/>
                </a:solidFill>
                <a:effectLst/>
                <a:latin typeface="Calibri" panose="020F0502020204030204" pitchFamily="34" charset="0"/>
              </a:rPr>
              <a:t>way more effective and cheaper. </a:t>
            </a:r>
          </a:p>
          <a:p>
            <a:r>
              <a:rPr lang="en-US" sz="2400" dirty="0"/>
              <a:t>Need for change from current strategies</a:t>
            </a:r>
          </a:p>
          <a:p>
            <a:pPr lvl="1"/>
            <a:r>
              <a:rPr lang="en-US" b="0" i="0" dirty="0">
                <a:solidFill>
                  <a:srgbClr val="444444"/>
                </a:solidFill>
                <a:effectLst/>
                <a:latin typeface="Calibri" panose="020F0502020204030204" pitchFamily="34" charset="0"/>
              </a:rPr>
              <a:t>Because what we have been doing isn't working. 65.4% of our culls were due to psylla in 2022. </a:t>
            </a:r>
            <a:r>
              <a:rPr lang="en-US" b="1" i="0" dirty="0">
                <a:solidFill>
                  <a:srgbClr val="444444"/>
                </a:solidFill>
                <a:effectLst/>
                <a:latin typeface="Calibri" panose="020F0502020204030204" pitchFamily="34" charset="0"/>
              </a:rPr>
              <a:t>We need to try something different this year</a:t>
            </a:r>
            <a:endParaRPr lang="en-US" b="1" dirty="0"/>
          </a:p>
          <a:p>
            <a:r>
              <a:rPr lang="en-US" sz="2400" dirty="0"/>
              <a:t>Trust researchers</a:t>
            </a:r>
          </a:p>
        </p:txBody>
      </p:sp>
      <p:sp>
        <p:nvSpPr>
          <p:cNvPr id="5" name="Text Placeholder 4">
            <a:extLst>
              <a:ext uri="{FF2B5EF4-FFF2-40B4-BE49-F238E27FC236}">
                <a16:creationId xmlns:a16="http://schemas.microsoft.com/office/drawing/2014/main" id="{E2C27F5A-6B66-A51D-33A2-65D3D527F7EE}"/>
              </a:ext>
            </a:extLst>
          </p:cNvPr>
          <p:cNvSpPr>
            <a:spLocks noGrp="1"/>
          </p:cNvSpPr>
          <p:nvPr>
            <p:ph type="body" sz="quarter" idx="3"/>
          </p:nvPr>
        </p:nvSpPr>
        <p:spPr>
          <a:xfrm>
            <a:off x="8491874" y="1696879"/>
            <a:ext cx="798377" cy="777240"/>
          </a:xfrm>
        </p:spPr>
        <p:txBody>
          <a:bodyPr>
            <a:normAutofit/>
          </a:bodyPr>
          <a:lstStyle/>
          <a:p>
            <a:r>
              <a:rPr lang="en-US"/>
              <a:t>No</a:t>
            </a:r>
          </a:p>
        </p:txBody>
      </p:sp>
      <p:sp>
        <p:nvSpPr>
          <p:cNvPr id="6" name="Content Placeholder 5">
            <a:extLst>
              <a:ext uri="{FF2B5EF4-FFF2-40B4-BE49-F238E27FC236}">
                <a16:creationId xmlns:a16="http://schemas.microsoft.com/office/drawing/2014/main" id="{B6D4A851-C5C4-6B36-C5DE-59EBF18018EF}"/>
              </a:ext>
            </a:extLst>
          </p:cNvPr>
          <p:cNvSpPr>
            <a:spLocks noGrp="1"/>
          </p:cNvSpPr>
          <p:nvPr>
            <p:ph sz="quarter" idx="4"/>
          </p:nvPr>
        </p:nvSpPr>
        <p:spPr>
          <a:xfrm>
            <a:off x="6263640" y="2365576"/>
            <a:ext cx="4754880" cy="3383280"/>
          </a:xfrm>
        </p:spPr>
        <p:txBody>
          <a:bodyPr>
            <a:normAutofit/>
          </a:bodyPr>
          <a:lstStyle/>
          <a:p>
            <a:r>
              <a:rPr lang="en-US" sz="2400" dirty="0"/>
              <a:t>Client pushback</a:t>
            </a:r>
          </a:p>
          <a:p>
            <a:pPr lvl="1"/>
            <a:r>
              <a:rPr lang="en-US" b="0" i="0" dirty="0">
                <a:solidFill>
                  <a:srgbClr val="444444"/>
                </a:solidFill>
                <a:effectLst/>
                <a:latin typeface="Calibri" panose="020F0502020204030204" pitchFamily="34" charset="0"/>
              </a:rPr>
              <a:t>My belief that the client will not follow directions and pushback</a:t>
            </a:r>
            <a:endParaRPr lang="en-US" dirty="0"/>
          </a:p>
          <a:p>
            <a:r>
              <a:rPr lang="en-US" sz="2400" dirty="0"/>
              <a:t>Not effective</a:t>
            </a:r>
          </a:p>
          <a:p>
            <a:pPr lvl="1"/>
            <a:r>
              <a:rPr lang="en-US" b="0" i="0" dirty="0">
                <a:solidFill>
                  <a:srgbClr val="444444"/>
                </a:solidFill>
                <a:effectLst/>
                <a:latin typeface="Calibri" panose="020F0502020204030204" pitchFamily="34" charset="0"/>
              </a:rPr>
              <a:t>Stages of psylla development is not that critical.”</a:t>
            </a:r>
            <a:endParaRPr lang="en-US" dirty="0">
              <a:solidFill>
                <a:srgbClr val="444444"/>
              </a:solidFill>
              <a:latin typeface="Calibri" panose="020F0502020204030204" pitchFamily="34" charset="0"/>
            </a:endParaRPr>
          </a:p>
        </p:txBody>
      </p:sp>
    </p:spTree>
    <p:extLst>
      <p:ext uri="{BB962C8B-B14F-4D97-AF65-F5344CB8AC3E}">
        <p14:creationId xmlns:p14="http://schemas.microsoft.com/office/powerpoint/2010/main" val="2778156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EE252E-2B65-C431-1412-941FD28A5B4C}"/>
              </a:ext>
            </a:extLst>
          </p:cNvPr>
          <p:cNvSpPr txBox="1"/>
          <p:nvPr/>
        </p:nvSpPr>
        <p:spPr>
          <a:xfrm>
            <a:off x="763158" y="675610"/>
            <a:ext cx="10011667" cy="3337432"/>
          </a:xfrm>
          <a:prstGeom prst="rect">
            <a:avLst/>
          </a:prstGeom>
        </p:spPr>
        <p:txBody>
          <a:bodyPr vert="horz" lIns="91440" tIns="45720" rIns="91440" bIns="45720" rtlCol="0" anchor="b">
            <a:normAutofit/>
          </a:bodyPr>
          <a:lstStyle/>
          <a:p>
            <a:pPr marL="0" defTabSz="914400">
              <a:lnSpc>
                <a:spcPct val="85000"/>
              </a:lnSpc>
              <a:spcBef>
                <a:spcPct val="0"/>
              </a:spcBef>
              <a:spcAft>
                <a:spcPts val="600"/>
              </a:spcAft>
            </a:pPr>
            <a:r>
              <a:rPr lang="en-US" sz="7200" spc="-50" dirty="0">
                <a:solidFill>
                  <a:schemeClr val="accent1"/>
                </a:solidFill>
                <a:ea typeface="+mj-ea"/>
                <a:cs typeface="Arial" panose="020B0604020202020204" pitchFamily="34" charset="0"/>
              </a:rPr>
              <a:t>Tackling the lack of pear IPM adoption in Wenatchee</a:t>
            </a:r>
          </a:p>
        </p:txBody>
      </p:sp>
      <p:sp>
        <p:nvSpPr>
          <p:cNvPr id="3" name="Content Placeholder 2">
            <a:extLst>
              <a:ext uri="{FF2B5EF4-FFF2-40B4-BE49-F238E27FC236}">
                <a16:creationId xmlns:a16="http://schemas.microsoft.com/office/drawing/2014/main" id="{DF04D063-45D6-FCB0-02AC-B365BC217EC6}"/>
              </a:ext>
            </a:extLst>
          </p:cNvPr>
          <p:cNvSpPr txBox="1">
            <a:spLocks/>
          </p:cNvSpPr>
          <p:nvPr/>
        </p:nvSpPr>
        <p:spPr>
          <a:xfrm>
            <a:off x="970866" y="4848225"/>
            <a:ext cx="10011667" cy="1483615"/>
          </a:xfrm>
          <a:prstGeom prst="rect">
            <a:avLst/>
          </a:prstGeom>
        </p:spPr>
        <p:txBody>
          <a:bodyPr vert="horz" lIns="91440" tIns="45720" rIns="91440" bIns="45720" rtlCol="0">
            <a:normAutofit fontScale="85000" lnSpcReduction="2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a:buFont typeface="Arial" pitchFamily="34" charset="0"/>
              <a:buNone/>
            </a:pPr>
            <a:r>
              <a:rPr lang="en-US" sz="3200" spc="-50" dirty="0">
                <a:solidFill>
                  <a:schemeClr val="accent1"/>
                </a:solidFill>
                <a:cs typeface="Arial" panose="020B0604020202020204" pitchFamily="34" charset="0"/>
              </a:rPr>
              <a:t>How:</a:t>
            </a:r>
          </a:p>
          <a:p>
            <a:pPr marL="331470" indent="-514350">
              <a:buFont typeface="Arial" pitchFamily="34" charset="0"/>
              <a:buAutoNum type="arabicParenR"/>
            </a:pPr>
            <a:r>
              <a:rPr lang="en-US" sz="3200" spc="-50" dirty="0">
                <a:solidFill>
                  <a:schemeClr val="accent1"/>
                </a:solidFill>
                <a:cs typeface="Arial" panose="020B0604020202020204" pitchFamily="34" charset="0"/>
              </a:rPr>
              <a:t>Extension to promote IPM adoption</a:t>
            </a:r>
          </a:p>
          <a:p>
            <a:pPr marL="331470" indent="-514350">
              <a:buFont typeface="Arial" pitchFamily="34" charset="0"/>
              <a:buAutoNum type="arabicParenR"/>
            </a:pPr>
            <a:r>
              <a:rPr lang="en-US" sz="3200" b="1" spc="-50" dirty="0">
                <a:solidFill>
                  <a:schemeClr val="accent1"/>
                </a:solidFill>
                <a:cs typeface="Arial" panose="020B0604020202020204" pitchFamily="34" charset="0"/>
              </a:rPr>
              <a:t>Social science methods to determine IPM perceptions</a:t>
            </a:r>
          </a:p>
        </p:txBody>
      </p:sp>
    </p:spTree>
    <p:extLst>
      <p:ext uri="{BB962C8B-B14F-4D97-AF65-F5344CB8AC3E}">
        <p14:creationId xmlns:p14="http://schemas.microsoft.com/office/powerpoint/2010/main" val="2361880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71DA16-9779-C2B4-407E-00AF0FE488D3}"/>
              </a:ext>
            </a:extLst>
          </p:cNvPr>
          <p:cNvSpPr>
            <a:spLocks noGrp="1"/>
          </p:cNvSpPr>
          <p:nvPr>
            <p:ph type="title"/>
          </p:nvPr>
        </p:nvSpPr>
        <p:spPr>
          <a:xfrm>
            <a:off x="394056" y="241834"/>
            <a:ext cx="11210925" cy="1356360"/>
          </a:xfrm>
        </p:spPr>
        <p:txBody>
          <a:bodyPr/>
          <a:lstStyle/>
          <a:p>
            <a:r>
              <a:rPr lang="en-US"/>
              <a:t>Extension: “A two-way transfer of knowledge”</a:t>
            </a:r>
          </a:p>
        </p:txBody>
      </p:sp>
      <p:sp>
        <p:nvSpPr>
          <p:cNvPr id="2" name="Content Placeholder 1">
            <a:extLst>
              <a:ext uri="{FF2B5EF4-FFF2-40B4-BE49-F238E27FC236}">
                <a16:creationId xmlns:a16="http://schemas.microsoft.com/office/drawing/2014/main" id="{38C25223-DE14-63A6-6EED-7A055AB0BD4F}"/>
              </a:ext>
            </a:extLst>
          </p:cNvPr>
          <p:cNvSpPr>
            <a:spLocks noGrp="1"/>
          </p:cNvSpPr>
          <p:nvPr>
            <p:ph idx="1"/>
          </p:nvPr>
        </p:nvSpPr>
        <p:spPr>
          <a:xfrm>
            <a:off x="3057873" y="1498504"/>
            <a:ext cx="5670771" cy="906799"/>
          </a:xfrm>
        </p:spPr>
        <p:txBody>
          <a:bodyPr>
            <a:normAutofit/>
          </a:bodyPr>
          <a:lstStyle/>
          <a:p>
            <a:r>
              <a:rPr lang="en-US" sz="3200" b="1"/>
              <a:t>Early Extension: Reciprocal</a:t>
            </a:r>
          </a:p>
          <a:p>
            <a:pPr>
              <a:buFont typeface="Arial" panose="020B0604020202020204" pitchFamily="34" charset="0"/>
              <a:buChar char="•"/>
            </a:pPr>
            <a:endParaRPr lang="en-US" sz="3200" b="1"/>
          </a:p>
          <a:p>
            <a:pPr>
              <a:buFont typeface="Arial" panose="020B0604020202020204" pitchFamily="34" charset="0"/>
              <a:buChar char="•"/>
            </a:pPr>
            <a:endParaRPr lang="en-US" sz="3200" b="1"/>
          </a:p>
          <a:p>
            <a:pPr>
              <a:buFont typeface="Arial" panose="020B0604020202020204" pitchFamily="34" charset="0"/>
              <a:buChar char="•"/>
            </a:pPr>
            <a:endParaRPr lang="en-US" sz="3200" b="1"/>
          </a:p>
          <a:p>
            <a:pPr>
              <a:buFont typeface="Arial" panose="020B0604020202020204" pitchFamily="34" charset="0"/>
              <a:buChar char="•"/>
            </a:pPr>
            <a:endParaRPr lang="en-US" sz="3200" b="1"/>
          </a:p>
          <a:p>
            <a:pPr>
              <a:buFont typeface="Arial" panose="020B0604020202020204" pitchFamily="34" charset="0"/>
              <a:buChar char="•"/>
            </a:pPr>
            <a:endParaRPr lang="en-US" sz="3200" b="1"/>
          </a:p>
          <a:p>
            <a:pPr>
              <a:buFont typeface="Arial" panose="020B0604020202020204" pitchFamily="34" charset="0"/>
              <a:buChar char="•"/>
            </a:pPr>
            <a:endParaRPr lang="en-US" sz="3200" b="1"/>
          </a:p>
        </p:txBody>
      </p:sp>
      <p:sp>
        <p:nvSpPr>
          <p:cNvPr id="4" name="TextBox 3">
            <a:extLst>
              <a:ext uri="{FF2B5EF4-FFF2-40B4-BE49-F238E27FC236}">
                <a16:creationId xmlns:a16="http://schemas.microsoft.com/office/drawing/2014/main" id="{09C10A57-9637-7638-4A14-50B39B3842F0}"/>
              </a:ext>
            </a:extLst>
          </p:cNvPr>
          <p:cNvSpPr txBox="1"/>
          <p:nvPr/>
        </p:nvSpPr>
        <p:spPr>
          <a:xfrm>
            <a:off x="2387231" y="4675677"/>
            <a:ext cx="1050288" cy="276999"/>
          </a:xfrm>
          <a:prstGeom prst="rect">
            <a:avLst/>
          </a:prstGeom>
          <a:noFill/>
        </p:spPr>
        <p:txBody>
          <a:bodyPr wrap="none" rtlCol="0">
            <a:spAutoFit/>
          </a:bodyPr>
          <a:lstStyle/>
          <a:p>
            <a:r>
              <a:rPr lang="en-US" sz="1200"/>
              <a:t>Gibbons 1984</a:t>
            </a:r>
          </a:p>
        </p:txBody>
      </p:sp>
      <p:pic>
        <p:nvPicPr>
          <p:cNvPr id="5" name="Picture 2" descr="Agricultural extension: Management: Evaluating work">
            <a:extLst>
              <a:ext uri="{FF2B5EF4-FFF2-40B4-BE49-F238E27FC236}">
                <a16:creationId xmlns:a16="http://schemas.microsoft.com/office/drawing/2014/main" id="{5FC1F17D-DC24-3BA4-EF45-ED230F25A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6894" y="2182322"/>
            <a:ext cx="6772731" cy="24933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072117A-6F01-7043-E5E1-3DDF6D2C01F2}"/>
              </a:ext>
            </a:extLst>
          </p:cNvPr>
          <p:cNvSpPr txBox="1"/>
          <p:nvPr/>
        </p:nvSpPr>
        <p:spPr>
          <a:xfrm>
            <a:off x="136089" y="6581001"/>
            <a:ext cx="1643079" cy="276999"/>
          </a:xfrm>
          <a:prstGeom prst="rect">
            <a:avLst/>
          </a:prstGeom>
          <a:noFill/>
        </p:spPr>
        <p:txBody>
          <a:bodyPr wrap="none" rtlCol="0">
            <a:spAutoFit/>
          </a:bodyPr>
          <a:lstStyle/>
          <a:p>
            <a:r>
              <a:rPr lang="en-US" sz="1200"/>
              <a:t>Ostrom 2020 </a:t>
            </a:r>
            <a:r>
              <a:rPr lang="en-US" sz="1200" b="0" i="0">
                <a:solidFill>
                  <a:srgbClr val="333333"/>
                </a:solidFill>
                <a:effectLst/>
                <a:latin typeface="Asap"/>
              </a:rPr>
              <a:t>AFHVS 37</a:t>
            </a:r>
            <a:endParaRPr lang="en-US" sz="1200"/>
          </a:p>
        </p:txBody>
      </p:sp>
    </p:spTree>
    <p:extLst>
      <p:ext uri="{BB962C8B-B14F-4D97-AF65-F5344CB8AC3E}">
        <p14:creationId xmlns:p14="http://schemas.microsoft.com/office/powerpoint/2010/main" val="3778769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71DA16-9779-C2B4-407E-00AF0FE488D3}"/>
              </a:ext>
            </a:extLst>
          </p:cNvPr>
          <p:cNvSpPr>
            <a:spLocks noGrp="1"/>
          </p:cNvSpPr>
          <p:nvPr>
            <p:ph type="title"/>
          </p:nvPr>
        </p:nvSpPr>
        <p:spPr>
          <a:xfrm>
            <a:off x="394056" y="241834"/>
            <a:ext cx="11210925" cy="1356360"/>
          </a:xfrm>
        </p:spPr>
        <p:txBody>
          <a:bodyPr/>
          <a:lstStyle/>
          <a:p>
            <a:r>
              <a:rPr lang="en-US"/>
              <a:t>Extension: “A two-way transfer of knowledge”</a:t>
            </a:r>
          </a:p>
        </p:txBody>
      </p:sp>
      <p:sp>
        <p:nvSpPr>
          <p:cNvPr id="2" name="Content Placeholder 1">
            <a:extLst>
              <a:ext uri="{FF2B5EF4-FFF2-40B4-BE49-F238E27FC236}">
                <a16:creationId xmlns:a16="http://schemas.microsoft.com/office/drawing/2014/main" id="{38C25223-DE14-63A6-6EED-7A055AB0BD4F}"/>
              </a:ext>
            </a:extLst>
          </p:cNvPr>
          <p:cNvSpPr>
            <a:spLocks noGrp="1"/>
          </p:cNvSpPr>
          <p:nvPr>
            <p:ph idx="1"/>
          </p:nvPr>
        </p:nvSpPr>
        <p:spPr>
          <a:xfrm>
            <a:off x="3057873" y="1498504"/>
            <a:ext cx="5670771" cy="906799"/>
          </a:xfrm>
        </p:spPr>
        <p:txBody>
          <a:bodyPr>
            <a:normAutofit/>
          </a:bodyPr>
          <a:lstStyle/>
          <a:p>
            <a:r>
              <a:rPr lang="en-US" sz="3200" b="1"/>
              <a:t>Early Extension: Reciprocal</a:t>
            </a:r>
          </a:p>
          <a:p>
            <a:pPr>
              <a:buFont typeface="Arial" panose="020B0604020202020204" pitchFamily="34" charset="0"/>
              <a:buChar char="•"/>
            </a:pPr>
            <a:endParaRPr lang="en-US" sz="3200" b="1"/>
          </a:p>
          <a:p>
            <a:pPr>
              <a:buFont typeface="Arial" panose="020B0604020202020204" pitchFamily="34" charset="0"/>
              <a:buChar char="•"/>
            </a:pPr>
            <a:endParaRPr lang="en-US" sz="3200" b="1"/>
          </a:p>
          <a:p>
            <a:pPr>
              <a:buFont typeface="Arial" panose="020B0604020202020204" pitchFamily="34" charset="0"/>
              <a:buChar char="•"/>
            </a:pPr>
            <a:endParaRPr lang="en-US" sz="3200" b="1"/>
          </a:p>
          <a:p>
            <a:pPr>
              <a:buFont typeface="Arial" panose="020B0604020202020204" pitchFamily="34" charset="0"/>
              <a:buChar char="•"/>
            </a:pPr>
            <a:endParaRPr lang="en-US" sz="3200" b="1"/>
          </a:p>
          <a:p>
            <a:pPr>
              <a:buFont typeface="Arial" panose="020B0604020202020204" pitchFamily="34" charset="0"/>
              <a:buChar char="•"/>
            </a:pPr>
            <a:endParaRPr lang="en-US" sz="3200" b="1"/>
          </a:p>
          <a:p>
            <a:pPr>
              <a:buFont typeface="Arial" panose="020B0604020202020204" pitchFamily="34" charset="0"/>
              <a:buChar char="•"/>
            </a:pPr>
            <a:endParaRPr lang="en-US" sz="3200" b="1"/>
          </a:p>
        </p:txBody>
      </p:sp>
      <p:sp>
        <p:nvSpPr>
          <p:cNvPr id="4" name="TextBox 3">
            <a:extLst>
              <a:ext uri="{FF2B5EF4-FFF2-40B4-BE49-F238E27FC236}">
                <a16:creationId xmlns:a16="http://schemas.microsoft.com/office/drawing/2014/main" id="{09C10A57-9637-7638-4A14-50B39B3842F0}"/>
              </a:ext>
            </a:extLst>
          </p:cNvPr>
          <p:cNvSpPr txBox="1"/>
          <p:nvPr/>
        </p:nvSpPr>
        <p:spPr>
          <a:xfrm>
            <a:off x="2387231" y="4675677"/>
            <a:ext cx="1050288" cy="276999"/>
          </a:xfrm>
          <a:prstGeom prst="rect">
            <a:avLst/>
          </a:prstGeom>
          <a:noFill/>
        </p:spPr>
        <p:txBody>
          <a:bodyPr wrap="none" rtlCol="0">
            <a:spAutoFit/>
          </a:bodyPr>
          <a:lstStyle/>
          <a:p>
            <a:r>
              <a:rPr lang="en-US" sz="1200"/>
              <a:t>Gibbons 1984</a:t>
            </a:r>
          </a:p>
        </p:txBody>
      </p:sp>
      <p:pic>
        <p:nvPicPr>
          <p:cNvPr id="5" name="Picture 2" descr="Agricultural extension: Management: Evaluating work">
            <a:extLst>
              <a:ext uri="{FF2B5EF4-FFF2-40B4-BE49-F238E27FC236}">
                <a16:creationId xmlns:a16="http://schemas.microsoft.com/office/drawing/2014/main" id="{5FC1F17D-DC24-3BA4-EF45-ED230F25A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6894" y="2182322"/>
            <a:ext cx="6772731" cy="249335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
            <a:extLst>
              <a:ext uri="{FF2B5EF4-FFF2-40B4-BE49-F238E27FC236}">
                <a16:creationId xmlns:a16="http://schemas.microsoft.com/office/drawing/2014/main" id="{221D26AC-44E7-9A42-2373-00DB63D15F16}"/>
              </a:ext>
            </a:extLst>
          </p:cNvPr>
          <p:cNvSpPr txBox="1">
            <a:spLocks/>
          </p:cNvSpPr>
          <p:nvPr/>
        </p:nvSpPr>
        <p:spPr>
          <a:xfrm>
            <a:off x="3057872" y="5051650"/>
            <a:ext cx="5670771" cy="906799"/>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sz="3200" b="1"/>
              <a:t>Today: One-way</a:t>
            </a:r>
          </a:p>
          <a:p>
            <a:pPr>
              <a:buFont typeface="Arial" panose="020B0604020202020204" pitchFamily="34" charset="0"/>
              <a:buChar char="•"/>
            </a:pPr>
            <a:endParaRPr lang="en-US" sz="3200" b="1"/>
          </a:p>
          <a:p>
            <a:pPr>
              <a:buFont typeface="Arial" panose="020B0604020202020204" pitchFamily="34" charset="0"/>
              <a:buChar char="•"/>
            </a:pPr>
            <a:endParaRPr lang="en-US" sz="3200" b="1"/>
          </a:p>
          <a:p>
            <a:pPr>
              <a:buFont typeface="Arial" panose="020B0604020202020204" pitchFamily="34" charset="0"/>
              <a:buChar char="•"/>
            </a:pPr>
            <a:endParaRPr lang="en-US" sz="3200" b="1"/>
          </a:p>
          <a:p>
            <a:pPr>
              <a:buFont typeface="Arial" panose="020B0604020202020204" pitchFamily="34" charset="0"/>
              <a:buChar char="•"/>
            </a:pPr>
            <a:endParaRPr lang="en-US" sz="3200" b="1"/>
          </a:p>
          <a:p>
            <a:pPr>
              <a:buFont typeface="Arial" panose="020B0604020202020204" pitchFamily="34" charset="0"/>
              <a:buChar char="•"/>
            </a:pPr>
            <a:endParaRPr lang="en-US" sz="3200" b="1"/>
          </a:p>
          <a:p>
            <a:pPr>
              <a:buFont typeface="Arial" panose="020B0604020202020204" pitchFamily="34" charset="0"/>
              <a:buChar char="•"/>
            </a:pPr>
            <a:endParaRPr lang="en-US" sz="3200" b="1"/>
          </a:p>
        </p:txBody>
      </p:sp>
      <p:sp>
        <p:nvSpPr>
          <p:cNvPr id="7" name="TextBox 6">
            <a:extLst>
              <a:ext uri="{FF2B5EF4-FFF2-40B4-BE49-F238E27FC236}">
                <a16:creationId xmlns:a16="http://schemas.microsoft.com/office/drawing/2014/main" id="{5072117A-6F01-7043-E5E1-3DDF6D2C01F2}"/>
              </a:ext>
            </a:extLst>
          </p:cNvPr>
          <p:cNvSpPr txBox="1"/>
          <p:nvPr/>
        </p:nvSpPr>
        <p:spPr>
          <a:xfrm>
            <a:off x="136089" y="6581001"/>
            <a:ext cx="1643079" cy="276999"/>
          </a:xfrm>
          <a:prstGeom prst="rect">
            <a:avLst/>
          </a:prstGeom>
          <a:noFill/>
        </p:spPr>
        <p:txBody>
          <a:bodyPr wrap="none" rtlCol="0">
            <a:spAutoFit/>
          </a:bodyPr>
          <a:lstStyle/>
          <a:p>
            <a:r>
              <a:rPr lang="en-US" sz="1200"/>
              <a:t>Ostrom 2020 </a:t>
            </a:r>
            <a:r>
              <a:rPr lang="en-US" sz="1200" b="0" i="0">
                <a:solidFill>
                  <a:srgbClr val="333333"/>
                </a:solidFill>
                <a:effectLst/>
                <a:latin typeface="Asap"/>
              </a:rPr>
              <a:t>AFHVS 37</a:t>
            </a:r>
            <a:endParaRPr lang="en-US" sz="1200"/>
          </a:p>
        </p:txBody>
      </p:sp>
    </p:spTree>
    <p:extLst>
      <p:ext uri="{BB962C8B-B14F-4D97-AF65-F5344CB8AC3E}">
        <p14:creationId xmlns:p14="http://schemas.microsoft.com/office/powerpoint/2010/main" val="134388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lose-up of a horse&#10;&#10;Description automatically generated">
            <a:extLst>
              <a:ext uri="{FF2B5EF4-FFF2-40B4-BE49-F238E27FC236}">
                <a16:creationId xmlns:a16="http://schemas.microsoft.com/office/drawing/2014/main" id="{55BE26BE-5070-F9CE-08FD-880038D38F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6145" y="1006867"/>
            <a:ext cx="10664835" cy="5068584"/>
          </a:xfrm>
        </p:spPr>
      </p:pic>
      <p:sp>
        <p:nvSpPr>
          <p:cNvPr id="10" name="TextBox 9">
            <a:extLst>
              <a:ext uri="{FF2B5EF4-FFF2-40B4-BE49-F238E27FC236}">
                <a16:creationId xmlns:a16="http://schemas.microsoft.com/office/drawing/2014/main" id="{694933C7-3E68-E4B2-4C57-9267C2A27277}"/>
              </a:ext>
            </a:extLst>
          </p:cNvPr>
          <p:cNvSpPr txBox="1"/>
          <p:nvPr/>
        </p:nvSpPr>
        <p:spPr>
          <a:xfrm>
            <a:off x="136089" y="6581001"/>
            <a:ext cx="916148" cy="276999"/>
          </a:xfrm>
          <a:prstGeom prst="rect">
            <a:avLst/>
          </a:prstGeom>
          <a:noFill/>
        </p:spPr>
        <p:txBody>
          <a:bodyPr wrap="none" rtlCol="0">
            <a:spAutoFit/>
          </a:bodyPr>
          <a:lstStyle/>
          <a:p>
            <a:r>
              <a:rPr lang="en-US" sz="1200"/>
              <a:t>USDA NIFA</a:t>
            </a:r>
          </a:p>
        </p:txBody>
      </p:sp>
    </p:spTree>
    <p:extLst>
      <p:ext uri="{BB962C8B-B14F-4D97-AF65-F5344CB8AC3E}">
        <p14:creationId xmlns:p14="http://schemas.microsoft.com/office/powerpoint/2010/main" val="3447124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32C10-416E-E583-22ED-BC9808415F14}"/>
              </a:ext>
            </a:extLst>
          </p:cNvPr>
          <p:cNvSpPr>
            <a:spLocks noGrp="1"/>
          </p:cNvSpPr>
          <p:nvPr>
            <p:ph type="title"/>
          </p:nvPr>
        </p:nvSpPr>
        <p:spPr>
          <a:xfrm>
            <a:off x="4375984" y="390572"/>
            <a:ext cx="3800104" cy="742702"/>
          </a:xfrm>
        </p:spPr>
        <p:txBody>
          <a:bodyPr>
            <a:normAutofit/>
          </a:bodyPr>
          <a:lstStyle/>
          <a:p>
            <a:r>
              <a:rPr lang="en-US" dirty="0">
                <a:cs typeface="Arial" panose="020B0604020202020204" pitchFamily="34" charset="0"/>
              </a:rPr>
              <a:t>Interviews</a:t>
            </a:r>
            <a:r>
              <a:rPr lang="en-US" dirty="0">
                <a:latin typeface="Arial" panose="020B0604020202020204" pitchFamily="34" charset="0"/>
                <a:cs typeface="Arial" panose="020B0604020202020204" pitchFamily="34" charset="0"/>
              </a:rPr>
              <a:t>	</a:t>
            </a:r>
          </a:p>
        </p:txBody>
      </p:sp>
      <p:sp>
        <p:nvSpPr>
          <p:cNvPr id="4" name="Content Placeholder 2">
            <a:extLst>
              <a:ext uri="{FF2B5EF4-FFF2-40B4-BE49-F238E27FC236}">
                <a16:creationId xmlns:a16="http://schemas.microsoft.com/office/drawing/2014/main" id="{60D294EC-DE91-CA9D-2BDA-E01C3DB22697}"/>
              </a:ext>
            </a:extLst>
          </p:cNvPr>
          <p:cNvSpPr txBox="1">
            <a:spLocks/>
          </p:cNvSpPr>
          <p:nvPr/>
        </p:nvSpPr>
        <p:spPr>
          <a:xfrm>
            <a:off x="344045" y="1616078"/>
            <a:ext cx="5931991" cy="4753963"/>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lvl="1"/>
            <a:endParaRPr lang="en-US" sz="22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06971E6-CE29-DC96-5384-7A58771BF8B7}"/>
              </a:ext>
            </a:extLst>
          </p:cNvPr>
          <p:cNvPicPr>
            <a:picLocks noChangeAspect="1"/>
          </p:cNvPicPr>
          <p:nvPr/>
        </p:nvPicPr>
        <p:blipFill>
          <a:blip r:embed="rId3"/>
          <a:stretch>
            <a:fillRect/>
          </a:stretch>
        </p:blipFill>
        <p:spPr>
          <a:xfrm>
            <a:off x="6635931" y="2087064"/>
            <a:ext cx="5226285" cy="3933818"/>
          </a:xfrm>
          <a:prstGeom prst="rect">
            <a:avLst/>
          </a:prstGeom>
        </p:spPr>
      </p:pic>
      <p:sp>
        <p:nvSpPr>
          <p:cNvPr id="3" name="Content Placeholder 2">
            <a:extLst>
              <a:ext uri="{FF2B5EF4-FFF2-40B4-BE49-F238E27FC236}">
                <a16:creationId xmlns:a16="http://schemas.microsoft.com/office/drawing/2014/main" id="{02064F0C-2E80-40DA-4212-F431F24862C2}"/>
              </a:ext>
            </a:extLst>
          </p:cNvPr>
          <p:cNvSpPr txBox="1">
            <a:spLocks/>
          </p:cNvSpPr>
          <p:nvPr/>
        </p:nvSpPr>
        <p:spPr>
          <a:xfrm>
            <a:off x="344045" y="1489166"/>
            <a:ext cx="6291886" cy="5129615"/>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sz="3200" dirty="0">
                <a:solidFill>
                  <a:schemeClr val="accent1"/>
                </a:solidFill>
                <a:cs typeface="Arial" panose="020B0604020202020204" pitchFamily="34" charset="0"/>
              </a:rPr>
              <a:t>Formally include stakeholders in research (different than outreach)</a:t>
            </a:r>
          </a:p>
          <a:p>
            <a:r>
              <a:rPr lang="en-US" sz="3200" dirty="0">
                <a:solidFill>
                  <a:schemeClr val="accent1"/>
                </a:solidFill>
                <a:cs typeface="Arial" panose="020B0604020202020204" pitchFamily="34" charset="0"/>
              </a:rPr>
              <a:t>Questions like:</a:t>
            </a:r>
          </a:p>
          <a:p>
            <a:pPr lvl="1"/>
            <a:r>
              <a:rPr lang="en-US" sz="3200" dirty="0">
                <a:solidFill>
                  <a:schemeClr val="accent1"/>
                </a:solidFill>
                <a:cs typeface="Arial" panose="020B0604020202020204" pitchFamily="34" charset="0"/>
              </a:rPr>
              <a:t>How are pear pest management decisions made? </a:t>
            </a:r>
          </a:p>
          <a:p>
            <a:pPr lvl="1"/>
            <a:r>
              <a:rPr lang="en-US" sz="3200" dirty="0">
                <a:solidFill>
                  <a:schemeClr val="accent1"/>
                </a:solidFill>
                <a:cs typeface="Arial" panose="020B0604020202020204" pitchFamily="34" charset="0"/>
              </a:rPr>
              <a:t>Perceptions of IPM for pear psylla </a:t>
            </a:r>
          </a:p>
          <a:p>
            <a:pPr lvl="1"/>
            <a:r>
              <a:rPr lang="en-US" sz="3200" dirty="0">
                <a:solidFill>
                  <a:schemeClr val="accent1"/>
                </a:solidFill>
                <a:cs typeface="Arial" panose="020B0604020202020204" pitchFamily="34" charset="0"/>
              </a:rPr>
              <a:t>Why hasn’t IPM caught on in the Wenatchee Valley?</a:t>
            </a:r>
          </a:p>
          <a:p>
            <a:pPr lvl="1"/>
            <a:endParaRPr lang="en-US" sz="2800" dirty="0">
              <a:latin typeface="Arial" panose="020B0604020202020204" pitchFamily="34" charset="0"/>
              <a:cs typeface="Arial" panose="020B0604020202020204" pitchFamily="34" charset="0"/>
            </a:endParaRPr>
          </a:p>
          <a:p>
            <a:pPr lvl="1"/>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3936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88EDB6E3-84B7-D934-16A8-96AED60E5CC3}"/>
              </a:ext>
            </a:extLst>
          </p:cNvPr>
          <p:cNvSpPr>
            <a:spLocks noGrp="1"/>
          </p:cNvSpPr>
          <p:nvPr>
            <p:ph idx="1"/>
          </p:nvPr>
        </p:nvSpPr>
        <p:spPr>
          <a:xfrm>
            <a:off x="701871" y="493248"/>
            <a:ext cx="10788257" cy="6105442"/>
          </a:xfrm>
        </p:spPr>
        <p:txBody>
          <a:bodyPr>
            <a:normAutofit/>
          </a:bodyPr>
          <a:lstStyle/>
          <a:p>
            <a:pPr marL="45720" indent="0">
              <a:buNone/>
            </a:pPr>
            <a:r>
              <a:rPr lang="en-US" sz="2800" b="1" dirty="0">
                <a:cs typeface="Arial" panose="020B0604020202020204" pitchFamily="34" charset="0"/>
              </a:rPr>
              <a:t>80% said that </a:t>
            </a:r>
            <a:r>
              <a:rPr lang="en-US" sz="2800" b="1" u="sng" dirty="0">
                <a:cs typeface="Arial" panose="020B0604020202020204" pitchFamily="34" charset="0"/>
              </a:rPr>
              <a:t>conventional</a:t>
            </a:r>
            <a:r>
              <a:rPr lang="en-US" sz="2800" b="1" dirty="0">
                <a:cs typeface="Arial" panose="020B0604020202020204" pitchFamily="34" charset="0"/>
              </a:rPr>
              <a:t> pear psylla management is not effective </a:t>
            </a:r>
          </a:p>
          <a:p>
            <a:pPr marL="0" indent="0">
              <a:buNone/>
            </a:pPr>
            <a:endParaRPr lang="en-US" sz="2400" b="1" dirty="0">
              <a:cs typeface="Arial" panose="020B0604020202020204" pitchFamily="34" charset="0"/>
            </a:endParaRPr>
          </a:p>
          <a:p>
            <a:pPr lvl="1"/>
            <a:r>
              <a:rPr lang="en-US" sz="2800" dirty="0">
                <a:effectLst/>
                <a:ea typeface="Calibri" panose="020F0502020204030204" pitchFamily="34" charset="0"/>
                <a:cs typeface="Arial" panose="020B0604020202020204" pitchFamily="34" charset="0"/>
              </a:rPr>
              <a:t>“Conventional orchards used to be very predictable. And effective. Now what we've got is it's </a:t>
            </a:r>
            <a:r>
              <a:rPr lang="en-US" sz="2800" b="1" dirty="0">
                <a:effectLst/>
                <a:ea typeface="Calibri" panose="020F0502020204030204" pitchFamily="34" charset="0"/>
                <a:cs typeface="Arial" panose="020B0604020202020204" pitchFamily="34" charset="0"/>
              </a:rPr>
              <a:t>unpredictable and not particularly effective</a:t>
            </a:r>
            <a:r>
              <a:rPr lang="en-US" sz="3200" dirty="0">
                <a:effectLst/>
                <a:ea typeface="Calibri" panose="020F0502020204030204" pitchFamily="34" charset="0"/>
                <a:cs typeface="Arial" panose="020B0604020202020204" pitchFamily="34" charset="0"/>
              </a:rPr>
              <a:t>.”</a:t>
            </a:r>
            <a:endParaRPr lang="en-US" sz="2800" dirty="0">
              <a:effectLst/>
              <a:ea typeface="Calibri" panose="020F0502020204030204" pitchFamily="34" charset="0"/>
              <a:cs typeface="Arial" panose="020B0604020202020204" pitchFamily="34" charset="0"/>
            </a:endParaRPr>
          </a:p>
          <a:p>
            <a:pPr marL="274320" lvl="1" indent="0">
              <a:buNone/>
            </a:pPr>
            <a:endParaRPr lang="en-US" sz="2800" dirty="0">
              <a:solidFill>
                <a:schemeClr val="tx2">
                  <a:lumMod val="40000"/>
                  <a:lumOff val="6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016335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88EDB6E3-84B7-D934-16A8-96AED60E5CC3}"/>
              </a:ext>
            </a:extLst>
          </p:cNvPr>
          <p:cNvSpPr>
            <a:spLocks noGrp="1"/>
          </p:cNvSpPr>
          <p:nvPr>
            <p:ph idx="1"/>
          </p:nvPr>
        </p:nvSpPr>
        <p:spPr>
          <a:xfrm>
            <a:off x="701871" y="493248"/>
            <a:ext cx="10788257" cy="6105442"/>
          </a:xfrm>
        </p:spPr>
        <p:txBody>
          <a:bodyPr>
            <a:normAutofit/>
          </a:bodyPr>
          <a:lstStyle/>
          <a:p>
            <a:pPr marL="45720" indent="0">
              <a:buNone/>
            </a:pPr>
            <a:r>
              <a:rPr lang="en-US" sz="2800" b="1" dirty="0">
                <a:cs typeface="Arial" panose="020B0604020202020204" pitchFamily="34" charset="0"/>
              </a:rPr>
              <a:t>80% said that </a:t>
            </a:r>
            <a:r>
              <a:rPr lang="en-US" sz="2800" b="1" u="sng" dirty="0">
                <a:cs typeface="Arial" panose="020B0604020202020204" pitchFamily="34" charset="0"/>
              </a:rPr>
              <a:t>conventional</a:t>
            </a:r>
            <a:r>
              <a:rPr lang="en-US" sz="2800" b="1" dirty="0">
                <a:cs typeface="Arial" panose="020B0604020202020204" pitchFamily="34" charset="0"/>
              </a:rPr>
              <a:t> pear psylla management is not effective </a:t>
            </a:r>
          </a:p>
          <a:p>
            <a:pPr marL="0" indent="0">
              <a:buNone/>
            </a:pPr>
            <a:endParaRPr lang="en-US" sz="2400" b="1" dirty="0">
              <a:cs typeface="Arial" panose="020B0604020202020204" pitchFamily="34" charset="0"/>
            </a:endParaRPr>
          </a:p>
          <a:p>
            <a:pPr lvl="1"/>
            <a:r>
              <a:rPr lang="en-US" sz="2800" dirty="0">
                <a:solidFill>
                  <a:schemeClr val="tx2">
                    <a:lumMod val="40000"/>
                    <a:lumOff val="60000"/>
                  </a:schemeClr>
                </a:solidFill>
                <a:effectLst/>
                <a:ea typeface="Calibri" panose="020F0502020204030204" pitchFamily="34" charset="0"/>
                <a:cs typeface="Arial" panose="020B0604020202020204" pitchFamily="34" charset="0"/>
              </a:rPr>
              <a:t>“Conventional orchards used to be very predictable. And effective. Now what we've got is it's </a:t>
            </a:r>
            <a:r>
              <a:rPr lang="en-US" sz="2800" b="1" dirty="0">
                <a:solidFill>
                  <a:schemeClr val="tx2">
                    <a:lumMod val="40000"/>
                    <a:lumOff val="60000"/>
                  </a:schemeClr>
                </a:solidFill>
                <a:effectLst/>
                <a:ea typeface="Calibri" panose="020F0502020204030204" pitchFamily="34" charset="0"/>
                <a:cs typeface="Arial" panose="020B0604020202020204" pitchFamily="34" charset="0"/>
              </a:rPr>
              <a:t>unpredictable and not particularly effective</a:t>
            </a:r>
            <a:r>
              <a:rPr lang="en-US" sz="3200" dirty="0">
                <a:solidFill>
                  <a:schemeClr val="tx2">
                    <a:lumMod val="40000"/>
                    <a:lumOff val="60000"/>
                  </a:schemeClr>
                </a:solidFill>
                <a:effectLst/>
                <a:ea typeface="Calibri" panose="020F0502020204030204" pitchFamily="34" charset="0"/>
                <a:cs typeface="Arial" panose="020B0604020202020204" pitchFamily="34" charset="0"/>
              </a:rPr>
              <a:t>.”</a:t>
            </a:r>
            <a:endParaRPr lang="en-US" sz="2800" dirty="0">
              <a:solidFill>
                <a:schemeClr val="tx2">
                  <a:lumMod val="40000"/>
                  <a:lumOff val="60000"/>
                </a:schemeClr>
              </a:solidFill>
              <a:effectLst/>
              <a:ea typeface="Calibri" panose="020F0502020204030204" pitchFamily="34" charset="0"/>
              <a:cs typeface="Arial" panose="020B0604020202020204" pitchFamily="34" charset="0"/>
            </a:endParaRPr>
          </a:p>
          <a:p>
            <a:pPr lvl="1"/>
            <a:r>
              <a:rPr lang="en-US" sz="2800" dirty="0">
                <a:effectLst/>
                <a:ea typeface="Calibri" panose="020F0502020204030204" pitchFamily="34" charset="0"/>
                <a:cs typeface="Arial" panose="020B0604020202020204" pitchFamily="34" charset="0"/>
              </a:rPr>
              <a:t>“the </a:t>
            </a:r>
            <a:r>
              <a:rPr lang="en-US" sz="2800" b="1" dirty="0">
                <a:effectLst/>
                <a:ea typeface="Calibri" panose="020F0502020204030204" pitchFamily="34" charset="0"/>
                <a:cs typeface="Arial" panose="020B0604020202020204" pitchFamily="34" charset="0"/>
              </a:rPr>
              <a:t>cost of it is too much and one wrong timing, one off spray and everything falls apart,</a:t>
            </a:r>
            <a:r>
              <a:rPr lang="en-US" sz="2800" dirty="0">
                <a:effectLst/>
                <a:ea typeface="Calibri" panose="020F0502020204030204" pitchFamily="34" charset="0"/>
                <a:cs typeface="Arial" panose="020B0604020202020204" pitchFamily="34" charset="0"/>
              </a:rPr>
              <a:t> you got to be basically perfect on your spray program to keep your things in great shape year long, its just too small of an error window can just make things off for the remainder of the year.”</a:t>
            </a:r>
          </a:p>
          <a:p>
            <a:pPr marL="274320" lvl="1" indent="0">
              <a:buNone/>
            </a:pPr>
            <a:endParaRPr lang="en-US" sz="2800" dirty="0">
              <a:solidFill>
                <a:schemeClr val="tx2">
                  <a:lumMod val="40000"/>
                  <a:lumOff val="6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25020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88EDB6E3-84B7-D934-16A8-96AED60E5CC3}"/>
              </a:ext>
            </a:extLst>
          </p:cNvPr>
          <p:cNvSpPr>
            <a:spLocks noGrp="1"/>
          </p:cNvSpPr>
          <p:nvPr>
            <p:ph idx="1"/>
          </p:nvPr>
        </p:nvSpPr>
        <p:spPr>
          <a:xfrm>
            <a:off x="701871" y="493248"/>
            <a:ext cx="10788257" cy="6105442"/>
          </a:xfrm>
        </p:spPr>
        <p:txBody>
          <a:bodyPr>
            <a:normAutofit/>
          </a:bodyPr>
          <a:lstStyle/>
          <a:p>
            <a:pPr marL="45720" indent="0">
              <a:buNone/>
            </a:pPr>
            <a:r>
              <a:rPr lang="en-US" sz="2800" b="1" dirty="0">
                <a:cs typeface="Arial" panose="020B0604020202020204" pitchFamily="34" charset="0"/>
              </a:rPr>
              <a:t>80% said that </a:t>
            </a:r>
            <a:r>
              <a:rPr lang="en-US" sz="2800" b="1" u="sng" dirty="0">
                <a:cs typeface="Arial" panose="020B0604020202020204" pitchFamily="34" charset="0"/>
              </a:rPr>
              <a:t>conventional</a:t>
            </a:r>
            <a:r>
              <a:rPr lang="en-US" sz="2800" b="1" dirty="0">
                <a:cs typeface="Arial" panose="020B0604020202020204" pitchFamily="34" charset="0"/>
              </a:rPr>
              <a:t> pear psylla management is not effective </a:t>
            </a:r>
          </a:p>
          <a:p>
            <a:pPr marL="0" indent="0">
              <a:buNone/>
            </a:pPr>
            <a:endParaRPr lang="en-US" sz="2400" b="1" dirty="0">
              <a:cs typeface="Arial" panose="020B0604020202020204" pitchFamily="34" charset="0"/>
            </a:endParaRPr>
          </a:p>
          <a:p>
            <a:pPr lvl="1"/>
            <a:r>
              <a:rPr lang="en-US" sz="2800" dirty="0">
                <a:solidFill>
                  <a:schemeClr val="tx2">
                    <a:lumMod val="40000"/>
                    <a:lumOff val="60000"/>
                  </a:schemeClr>
                </a:solidFill>
                <a:effectLst/>
                <a:ea typeface="Calibri" panose="020F0502020204030204" pitchFamily="34" charset="0"/>
                <a:cs typeface="Arial" panose="020B0604020202020204" pitchFamily="34" charset="0"/>
              </a:rPr>
              <a:t>“Conventional orchard used to be very predictable. And effective. Now what we've got is it's </a:t>
            </a:r>
            <a:r>
              <a:rPr lang="en-US" sz="2800" b="1" dirty="0">
                <a:solidFill>
                  <a:schemeClr val="tx2">
                    <a:lumMod val="40000"/>
                    <a:lumOff val="60000"/>
                  </a:schemeClr>
                </a:solidFill>
                <a:effectLst/>
                <a:ea typeface="Calibri" panose="020F0502020204030204" pitchFamily="34" charset="0"/>
                <a:cs typeface="Arial" panose="020B0604020202020204" pitchFamily="34" charset="0"/>
              </a:rPr>
              <a:t>unpredictable and not particularly effective</a:t>
            </a:r>
            <a:r>
              <a:rPr lang="en-US" sz="3200" dirty="0">
                <a:solidFill>
                  <a:schemeClr val="tx2">
                    <a:lumMod val="40000"/>
                    <a:lumOff val="60000"/>
                  </a:schemeClr>
                </a:solidFill>
                <a:effectLst/>
                <a:ea typeface="Calibri" panose="020F0502020204030204" pitchFamily="34" charset="0"/>
                <a:cs typeface="Arial" panose="020B0604020202020204" pitchFamily="34" charset="0"/>
              </a:rPr>
              <a:t>.”</a:t>
            </a:r>
            <a:endParaRPr lang="en-US" sz="2800" dirty="0">
              <a:solidFill>
                <a:schemeClr val="tx2">
                  <a:lumMod val="40000"/>
                  <a:lumOff val="60000"/>
                </a:schemeClr>
              </a:solidFill>
              <a:effectLst/>
              <a:ea typeface="Calibri" panose="020F0502020204030204" pitchFamily="34" charset="0"/>
              <a:cs typeface="Arial" panose="020B0604020202020204" pitchFamily="34" charset="0"/>
            </a:endParaRPr>
          </a:p>
          <a:p>
            <a:pPr lvl="1"/>
            <a:r>
              <a:rPr lang="en-US" sz="2800" dirty="0">
                <a:solidFill>
                  <a:schemeClr val="tx2">
                    <a:lumMod val="40000"/>
                    <a:lumOff val="60000"/>
                  </a:schemeClr>
                </a:solidFill>
                <a:effectLst/>
                <a:ea typeface="Calibri" panose="020F0502020204030204" pitchFamily="34" charset="0"/>
                <a:cs typeface="Arial" panose="020B0604020202020204" pitchFamily="34" charset="0"/>
              </a:rPr>
              <a:t>“the </a:t>
            </a:r>
            <a:r>
              <a:rPr lang="en-US" sz="2800" b="1" dirty="0">
                <a:solidFill>
                  <a:schemeClr val="tx2">
                    <a:lumMod val="40000"/>
                    <a:lumOff val="60000"/>
                  </a:schemeClr>
                </a:solidFill>
                <a:effectLst/>
                <a:ea typeface="Calibri" panose="020F0502020204030204" pitchFamily="34" charset="0"/>
                <a:cs typeface="Arial" panose="020B0604020202020204" pitchFamily="34" charset="0"/>
              </a:rPr>
              <a:t>cost of it is too much and one wrong timing, one off spray and everything falls apart,</a:t>
            </a:r>
            <a:r>
              <a:rPr lang="en-US" sz="2800" dirty="0">
                <a:solidFill>
                  <a:schemeClr val="tx2">
                    <a:lumMod val="40000"/>
                    <a:lumOff val="60000"/>
                  </a:schemeClr>
                </a:solidFill>
                <a:effectLst/>
                <a:ea typeface="Calibri" panose="020F0502020204030204" pitchFamily="34" charset="0"/>
                <a:cs typeface="Arial" panose="020B0604020202020204" pitchFamily="34" charset="0"/>
              </a:rPr>
              <a:t> you got to be basically perfect on your spray program to keep your things in great shape year long, its just too small of an error window can just make things off for the remainder of the year.”</a:t>
            </a:r>
          </a:p>
          <a:p>
            <a:pPr lvl="1"/>
            <a:r>
              <a:rPr lang="en-US" sz="2800" dirty="0">
                <a:effectLst/>
                <a:ea typeface="Calibri" panose="020F0502020204030204" pitchFamily="34" charset="0"/>
                <a:cs typeface="Arial" panose="020B0604020202020204" pitchFamily="34" charset="0"/>
              </a:rPr>
              <a:t>“ </a:t>
            </a:r>
            <a:r>
              <a:rPr lang="en-US" sz="2800" b="1" dirty="0">
                <a:effectLst/>
                <a:ea typeface="Calibri" panose="020F0502020204030204" pitchFamily="34" charset="0"/>
                <a:cs typeface="Arial" panose="020B0604020202020204" pitchFamily="34" charset="0"/>
              </a:rPr>
              <a:t>…its the straight definition of insanity</a:t>
            </a:r>
            <a:r>
              <a:rPr lang="en-US" sz="2800" dirty="0">
                <a:effectLst/>
                <a:ea typeface="Calibri" panose="020F0502020204030204" pitchFamily="34" charset="0"/>
                <a:cs typeface="Arial" panose="020B0604020202020204" pitchFamily="34" charset="0"/>
              </a:rPr>
              <a:t>, we just can't keep banging our heads against the wall and expect to not have a headache...I think we're in a pretty poor place.”</a:t>
            </a:r>
            <a:endParaRPr lang="en-US" sz="2800" dirty="0">
              <a:ea typeface="Calibri" panose="020F0502020204030204" pitchFamily="34" charset="0"/>
              <a:cs typeface="Arial" panose="020B0604020202020204" pitchFamily="34" charset="0"/>
            </a:endParaRPr>
          </a:p>
          <a:p>
            <a:pPr marL="274320" lvl="1" indent="0">
              <a:buNone/>
            </a:pPr>
            <a:endParaRPr lang="en-US" sz="2800" dirty="0">
              <a:solidFill>
                <a:schemeClr val="tx2">
                  <a:lumMod val="40000"/>
                  <a:lumOff val="6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92828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BCD0D-CB81-08A4-5C43-8DC1D6FD97FC}"/>
              </a:ext>
            </a:extLst>
          </p:cNvPr>
          <p:cNvSpPr>
            <a:spLocks noGrp="1"/>
          </p:cNvSpPr>
          <p:nvPr>
            <p:ph type="title"/>
          </p:nvPr>
        </p:nvSpPr>
        <p:spPr>
          <a:xfrm>
            <a:off x="666750" y="495300"/>
            <a:ext cx="4591050" cy="1356360"/>
          </a:xfrm>
        </p:spPr>
        <p:txBody>
          <a:bodyPr/>
          <a:lstStyle/>
          <a:p>
            <a:r>
              <a:rPr lang="en-US"/>
              <a:t>Third year grad student</a:t>
            </a:r>
          </a:p>
        </p:txBody>
      </p:sp>
      <p:sp>
        <p:nvSpPr>
          <p:cNvPr id="10" name="Content Placeholder 9">
            <a:extLst>
              <a:ext uri="{FF2B5EF4-FFF2-40B4-BE49-F238E27FC236}">
                <a16:creationId xmlns:a16="http://schemas.microsoft.com/office/drawing/2014/main" id="{376BAFF4-4CF9-9854-9011-065D4365A988}"/>
              </a:ext>
            </a:extLst>
          </p:cNvPr>
          <p:cNvSpPr>
            <a:spLocks noGrp="1"/>
          </p:cNvSpPr>
          <p:nvPr>
            <p:ph idx="1"/>
          </p:nvPr>
        </p:nvSpPr>
        <p:spPr/>
        <p:txBody>
          <a:bodyPr/>
          <a:lstStyle/>
          <a:p>
            <a:r>
              <a:rPr lang="en-US"/>
              <a:t>Entomology PhD student at WSU</a:t>
            </a:r>
          </a:p>
          <a:p>
            <a:r>
              <a:rPr lang="en-US"/>
              <a:t>Nottingham Lab and Orpet Lab</a:t>
            </a:r>
          </a:p>
        </p:txBody>
      </p:sp>
      <p:pic>
        <p:nvPicPr>
          <p:cNvPr id="1026" name="Picture 2" descr="Tree Fruit Entomology - Nottingham Lab | Washington State University">
            <a:extLst>
              <a:ext uri="{FF2B5EF4-FFF2-40B4-BE49-F238E27FC236}">
                <a16:creationId xmlns:a16="http://schemas.microsoft.com/office/drawing/2014/main" id="{D66E8B23-75DB-FDC4-42FD-4D3B61D05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7234" y="462405"/>
            <a:ext cx="4165827" cy="3062691"/>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6" descr="A group of people posing for a photo&#10;&#10;Description automatically generated">
            <a:extLst>
              <a:ext uri="{FF2B5EF4-FFF2-40B4-BE49-F238E27FC236}">
                <a16:creationId xmlns:a16="http://schemas.microsoft.com/office/drawing/2014/main" id="{F0DD2878-9C9F-AC3B-4B60-520113FA43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739" y="3549680"/>
            <a:ext cx="4165827" cy="3124055"/>
          </a:xfrm>
          <a:prstGeom prst="rect">
            <a:avLst/>
          </a:prstGeom>
        </p:spPr>
      </p:pic>
      <p:pic>
        <p:nvPicPr>
          <p:cNvPr id="1028" name="Picture 4" descr="Contact Us | Department of Entomology | Washington State University">
            <a:extLst>
              <a:ext uri="{FF2B5EF4-FFF2-40B4-BE49-F238E27FC236}">
                <a16:creationId xmlns:a16="http://schemas.microsoft.com/office/drawing/2014/main" id="{159AD16D-859B-63DF-6DCA-BD6073B527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958" y="3328827"/>
            <a:ext cx="5850183" cy="328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724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42C4B3-09B3-5F1C-845B-28071A1798EB}"/>
              </a:ext>
            </a:extLst>
          </p:cNvPr>
          <p:cNvSpPr>
            <a:spLocks noGrp="1"/>
          </p:cNvSpPr>
          <p:nvPr>
            <p:ph idx="1"/>
          </p:nvPr>
        </p:nvSpPr>
        <p:spPr>
          <a:xfrm>
            <a:off x="338051" y="2296544"/>
            <a:ext cx="5757949" cy="2560190"/>
          </a:xfrm>
        </p:spPr>
        <p:txBody>
          <a:bodyPr>
            <a:normAutofit lnSpcReduction="10000"/>
          </a:bodyPr>
          <a:lstStyle/>
          <a:p>
            <a:endParaRPr lang="en-US" sz="3600" b="1" dirty="0">
              <a:cs typeface="Arial" panose="020B0604020202020204" pitchFamily="34" charset="0"/>
            </a:endParaRPr>
          </a:p>
          <a:p>
            <a:pPr marL="274320" lvl="1" indent="0">
              <a:buNone/>
            </a:pPr>
            <a:r>
              <a:rPr lang="en-US" sz="3200" b="1" dirty="0">
                <a:cs typeface="Arial" panose="020B0604020202020204" pitchFamily="34" charset="0"/>
              </a:rPr>
              <a:t>Need for area-wide adoption</a:t>
            </a:r>
          </a:p>
          <a:p>
            <a:pPr lvl="2"/>
            <a:r>
              <a:rPr lang="en-US" sz="2800" dirty="0">
                <a:ea typeface="Calibri" panose="020F0502020204030204" pitchFamily="34" charset="0"/>
                <a:cs typeface="Arial" panose="020B0604020202020204" pitchFamily="34" charset="0"/>
              </a:rPr>
              <a:t>“I </a:t>
            </a:r>
            <a:r>
              <a:rPr lang="en-US" sz="2800" dirty="0">
                <a:effectLst/>
                <a:ea typeface="Calibri" panose="020F0502020204030204" pitchFamily="34" charset="0"/>
                <a:cs typeface="Arial" panose="020B0604020202020204" pitchFamily="34" charset="0"/>
              </a:rPr>
              <a:t>don't think </a:t>
            </a:r>
            <a:r>
              <a:rPr lang="en-US" sz="2800" dirty="0">
                <a:ea typeface="Calibri" panose="020F0502020204030204" pitchFamily="34" charset="0"/>
                <a:cs typeface="Arial" panose="020B0604020202020204" pitchFamily="34" charset="0"/>
              </a:rPr>
              <a:t>un</a:t>
            </a:r>
            <a:r>
              <a:rPr lang="en-US" sz="2800" dirty="0">
                <a:effectLst/>
                <a:ea typeface="Calibri" panose="020F0502020204030204" pitchFamily="34" charset="0"/>
                <a:cs typeface="Arial" panose="020B0604020202020204" pitchFamily="34" charset="0"/>
              </a:rPr>
              <a:t>less its an area wide deal, </a:t>
            </a:r>
            <a:r>
              <a:rPr lang="en-US" sz="2800" b="1" dirty="0">
                <a:ea typeface="Calibri" panose="020F0502020204030204" pitchFamily="34" charset="0"/>
                <a:cs typeface="Arial" panose="020B0604020202020204" pitchFamily="34" charset="0"/>
              </a:rPr>
              <a:t>I</a:t>
            </a:r>
            <a:r>
              <a:rPr lang="en-US" sz="2800" b="1" dirty="0">
                <a:effectLst/>
                <a:ea typeface="Calibri" panose="020F0502020204030204" pitchFamily="34" charset="0"/>
                <a:cs typeface="Arial" panose="020B0604020202020204" pitchFamily="34" charset="0"/>
              </a:rPr>
              <a:t> don’t think its feasible </a:t>
            </a:r>
            <a:r>
              <a:rPr lang="en-US" sz="2800" dirty="0">
                <a:ea typeface="Calibri" panose="020F0502020204030204" pitchFamily="34" charset="0"/>
                <a:cs typeface="Arial" panose="020B0604020202020204" pitchFamily="34" charset="0"/>
              </a:rPr>
              <a:t>in [the Wenatchee River Valley]”. </a:t>
            </a:r>
            <a:endParaRPr lang="en-US" sz="2000" dirty="0">
              <a:cs typeface="Arial" panose="020B0604020202020204" pitchFamily="34" charset="0"/>
            </a:endParaRPr>
          </a:p>
        </p:txBody>
      </p:sp>
      <p:pic>
        <p:nvPicPr>
          <p:cNvPr id="2" name="Picture 4">
            <a:extLst>
              <a:ext uri="{FF2B5EF4-FFF2-40B4-BE49-F238E27FC236}">
                <a16:creationId xmlns:a16="http://schemas.microsoft.com/office/drawing/2014/main" id="{F56382CE-200C-3E7C-1E36-53A0239DD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037" y="2111434"/>
            <a:ext cx="4914009" cy="38442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755A7BA-50D5-DB49-2BF4-459DC8C2580C}"/>
              </a:ext>
            </a:extLst>
          </p:cNvPr>
          <p:cNvSpPr txBox="1"/>
          <p:nvPr/>
        </p:nvSpPr>
        <p:spPr>
          <a:xfrm>
            <a:off x="6384633" y="5678727"/>
            <a:ext cx="918841" cy="276999"/>
          </a:xfrm>
          <a:prstGeom prst="rect">
            <a:avLst/>
          </a:prstGeom>
          <a:noFill/>
        </p:spPr>
        <p:txBody>
          <a:bodyPr wrap="none" rtlCol="0">
            <a:spAutoFit/>
          </a:bodyPr>
          <a:lstStyle/>
          <a:p>
            <a:r>
              <a:rPr lang="en-US" sz="1200" err="1">
                <a:solidFill>
                  <a:schemeClr val="bg1"/>
                </a:solidFill>
                <a:latin typeface="Arial" panose="020B0604020202020204" pitchFamily="34" charset="0"/>
                <a:cs typeface="Arial" panose="020B0604020202020204" pitchFamily="34" charset="0"/>
              </a:rPr>
              <a:t>Cropscape</a:t>
            </a:r>
            <a:endParaRPr lang="en-US" sz="120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C569B23-B627-0DA8-C9D2-AA9C243B46B3}"/>
              </a:ext>
            </a:extLst>
          </p:cNvPr>
          <p:cNvSpPr/>
          <p:nvPr/>
        </p:nvSpPr>
        <p:spPr>
          <a:xfrm>
            <a:off x="9311940" y="2699627"/>
            <a:ext cx="220121" cy="222073"/>
          </a:xfrm>
          <a:prstGeom prst="rect">
            <a:avLst/>
          </a:prstGeom>
          <a:solidFill>
            <a:srgbClr val="41FF3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 name="TextBox 1">
            <a:extLst>
              <a:ext uri="{FF2B5EF4-FFF2-40B4-BE49-F238E27FC236}">
                <a16:creationId xmlns:a16="http://schemas.microsoft.com/office/drawing/2014/main" id="{FD717146-7768-864D-C046-2C8B02451780}"/>
              </a:ext>
            </a:extLst>
          </p:cNvPr>
          <p:cNvSpPr txBox="1"/>
          <p:nvPr/>
        </p:nvSpPr>
        <p:spPr>
          <a:xfrm>
            <a:off x="9713473" y="2625997"/>
            <a:ext cx="11151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Pear</a:t>
            </a:r>
          </a:p>
        </p:txBody>
      </p:sp>
      <p:sp>
        <p:nvSpPr>
          <p:cNvPr id="7" name="Content Placeholder 2">
            <a:extLst>
              <a:ext uri="{FF2B5EF4-FFF2-40B4-BE49-F238E27FC236}">
                <a16:creationId xmlns:a16="http://schemas.microsoft.com/office/drawing/2014/main" id="{E6ADA827-A967-6933-8BD8-72423FEADDFA}"/>
              </a:ext>
            </a:extLst>
          </p:cNvPr>
          <p:cNvSpPr txBox="1">
            <a:spLocks/>
          </p:cNvSpPr>
          <p:nvPr/>
        </p:nvSpPr>
        <p:spPr>
          <a:xfrm>
            <a:off x="975360" y="537292"/>
            <a:ext cx="10034649" cy="937260"/>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200" b="1" dirty="0">
                <a:solidFill>
                  <a:schemeClr val="accent1"/>
                </a:solidFill>
                <a:cs typeface="Arial" panose="020B0604020202020204" pitchFamily="34" charset="0"/>
              </a:rPr>
              <a:t>Why is conventional pear psylla management the norm if it’s not effective?</a:t>
            </a:r>
          </a:p>
        </p:txBody>
      </p:sp>
    </p:spTree>
    <p:extLst>
      <p:ext uri="{BB962C8B-B14F-4D97-AF65-F5344CB8AC3E}">
        <p14:creationId xmlns:p14="http://schemas.microsoft.com/office/powerpoint/2010/main" val="1405424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42C4B3-09B3-5F1C-845B-28071A1798EB}"/>
              </a:ext>
            </a:extLst>
          </p:cNvPr>
          <p:cNvSpPr>
            <a:spLocks noGrp="1"/>
          </p:cNvSpPr>
          <p:nvPr>
            <p:ph idx="1"/>
          </p:nvPr>
        </p:nvSpPr>
        <p:spPr>
          <a:xfrm>
            <a:off x="721360" y="452617"/>
            <a:ext cx="10034649" cy="937260"/>
          </a:xfrm>
        </p:spPr>
        <p:txBody>
          <a:bodyPr>
            <a:normAutofit lnSpcReduction="10000"/>
          </a:bodyPr>
          <a:lstStyle/>
          <a:p>
            <a:pPr marL="45720" indent="0">
              <a:buNone/>
            </a:pPr>
            <a:r>
              <a:rPr lang="en-US" sz="3200" b="1" dirty="0">
                <a:latin typeface="+mj-lt"/>
                <a:cs typeface="Arial" panose="020B0604020202020204" pitchFamily="34" charset="0"/>
              </a:rPr>
              <a:t>Why is conventional pear psylla management the norm if its not effective?</a:t>
            </a:r>
          </a:p>
        </p:txBody>
      </p:sp>
      <p:sp>
        <p:nvSpPr>
          <p:cNvPr id="2" name="TextBox 1">
            <a:extLst>
              <a:ext uri="{FF2B5EF4-FFF2-40B4-BE49-F238E27FC236}">
                <a16:creationId xmlns:a16="http://schemas.microsoft.com/office/drawing/2014/main" id="{F75BF31E-29AD-607E-B59C-F0FD708E6534}"/>
              </a:ext>
            </a:extLst>
          </p:cNvPr>
          <p:cNvSpPr txBox="1"/>
          <p:nvPr/>
        </p:nvSpPr>
        <p:spPr>
          <a:xfrm>
            <a:off x="171450" y="2168697"/>
            <a:ext cx="10812449" cy="4093428"/>
          </a:xfrm>
          <a:prstGeom prst="rect">
            <a:avLst/>
          </a:prstGeom>
          <a:noFill/>
        </p:spPr>
        <p:txBody>
          <a:bodyPr wrap="square" rtlCol="0">
            <a:spAutoFit/>
          </a:bodyPr>
          <a:lstStyle/>
          <a:p>
            <a:pPr lvl="1">
              <a:buClr>
                <a:srgbClr val="B6C1E0"/>
              </a:buClr>
            </a:pPr>
            <a:r>
              <a:rPr lang="en-US" sz="3200" b="1" dirty="0">
                <a:solidFill>
                  <a:schemeClr val="accent1"/>
                </a:solidFill>
                <a:cs typeface="Arial" panose="020B0604020202020204" pitchFamily="34" charset="0"/>
              </a:rPr>
              <a:t>Perceived risk/Enduring practices</a:t>
            </a:r>
          </a:p>
          <a:p>
            <a:pPr marL="1257300" lvl="2" indent="-342900">
              <a:buClr>
                <a:srgbClr val="B6C1E0"/>
              </a:buClr>
              <a:buFont typeface="Arial" panose="020B0604020202020204" pitchFamily="34" charset="0"/>
              <a:buChar char="•"/>
            </a:pPr>
            <a:r>
              <a:rPr lang="en-US" sz="2800" dirty="0">
                <a:solidFill>
                  <a:schemeClr val="accent1"/>
                </a:solidFill>
                <a:cs typeface="Arial" panose="020B0604020202020204" pitchFamily="34" charset="0"/>
              </a:rPr>
              <a:t>“So, we’re getting more confident in the program but it’s a big ask to move it to a bigger block. </a:t>
            </a:r>
            <a:r>
              <a:rPr lang="en-US" sz="2800" b="1" dirty="0">
                <a:solidFill>
                  <a:schemeClr val="accent1"/>
                </a:solidFill>
                <a:cs typeface="Arial" panose="020B0604020202020204" pitchFamily="34" charset="0"/>
              </a:rPr>
              <a:t>If it goes south, I go bankrupt</a:t>
            </a:r>
            <a:r>
              <a:rPr lang="en-US" sz="2800" dirty="0">
                <a:solidFill>
                  <a:schemeClr val="accent1"/>
                </a:solidFill>
                <a:cs typeface="Arial" panose="020B0604020202020204" pitchFamily="34" charset="0"/>
              </a:rPr>
              <a:t>.”</a:t>
            </a:r>
            <a:endParaRPr lang="en-US" sz="2800" dirty="0">
              <a:solidFill>
                <a:schemeClr val="accent1"/>
              </a:solidFill>
              <a:effectLst/>
              <a:ea typeface="Calibri" panose="020F0502020204030204" pitchFamily="34" charset="0"/>
              <a:cs typeface="Arial" panose="020B0604020202020204" pitchFamily="34" charset="0"/>
            </a:endParaRPr>
          </a:p>
          <a:p>
            <a:pPr marL="1257300" lvl="2" indent="-342900">
              <a:buClr>
                <a:srgbClr val="B6C1E0"/>
              </a:buClr>
              <a:buFont typeface="Arial" panose="020B0604020202020204" pitchFamily="34" charset="0"/>
              <a:buChar char="•"/>
            </a:pPr>
            <a:r>
              <a:rPr lang="en-US" sz="2800" dirty="0">
                <a:solidFill>
                  <a:schemeClr val="accent1"/>
                </a:solidFill>
                <a:effectLst/>
                <a:ea typeface="Calibri" panose="020F0502020204030204" pitchFamily="34" charset="0"/>
                <a:cs typeface="Arial" panose="020B0604020202020204" pitchFamily="34" charset="0"/>
              </a:rPr>
              <a:t>" </a:t>
            </a:r>
            <a:r>
              <a:rPr lang="en-US" sz="2800" b="1" dirty="0">
                <a:solidFill>
                  <a:schemeClr val="accent1"/>
                </a:solidFill>
                <a:ea typeface="Calibri" panose="020F0502020204030204" pitchFamily="34" charset="0"/>
                <a:cs typeface="Arial" panose="020B0604020202020204" pitchFamily="34" charset="0"/>
              </a:rPr>
              <a:t>G</a:t>
            </a:r>
            <a:r>
              <a:rPr lang="en-US" sz="2800" b="1" dirty="0">
                <a:solidFill>
                  <a:schemeClr val="accent1"/>
                </a:solidFill>
                <a:effectLst/>
                <a:ea typeface="Calibri" panose="020F0502020204030204" pitchFamily="34" charset="0"/>
                <a:cs typeface="Arial" panose="020B0604020202020204" pitchFamily="34" charset="0"/>
              </a:rPr>
              <a:t>rowers are very conservative. </a:t>
            </a:r>
            <a:r>
              <a:rPr lang="en-US" sz="2800" dirty="0">
                <a:solidFill>
                  <a:schemeClr val="accent1"/>
                </a:solidFill>
                <a:effectLst/>
                <a:ea typeface="Calibri" panose="020F0502020204030204" pitchFamily="34" charset="0"/>
                <a:cs typeface="Arial" panose="020B0604020202020204" pitchFamily="34" charset="0"/>
              </a:rPr>
              <a:t>And we apparently don't see the big picture as well as we could.</a:t>
            </a:r>
            <a:r>
              <a:rPr lang="en-US" sz="3200" dirty="0">
                <a:solidFill>
                  <a:schemeClr val="accent1"/>
                </a:solidFill>
                <a:effectLst/>
                <a:ea typeface="Calibri" panose="020F0502020204030204" pitchFamily="34" charset="0"/>
                <a:cs typeface="Arial" panose="020B0604020202020204" pitchFamily="34" charset="0"/>
              </a:rPr>
              <a:t> </a:t>
            </a:r>
            <a:r>
              <a:rPr lang="en-US" sz="2800" dirty="0">
                <a:solidFill>
                  <a:schemeClr val="accent1"/>
                </a:solidFill>
                <a:effectLst/>
                <a:ea typeface="Calibri" panose="020F0502020204030204" pitchFamily="34" charset="0"/>
                <a:cs typeface="Arial" panose="020B0604020202020204" pitchFamily="34" charset="0"/>
              </a:rPr>
              <a:t>That every year the emphasis has always been so much on </a:t>
            </a:r>
            <a:r>
              <a:rPr lang="en-US" sz="2800" b="1" dirty="0">
                <a:solidFill>
                  <a:schemeClr val="accent1"/>
                </a:solidFill>
                <a:effectLst/>
                <a:ea typeface="Calibri" panose="020F0502020204030204" pitchFamily="34" charset="0"/>
                <a:cs typeface="Arial" panose="020B0604020202020204" pitchFamily="34" charset="0"/>
              </a:rPr>
              <a:t>hard chemistry </a:t>
            </a:r>
            <a:r>
              <a:rPr lang="en-US" sz="2800" b="1" dirty="0">
                <a:solidFill>
                  <a:schemeClr val="accent1"/>
                </a:solidFill>
                <a:ea typeface="Calibri" panose="020F0502020204030204" pitchFamily="34" charset="0"/>
                <a:cs typeface="Arial" panose="020B0604020202020204" pitchFamily="34" charset="0"/>
              </a:rPr>
              <a:t>its</a:t>
            </a:r>
            <a:r>
              <a:rPr lang="en-US" sz="2800" b="1" dirty="0">
                <a:solidFill>
                  <a:schemeClr val="accent1"/>
                </a:solidFill>
                <a:effectLst/>
                <a:ea typeface="Calibri" panose="020F0502020204030204" pitchFamily="34" charset="0"/>
                <a:cs typeface="Arial" panose="020B0604020202020204" pitchFamily="34" charset="0"/>
              </a:rPr>
              <a:t> sort of part of our fiber.</a:t>
            </a:r>
            <a:r>
              <a:rPr lang="en-US" sz="2800" dirty="0">
                <a:solidFill>
                  <a:schemeClr val="accent1"/>
                </a:solidFill>
                <a:effectLst/>
                <a:ea typeface="Calibri" panose="020F0502020204030204" pitchFamily="34" charset="0"/>
                <a:cs typeface="Arial" panose="020B0604020202020204" pitchFamily="34" charset="0"/>
              </a:rPr>
              <a:t>”</a:t>
            </a:r>
          </a:p>
          <a:p>
            <a:pPr lvl="2">
              <a:buClr>
                <a:srgbClr val="B6C1E0"/>
              </a:buClr>
            </a:pPr>
            <a:endParaRPr lang="en-US" dirty="0"/>
          </a:p>
        </p:txBody>
      </p:sp>
    </p:spTree>
    <p:extLst>
      <p:ext uri="{BB962C8B-B14F-4D97-AF65-F5344CB8AC3E}">
        <p14:creationId xmlns:p14="http://schemas.microsoft.com/office/powerpoint/2010/main" val="31068302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42C4B3-09B3-5F1C-845B-28071A1798EB}"/>
              </a:ext>
            </a:extLst>
          </p:cNvPr>
          <p:cNvSpPr>
            <a:spLocks noGrp="1"/>
          </p:cNvSpPr>
          <p:nvPr>
            <p:ph idx="1"/>
          </p:nvPr>
        </p:nvSpPr>
        <p:spPr>
          <a:xfrm>
            <a:off x="653011" y="300933"/>
            <a:ext cx="10034649" cy="1000759"/>
          </a:xfrm>
        </p:spPr>
        <p:txBody>
          <a:bodyPr>
            <a:normAutofit/>
          </a:bodyPr>
          <a:lstStyle/>
          <a:p>
            <a:r>
              <a:rPr lang="en-US" sz="3200" b="1" dirty="0">
                <a:latin typeface="+mj-lt"/>
                <a:cs typeface="Arial" panose="020B0604020202020204" pitchFamily="34" charset="0"/>
              </a:rPr>
              <a:t>Why is conventional pear psylla management the norm if its not effective?</a:t>
            </a:r>
          </a:p>
          <a:p>
            <a:pPr lvl="2"/>
            <a:endParaRPr lang="en-US" sz="2400" b="1" dirty="0">
              <a:latin typeface="Arial" panose="020B0604020202020204" pitchFamily="34" charset="0"/>
              <a:cs typeface="Arial" panose="020B0604020202020204" pitchFamily="34" charset="0"/>
            </a:endParaRPr>
          </a:p>
          <a:p>
            <a:pPr lvl="2"/>
            <a:endParaRPr lang="en-US" sz="2800" dirty="0">
              <a:latin typeface="Arial" panose="020B0604020202020204" pitchFamily="34" charset="0"/>
              <a:cs typeface="Arial" panose="020B0604020202020204" pitchFamily="34" charset="0"/>
            </a:endParaRPr>
          </a:p>
        </p:txBody>
      </p:sp>
      <p:pic>
        <p:nvPicPr>
          <p:cNvPr id="1026" name="Picture 2" descr="Diffusion of Innovation Theory">
            <a:extLst>
              <a:ext uri="{FF2B5EF4-FFF2-40B4-BE49-F238E27FC236}">
                <a16:creationId xmlns:a16="http://schemas.microsoft.com/office/drawing/2014/main" id="{BA03D41C-67AC-BA7C-FBA6-C4BA4FDCE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820" y="3429000"/>
            <a:ext cx="8301180" cy="30437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0C78A0-AF51-E368-0D5C-F2957F11FF06}"/>
              </a:ext>
            </a:extLst>
          </p:cNvPr>
          <p:cNvSpPr txBox="1"/>
          <p:nvPr/>
        </p:nvSpPr>
        <p:spPr>
          <a:xfrm>
            <a:off x="-107633" y="1412748"/>
            <a:ext cx="7162800" cy="2092881"/>
          </a:xfrm>
          <a:prstGeom prst="rect">
            <a:avLst/>
          </a:prstGeom>
          <a:noFill/>
        </p:spPr>
        <p:txBody>
          <a:bodyPr wrap="square" rtlCol="0">
            <a:spAutoFit/>
          </a:bodyPr>
          <a:lstStyle/>
          <a:p>
            <a:pPr lvl="1">
              <a:buClr>
                <a:srgbClr val="B6C1E0"/>
              </a:buClr>
            </a:pPr>
            <a:r>
              <a:rPr lang="en-US" sz="2800" b="1" dirty="0">
                <a:solidFill>
                  <a:schemeClr val="accent1"/>
                </a:solidFill>
                <a:cs typeface="Arial" panose="020B0604020202020204" pitchFamily="34" charset="0"/>
              </a:rPr>
              <a:t>Lack of proof</a:t>
            </a:r>
          </a:p>
          <a:p>
            <a:pPr marL="1257300" lvl="2" indent="-342900">
              <a:buClr>
                <a:srgbClr val="B6C1E0"/>
              </a:buClr>
              <a:buFont typeface="Arial" panose="020B0604020202020204" pitchFamily="34" charset="0"/>
              <a:buChar char="•"/>
            </a:pPr>
            <a:r>
              <a:rPr lang="en-US" sz="2800" dirty="0">
                <a:solidFill>
                  <a:schemeClr val="accent1"/>
                </a:solidFill>
                <a:effectLst/>
                <a:ea typeface="Calibri" panose="020F0502020204030204" pitchFamily="34" charset="0"/>
                <a:cs typeface="Arial" panose="020B0604020202020204" pitchFamily="34" charset="0"/>
              </a:rPr>
              <a:t>“</a:t>
            </a:r>
            <a:r>
              <a:rPr lang="en-US" sz="2800" dirty="0">
                <a:solidFill>
                  <a:schemeClr val="accent1"/>
                </a:solidFill>
                <a:ea typeface="Calibri" panose="020F0502020204030204" pitchFamily="34" charset="0"/>
                <a:cs typeface="Arial" panose="020B0604020202020204" pitchFamily="34" charset="0"/>
              </a:rPr>
              <a:t>I</a:t>
            </a:r>
            <a:r>
              <a:rPr lang="en-US" sz="2800" dirty="0">
                <a:solidFill>
                  <a:schemeClr val="accent1"/>
                </a:solidFill>
                <a:effectLst/>
                <a:ea typeface="Calibri" panose="020F0502020204030204" pitchFamily="34" charset="0"/>
                <a:cs typeface="Arial" panose="020B0604020202020204" pitchFamily="34" charset="0"/>
              </a:rPr>
              <a:t> think that it is possible for IPM to be more effective, but </a:t>
            </a:r>
            <a:r>
              <a:rPr lang="en-US" sz="2800" b="1" dirty="0">
                <a:solidFill>
                  <a:schemeClr val="accent1"/>
                </a:solidFill>
                <a:effectLst/>
                <a:ea typeface="Calibri" panose="020F0502020204030204" pitchFamily="34" charset="0"/>
                <a:cs typeface="Arial" panose="020B0604020202020204" pitchFamily="34" charset="0"/>
              </a:rPr>
              <a:t>I haven't seen it yet.”</a:t>
            </a:r>
            <a:endParaRPr lang="en-US" sz="2800" b="1" dirty="0">
              <a:solidFill>
                <a:schemeClr val="accent1"/>
              </a:solidFill>
              <a:cs typeface="Arial" panose="020B0604020202020204" pitchFamily="34" charset="0"/>
            </a:endParaRPr>
          </a:p>
          <a:p>
            <a:endParaRPr lang="en-US" dirty="0"/>
          </a:p>
        </p:txBody>
      </p:sp>
      <p:sp>
        <p:nvSpPr>
          <p:cNvPr id="5" name="Oval 4">
            <a:extLst>
              <a:ext uri="{FF2B5EF4-FFF2-40B4-BE49-F238E27FC236}">
                <a16:creationId xmlns:a16="http://schemas.microsoft.com/office/drawing/2014/main" id="{51FBC83C-7DFE-CD40-8FE2-340891F55B30}"/>
              </a:ext>
            </a:extLst>
          </p:cNvPr>
          <p:cNvSpPr/>
          <p:nvPr/>
        </p:nvSpPr>
        <p:spPr>
          <a:xfrm>
            <a:off x="3646486" y="5205393"/>
            <a:ext cx="1103313" cy="1502467"/>
          </a:xfrm>
          <a:prstGeom prst="ellipse">
            <a:avLst/>
          </a:prstGeom>
          <a:noFill/>
          <a:ln w="28575">
            <a:solidFill>
              <a:srgbClr val="145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8CB1230-9396-CB88-D51F-770163E24D0E}"/>
              </a:ext>
            </a:extLst>
          </p:cNvPr>
          <p:cNvSpPr txBox="1"/>
          <p:nvPr/>
        </p:nvSpPr>
        <p:spPr>
          <a:xfrm>
            <a:off x="10687660" y="5587295"/>
            <a:ext cx="1355499" cy="369332"/>
          </a:xfrm>
          <a:prstGeom prst="rect">
            <a:avLst/>
          </a:prstGeom>
          <a:noFill/>
        </p:spPr>
        <p:txBody>
          <a:bodyPr wrap="none" rtlCol="0">
            <a:spAutoFit/>
          </a:bodyPr>
          <a:lstStyle/>
          <a:p>
            <a:r>
              <a:rPr lang="en-US">
                <a:solidFill>
                  <a:schemeClr val="accent1"/>
                </a:solidFill>
              </a:rPr>
              <a:t>Rogers 1962</a:t>
            </a:r>
          </a:p>
        </p:txBody>
      </p:sp>
    </p:spTree>
    <p:extLst>
      <p:ext uri="{BB962C8B-B14F-4D97-AF65-F5344CB8AC3E}">
        <p14:creationId xmlns:p14="http://schemas.microsoft.com/office/powerpoint/2010/main" val="2273032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ED653-2E23-F18F-D18D-ECC3DAA71DBC}"/>
              </a:ext>
            </a:extLst>
          </p:cNvPr>
          <p:cNvSpPr>
            <a:spLocks noGrp="1"/>
          </p:cNvSpPr>
          <p:nvPr>
            <p:ph type="title"/>
          </p:nvPr>
        </p:nvSpPr>
        <p:spPr>
          <a:xfrm>
            <a:off x="3412342" y="233208"/>
            <a:ext cx="9875520" cy="1356360"/>
          </a:xfrm>
        </p:spPr>
        <p:txBody>
          <a:bodyPr/>
          <a:lstStyle/>
          <a:p>
            <a:r>
              <a:rPr lang="en-US" b="1"/>
              <a:t>Bottom line	</a:t>
            </a:r>
          </a:p>
        </p:txBody>
      </p:sp>
      <p:sp>
        <p:nvSpPr>
          <p:cNvPr id="4" name="Content Placeholder 2">
            <a:extLst>
              <a:ext uri="{FF2B5EF4-FFF2-40B4-BE49-F238E27FC236}">
                <a16:creationId xmlns:a16="http://schemas.microsoft.com/office/drawing/2014/main" id="{B63C6C5E-1656-8440-B7AA-F5359F417C6B}"/>
              </a:ext>
            </a:extLst>
          </p:cNvPr>
          <p:cNvSpPr txBox="1">
            <a:spLocks/>
          </p:cNvSpPr>
          <p:nvPr/>
        </p:nvSpPr>
        <p:spPr>
          <a:xfrm>
            <a:off x="0" y="2054666"/>
            <a:ext cx="5344886" cy="403860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sz="3200" b="1" dirty="0"/>
              <a:t>Pear psylla </a:t>
            </a:r>
            <a:r>
              <a:rPr lang="en-US" sz="3200" b="1" dirty="0" err="1"/>
              <a:t>Pheno</a:t>
            </a:r>
            <a:r>
              <a:rPr lang="en-US" sz="3200" b="1" dirty="0"/>
              <a:t>-IPM will </a:t>
            </a:r>
          </a:p>
          <a:p>
            <a:pPr lvl="1"/>
            <a:r>
              <a:rPr lang="en-US" sz="3000" dirty="0"/>
              <a:t>Save $</a:t>
            </a:r>
          </a:p>
          <a:p>
            <a:pPr lvl="1"/>
            <a:r>
              <a:rPr lang="en-US" sz="3000" dirty="0"/>
              <a:t>Produce good fruit</a:t>
            </a:r>
          </a:p>
          <a:p>
            <a:pPr lvl="1"/>
            <a:r>
              <a:rPr lang="en-US" sz="3000" dirty="0"/>
              <a:t>Stabilize the pear orchard ecosystem</a:t>
            </a:r>
          </a:p>
          <a:p>
            <a:pPr lvl="1"/>
            <a:endParaRPr lang="en-US" sz="3000" b="1" dirty="0"/>
          </a:p>
          <a:p>
            <a:endParaRPr lang="en-US" sz="3200" dirty="0"/>
          </a:p>
        </p:txBody>
      </p:sp>
    </p:spTree>
    <p:extLst>
      <p:ext uri="{BB962C8B-B14F-4D97-AF65-F5344CB8AC3E}">
        <p14:creationId xmlns:p14="http://schemas.microsoft.com/office/powerpoint/2010/main" val="17369722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ED653-2E23-F18F-D18D-ECC3DAA71DBC}"/>
              </a:ext>
            </a:extLst>
          </p:cNvPr>
          <p:cNvSpPr>
            <a:spLocks noGrp="1"/>
          </p:cNvSpPr>
          <p:nvPr>
            <p:ph type="title"/>
          </p:nvPr>
        </p:nvSpPr>
        <p:spPr>
          <a:xfrm>
            <a:off x="3412342" y="233208"/>
            <a:ext cx="9875520" cy="1356360"/>
          </a:xfrm>
        </p:spPr>
        <p:txBody>
          <a:bodyPr/>
          <a:lstStyle/>
          <a:p>
            <a:r>
              <a:rPr lang="en-US" b="1"/>
              <a:t>Bottom line	</a:t>
            </a:r>
          </a:p>
        </p:txBody>
      </p:sp>
      <p:sp>
        <p:nvSpPr>
          <p:cNvPr id="3" name="Content Placeholder 2">
            <a:extLst>
              <a:ext uri="{FF2B5EF4-FFF2-40B4-BE49-F238E27FC236}">
                <a16:creationId xmlns:a16="http://schemas.microsoft.com/office/drawing/2014/main" id="{88BCF9CA-091F-D2F0-BFA2-94C95C288AF6}"/>
              </a:ext>
            </a:extLst>
          </p:cNvPr>
          <p:cNvSpPr>
            <a:spLocks noGrp="1"/>
          </p:cNvSpPr>
          <p:nvPr>
            <p:ph idx="1"/>
          </p:nvPr>
        </p:nvSpPr>
        <p:spPr>
          <a:xfrm>
            <a:off x="6209413" y="1966060"/>
            <a:ext cx="5890437" cy="4038600"/>
          </a:xfrm>
        </p:spPr>
        <p:txBody>
          <a:bodyPr>
            <a:normAutofit/>
          </a:bodyPr>
          <a:lstStyle/>
          <a:p>
            <a:r>
              <a:rPr lang="en-US" sz="3200" b="1"/>
              <a:t>We don’t know why Wenatchee pear growers aren’t implementing IPM</a:t>
            </a:r>
          </a:p>
          <a:p>
            <a:r>
              <a:rPr lang="en-US" sz="3200" b="1"/>
              <a:t>Addressing issues like:</a:t>
            </a:r>
          </a:p>
          <a:p>
            <a:pPr lvl="1"/>
            <a:r>
              <a:rPr lang="en-US" sz="3200"/>
              <a:t>Lack of consistent leadership</a:t>
            </a:r>
          </a:p>
          <a:p>
            <a:pPr lvl="1"/>
            <a:r>
              <a:rPr lang="en-US" sz="3200"/>
              <a:t>Repetition </a:t>
            </a:r>
          </a:p>
          <a:p>
            <a:pPr lvl="1"/>
            <a:r>
              <a:rPr lang="en-US" sz="3200"/>
              <a:t>Making it easy</a:t>
            </a:r>
          </a:p>
          <a:p>
            <a:pPr marL="274320" lvl="1" indent="0">
              <a:buNone/>
            </a:pPr>
            <a:endParaRPr lang="en-US" sz="3200"/>
          </a:p>
        </p:txBody>
      </p:sp>
      <p:sp>
        <p:nvSpPr>
          <p:cNvPr id="4" name="Content Placeholder 2">
            <a:extLst>
              <a:ext uri="{FF2B5EF4-FFF2-40B4-BE49-F238E27FC236}">
                <a16:creationId xmlns:a16="http://schemas.microsoft.com/office/drawing/2014/main" id="{B63C6C5E-1656-8440-B7AA-F5359F417C6B}"/>
              </a:ext>
            </a:extLst>
          </p:cNvPr>
          <p:cNvSpPr txBox="1">
            <a:spLocks/>
          </p:cNvSpPr>
          <p:nvPr/>
        </p:nvSpPr>
        <p:spPr>
          <a:xfrm>
            <a:off x="0" y="2054666"/>
            <a:ext cx="5377543" cy="403860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sz="3200" b="1" dirty="0"/>
              <a:t>Pear psylla </a:t>
            </a:r>
            <a:r>
              <a:rPr lang="en-US" sz="3200" b="1" dirty="0" err="1"/>
              <a:t>Pheno</a:t>
            </a:r>
            <a:r>
              <a:rPr lang="en-US" sz="3200" b="1" dirty="0"/>
              <a:t>-IPM will </a:t>
            </a:r>
          </a:p>
          <a:p>
            <a:pPr lvl="1"/>
            <a:r>
              <a:rPr lang="en-US" sz="3000" dirty="0"/>
              <a:t>Save $</a:t>
            </a:r>
          </a:p>
          <a:p>
            <a:pPr lvl="1"/>
            <a:r>
              <a:rPr lang="en-US" sz="3000" dirty="0"/>
              <a:t>Produce good fruit</a:t>
            </a:r>
          </a:p>
          <a:p>
            <a:pPr lvl="1"/>
            <a:r>
              <a:rPr lang="en-US" sz="3000" dirty="0"/>
              <a:t>Stabilize the pear orchard ecosystem</a:t>
            </a:r>
          </a:p>
          <a:p>
            <a:pPr lvl="1"/>
            <a:endParaRPr lang="en-US" sz="3000" b="1" dirty="0"/>
          </a:p>
          <a:p>
            <a:endParaRPr lang="en-US" sz="3200" dirty="0"/>
          </a:p>
        </p:txBody>
      </p:sp>
    </p:spTree>
    <p:extLst>
      <p:ext uri="{BB962C8B-B14F-4D97-AF65-F5344CB8AC3E}">
        <p14:creationId xmlns:p14="http://schemas.microsoft.com/office/powerpoint/2010/main" val="2875380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C0309-EC2D-41C0-44CC-7144A86B8F1A}"/>
              </a:ext>
            </a:extLst>
          </p:cNvPr>
          <p:cNvSpPr>
            <a:spLocks noGrp="1"/>
          </p:cNvSpPr>
          <p:nvPr>
            <p:ph type="title"/>
          </p:nvPr>
        </p:nvSpPr>
        <p:spPr>
          <a:xfrm>
            <a:off x="2628619" y="-268203"/>
            <a:ext cx="9692640" cy="1325562"/>
          </a:xfrm>
        </p:spPr>
        <p:txBody>
          <a:bodyPr/>
          <a:lstStyle/>
          <a:p>
            <a:r>
              <a:rPr lang="en-US">
                <a:latin typeface="Arial" panose="020B0604020202020204" pitchFamily="34" charset="0"/>
                <a:cs typeface="Arial" panose="020B0604020202020204" pitchFamily="34" charset="0"/>
              </a:rPr>
              <a:t>Acknowledgements</a:t>
            </a:r>
          </a:p>
        </p:txBody>
      </p:sp>
      <p:pic>
        <p:nvPicPr>
          <p:cNvPr id="17" name="Content Placeholder 16" descr="A group of people posing for a photo&#10;&#10;Description automatically generated">
            <a:extLst>
              <a:ext uri="{FF2B5EF4-FFF2-40B4-BE49-F238E27FC236}">
                <a16:creationId xmlns:a16="http://schemas.microsoft.com/office/drawing/2014/main" id="{A4BB88D2-E608-66A9-E7A6-4C9F456EB9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86132" y="3632749"/>
            <a:ext cx="3428218" cy="2570904"/>
          </a:xfrm>
        </p:spPr>
      </p:pic>
      <p:pic>
        <p:nvPicPr>
          <p:cNvPr id="4100" name="Picture 4" descr="Science In Our Valley – Apple STEM Network">
            <a:extLst>
              <a:ext uri="{FF2B5EF4-FFF2-40B4-BE49-F238E27FC236}">
                <a16:creationId xmlns:a16="http://schemas.microsoft.com/office/drawing/2014/main" id="{9033EC74-D718-9840-7532-76A6A6F45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3286" y="1451244"/>
            <a:ext cx="1428897" cy="14288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ree, person, outdoor, smiling&#10;&#10;Description automatically generated">
            <a:extLst>
              <a:ext uri="{FF2B5EF4-FFF2-40B4-BE49-F238E27FC236}">
                <a16:creationId xmlns:a16="http://schemas.microsoft.com/office/drawing/2014/main" id="{A518025A-C8DC-D5D2-6CC3-E5424135689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12727" y="3770495"/>
            <a:ext cx="1300270" cy="1711247"/>
          </a:xfrm>
          <a:prstGeom prst="rect">
            <a:avLst/>
          </a:prstGeom>
        </p:spPr>
      </p:pic>
      <p:pic>
        <p:nvPicPr>
          <p:cNvPr id="1026" name="Picture 2" descr="Allan Felsot | School of the Environment | Washington State University">
            <a:extLst>
              <a:ext uri="{FF2B5EF4-FFF2-40B4-BE49-F238E27FC236}">
                <a16:creationId xmlns:a16="http://schemas.microsoft.com/office/drawing/2014/main" id="{14F78FB9-1A92-EAF8-76E8-CF6B2E061B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7676" y="1444771"/>
            <a:ext cx="1428897" cy="14288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 Tobin Northfield has arrived! | TFREC Admin | Washington State  University">
            <a:extLst>
              <a:ext uri="{FF2B5EF4-FFF2-40B4-BE49-F238E27FC236}">
                <a16:creationId xmlns:a16="http://schemas.microsoft.com/office/drawing/2014/main" id="{12D52206-A3D9-ED23-E2EA-D9A1E51FAC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8083" y="1454247"/>
            <a:ext cx="1392875" cy="13935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mployee Profiles | College of Agriculture, Forestry and Life Sciences |  Clemson University, South Carolina">
            <a:extLst>
              <a:ext uri="{FF2B5EF4-FFF2-40B4-BE49-F238E27FC236}">
                <a16:creationId xmlns:a16="http://schemas.microsoft.com/office/drawing/2014/main" id="{CE52CB1D-4E26-9EDE-FE68-4B9F590A52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7115" y="1418870"/>
            <a:ext cx="1429890" cy="14288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arcs foundation">
            <a:extLst>
              <a:ext uri="{FF2B5EF4-FFF2-40B4-BE49-F238E27FC236}">
                <a16:creationId xmlns:a16="http://schemas.microsoft.com/office/drawing/2014/main" id="{2A6B14AB-0D88-3EAE-294B-08A928EB2C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020" y="5642075"/>
            <a:ext cx="2467794" cy="9871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6071093-CCBE-FF54-B033-52BB7196A8F3}"/>
              </a:ext>
            </a:extLst>
          </p:cNvPr>
          <p:cNvSpPr txBox="1"/>
          <p:nvPr/>
        </p:nvSpPr>
        <p:spPr>
          <a:xfrm>
            <a:off x="4143577" y="764955"/>
            <a:ext cx="2722220" cy="523220"/>
          </a:xfrm>
          <a:prstGeom prst="rect">
            <a:avLst/>
          </a:prstGeom>
          <a:noFill/>
        </p:spPr>
        <p:txBody>
          <a:bodyPr wrap="none" rtlCol="0">
            <a:spAutoFit/>
          </a:bodyPr>
          <a:lstStyle/>
          <a:p>
            <a:r>
              <a:rPr lang="en-US" sz="2800">
                <a:solidFill>
                  <a:schemeClr val="accent1"/>
                </a:solidFill>
                <a:latin typeface="Arial" panose="020B0604020202020204" pitchFamily="34" charset="0"/>
                <a:cs typeface="Arial" panose="020B0604020202020204" pitchFamily="34" charset="0"/>
              </a:rPr>
              <a:t>PhD Committee</a:t>
            </a:r>
          </a:p>
        </p:txBody>
      </p:sp>
      <p:sp>
        <p:nvSpPr>
          <p:cNvPr id="8" name="TextBox 7">
            <a:extLst>
              <a:ext uri="{FF2B5EF4-FFF2-40B4-BE49-F238E27FC236}">
                <a16:creationId xmlns:a16="http://schemas.microsoft.com/office/drawing/2014/main" id="{1EEB5CE9-757A-9132-3497-20B9DC1ABE42}"/>
              </a:ext>
            </a:extLst>
          </p:cNvPr>
          <p:cNvSpPr txBox="1"/>
          <p:nvPr/>
        </p:nvSpPr>
        <p:spPr>
          <a:xfrm>
            <a:off x="8735093" y="3024191"/>
            <a:ext cx="1120691" cy="584775"/>
          </a:xfrm>
          <a:prstGeom prst="rect">
            <a:avLst/>
          </a:prstGeom>
          <a:noFill/>
        </p:spPr>
        <p:txBody>
          <a:bodyPr wrap="none" rtlCol="0">
            <a:spAutoFit/>
          </a:bodyPr>
          <a:lstStyle/>
          <a:p>
            <a:r>
              <a:rPr lang="en-US" sz="1600">
                <a:solidFill>
                  <a:schemeClr val="accent1"/>
                </a:solidFill>
                <a:latin typeface="Arial" panose="020B0604020202020204" pitchFamily="34" charset="0"/>
                <a:cs typeface="Arial" panose="020B0604020202020204" pitchFamily="34" charset="0"/>
              </a:rPr>
              <a:t>Dr. Robert</a:t>
            </a:r>
          </a:p>
          <a:p>
            <a:r>
              <a:rPr lang="en-US" sz="1600">
                <a:solidFill>
                  <a:schemeClr val="accent1"/>
                </a:solidFill>
                <a:latin typeface="Arial" panose="020B0604020202020204" pitchFamily="34" charset="0"/>
                <a:cs typeface="Arial" panose="020B0604020202020204" pitchFamily="34" charset="0"/>
              </a:rPr>
              <a:t> Orpet</a:t>
            </a:r>
          </a:p>
        </p:txBody>
      </p:sp>
      <p:sp>
        <p:nvSpPr>
          <p:cNvPr id="9" name="TextBox 8">
            <a:extLst>
              <a:ext uri="{FF2B5EF4-FFF2-40B4-BE49-F238E27FC236}">
                <a16:creationId xmlns:a16="http://schemas.microsoft.com/office/drawing/2014/main" id="{6F23236F-5E92-5CFC-F516-7D3456CC926A}"/>
              </a:ext>
            </a:extLst>
          </p:cNvPr>
          <p:cNvSpPr txBox="1"/>
          <p:nvPr/>
        </p:nvSpPr>
        <p:spPr>
          <a:xfrm>
            <a:off x="1793723" y="2941791"/>
            <a:ext cx="1372369" cy="584775"/>
          </a:xfrm>
          <a:prstGeom prst="rect">
            <a:avLst/>
          </a:prstGeom>
          <a:noFill/>
        </p:spPr>
        <p:txBody>
          <a:bodyPr wrap="square" rtlCol="0">
            <a:spAutoFit/>
          </a:bodyPr>
          <a:lstStyle/>
          <a:p>
            <a:r>
              <a:rPr lang="en-US" sz="1600">
                <a:solidFill>
                  <a:schemeClr val="accent1"/>
                </a:solidFill>
                <a:latin typeface="Arial" panose="020B0604020202020204" pitchFamily="34" charset="0"/>
                <a:cs typeface="Arial" panose="020B0604020202020204" pitchFamily="34" charset="0"/>
              </a:rPr>
              <a:t>Dr. Louie Nottingham</a:t>
            </a:r>
          </a:p>
        </p:txBody>
      </p:sp>
      <p:sp>
        <p:nvSpPr>
          <p:cNvPr id="10" name="TextBox 9">
            <a:extLst>
              <a:ext uri="{FF2B5EF4-FFF2-40B4-BE49-F238E27FC236}">
                <a16:creationId xmlns:a16="http://schemas.microsoft.com/office/drawing/2014/main" id="{1959792F-D40D-E04F-D6F1-41A1437081FF}"/>
              </a:ext>
            </a:extLst>
          </p:cNvPr>
          <p:cNvSpPr txBox="1"/>
          <p:nvPr/>
        </p:nvSpPr>
        <p:spPr>
          <a:xfrm>
            <a:off x="3633263" y="2973615"/>
            <a:ext cx="1242513" cy="584775"/>
          </a:xfrm>
          <a:prstGeom prst="rect">
            <a:avLst/>
          </a:prstGeom>
          <a:noFill/>
        </p:spPr>
        <p:txBody>
          <a:bodyPr wrap="square" rtlCol="0">
            <a:spAutoFit/>
          </a:bodyPr>
          <a:lstStyle/>
          <a:p>
            <a:r>
              <a:rPr lang="en-US" sz="1600">
                <a:solidFill>
                  <a:schemeClr val="accent1"/>
                </a:solidFill>
                <a:latin typeface="Arial" panose="020B0604020202020204" pitchFamily="34" charset="0"/>
                <a:cs typeface="Arial" panose="020B0604020202020204" pitchFamily="34" charset="0"/>
              </a:rPr>
              <a:t>Dr. Tobin Northfield</a:t>
            </a:r>
          </a:p>
        </p:txBody>
      </p:sp>
      <p:sp>
        <p:nvSpPr>
          <p:cNvPr id="11" name="TextBox 10">
            <a:extLst>
              <a:ext uri="{FF2B5EF4-FFF2-40B4-BE49-F238E27FC236}">
                <a16:creationId xmlns:a16="http://schemas.microsoft.com/office/drawing/2014/main" id="{A2CDDF44-1D8A-1BB5-7740-09D9C539FA85}"/>
              </a:ext>
            </a:extLst>
          </p:cNvPr>
          <p:cNvSpPr txBox="1"/>
          <p:nvPr/>
        </p:nvSpPr>
        <p:spPr>
          <a:xfrm>
            <a:off x="5265794" y="2985433"/>
            <a:ext cx="947439" cy="584775"/>
          </a:xfrm>
          <a:prstGeom prst="rect">
            <a:avLst/>
          </a:prstGeom>
          <a:noFill/>
        </p:spPr>
        <p:txBody>
          <a:bodyPr wrap="none" rtlCol="0">
            <a:spAutoFit/>
          </a:bodyPr>
          <a:lstStyle/>
          <a:p>
            <a:r>
              <a:rPr lang="en-US" sz="1600">
                <a:solidFill>
                  <a:schemeClr val="accent1"/>
                </a:solidFill>
                <a:latin typeface="Arial" panose="020B0604020202020204" pitchFamily="34" charset="0"/>
                <a:cs typeface="Arial" panose="020B0604020202020204" pitchFamily="34" charset="0"/>
              </a:rPr>
              <a:t>Dr. Allan</a:t>
            </a:r>
          </a:p>
          <a:p>
            <a:r>
              <a:rPr lang="en-US" sz="1600" err="1">
                <a:solidFill>
                  <a:schemeClr val="accent1"/>
                </a:solidFill>
                <a:latin typeface="Arial" panose="020B0604020202020204" pitchFamily="34" charset="0"/>
                <a:cs typeface="Arial" panose="020B0604020202020204" pitchFamily="34" charset="0"/>
              </a:rPr>
              <a:t>Felsot</a:t>
            </a:r>
            <a:endParaRPr lang="en-US" sz="1600">
              <a:solidFill>
                <a:schemeClr val="accent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A221708-CA53-AF17-34DC-5DE20BC4F6C9}"/>
              </a:ext>
            </a:extLst>
          </p:cNvPr>
          <p:cNvSpPr txBox="1"/>
          <p:nvPr/>
        </p:nvSpPr>
        <p:spPr>
          <a:xfrm>
            <a:off x="6962862" y="2991817"/>
            <a:ext cx="1850181" cy="584775"/>
          </a:xfrm>
          <a:prstGeom prst="rect">
            <a:avLst/>
          </a:prstGeom>
          <a:noFill/>
        </p:spPr>
        <p:txBody>
          <a:bodyPr wrap="square" rtlCol="0">
            <a:spAutoFit/>
          </a:bodyPr>
          <a:lstStyle/>
          <a:p>
            <a:r>
              <a:rPr lang="en-US" sz="1600">
                <a:solidFill>
                  <a:schemeClr val="accent1"/>
                </a:solidFill>
                <a:latin typeface="Arial" panose="020B0604020202020204" pitchFamily="34" charset="0"/>
                <a:cs typeface="Arial" panose="020B0604020202020204" pitchFamily="34" charset="0"/>
              </a:rPr>
              <a:t>Dr. Rebecca Schmidt-</a:t>
            </a:r>
            <a:r>
              <a:rPr lang="en-US" sz="1600" err="1">
                <a:solidFill>
                  <a:schemeClr val="accent1"/>
                </a:solidFill>
                <a:latin typeface="Arial" panose="020B0604020202020204" pitchFamily="34" charset="0"/>
                <a:cs typeface="Arial" panose="020B0604020202020204" pitchFamily="34" charset="0"/>
              </a:rPr>
              <a:t>Jeffris</a:t>
            </a:r>
            <a:endParaRPr lang="en-US" sz="1600">
              <a:solidFill>
                <a:schemeClr val="accent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6181A63-EE14-A4DC-A97B-2A0877EB1880}"/>
              </a:ext>
            </a:extLst>
          </p:cNvPr>
          <p:cNvSpPr txBox="1"/>
          <p:nvPr/>
        </p:nvSpPr>
        <p:spPr>
          <a:xfrm>
            <a:off x="6312727" y="5549151"/>
            <a:ext cx="1284326" cy="584775"/>
          </a:xfrm>
          <a:prstGeom prst="rect">
            <a:avLst/>
          </a:prstGeom>
          <a:noFill/>
        </p:spPr>
        <p:txBody>
          <a:bodyPr wrap="none" rtlCol="0">
            <a:spAutoFit/>
          </a:bodyPr>
          <a:lstStyle/>
          <a:p>
            <a:r>
              <a:rPr lang="en-US" sz="1600">
                <a:solidFill>
                  <a:schemeClr val="accent1"/>
                </a:solidFill>
                <a:latin typeface="Arial" panose="020B0604020202020204" pitchFamily="34" charset="0"/>
                <a:cs typeface="Arial" panose="020B0604020202020204" pitchFamily="34" charset="0"/>
              </a:rPr>
              <a:t>Dr. Jessica </a:t>
            </a:r>
          </a:p>
          <a:p>
            <a:r>
              <a:rPr lang="en-US" sz="1600">
                <a:solidFill>
                  <a:schemeClr val="accent1"/>
                </a:solidFill>
                <a:latin typeface="Arial" panose="020B0604020202020204" pitchFamily="34" charset="0"/>
                <a:cs typeface="Arial" panose="020B0604020202020204" pitchFamily="34" charset="0"/>
              </a:rPr>
              <a:t>Goldberger</a:t>
            </a:r>
          </a:p>
        </p:txBody>
      </p:sp>
      <p:sp>
        <p:nvSpPr>
          <p:cNvPr id="14" name="TextBox 13">
            <a:extLst>
              <a:ext uri="{FF2B5EF4-FFF2-40B4-BE49-F238E27FC236}">
                <a16:creationId xmlns:a16="http://schemas.microsoft.com/office/drawing/2014/main" id="{295B2881-3EC1-E31B-D147-AE393C14B641}"/>
              </a:ext>
            </a:extLst>
          </p:cNvPr>
          <p:cNvSpPr txBox="1"/>
          <p:nvPr/>
        </p:nvSpPr>
        <p:spPr>
          <a:xfrm>
            <a:off x="8823286" y="6264411"/>
            <a:ext cx="1439818" cy="338554"/>
          </a:xfrm>
          <a:prstGeom prst="rect">
            <a:avLst/>
          </a:prstGeom>
          <a:noFill/>
        </p:spPr>
        <p:txBody>
          <a:bodyPr wrap="none" rtlCol="0">
            <a:spAutoFit/>
          </a:bodyPr>
          <a:lstStyle/>
          <a:p>
            <a:r>
              <a:rPr lang="en-US" sz="1600">
                <a:solidFill>
                  <a:schemeClr val="accent1"/>
                </a:solidFill>
                <a:latin typeface="Arial" panose="020B0604020202020204" pitchFamily="34" charset="0"/>
                <a:cs typeface="Arial" panose="020B0604020202020204" pitchFamily="34" charset="0"/>
              </a:rPr>
              <a:t>The Orpet lab</a:t>
            </a:r>
          </a:p>
        </p:txBody>
      </p:sp>
      <p:sp>
        <p:nvSpPr>
          <p:cNvPr id="32" name="AutoShape 6" descr="image">
            <a:extLst>
              <a:ext uri="{FF2B5EF4-FFF2-40B4-BE49-F238E27FC236}">
                <a16:creationId xmlns:a16="http://schemas.microsoft.com/office/drawing/2014/main" id="{0B6A6FD3-2D50-088A-3EC7-E953CBEC90A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image">
            <a:extLst>
              <a:ext uri="{FF2B5EF4-FFF2-40B4-BE49-F238E27FC236}">
                <a16:creationId xmlns:a16="http://schemas.microsoft.com/office/drawing/2014/main" id="{CEF19846-B67D-E4F7-CE7D-D30F6D5B2D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5290" y="3716108"/>
            <a:ext cx="253365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a:extLst>
              <a:ext uri="{FF2B5EF4-FFF2-40B4-BE49-F238E27FC236}">
                <a16:creationId xmlns:a16="http://schemas.microsoft.com/office/drawing/2014/main" id="{C0D87CF3-8279-7B24-F190-1592669631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9643" y="3758453"/>
            <a:ext cx="1674001" cy="192129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a:extLst>
              <a:ext uri="{FF2B5EF4-FFF2-40B4-BE49-F238E27FC236}">
                <a16:creationId xmlns:a16="http://schemas.microsoft.com/office/drawing/2014/main" id="{5C354387-32D1-B463-4FA6-20E50BB0605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79907" y="5541987"/>
            <a:ext cx="2993430" cy="10857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E7A4D2D-7468-AFCB-1FD1-DF0FA95E9DA5}"/>
              </a:ext>
            </a:extLst>
          </p:cNvPr>
          <p:cNvPicPr>
            <a:picLocks noChangeAspect="1"/>
          </p:cNvPicPr>
          <p:nvPr/>
        </p:nvPicPr>
        <p:blipFill>
          <a:blip r:embed="rId13"/>
          <a:stretch>
            <a:fillRect/>
          </a:stretch>
        </p:blipFill>
        <p:spPr>
          <a:xfrm>
            <a:off x="105692" y="4005591"/>
            <a:ext cx="1900950" cy="1754252"/>
          </a:xfrm>
          <a:prstGeom prst="rect">
            <a:avLst/>
          </a:prstGeom>
        </p:spPr>
      </p:pic>
      <p:sp>
        <p:nvSpPr>
          <p:cNvPr id="5" name="TextBox 4">
            <a:extLst>
              <a:ext uri="{FF2B5EF4-FFF2-40B4-BE49-F238E27FC236}">
                <a16:creationId xmlns:a16="http://schemas.microsoft.com/office/drawing/2014/main" id="{CC8562A6-C3B7-53D8-0599-C2313625A5E3}"/>
              </a:ext>
            </a:extLst>
          </p:cNvPr>
          <p:cNvSpPr txBox="1"/>
          <p:nvPr/>
        </p:nvSpPr>
        <p:spPr>
          <a:xfrm>
            <a:off x="5854132" y="6444526"/>
            <a:ext cx="2658100" cy="369332"/>
          </a:xfrm>
          <a:prstGeom prst="rect">
            <a:avLst/>
          </a:prstGeom>
          <a:noFill/>
        </p:spPr>
        <p:txBody>
          <a:bodyPr wrap="none" rtlCol="0">
            <a:spAutoFit/>
          </a:bodyPr>
          <a:lstStyle/>
          <a:p>
            <a:r>
              <a:rPr lang="en-US">
                <a:solidFill>
                  <a:schemeClr val="accent1"/>
                </a:solidFill>
              </a:rPr>
              <a:t>And industry cooperators!</a:t>
            </a:r>
          </a:p>
        </p:txBody>
      </p:sp>
      <p:pic>
        <p:nvPicPr>
          <p:cNvPr id="2050" name="Picture 2" descr="WSU Entomology on X: &quot;Congratulations to Dr. Louie Nottingham  (@LouisNottingham) who will be joining WSU Entomology as the Horticultural  Crops Entomologist! We are also thrilled to announce that Dr. Molly Darr  (@DarrMolly)">
            <a:extLst>
              <a:ext uri="{FF2B5EF4-FFF2-40B4-BE49-F238E27FC236}">
                <a16:creationId xmlns:a16="http://schemas.microsoft.com/office/drawing/2014/main" id="{430F4F2B-3934-316A-1A64-3BFDA1A0942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4667" b="23614"/>
          <a:stretch/>
        </p:blipFill>
        <p:spPr bwMode="auto">
          <a:xfrm>
            <a:off x="1939817" y="1481556"/>
            <a:ext cx="1245072" cy="13398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picture containing text, clipart&#10;&#10;Description automatically generated">
            <a:extLst>
              <a:ext uri="{FF2B5EF4-FFF2-40B4-BE49-F238E27FC236}">
                <a16:creationId xmlns:a16="http://schemas.microsoft.com/office/drawing/2014/main" id="{3DC8ECE6-D02F-8B9E-3B9B-C14C4D3841B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60824" y="4717405"/>
            <a:ext cx="2467794" cy="1124133"/>
          </a:xfrm>
          <a:prstGeom prst="rect">
            <a:avLst/>
          </a:prstGeom>
        </p:spPr>
      </p:pic>
    </p:spTree>
    <p:extLst>
      <p:ext uri="{BB962C8B-B14F-4D97-AF65-F5344CB8AC3E}">
        <p14:creationId xmlns:p14="http://schemas.microsoft.com/office/powerpoint/2010/main" val="23145579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6D463-81D6-EE34-4483-E53E9B5C1D48}"/>
              </a:ext>
            </a:extLst>
          </p:cNvPr>
          <p:cNvSpPr>
            <a:spLocks noGrp="1"/>
          </p:cNvSpPr>
          <p:nvPr>
            <p:ph type="title"/>
          </p:nvPr>
        </p:nvSpPr>
        <p:spPr>
          <a:xfrm>
            <a:off x="3172823" y="2904701"/>
            <a:ext cx="10058400" cy="3892168"/>
          </a:xfrm>
        </p:spPr>
        <p:txBody>
          <a:bodyPr vert="horz" lIns="91440" tIns="45720" rIns="91440" bIns="45720" rtlCol="0" anchor="b">
            <a:normAutofit/>
          </a:bodyPr>
          <a:lstStyle/>
          <a:p>
            <a:r>
              <a:rPr lang="en-US" sz="8000">
                <a:solidFill>
                  <a:schemeClr val="bg1"/>
                </a:solidFill>
              </a:rPr>
              <a:t>Questions?</a:t>
            </a:r>
          </a:p>
        </p:txBody>
      </p:sp>
      <p:sp>
        <p:nvSpPr>
          <p:cNvPr id="3" name="TextBox 2">
            <a:extLst>
              <a:ext uri="{FF2B5EF4-FFF2-40B4-BE49-F238E27FC236}">
                <a16:creationId xmlns:a16="http://schemas.microsoft.com/office/drawing/2014/main" id="{FA82B452-FC5A-55E2-E405-18F480FDA5F6}"/>
              </a:ext>
            </a:extLst>
          </p:cNvPr>
          <p:cNvSpPr txBox="1"/>
          <p:nvPr/>
        </p:nvSpPr>
        <p:spPr>
          <a:xfrm>
            <a:off x="8085909" y="6335204"/>
            <a:ext cx="4226560" cy="461665"/>
          </a:xfrm>
          <a:prstGeom prst="rect">
            <a:avLst/>
          </a:prstGeom>
          <a:noFill/>
        </p:spPr>
        <p:txBody>
          <a:bodyPr wrap="square" rtlCol="0">
            <a:spAutoFit/>
          </a:bodyPr>
          <a:lstStyle/>
          <a:p>
            <a:r>
              <a:rPr lang="en-US" sz="2400">
                <a:solidFill>
                  <a:schemeClr val="bg1"/>
                </a:solidFill>
              </a:rPr>
              <a:t>email: mo</a:t>
            </a:r>
            <a:r>
              <a:rPr lang="en-US" sz="2400">
                <a:solidFill>
                  <a:schemeClr val="bg1"/>
                </a:solidFill>
                <a:hlinkClick r:id="rId4">
                  <a:extLst>
                    <a:ext uri="{A12FA001-AC4F-418D-AE19-62706E023703}">
                      <ahyp:hlinkClr xmlns:ahyp="http://schemas.microsoft.com/office/drawing/2018/hyperlinkcolor" val="tx"/>
                    </a:ext>
                  </a:extLst>
                </a:hlinkClick>
              </a:rPr>
              <a:t>lly.sayles@wsu.edu</a:t>
            </a:r>
            <a:endParaRPr lang="en-US" sz="2400">
              <a:solidFill>
                <a:schemeClr val="bg1"/>
              </a:solidFill>
            </a:endParaRPr>
          </a:p>
        </p:txBody>
      </p:sp>
    </p:spTree>
    <p:extLst>
      <p:ext uri="{BB962C8B-B14F-4D97-AF65-F5344CB8AC3E}">
        <p14:creationId xmlns:p14="http://schemas.microsoft.com/office/powerpoint/2010/main" val="4081715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11788A-F291-76C5-8CF2-726BF58638CE}"/>
              </a:ext>
            </a:extLst>
          </p:cNvPr>
          <p:cNvPicPr>
            <a:picLocks noChangeAspect="1"/>
          </p:cNvPicPr>
          <p:nvPr/>
        </p:nvPicPr>
        <p:blipFill>
          <a:blip r:embed="rId3"/>
          <a:stretch>
            <a:fillRect/>
          </a:stretch>
        </p:blipFill>
        <p:spPr>
          <a:xfrm>
            <a:off x="7483413" y="264559"/>
            <a:ext cx="4129466" cy="3108243"/>
          </a:xfrm>
          <a:prstGeom prst="rect">
            <a:avLst/>
          </a:prstGeom>
        </p:spPr>
      </p:pic>
      <p:pic>
        <p:nvPicPr>
          <p:cNvPr id="9" name="Content Placeholder 8" descr="A group of people standing in a field&#10;&#10;Description automatically generated">
            <a:extLst>
              <a:ext uri="{FF2B5EF4-FFF2-40B4-BE49-F238E27FC236}">
                <a16:creationId xmlns:a16="http://schemas.microsoft.com/office/drawing/2014/main" id="{7E1A3610-987C-EEB9-2477-DCDF370353D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483414" y="3524438"/>
            <a:ext cx="4129466" cy="3109246"/>
          </a:xfrm>
          <a:prstGeom prst="rect">
            <a:avLst/>
          </a:prstGeom>
        </p:spPr>
      </p:pic>
      <p:pic>
        <p:nvPicPr>
          <p:cNvPr id="7" name="Picture 6" descr="A person holding a piece of paper and a tool&#10;&#10;Description automatically generated">
            <a:extLst>
              <a:ext uri="{FF2B5EF4-FFF2-40B4-BE49-F238E27FC236}">
                <a16:creationId xmlns:a16="http://schemas.microsoft.com/office/drawing/2014/main" id="{A833A153-686E-CF35-DC0F-F825993132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435" y="2010569"/>
            <a:ext cx="5506944" cy="4623114"/>
          </a:xfrm>
          <a:prstGeom prst="rect">
            <a:avLst/>
          </a:prstGeom>
        </p:spPr>
      </p:pic>
      <p:sp>
        <p:nvSpPr>
          <p:cNvPr id="5" name="Title 4">
            <a:extLst>
              <a:ext uri="{FF2B5EF4-FFF2-40B4-BE49-F238E27FC236}">
                <a16:creationId xmlns:a16="http://schemas.microsoft.com/office/drawing/2014/main" id="{BAAFFEEA-FEC9-88B8-E15F-77889CFBE342}"/>
              </a:ext>
            </a:extLst>
          </p:cNvPr>
          <p:cNvSpPr>
            <a:spLocks noGrp="1"/>
          </p:cNvSpPr>
          <p:nvPr>
            <p:ph type="title"/>
          </p:nvPr>
        </p:nvSpPr>
        <p:spPr/>
        <p:txBody>
          <a:bodyPr/>
          <a:lstStyle/>
          <a:p>
            <a:r>
              <a:rPr lang="en-US" dirty="0"/>
              <a:t>Career goal in Extension</a:t>
            </a:r>
          </a:p>
        </p:txBody>
      </p:sp>
    </p:spTree>
    <p:extLst>
      <p:ext uri="{BB962C8B-B14F-4D97-AF65-F5344CB8AC3E}">
        <p14:creationId xmlns:p14="http://schemas.microsoft.com/office/powerpoint/2010/main" val="3988961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E5411-6DDD-B84A-7D24-DECCB5985D4B}"/>
              </a:ext>
            </a:extLst>
          </p:cNvPr>
          <p:cNvSpPr>
            <a:spLocks noGrp="1"/>
          </p:cNvSpPr>
          <p:nvPr>
            <p:ph type="title"/>
          </p:nvPr>
        </p:nvSpPr>
        <p:spPr>
          <a:xfrm>
            <a:off x="7941841" y="207819"/>
            <a:ext cx="4038284" cy="1371600"/>
          </a:xfrm>
        </p:spPr>
        <p:txBody>
          <a:bodyPr vert="horz" lIns="91440" tIns="45720" rIns="91440" bIns="45720" rtlCol="0" anchor="b">
            <a:normAutofit/>
          </a:bodyPr>
          <a:lstStyle/>
          <a:p>
            <a:pPr>
              <a:lnSpc>
                <a:spcPct val="85000"/>
              </a:lnSpc>
            </a:pPr>
            <a:r>
              <a:rPr lang="en-US" sz="4000" dirty="0">
                <a:cs typeface="Arial" panose="020B0604020202020204" pitchFamily="34" charset="0"/>
              </a:rPr>
              <a:t>Pear psylla</a:t>
            </a:r>
          </a:p>
        </p:txBody>
      </p:sp>
      <p:pic>
        <p:nvPicPr>
          <p:cNvPr id="5" name="Content Placeholder 4" descr="A picture containing food, indoor, pan, tray&#10;&#10;Description automatically generated">
            <a:extLst>
              <a:ext uri="{FF2B5EF4-FFF2-40B4-BE49-F238E27FC236}">
                <a16:creationId xmlns:a16="http://schemas.microsoft.com/office/drawing/2014/main" id="{91F513B5-5EEB-CC5E-A049-CF041E1D32D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604" r="193" b="-5"/>
          <a:stretch/>
        </p:blipFill>
        <p:spPr>
          <a:xfrm>
            <a:off x="4086632" y="256948"/>
            <a:ext cx="3029335" cy="2369682"/>
          </a:xfrm>
          <a:prstGeom prst="rect">
            <a:avLst/>
          </a:prstGeom>
        </p:spPr>
      </p:pic>
      <p:pic>
        <p:nvPicPr>
          <p:cNvPr id="1026" name="Picture 2" descr="Pear psylla - Integrated Pest Management">
            <a:extLst>
              <a:ext uri="{FF2B5EF4-FFF2-40B4-BE49-F238E27FC236}">
                <a16:creationId xmlns:a16="http://schemas.microsoft.com/office/drawing/2014/main" id="{C61FAE42-63B7-256F-8FB1-93A22533A5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05" r="3" b="6707"/>
          <a:stretch/>
        </p:blipFill>
        <p:spPr bwMode="auto">
          <a:xfrm>
            <a:off x="938688" y="256947"/>
            <a:ext cx="3005526" cy="23510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ear Psylla Integrated Pest Management | WSU Tree Fruit | Washington State  University">
            <a:extLst>
              <a:ext uri="{FF2B5EF4-FFF2-40B4-BE49-F238E27FC236}">
                <a16:creationId xmlns:a16="http://schemas.microsoft.com/office/drawing/2014/main" id="{BE84ADBA-3093-C6C2-E081-F20542227A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88" r="-2" b="-2"/>
          <a:stretch/>
        </p:blipFill>
        <p:spPr bwMode="auto">
          <a:xfrm>
            <a:off x="938688" y="2740440"/>
            <a:ext cx="6177279" cy="354519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9B9199C-FB62-33EE-0937-F66176F198E3}"/>
              </a:ext>
            </a:extLst>
          </p:cNvPr>
          <p:cNvSpPr txBox="1"/>
          <p:nvPr/>
        </p:nvSpPr>
        <p:spPr>
          <a:xfrm>
            <a:off x="7760017" y="1971303"/>
            <a:ext cx="3644583"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1"/>
                </a:solidFill>
                <a:cs typeface="Arial" panose="020B0604020202020204" pitchFamily="34" charset="0"/>
              </a:rPr>
              <a:t>#1 WA pear pest</a:t>
            </a:r>
          </a:p>
          <a:p>
            <a:pPr marL="285750" indent="-285750">
              <a:buFont typeface="Arial" panose="020B0604020202020204" pitchFamily="34" charset="0"/>
              <a:buChar char="•"/>
            </a:pPr>
            <a:endParaRPr lang="en-US" sz="2800" dirty="0">
              <a:solidFill>
                <a:schemeClr val="accent1"/>
              </a:solidFill>
              <a:cs typeface="Arial" panose="020B0604020202020204" pitchFamily="34" charset="0"/>
            </a:endParaRPr>
          </a:p>
          <a:p>
            <a:pPr marL="285750" indent="-285750">
              <a:buFont typeface="Arial" panose="020B0604020202020204" pitchFamily="34" charset="0"/>
              <a:buChar char="•"/>
            </a:pPr>
            <a:r>
              <a:rPr lang="en-US" sz="2800" dirty="0">
                <a:solidFill>
                  <a:schemeClr val="accent1"/>
                </a:solidFill>
                <a:cs typeface="Arial" panose="020B0604020202020204" pitchFamily="34" charset="0"/>
              </a:rPr>
              <a:t>Honeydew causes fruit damage</a:t>
            </a:r>
          </a:p>
          <a:p>
            <a:endParaRPr lang="en-US" sz="2800" dirty="0">
              <a:solidFill>
                <a:schemeClr val="accent1"/>
              </a:solidFill>
              <a:cs typeface="Arial" panose="020B0604020202020204" pitchFamily="34" charset="0"/>
            </a:endParaRPr>
          </a:p>
          <a:p>
            <a:pPr marL="285750" indent="-285750">
              <a:buFont typeface="Arial" panose="020B0604020202020204" pitchFamily="34" charset="0"/>
              <a:buChar char="•"/>
            </a:pPr>
            <a:r>
              <a:rPr lang="en-US" sz="2800" dirty="0">
                <a:solidFill>
                  <a:schemeClr val="accent1"/>
                </a:solidFill>
                <a:cs typeface="Arial" panose="020B0604020202020204" pitchFamily="34" charset="0"/>
              </a:rPr>
              <a:t>Secondary pest, controlled by natural enemies</a:t>
            </a:r>
          </a:p>
        </p:txBody>
      </p:sp>
      <p:sp>
        <p:nvSpPr>
          <p:cNvPr id="3" name="TextBox 2">
            <a:extLst>
              <a:ext uri="{FF2B5EF4-FFF2-40B4-BE49-F238E27FC236}">
                <a16:creationId xmlns:a16="http://schemas.microsoft.com/office/drawing/2014/main" id="{ADD4EE7E-40E1-F5C5-03DC-293B68165A32}"/>
              </a:ext>
            </a:extLst>
          </p:cNvPr>
          <p:cNvSpPr txBox="1"/>
          <p:nvPr/>
        </p:nvSpPr>
        <p:spPr>
          <a:xfrm>
            <a:off x="3171245" y="2332255"/>
            <a:ext cx="772969" cy="276999"/>
          </a:xfrm>
          <a:prstGeom prst="rect">
            <a:avLst/>
          </a:prstGeom>
          <a:noFill/>
        </p:spPr>
        <p:txBody>
          <a:bodyPr wrap="none" rtlCol="0">
            <a:spAutoFit/>
          </a:bodyPr>
          <a:lstStyle/>
          <a:p>
            <a:r>
              <a:rPr lang="en-US" sz="1200">
                <a:solidFill>
                  <a:schemeClr val="bg1"/>
                </a:solidFill>
                <a:latin typeface="Arial" panose="020B0604020202020204" pitchFamily="34" charset="0"/>
                <a:cs typeface="Arial" panose="020B0604020202020204" pitchFamily="34" charset="0"/>
              </a:rPr>
              <a:t>Msu.edu</a:t>
            </a:r>
          </a:p>
        </p:txBody>
      </p:sp>
      <p:sp>
        <p:nvSpPr>
          <p:cNvPr id="4" name="TextBox 3">
            <a:extLst>
              <a:ext uri="{FF2B5EF4-FFF2-40B4-BE49-F238E27FC236}">
                <a16:creationId xmlns:a16="http://schemas.microsoft.com/office/drawing/2014/main" id="{C4EB19DA-54AC-DEB1-25C8-90DDA02F8475}"/>
              </a:ext>
            </a:extLst>
          </p:cNvPr>
          <p:cNvSpPr txBox="1"/>
          <p:nvPr/>
        </p:nvSpPr>
        <p:spPr>
          <a:xfrm>
            <a:off x="6096000" y="5894821"/>
            <a:ext cx="851515" cy="27699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Tfrec.wsu</a:t>
            </a:r>
          </a:p>
        </p:txBody>
      </p:sp>
      <p:sp>
        <p:nvSpPr>
          <p:cNvPr id="6" name="TextBox 5">
            <a:extLst>
              <a:ext uri="{FF2B5EF4-FFF2-40B4-BE49-F238E27FC236}">
                <a16:creationId xmlns:a16="http://schemas.microsoft.com/office/drawing/2014/main" id="{841C245C-7393-D99F-E0E5-CA923B8330DA}"/>
              </a:ext>
            </a:extLst>
          </p:cNvPr>
          <p:cNvSpPr txBox="1"/>
          <p:nvPr/>
        </p:nvSpPr>
        <p:spPr>
          <a:xfrm>
            <a:off x="6265021" y="2335015"/>
            <a:ext cx="782137" cy="276999"/>
          </a:xfrm>
          <a:prstGeom prst="rect">
            <a:avLst/>
          </a:prstGeom>
          <a:noFill/>
        </p:spPr>
        <p:txBody>
          <a:bodyPr wrap="none" rtlCol="0">
            <a:spAutoFit/>
          </a:bodyPr>
          <a:lstStyle/>
          <a:p>
            <a:r>
              <a:rPr lang="en-US" sz="1200">
                <a:solidFill>
                  <a:schemeClr val="bg1"/>
                </a:solidFill>
                <a:latin typeface="Arial" panose="020B0604020202020204" pitchFamily="34" charset="0"/>
                <a:cs typeface="Arial" panose="020B0604020202020204" pitchFamily="34" charset="0"/>
              </a:rPr>
              <a:t>C. André</a:t>
            </a:r>
          </a:p>
        </p:txBody>
      </p:sp>
    </p:spTree>
    <p:extLst>
      <p:ext uri="{BB962C8B-B14F-4D97-AF65-F5344CB8AC3E}">
        <p14:creationId xmlns:p14="http://schemas.microsoft.com/office/powerpoint/2010/main" val="2655430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CA7A-170C-3899-F310-3B7A3A05B932}"/>
              </a:ext>
            </a:extLst>
          </p:cNvPr>
          <p:cNvSpPr>
            <a:spLocks noGrp="1"/>
          </p:cNvSpPr>
          <p:nvPr>
            <p:ph type="title"/>
          </p:nvPr>
        </p:nvSpPr>
        <p:spPr>
          <a:xfrm>
            <a:off x="169332" y="203835"/>
            <a:ext cx="10460568" cy="1325563"/>
          </a:xfrm>
        </p:spPr>
        <p:txBody>
          <a:bodyPr>
            <a:normAutofit/>
          </a:bodyPr>
          <a:lstStyle/>
          <a:p>
            <a:r>
              <a:rPr lang="en-US" dirty="0">
                <a:cs typeface="Arial" panose="020B0604020202020204" pitchFamily="34" charset="0"/>
              </a:rPr>
              <a:t>Wenatchee Valley, WA</a:t>
            </a:r>
          </a:p>
        </p:txBody>
      </p:sp>
      <p:sp>
        <p:nvSpPr>
          <p:cNvPr id="3" name="Content Placeholder 2">
            <a:extLst>
              <a:ext uri="{FF2B5EF4-FFF2-40B4-BE49-F238E27FC236}">
                <a16:creationId xmlns:a16="http://schemas.microsoft.com/office/drawing/2014/main" id="{5E75D9FC-23FC-01AD-4D59-1658A6413DAF}"/>
              </a:ext>
            </a:extLst>
          </p:cNvPr>
          <p:cNvSpPr>
            <a:spLocks noGrp="1"/>
          </p:cNvSpPr>
          <p:nvPr>
            <p:ph idx="1"/>
          </p:nvPr>
        </p:nvSpPr>
        <p:spPr>
          <a:xfrm>
            <a:off x="403298" y="2020965"/>
            <a:ext cx="4577909" cy="2445790"/>
          </a:xfrm>
        </p:spPr>
        <p:txBody>
          <a:bodyPr>
            <a:normAutofit/>
          </a:bodyPr>
          <a:lstStyle/>
          <a:p>
            <a:pPr>
              <a:buFont typeface="Arial" panose="020B0604020202020204" pitchFamily="34" charset="0"/>
              <a:buChar char="•"/>
            </a:pPr>
            <a:r>
              <a:rPr lang="en-US" sz="2400" dirty="0">
                <a:cs typeface="Arial" panose="020B0604020202020204" pitchFamily="34" charset="0"/>
              </a:rPr>
              <a:t> One of the top 5 pear growing regions</a:t>
            </a:r>
          </a:p>
          <a:p>
            <a:pPr>
              <a:buFont typeface="Arial" panose="020B0604020202020204" pitchFamily="34" charset="0"/>
              <a:buChar char="•"/>
            </a:pPr>
            <a:r>
              <a:rPr lang="en-US" sz="2400" dirty="0">
                <a:cs typeface="Arial" panose="020B0604020202020204" pitchFamily="34" charset="0"/>
              </a:rPr>
              <a:t> Monoculture of pear</a:t>
            </a:r>
          </a:p>
          <a:p>
            <a:endParaRPr lang="en-US" dirty="0"/>
          </a:p>
          <a:p>
            <a:endParaRPr lang="en-US" dirty="0"/>
          </a:p>
        </p:txBody>
      </p:sp>
      <p:pic>
        <p:nvPicPr>
          <p:cNvPr id="3074" name="Picture 2" descr="About WVC | Wenatchee Valley College">
            <a:extLst>
              <a:ext uri="{FF2B5EF4-FFF2-40B4-BE49-F238E27FC236}">
                <a16:creationId xmlns:a16="http://schemas.microsoft.com/office/drawing/2014/main" id="{B1779C65-A4E0-5660-FDDB-33EDB600A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003" y="3520171"/>
            <a:ext cx="4384397" cy="2883515"/>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A3D5F896-3E2D-6E28-5488-C1CC3D1A92AF}"/>
              </a:ext>
            </a:extLst>
          </p:cNvPr>
          <p:cNvSpPr/>
          <p:nvPr/>
        </p:nvSpPr>
        <p:spPr>
          <a:xfrm>
            <a:off x="2877220" y="3811602"/>
            <a:ext cx="456455" cy="391886"/>
          </a:xfrm>
          <a:prstGeom prst="ellipse">
            <a:avLst/>
          </a:prstGeom>
          <a:solidFill>
            <a:srgbClr val="145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a:extLst>
              <a:ext uri="{FF2B5EF4-FFF2-40B4-BE49-F238E27FC236}">
                <a16:creationId xmlns:a16="http://schemas.microsoft.com/office/drawing/2014/main" id="{0AA3C105-2645-CF97-5902-7490346E0A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082" y="1752600"/>
            <a:ext cx="6265751" cy="4901777"/>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E70CD236-4736-90AF-BE74-6A7FEDB3B70C}"/>
              </a:ext>
            </a:extLst>
          </p:cNvPr>
          <p:cNvGrpSpPr/>
          <p:nvPr/>
        </p:nvGrpSpPr>
        <p:grpSpPr>
          <a:xfrm>
            <a:off x="9007932" y="2386626"/>
            <a:ext cx="2230066" cy="1042374"/>
            <a:chOff x="669030" y="5584413"/>
            <a:chExt cx="2230066" cy="1042374"/>
          </a:xfrm>
        </p:grpSpPr>
        <p:sp>
          <p:nvSpPr>
            <p:cNvPr id="13" name="Rectangle 12">
              <a:extLst>
                <a:ext uri="{FF2B5EF4-FFF2-40B4-BE49-F238E27FC236}">
                  <a16:creationId xmlns:a16="http://schemas.microsoft.com/office/drawing/2014/main" id="{C969937E-3AE9-6AFE-23A2-677895BB18F8}"/>
                </a:ext>
              </a:extLst>
            </p:cNvPr>
            <p:cNvSpPr/>
            <p:nvPr/>
          </p:nvSpPr>
          <p:spPr>
            <a:xfrm>
              <a:off x="669030" y="5584413"/>
              <a:ext cx="2040673" cy="104237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23A22266-3379-462F-F185-3CAF722C56A7}"/>
                </a:ext>
              </a:extLst>
            </p:cNvPr>
            <p:cNvSpPr/>
            <p:nvPr/>
          </p:nvSpPr>
          <p:spPr>
            <a:xfrm>
              <a:off x="919407" y="6319290"/>
              <a:ext cx="220121" cy="222073"/>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1BC3AC9E-4397-D72E-56EE-3D19C35C77A0}"/>
                </a:ext>
              </a:extLst>
            </p:cNvPr>
            <p:cNvSpPr/>
            <p:nvPr/>
          </p:nvSpPr>
          <p:spPr>
            <a:xfrm>
              <a:off x="919408" y="5995281"/>
              <a:ext cx="220121" cy="222073"/>
            </a:xfrm>
            <a:prstGeom prst="rect">
              <a:avLst/>
            </a:prstGeom>
            <a:solidFill>
              <a:srgbClr val="FF37D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7EEB6C35-4B38-DCD1-7A96-67E528BFB541}"/>
                </a:ext>
              </a:extLst>
            </p:cNvPr>
            <p:cNvSpPr/>
            <p:nvPr/>
          </p:nvSpPr>
          <p:spPr>
            <a:xfrm>
              <a:off x="919408" y="5671271"/>
              <a:ext cx="220121" cy="222073"/>
            </a:xfrm>
            <a:prstGeom prst="rect">
              <a:avLst/>
            </a:prstGeom>
            <a:solidFill>
              <a:srgbClr val="41FF3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TextBox 1">
              <a:extLst>
                <a:ext uri="{FF2B5EF4-FFF2-40B4-BE49-F238E27FC236}">
                  <a16:creationId xmlns:a16="http://schemas.microsoft.com/office/drawing/2014/main" id="{28388404-567D-C8C7-0F86-0584CEACF4EA}"/>
                </a:ext>
              </a:extLst>
            </p:cNvPr>
            <p:cNvSpPr txBox="1"/>
            <p:nvPr/>
          </p:nvSpPr>
          <p:spPr>
            <a:xfrm>
              <a:off x="1610029" y="5920934"/>
              <a:ext cx="11151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Cherry</a:t>
              </a:r>
            </a:p>
          </p:txBody>
        </p:sp>
        <p:sp>
          <p:nvSpPr>
            <p:cNvPr id="19" name="TextBox 1">
              <a:extLst>
                <a:ext uri="{FF2B5EF4-FFF2-40B4-BE49-F238E27FC236}">
                  <a16:creationId xmlns:a16="http://schemas.microsoft.com/office/drawing/2014/main" id="{3791A335-F8E6-AD78-4DED-FAD378DD8F7E}"/>
                </a:ext>
              </a:extLst>
            </p:cNvPr>
            <p:cNvSpPr txBox="1"/>
            <p:nvPr/>
          </p:nvSpPr>
          <p:spPr>
            <a:xfrm>
              <a:off x="1783973" y="5611791"/>
              <a:ext cx="11151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Pear</a:t>
              </a:r>
            </a:p>
          </p:txBody>
        </p:sp>
        <p:sp>
          <p:nvSpPr>
            <p:cNvPr id="20" name="TextBox 1">
              <a:extLst>
                <a:ext uri="{FF2B5EF4-FFF2-40B4-BE49-F238E27FC236}">
                  <a16:creationId xmlns:a16="http://schemas.microsoft.com/office/drawing/2014/main" id="{6DCB3097-29BB-828B-700C-9CC819F6D232}"/>
                </a:ext>
              </a:extLst>
            </p:cNvPr>
            <p:cNvSpPr txBox="1"/>
            <p:nvPr/>
          </p:nvSpPr>
          <p:spPr>
            <a:xfrm>
              <a:off x="1697001" y="6211091"/>
              <a:ext cx="11151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Apple</a:t>
              </a:r>
            </a:p>
          </p:txBody>
        </p:sp>
      </p:grpSp>
      <p:sp>
        <p:nvSpPr>
          <p:cNvPr id="4" name="TextBox 3">
            <a:extLst>
              <a:ext uri="{FF2B5EF4-FFF2-40B4-BE49-F238E27FC236}">
                <a16:creationId xmlns:a16="http://schemas.microsoft.com/office/drawing/2014/main" id="{E4DE770F-6CAE-2094-DB6C-226D1669BD63}"/>
              </a:ext>
            </a:extLst>
          </p:cNvPr>
          <p:cNvSpPr txBox="1"/>
          <p:nvPr/>
        </p:nvSpPr>
        <p:spPr>
          <a:xfrm>
            <a:off x="5893725" y="6009525"/>
            <a:ext cx="918841" cy="276999"/>
          </a:xfrm>
          <a:prstGeom prst="rect">
            <a:avLst/>
          </a:prstGeom>
          <a:noFill/>
        </p:spPr>
        <p:txBody>
          <a:bodyPr wrap="none" rtlCol="0">
            <a:spAutoFit/>
          </a:bodyPr>
          <a:lstStyle/>
          <a:p>
            <a:r>
              <a:rPr lang="en-US" sz="1200" err="1">
                <a:solidFill>
                  <a:schemeClr val="bg1"/>
                </a:solidFill>
                <a:latin typeface="Arial" panose="020B0604020202020204" pitchFamily="34" charset="0"/>
                <a:cs typeface="Arial" panose="020B0604020202020204" pitchFamily="34" charset="0"/>
              </a:rPr>
              <a:t>Cropscape</a:t>
            </a:r>
            <a:endParaRPr lang="en-US" sz="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5656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8424D-49E4-8F41-08AA-347E91ADD487}"/>
              </a:ext>
            </a:extLst>
          </p:cNvPr>
          <p:cNvSpPr>
            <a:spLocks noGrp="1"/>
          </p:cNvSpPr>
          <p:nvPr>
            <p:ph type="title"/>
          </p:nvPr>
        </p:nvSpPr>
        <p:spPr>
          <a:xfrm>
            <a:off x="508240" y="367248"/>
            <a:ext cx="9692640" cy="998247"/>
          </a:xfrm>
        </p:spPr>
        <p:txBody>
          <a:bodyPr/>
          <a:lstStyle/>
          <a:p>
            <a:r>
              <a:rPr lang="en-US" dirty="0">
                <a:latin typeface="+mn-lt"/>
                <a:cs typeface="Arial" panose="020B0604020202020204" pitchFamily="34" charset="0"/>
              </a:rPr>
              <a:t>Hood River, OR</a:t>
            </a:r>
          </a:p>
        </p:txBody>
      </p:sp>
      <p:sp>
        <p:nvSpPr>
          <p:cNvPr id="3" name="Content Placeholder 2">
            <a:extLst>
              <a:ext uri="{FF2B5EF4-FFF2-40B4-BE49-F238E27FC236}">
                <a16:creationId xmlns:a16="http://schemas.microsoft.com/office/drawing/2014/main" id="{3B4322EF-B827-98D5-11B4-69821A67D4DB}"/>
              </a:ext>
            </a:extLst>
          </p:cNvPr>
          <p:cNvSpPr>
            <a:spLocks noGrp="1"/>
          </p:cNvSpPr>
          <p:nvPr>
            <p:ph idx="1"/>
          </p:nvPr>
        </p:nvSpPr>
        <p:spPr>
          <a:xfrm>
            <a:off x="703779" y="1585497"/>
            <a:ext cx="6150823" cy="2108579"/>
          </a:xfrm>
        </p:spPr>
        <p:txBody>
          <a:bodyPr>
            <a:normAutofit/>
          </a:bodyPr>
          <a:lstStyle/>
          <a:p>
            <a:pPr>
              <a:buFont typeface="Arial" panose="020B0604020202020204" pitchFamily="34" charset="0"/>
              <a:buChar char="•"/>
            </a:pPr>
            <a:r>
              <a:rPr lang="en-US" sz="2400" dirty="0">
                <a:cs typeface="Arial" panose="020B0604020202020204" pitchFamily="34" charset="0"/>
              </a:rPr>
              <a:t> Monoculture of pear </a:t>
            </a:r>
          </a:p>
          <a:p>
            <a:pPr>
              <a:buFont typeface="Arial" panose="020B0604020202020204" pitchFamily="34" charset="0"/>
              <a:buChar char="•"/>
            </a:pPr>
            <a:r>
              <a:rPr lang="en-US" sz="2400" dirty="0">
                <a:cs typeface="Arial" panose="020B0604020202020204" pitchFamily="34" charset="0"/>
              </a:rPr>
              <a:t> Not as bad of a psylla problem  </a:t>
            </a:r>
          </a:p>
          <a:p>
            <a:pPr>
              <a:buFont typeface="Arial" panose="020B0604020202020204" pitchFamily="34" charset="0"/>
              <a:buChar char="•"/>
            </a:pPr>
            <a:r>
              <a:rPr lang="en-US" sz="2400" dirty="0">
                <a:cs typeface="Arial" panose="020B0604020202020204" pitchFamily="34" charset="0"/>
              </a:rPr>
              <a:t> More IPM implementation, $300-500/acre</a:t>
            </a:r>
          </a:p>
        </p:txBody>
      </p:sp>
      <p:pic>
        <p:nvPicPr>
          <p:cNvPr id="3074" name="Picture 2">
            <a:extLst>
              <a:ext uri="{FF2B5EF4-FFF2-40B4-BE49-F238E27FC236}">
                <a16:creationId xmlns:a16="http://schemas.microsoft.com/office/drawing/2014/main" id="{CAFD67F9-50E7-B4F3-5C87-7526E2BCB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910" y="1437063"/>
            <a:ext cx="4172311" cy="485432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FB4DFCB-1DF1-E13C-C775-0387F6055649}"/>
              </a:ext>
            </a:extLst>
          </p:cNvPr>
          <p:cNvGrpSpPr/>
          <p:nvPr/>
        </p:nvGrpSpPr>
        <p:grpSpPr>
          <a:xfrm>
            <a:off x="9611360" y="4932456"/>
            <a:ext cx="1876861" cy="891244"/>
            <a:chOff x="8389544" y="323121"/>
            <a:chExt cx="2214617" cy="1042374"/>
          </a:xfrm>
        </p:grpSpPr>
        <p:sp>
          <p:nvSpPr>
            <p:cNvPr id="15" name="Rectangle 14">
              <a:extLst>
                <a:ext uri="{FF2B5EF4-FFF2-40B4-BE49-F238E27FC236}">
                  <a16:creationId xmlns:a16="http://schemas.microsoft.com/office/drawing/2014/main" id="{5D20308C-732F-CE21-32A0-A3C146F403EC}"/>
                </a:ext>
              </a:extLst>
            </p:cNvPr>
            <p:cNvSpPr/>
            <p:nvPr/>
          </p:nvSpPr>
          <p:spPr>
            <a:xfrm>
              <a:off x="8389544" y="323121"/>
              <a:ext cx="2040673" cy="104237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1CF538C5-988C-7624-1A2C-B8F3534A099F}"/>
                </a:ext>
              </a:extLst>
            </p:cNvPr>
            <p:cNvSpPr/>
            <p:nvPr/>
          </p:nvSpPr>
          <p:spPr>
            <a:xfrm>
              <a:off x="8642870" y="1074748"/>
              <a:ext cx="220121" cy="222073"/>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DB90A5C7-E717-383E-F414-066C62394030}"/>
                </a:ext>
              </a:extLst>
            </p:cNvPr>
            <p:cNvSpPr/>
            <p:nvPr/>
          </p:nvSpPr>
          <p:spPr>
            <a:xfrm>
              <a:off x="8642870" y="751492"/>
              <a:ext cx="220121" cy="222073"/>
            </a:xfrm>
            <a:prstGeom prst="rect">
              <a:avLst/>
            </a:prstGeom>
            <a:solidFill>
              <a:srgbClr val="FF37D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a:extLst>
                <a:ext uri="{FF2B5EF4-FFF2-40B4-BE49-F238E27FC236}">
                  <a16:creationId xmlns:a16="http://schemas.microsoft.com/office/drawing/2014/main" id="{7D5AC1DE-FCF8-677E-BD8A-FB1451895836}"/>
                </a:ext>
              </a:extLst>
            </p:cNvPr>
            <p:cNvSpPr/>
            <p:nvPr/>
          </p:nvSpPr>
          <p:spPr>
            <a:xfrm>
              <a:off x="8642870" y="436889"/>
              <a:ext cx="220121" cy="222073"/>
            </a:xfrm>
            <a:prstGeom prst="rect">
              <a:avLst/>
            </a:prstGeom>
            <a:solidFill>
              <a:srgbClr val="41FF3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TextBox 1">
              <a:extLst>
                <a:ext uri="{FF2B5EF4-FFF2-40B4-BE49-F238E27FC236}">
                  <a16:creationId xmlns:a16="http://schemas.microsoft.com/office/drawing/2014/main" id="{CB22BCB7-10C8-643F-16DA-D8D2BCAE36CC}"/>
                </a:ext>
              </a:extLst>
            </p:cNvPr>
            <p:cNvSpPr txBox="1"/>
            <p:nvPr/>
          </p:nvSpPr>
          <p:spPr>
            <a:xfrm>
              <a:off x="9315094" y="676391"/>
              <a:ext cx="11151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Cherry</a:t>
              </a:r>
            </a:p>
          </p:txBody>
        </p:sp>
        <p:sp>
          <p:nvSpPr>
            <p:cNvPr id="20" name="TextBox 1">
              <a:extLst>
                <a:ext uri="{FF2B5EF4-FFF2-40B4-BE49-F238E27FC236}">
                  <a16:creationId xmlns:a16="http://schemas.microsoft.com/office/drawing/2014/main" id="{5416F5B2-D5EA-ABAE-F43C-2610FE1D18E1}"/>
                </a:ext>
              </a:extLst>
            </p:cNvPr>
            <p:cNvSpPr txBox="1"/>
            <p:nvPr/>
          </p:nvSpPr>
          <p:spPr>
            <a:xfrm>
              <a:off x="9489038" y="367248"/>
              <a:ext cx="11151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Pear</a:t>
              </a:r>
            </a:p>
          </p:txBody>
        </p:sp>
        <p:sp>
          <p:nvSpPr>
            <p:cNvPr id="21" name="TextBox 1">
              <a:extLst>
                <a:ext uri="{FF2B5EF4-FFF2-40B4-BE49-F238E27FC236}">
                  <a16:creationId xmlns:a16="http://schemas.microsoft.com/office/drawing/2014/main" id="{9C9FAE2D-2793-3797-DE8F-5B722D491D1C}"/>
                </a:ext>
              </a:extLst>
            </p:cNvPr>
            <p:cNvSpPr txBox="1"/>
            <p:nvPr/>
          </p:nvSpPr>
          <p:spPr>
            <a:xfrm>
              <a:off x="9402066" y="966548"/>
              <a:ext cx="11151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Apple</a:t>
              </a:r>
            </a:p>
          </p:txBody>
        </p:sp>
      </p:grpSp>
      <p:pic>
        <p:nvPicPr>
          <p:cNvPr id="6" name="Picture 5">
            <a:extLst>
              <a:ext uri="{FF2B5EF4-FFF2-40B4-BE49-F238E27FC236}">
                <a16:creationId xmlns:a16="http://schemas.microsoft.com/office/drawing/2014/main" id="{2ADF8CF7-5E7E-3528-33DA-6B66541247D9}"/>
              </a:ext>
            </a:extLst>
          </p:cNvPr>
          <p:cNvPicPr>
            <a:picLocks noChangeAspect="1"/>
          </p:cNvPicPr>
          <p:nvPr/>
        </p:nvPicPr>
        <p:blipFill rotWithShape="1">
          <a:blip r:embed="rId4"/>
          <a:srcRect l="12111" r="20024" b="47879"/>
          <a:stretch/>
        </p:blipFill>
        <p:spPr>
          <a:xfrm>
            <a:off x="1533041" y="3246943"/>
            <a:ext cx="3775559" cy="3446484"/>
          </a:xfrm>
          <a:prstGeom prst="rect">
            <a:avLst/>
          </a:prstGeom>
        </p:spPr>
      </p:pic>
      <p:sp>
        <p:nvSpPr>
          <p:cNvPr id="4" name="TextBox 3">
            <a:extLst>
              <a:ext uri="{FF2B5EF4-FFF2-40B4-BE49-F238E27FC236}">
                <a16:creationId xmlns:a16="http://schemas.microsoft.com/office/drawing/2014/main" id="{3E3618DA-DBAA-F961-3980-4150BA7CA8B4}"/>
              </a:ext>
            </a:extLst>
          </p:cNvPr>
          <p:cNvSpPr txBox="1"/>
          <p:nvPr/>
        </p:nvSpPr>
        <p:spPr>
          <a:xfrm>
            <a:off x="10144740" y="5859484"/>
            <a:ext cx="918841" cy="276999"/>
          </a:xfrm>
          <a:prstGeom prst="rect">
            <a:avLst/>
          </a:prstGeom>
          <a:noFill/>
        </p:spPr>
        <p:txBody>
          <a:bodyPr wrap="none" rtlCol="0">
            <a:spAutoFit/>
          </a:bodyPr>
          <a:lstStyle/>
          <a:p>
            <a:r>
              <a:rPr lang="en-US" sz="1200" err="1">
                <a:solidFill>
                  <a:schemeClr val="bg1"/>
                </a:solidFill>
                <a:latin typeface="Arial" panose="020B0604020202020204" pitchFamily="34" charset="0"/>
                <a:cs typeface="Arial" panose="020B0604020202020204" pitchFamily="34" charset="0"/>
              </a:rPr>
              <a:t>Cropscape</a:t>
            </a:r>
            <a:endParaRPr lang="en-US" sz="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610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9199A-3D6F-E1EA-1E85-7345F51C6F6F}"/>
              </a:ext>
            </a:extLst>
          </p:cNvPr>
          <p:cNvSpPr>
            <a:spLocks noGrp="1"/>
          </p:cNvSpPr>
          <p:nvPr>
            <p:ph type="title"/>
          </p:nvPr>
        </p:nvSpPr>
        <p:spPr>
          <a:xfrm>
            <a:off x="435427" y="209946"/>
            <a:ext cx="11049001" cy="1356360"/>
          </a:xfrm>
        </p:spPr>
        <p:txBody>
          <a:bodyPr/>
          <a:lstStyle/>
          <a:p>
            <a:r>
              <a:rPr lang="en-US" dirty="0"/>
              <a:t>Wenatchee struggles to control pear psylla</a:t>
            </a:r>
          </a:p>
        </p:txBody>
      </p:sp>
      <p:sp>
        <p:nvSpPr>
          <p:cNvPr id="3" name="Content Placeholder 2">
            <a:extLst>
              <a:ext uri="{FF2B5EF4-FFF2-40B4-BE49-F238E27FC236}">
                <a16:creationId xmlns:a16="http://schemas.microsoft.com/office/drawing/2014/main" id="{7B7859C6-C4EE-0479-669C-0DA191E5D7FC}"/>
              </a:ext>
            </a:extLst>
          </p:cNvPr>
          <p:cNvSpPr>
            <a:spLocks noGrp="1"/>
          </p:cNvSpPr>
          <p:nvPr>
            <p:ph idx="1"/>
          </p:nvPr>
        </p:nvSpPr>
        <p:spPr>
          <a:xfrm>
            <a:off x="863476" y="1435478"/>
            <a:ext cx="5232524" cy="4038600"/>
          </a:xfrm>
        </p:spPr>
        <p:txBody>
          <a:bodyPr/>
          <a:lstStyle/>
          <a:p>
            <a:r>
              <a:rPr lang="en-US" sz="2800" dirty="0">
                <a:cs typeface="Arial" panose="020B0604020202020204" pitchFamily="34" charset="0"/>
              </a:rPr>
              <a:t> Conventional management: broad-spectrum insecticides, many sprays</a:t>
            </a:r>
          </a:p>
          <a:p>
            <a:pPr lvl="1"/>
            <a:r>
              <a:rPr lang="en-US" sz="2400" dirty="0">
                <a:cs typeface="Arial" panose="020B0604020202020204" pitchFamily="34" charset="0"/>
              </a:rPr>
              <a:t> $1100-$1500/acre</a:t>
            </a:r>
          </a:p>
          <a:p>
            <a:endParaRPr lang="en-US" dirty="0"/>
          </a:p>
        </p:txBody>
      </p:sp>
      <p:pic>
        <p:nvPicPr>
          <p:cNvPr id="1026" name="Picture 2">
            <a:extLst>
              <a:ext uri="{FF2B5EF4-FFF2-40B4-BE49-F238E27FC236}">
                <a16:creationId xmlns:a16="http://schemas.microsoft.com/office/drawing/2014/main" id="{ABA8D824-B193-4DA6-5946-329B5F1BA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713" y="3265714"/>
            <a:ext cx="3764165" cy="35922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picture containing plant, tree&#10;&#10;Description automatically generated">
            <a:extLst>
              <a:ext uri="{FF2B5EF4-FFF2-40B4-BE49-F238E27FC236}">
                <a16:creationId xmlns:a16="http://schemas.microsoft.com/office/drawing/2014/main" id="{379CD7A8-3CB7-B765-9106-4B38AE1A3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1237" y="1435478"/>
            <a:ext cx="2938462" cy="5212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145560"/>
      </p:ext>
    </p:extLst>
  </p:cSld>
  <p:clrMapOvr>
    <a:masterClrMapping/>
  </p:clrMapOvr>
</p:sld>
</file>

<file path=ppt/theme/theme1.xml><?xml version="1.0" encoding="utf-8"?>
<a:theme xmlns:a="http://schemas.openxmlformats.org/drawingml/2006/main" name="Basis">
  <a:themeElements>
    <a:clrScheme name="Custom 15">
      <a:dk1>
        <a:sysClr val="windowText" lastClr="000000"/>
      </a:dk1>
      <a:lt1>
        <a:sysClr val="window" lastClr="FFFFFF"/>
      </a:lt1>
      <a:dk2>
        <a:srgbClr val="568278"/>
      </a:dk2>
      <a:lt2>
        <a:srgbClr val="EBDDC3"/>
      </a:lt2>
      <a:accent1>
        <a:srgbClr val="345D7E"/>
      </a:accent1>
      <a:accent2>
        <a:srgbClr val="EBDDC3"/>
      </a:accent2>
      <a:accent3>
        <a:srgbClr val="A5AB81"/>
      </a:accent3>
      <a:accent4>
        <a:srgbClr val="D8B25C"/>
      </a:accent4>
      <a:accent5>
        <a:srgbClr val="7BA79D"/>
      </a:accent5>
      <a:accent6>
        <a:srgbClr val="968C8C"/>
      </a:accent6>
      <a:hlink>
        <a:srgbClr val="F7B615"/>
      </a:hlink>
      <a:folHlink>
        <a:srgbClr val="704404"/>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868355b-24af-4392-b5be-ec299efaed27">
      <Terms xmlns="http://schemas.microsoft.com/office/infopath/2007/PartnerControls"/>
    </lcf76f155ced4ddcb4097134ff3c332f>
    <TaxCatchAll xmlns="9d11e139-228a-453c-8637-148305bc5c8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24FF410A7E56441BBC330044C9AF824" ma:contentTypeVersion="18" ma:contentTypeDescription="Create a new document." ma:contentTypeScope="" ma:versionID="73166426021da740ce3975e902360b44">
  <xsd:schema xmlns:xsd="http://www.w3.org/2001/XMLSchema" xmlns:xs="http://www.w3.org/2001/XMLSchema" xmlns:p="http://schemas.microsoft.com/office/2006/metadata/properties" xmlns:ns2="f868355b-24af-4392-b5be-ec299efaed27" xmlns:ns3="9d11e139-228a-453c-8637-148305bc5c80" targetNamespace="http://schemas.microsoft.com/office/2006/metadata/properties" ma:root="true" ma:fieldsID="97befd708f7f9daac8baa7b3e5b0d9b6" ns2:_="" ns3:_="">
    <xsd:import namespace="f868355b-24af-4392-b5be-ec299efaed27"/>
    <xsd:import namespace="9d11e139-228a-453c-8637-148305bc5c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68355b-24af-4392-b5be-ec299efaed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1da502c-7e40-4002-9fa7-8e5645d13f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11e139-228a-453c-8637-148305bc5c8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dfcdc85-dbb5-4d1a-ba72-479d5e3e3bf3}" ma:internalName="TaxCatchAll" ma:showField="CatchAllData" ma:web="9d11e139-228a-453c-8637-148305bc5c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BE8BFC-FCAB-4FAC-8723-D495F05AE1B1}">
  <ds:schemaRefs>
    <ds:schemaRef ds:uri="http://schemas.microsoft.com/sharepoint/v3/contenttype/forms"/>
  </ds:schemaRefs>
</ds:datastoreItem>
</file>

<file path=customXml/itemProps2.xml><?xml version="1.0" encoding="utf-8"?>
<ds:datastoreItem xmlns:ds="http://schemas.openxmlformats.org/officeDocument/2006/customXml" ds:itemID="{ECF66892-D0BE-4332-893B-FEE32310362C}">
  <ds:schemaRefs>
    <ds:schemaRef ds:uri="http://schemas.microsoft.com/office/2006/metadata/properties"/>
    <ds:schemaRef ds:uri="http://schemas.microsoft.com/office/infopath/2007/PartnerControls"/>
    <ds:schemaRef ds:uri="f868355b-24af-4392-b5be-ec299efaed27"/>
    <ds:schemaRef ds:uri="9d11e139-228a-453c-8637-148305bc5c80"/>
  </ds:schemaRefs>
</ds:datastoreItem>
</file>

<file path=customXml/itemProps3.xml><?xml version="1.0" encoding="utf-8"?>
<ds:datastoreItem xmlns:ds="http://schemas.openxmlformats.org/officeDocument/2006/customXml" ds:itemID="{77F93AD0-1C80-44C5-BEC3-020D88577ADD}">
  <ds:schemaRefs>
    <ds:schemaRef ds:uri="9d11e139-228a-453c-8637-148305bc5c80"/>
    <ds:schemaRef ds:uri="f868355b-24af-4392-b5be-ec299efaed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Basis</Template>
  <TotalTime>1355</TotalTime>
  <Words>2927</Words>
  <Application>Microsoft Office PowerPoint</Application>
  <PresentationFormat>Widescreen</PresentationFormat>
  <Paragraphs>330</Paragraphs>
  <Slides>46</Slides>
  <Notes>29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Asap</vt:lpstr>
      <vt:lpstr>Calibri</vt:lpstr>
      <vt:lpstr>Corbel</vt:lpstr>
      <vt:lpstr>Crimson Text</vt:lpstr>
      <vt:lpstr>Times New Roman</vt:lpstr>
      <vt:lpstr>Wingdings 2</vt:lpstr>
      <vt:lpstr>Basis</vt:lpstr>
      <vt:lpstr>PowerPoint Presentation</vt:lpstr>
      <vt:lpstr>Third year grad student</vt:lpstr>
      <vt:lpstr>Third year grad student</vt:lpstr>
      <vt:lpstr>Third year grad student</vt:lpstr>
      <vt:lpstr>Career goal in Extension</vt:lpstr>
      <vt:lpstr>Pear psylla</vt:lpstr>
      <vt:lpstr>Wenatchee Valley, WA</vt:lpstr>
      <vt:lpstr>Hood River, OR</vt:lpstr>
      <vt:lpstr>Wenatchee struggles to control pear psylla</vt:lpstr>
      <vt:lpstr>Solution: Pear psylla IPM</vt:lpstr>
      <vt:lpstr>Pear psylla: An Extension problem, not a research problem</vt:lpstr>
      <vt:lpstr>Lack of implementation</vt:lpstr>
      <vt:lpstr>Enter: Pear psylla phenology model</vt:lpstr>
      <vt:lpstr>PowerPoint Presentation</vt:lpstr>
      <vt:lpstr>PowerPoint Presentation</vt:lpstr>
      <vt:lpstr>IPM is more cost-effective than conventional psylla management </vt:lpstr>
      <vt:lpstr>PowerPoint Presentation</vt:lpstr>
      <vt:lpstr>Newsletters and articles</vt:lpstr>
      <vt:lpstr>Pear Entomology Weekly</vt:lpstr>
      <vt:lpstr>VIDEOS</vt:lpstr>
      <vt:lpstr>PowerPoint Presentation</vt:lpstr>
      <vt:lpstr>Discussion groups</vt:lpstr>
      <vt:lpstr>Measuring impact: Annual pheno model survey</vt:lpstr>
      <vt:lpstr>Use of the phenology model</vt:lpstr>
      <vt:lpstr>Use of the phenology model</vt:lpstr>
      <vt:lpstr>Will you use the phenology model and guidelines next season?</vt:lpstr>
      <vt:lpstr>Will you use the phenology model and guidelines next season?</vt:lpstr>
      <vt:lpstr>Will you use the phenology model and guidelines next season?</vt:lpstr>
      <vt:lpstr>Will you use the phenology model and guidelines next season?</vt:lpstr>
      <vt:lpstr>Will you use the phenology model and guidelines next season?</vt:lpstr>
      <vt:lpstr>Will you use the phenology model and guidelines next season?</vt:lpstr>
      <vt:lpstr>PowerPoint Presentation</vt:lpstr>
      <vt:lpstr>Extension: “A two-way transfer of knowledge”</vt:lpstr>
      <vt:lpstr>Extension: “A two-way transfer of knowledge”</vt:lpstr>
      <vt:lpstr>PowerPoint Presentation</vt:lpstr>
      <vt:lpstr>Interviews </vt:lpstr>
      <vt:lpstr>PowerPoint Presentation</vt:lpstr>
      <vt:lpstr>PowerPoint Presentation</vt:lpstr>
      <vt:lpstr>PowerPoint Presentation</vt:lpstr>
      <vt:lpstr>PowerPoint Presentation</vt:lpstr>
      <vt:lpstr>PowerPoint Presentation</vt:lpstr>
      <vt:lpstr>PowerPoint Presentation</vt:lpstr>
      <vt:lpstr>Bottom line </vt:lpstr>
      <vt:lpstr>Bottom line </vt:lpstr>
      <vt:lpstr>Acknowledgements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Stakeholder Perspectives to Increase IPM Adoption in Pear</dc:title>
  <dc:creator>Sayles, Molly Whelan</dc:creator>
  <cp:lastModifiedBy>Sayles, Molly Whelan</cp:lastModifiedBy>
  <cp:revision>1</cp:revision>
  <dcterms:created xsi:type="dcterms:W3CDTF">2023-09-28T21:46:54Z</dcterms:created>
  <dcterms:modified xsi:type="dcterms:W3CDTF">2024-01-08T19:08:31Z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0x010100B24FF410A7E56441BBC330044C9AF824</vt:lpwstr>
  </property>
  <property fmtid="{D5CDD505-2E9C-101B-9397-08002B2CF9AE}" pid="3" name="MediaServiceImageTags">
    <vt:lpwstr/>
  </property>
</Properties>
</file>