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61" r:id="rId6"/>
  </p:sldMasterIdLst>
  <p:notesMasterIdLst>
    <p:notesMasterId r:id="rId34"/>
  </p:notesMasterIdLst>
  <p:sldIdLst>
    <p:sldId id="258" r:id="rId7"/>
    <p:sldId id="277" r:id="rId8"/>
    <p:sldId id="257" r:id="rId9"/>
    <p:sldId id="269" r:id="rId10"/>
    <p:sldId id="270" r:id="rId11"/>
    <p:sldId id="278" r:id="rId12"/>
    <p:sldId id="286" r:id="rId13"/>
    <p:sldId id="271" r:id="rId14"/>
    <p:sldId id="285" r:id="rId15"/>
    <p:sldId id="283" r:id="rId16"/>
    <p:sldId id="284" r:id="rId17"/>
    <p:sldId id="273" r:id="rId18"/>
    <p:sldId id="281" r:id="rId19"/>
    <p:sldId id="293" r:id="rId20"/>
    <p:sldId id="292" r:id="rId21"/>
    <p:sldId id="294" r:id="rId22"/>
    <p:sldId id="295" r:id="rId23"/>
    <p:sldId id="288" r:id="rId24"/>
    <p:sldId id="290" r:id="rId25"/>
    <p:sldId id="275" r:id="rId26"/>
    <p:sldId id="274" r:id="rId27"/>
    <p:sldId id="282" r:id="rId28"/>
    <p:sldId id="279" r:id="rId29"/>
    <p:sldId id="296" r:id="rId30"/>
    <p:sldId id="276" r:id="rId31"/>
    <p:sldId id="26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332"/>
    <a:srgbClr val="8CA7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D69E2-BC97-4DD7-9A7A-D9EA4FCB49BB}" v="813" dt="2023-05-30T16:03:01.154"/>
    <p1510:client id="{5B1F9618-0A1C-66B2-EEB6-52C6105FAA78}" v="4" dt="2023-05-30T14:19:14.862"/>
    <p1510:client id="{683E74B9-ABA5-4AF1-99D3-A4B560DBE605}" v="864" vWet="872" dt="2023-05-30T13:26:02.331"/>
    <p1510:client id="{C0108CD6-3668-478A-B79A-017445A95590}" v="4866" dt="2023-05-30T14:53:47.188"/>
    <p1510:client id="{C1208F83-DBB4-0648-ABC2-5BFC41B5C0FC}" v="5" dt="2023-05-30T13:26:38.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g, Zekuan" userId="S::dongzeku@msu.edu::49fff20e-7ec0-4082-a720-a68ae502060a" providerId="AD" clId="Web-{5B1F9618-0A1C-66B2-EEB6-52C6105FAA78}"/>
    <pc:docChg chg="modSld">
      <pc:chgData name="Dong, Zekuan" userId="S::dongzeku@msu.edu::49fff20e-7ec0-4082-a720-a68ae502060a" providerId="AD" clId="Web-{5B1F9618-0A1C-66B2-EEB6-52C6105FAA78}" dt="2023-05-30T14:19:14.518" v="2" actId="20577"/>
      <pc:docMkLst>
        <pc:docMk/>
      </pc:docMkLst>
      <pc:sldChg chg="modSp">
        <pc:chgData name="Dong, Zekuan" userId="S::dongzeku@msu.edu::49fff20e-7ec0-4082-a720-a68ae502060a" providerId="AD" clId="Web-{5B1F9618-0A1C-66B2-EEB6-52C6105FAA78}" dt="2023-05-30T14:19:14.518" v="2" actId="20577"/>
        <pc:sldMkLst>
          <pc:docMk/>
          <pc:sldMk cId="3881257466" sldId="273"/>
        </pc:sldMkLst>
        <pc:spChg chg="mod">
          <ac:chgData name="Dong, Zekuan" userId="S::dongzeku@msu.edu::49fff20e-7ec0-4082-a720-a68ae502060a" providerId="AD" clId="Web-{5B1F9618-0A1C-66B2-EEB6-52C6105FAA78}" dt="2023-05-30T14:19:14.518" v="2" actId="20577"/>
          <ac:spMkLst>
            <pc:docMk/>
            <pc:sldMk cId="3881257466" sldId="273"/>
            <ac:spMk id="2" creationId="{A7C38D89-847E-86A4-5C90-1D1F7CE7DE7D}"/>
          </ac:spMkLst>
        </pc:spChg>
      </pc:sldChg>
    </pc:docChg>
  </pc:docChgLst>
  <pc:docChgLst>
    <pc:chgData name="Dong, Zekuan" userId="49fff20e-7ec0-4082-a720-a68ae502060a" providerId="ADAL" clId="{683E74B9-ABA5-4AF1-99D3-A4B560DBE605}"/>
    <pc:docChg chg="custSel modSld sldOrd">
      <pc:chgData name="Dong, Zekuan" userId="49fff20e-7ec0-4082-a720-a68ae502060a" providerId="ADAL" clId="{683E74B9-ABA5-4AF1-99D3-A4B560DBE605}" dt="2023-05-29T20:19:34.507" v="864" actId="20577"/>
      <pc:docMkLst>
        <pc:docMk/>
      </pc:docMkLst>
      <pc:sldChg chg="modSp mod ord">
        <pc:chgData name="Dong, Zekuan" userId="49fff20e-7ec0-4082-a720-a68ae502060a" providerId="ADAL" clId="{683E74B9-ABA5-4AF1-99D3-A4B560DBE605}" dt="2023-05-29T20:19:34.507" v="864" actId="20577"/>
        <pc:sldMkLst>
          <pc:docMk/>
          <pc:sldMk cId="3881257466" sldId="273"/>
        </pc:sldMkLst>
        <pc:spChg chg="mod">
          <ac:chgData name="Dong, Zekuan" userId="49fff20e-7ec0-4082-a720-a68ae502060a" providerId="ADAL" clId="{683E74B9-ABA5-4AF1-99D3-A4B560DBE605}" dt="2023-05-29T20:19:34.507" v="864" actId="20577"/>
          <ac:spMkLst>
            <pc:docMk/>
            <pc:sldMk cId="3881257466" sldId="273"/>
            <ac:spMk id="2" creationId="{A7C38D89-847E-86A4-5C90-1D1F7CE7DE7D}"/>
          </ac:spMkLst>
        </pc:spChg>
      </pc:sldChg>
    </pc:docChg>
  </pc:docChgLst>
  <pc:docChgLst>
    <pc:chgData name="Florencia Colella" userId="66d47f71-5a4c-4ccd-a395-f84483bea507" providerId="ADAL" clId="{C1208F83-DBB4-0648-ABC2-5BFC41B5C0FC}"/>
    <pc:docChg chg="undo custSel modSld sldOrd">
      <pc:chgData name="Florencia Colella" userId="66d47f71-5a4c-4ccd-a395-f84483bea507" providerId="ADAL" clId="{C1208F83-DBB4-0648-ABC2-5BFC41B5C0FC}" dt="2023-05-30T13:26:38.375" v="4" actId="1076"/>
      <pc:docMkLst>
        <pc:docMk/>
      </pc:docMkLst>
      <pc:sldChg chg="ord">
        <pc:chgData name="Florencia Colella" userId="66d47f71-5a4c-4ccd-a395-f84483bea507" providerId="ADAL" clId="{C1208F83-DBB4-0648-ABC2-5BFC41B5C0FC}" dt="2023-05-30T13:26:38.375" v="4" actId="1076"/>
        <pc:sldMkLst>
          <pc:docMk/>
          <pc:sldMk cId="2693520462" sldId="288"/>
        </pc:sldMkLst>
      </pc:sldChg>
      <pc:sldChg chg="modSp ord">
        <pc:chgData name="Florencia Colella" userId="66d47f71-5a4c-4ccd-a395-f84483bea507" providerId="ADAL" clId="{C1208F83-DBB4-0648-ABC2-5BFC41B5C0FC}" dt="2023-05-30T13:25:19.949" v="2" actId="1076"/>
        <pc:sldMkLst>
          <pc:docMk/>
          <pc:sldMk cId="3865151837" sldId="293"/>
        </pc:sldMkLst>
        <pc:spChg chg="mod">
          <ac:chgData name="Florencia Colella" userId="66d47f71-5a4c-4ccd-a395-f84483bea507" providerId="ADAL" clId="{C1208F83-DBB4-0648-ABC2-5BFC41B5C0FC}" dt="2023-05-30T13:25:08.327" v="1" actId="22"/>
          <ac:spMkLst>
            <pc:docMk/>
            <pc:sldMk cId="3865151837" sldId="293"/>
            <ac:spMk id="5" creationId="{DA3286FD-034C-B8EF-F2A3-C5CAA2EEBDD0}"/>
          </ac:spMkLst>
        </pc:spChg>
      </pc:sldChg>
    </pc:docChg>
  </pc:docChgLst>
  <pc:docChgLst>
    <pc:chgData name="Colella, Florencia" userId="S::colellaf@msu.edu::66d47f71-5a4c-4ccd-a395-f84483bea507" providerId="AD" clId="Web-{11836AFF-0BEA-609A-4B6D-ED013F30BB25}"/>
    <pc:docChg chg="modSld">
      <pc:chgData name="Colella, Florencia" userId="S::colellaf@msu.edu::66d47f71-5a4c-4ccd-a395-f84483bea507" providerId="AD" clId="Web-{11836AFF-0BEA-609A-4B6D-ED013F30BB25}" dt="2023-05-30T02:50:15.234" v="9"/>
      <pc:docMkLst>
        <pc:docMk/>
      </pc:docMkLst>
      <pc:sldChg chg="modNotes">
        <pc:chgData name="Colella, Florencia" userId="S::colellaf@msu.edu::66d47f71-5a4c-4ccd-a395-f84483bea507" providerId="AD" clId="Web-{11836AFF-0BEA-609A-4B6D-ED013F30BB25}" dt="2023-05-30T02:50:15.234" v="9"/>
        <pc:sldMkLst>
          <pc:docMk/>
          <pc:sldMk cId="806136836" sldId="285"/>
        </pc:sldMkLst>
      </pc:sldChg>
    </pc:docChg>
  </pc:docChgLst>
  <pc:docChgLst>
    <pc:chgData name="Colella, Florencia" userId="66d47f71-5a4c-4ccd-a395-f84483bea507" providerId="ADAL" clId="{43DD69E2-BC97-4DD7-9A7A-D9EA4FCB49BB}"/>
    <pc:docChg chg="undo redo custSel addSld delSld modSld sldOrd">
      <pc:chgData name="Colella, Florencia" userId="66d47f71-5a4c-4ccd-a395-f84483bea507" providerId="ADAL" clId="{43DD69E2-BC97-4DD7-9A7A-D9EA4FCB49BB}" dt="2023-05-30T16:03:01.154" v="811" actId="14100"/>
      <pc:docMkLst>
        <pc:docMk/>
      </pc:docMkLst>
      <pc:sldChg chg="modSp mod">
        <pc:chgData name="Colella, Florencia" userId="66d47f71-5a4c-4ccd-a395-f84483bea507" providerId="ADAL" clId="{43DD69E2-BC97-4DD7-9A7A-D9EA4FCB49BB}" dt="2023-05-30T14:19:37.537" v="782" actId="14100"/>
        <pc:sldMkLst>
          <pc:docMk/>
          <pc:sldMk cId="1628921682" sldId="269"/>
        </pc:sldMkLst>
        <pc:spChg chg="mod">
          <ac:chgData name="Colella, Florencia" userId="66d47f71-5a4c-4ccd-a395-f84483bea507" providerId="ADAL" clId="{43DD69E2-BC97-4DD7-9A7A-D9EA4FCB49BB}" dt="2023-05-30T14:19:37.537" v="782" actId="14100"/>
          <ac:spMkLst>
            <pc:docMk/>
            <pc:sldMk cId="1628921682" sldId="269"/>
            <ac:spMk id="2" creationId="{A7C38D89-847E-86A4-5C90-1D1F7CE7DE7D}"/>
          </ac:spMkLst>
        </pc:spChg>
      </pc:sldChg>
      <pc:sldChg chg="modSp mod">
        <pc:chgData name="Colella, Florencia" userId="66d47f71-5a4c-4ccd-a395-f84483bea507" providerId="ADAL" clId="{43DD69E2-BC97-4DD7-9A7A-D9EA4FCB49BB}" dt="2023-05-30T14:19:31.274" v="781" actId="14100"/>
        <pc:sldMkLst>
          <pc:docMk/>
          <pc:sldMk cId="1859560194" sldId="270"/>
        </pc:sldMkLst>
        <pc:spChg chg="mod">
          <ac:chgData name="Colella, Florencia" userId="66d47f71-5a4c-4ccd-a395-f84483bea507" providerId="ADAL" clId="{43DD69E2-BC97-4DD7-9A7A-D9EA4FCB49BB}" dt="2023-05-30T14:19:31.274" v="781" actId="14100"/>
          <ac:spMkLst>
            <pc:docMk/>
            <pc:sldMk cId="1859560194" sldId="270"/>
            <ac:spMk id="2" creationId="{A7C38D89-847E-86A4-5C90-1D1F7CE7DE7D}"/>
          </ac:spMkLst>
        </pc:spChg>
      </pc:sldChg>
      <pc:sldChg chg="modSp mod">
        <pc:chgData name="Colella, Florencia" userId="66d47f71-5a4c-4ccd-a395-f84483bea507" providerId="ADAL" clId="{43DD69E2-BC97-4DD7-9A7A-D9EA4FCB49BB}" dt="2023-05-30T14:23:48.523" v="800" actId="20577"/>
        <pc:sldMkLst>
          <pc:docMk/>
          <pc:sldMk cId="3899317496" sldId="271"/>
        </pc:sldMkLst>
        <pc:spChg chg="mod">
          <ac:chgData name="Colella, Florencia" userId="66d47f71-5a4c-4ccd-a395-f84483bea507" providerId="ADAL" clId="{43DD69E2-BC97-4DD7-9A7A-D9EA4FCB49BB}" dt="2023-05-30T14:23:48.523" v="800" actId="20577"/>
          <ac:spMkLst>
            <pc:docMk/>
            <pc:sldMk cId="3899317496" sldId="271"/>
            <ac:spMk id="2" creationId="{A7C38D89-847E-86A4-5C90-1D1F7CE7DE7D}"/>
          </ac:spMkLst>
        </pc:spChg>
      </pc:sldChg>
      <pc:sldChg chg="addSp delSp modSp del mod">
        <pc:chgData name="Colella, Florencia" userId="66d47f71-5a4c-4ccd-a395-f84483bea507" providerId="ADAL" clId="{43DD69E2-BC97-4DD7-9A7A-D9EA4FCB49BB}" dt="2023-05-30T13:52:34.272" v="686" actId="47"/>
        <pc:sldMkLst>
          <pc:docMk/>
          <pc:sldMk cId="1353725967" sldId="272"/>
        </pc:sldMkLst>
        <pc:spChg chg="mod">
          <ac:chgData name="Colella, Florencia" userId="66d47f71-5a4c-4ccd-a395-f84483bea507" providerId="ADAL" clId="{43DD69E2-BC97-4DD7-9A7A-D9EA4FCB49BB}" dt="2023-05-30T12:49:46.839" v="65" actId="5793"/>
          <ac:spMkLst>
            <pc:docMk/>
            <pc:sldMk cId="1353725967" sldId="272"/>
            <ac:spMk id="2" creationId="{A7C38D89-847E-86A4-5C90-1D1F7CE7DE7D}"/>
          </ac:spMkLst>
        </pc:spChg>
        <pc:spChg chg="add del">
          <ac:chgData name="Colella, Florencia" userId="66d47f71-5a4c-4ccd-a395-f84483bea507" providerId="ADAL" clId="{43DD69E2-BC97-4DD7-9A7A-D9EA4FCB49BB}" dt="2023-05-30T12:16:28.856" v="23" actId="478"/>
          <ac:spMkLst>
            <pc:docMk/>
            <pc:sldMk cId="1353725967" sldId="272"/>
            <ac:spMk id="5" creationId="{649E4C21-98F9-69E5-A9D9-FAE1C9A78E00}"/>
          </ac:spMkLst>
        </pc:spChg>
        <pc:spChg chg="add mod">
          <ac:chgData name="Colella, Florencia" userId="66d47f71-5a4c-4ccd-a395-f84483bea507" providerId="ADAL" clId="{43DD69E2-BC97-4DD7-9A7A-D9EA4FCB49BB}" dt="2023-05-30T13:52:08.710" v="682"/>
          <ac:spMkLst>
            <pc:docMk/>
            <pc:sldMk cId="1353725967" sldId="272"/>
            <ac:spMk id="6" creationId="{243DC4D4-6259-5C97-C3B9-A8840F77F459}"/>
          </ac:spMkLst>
        </pc:spChg>
        <pc:spChg chg="add del">
          <ac:chgData name="Colella, Florencia" userId="66d47f71-5a4c-4ccd-a395-f84483bea507" providerId="ADAL" clId="{43DD69E2-BC97-4DD7-9A7A-D9EA4FCB49BB}" dt="2023-05-30T13:52:06.288" v="680" actId="22"/>
          <ac:spMkLst>
            <pc:docMk/>
            <pc:sldMk cId="1353725967" sldId="272"/>
            <ac:spMk id="8" creationId="{1364E640-068A-47A5-5ADE-AB4EF12A0385}"/>
          </ac:spMkLst>
        </pc:spChg>
        <pc:picChg chg="add mod">
          <ac:chgData name="Colella, Florencia" userId="66d47f71-5a4c-4ccd-a395-f84483bea507" providerId="ADAL" clId="{43DD69E2-BC97-4DD7-9A7A-D9EA4FCB49BB}" dt="2023-05-30T12:54:56.526" v="177" actId="1076"/>
          <ac:picMkLst>
            <pc:docMk/>
            <pc:sldMk cId="1353725967" sldId="272"/>
            <ac:picMk id="4098" creationId="{F73529DF-4548-5EC9-AD78-4864720B5CFA}"/>
          </ac:picMkLst>
        </pc:picChg>
      </pc:sldChg>
      <pc:sldChg chg="modSp mod">
        <pc:chgData name="Colella, Florencia" userId="66d47f71-5a4c-4ccd-a395-f84483bea507" providerId="ADAL" clId="{43DD69E2-BC97-4DD7-9A7A-D9EA4FCB49BB}" dt="2023-05-30T16:03:01.154" v="811" actId="14100"/>
        <pc:sldMkLst>
          <pc:docMk/>
          <pc:sldMk cId="3881257466" sldId="273"/>
        </pc:sldMkLst>
        <pc:spChg chg="mod">
          <ac:chgData name="Colella, Florencia" userId="66d47f71-5a4c-4ccd-a395-f84483bea507" providerId="ADAL" clId="{43DD69E2-BC97-4DD7-9A7A-D9EA4FCB49BB}" dt="2023-05-30T16:03:01.154" v="811" actId="14100"/>
          <ac:spMkLst>
            <pc:docMk/>
            <pc:sldMk cId="3881257466" sldId="273"/>
            <ac:spMk id="2" creationId="{A7C38D89-847E-86A4-5C90-1D1F7CE7DE7D}"/>
          </ac:spMkLst>
        </pc:spChg>
      </pc:sldChg>
      <pc:sldChg chg="modSp mod">
        <pc:chgData name="Colella, Florencia" userId="66d47f71-5a4c-4ccd-a395-f84483bea507" providerId="ADAL" clId="{43DD69E2-BC97-4DD7-9A7A-D9EA4FCB49BB}" dt="2023-05-30T14:21:45.304" v="794" actId="14100"/>
        <pc:sldMkLst>
          <pc:docMk/>
          <pc:sldMk cId="1914882574" sldId="274"/>
        </pc:sldMkLst>
        <pc:spChg chg="mod">
          <ac:chgData name="Colella, Florencia" userId="66d47f71-5a4c-4ccd-a395-f84483bea507" providerId="ADAL" clId="{43DD69E2-BC97-4DD7-9A7A-D9EA4FCB49BB}" dt="2023-05-30T14:21:45.304" v="794" actId="14100"/>
          <ac:spMkLst>
            <pc:docMk/>
            <pc:sldMk cId="1914882574" sldId="274"/>
            <ac:spMk id="2" creationId="{A7C38D89-847E-86A4-5C90-1D1F7CE7DE7D}"/>
          </ac:spMkLst>
        </pc:spChg>
      </pc:sldChg>
      <pc:sldChg chg="modSp mod">
        <pc:chgData name="Colella, Florencia" userId="66d47f71-5a4c-4ccd-a395-f84483bea507" providerId="ADAL" clId="{43DD69E2-BC97-4DD7-9A7A-D9EA4FCB49BB}" dt="2023-05-30T14:19:08.152" v="778" actId="14100"/>
        <pc:sldMkLst>
          <pc:docMk/>
          <pc:sldMk cId="3321127491" sldId="275"/>
        </pc:sldMkLst>
        <pc:spChg chg="mod">
          <ac:chgData name="Colella, Florencia" userId="66d47f71-5a4c-4ccd-a395-f84483bea507" providerId="ADAL" clId="{43DD69E2-BC97-4DD7-9A7A-D9EA4FCB49BB}" dt="2023-05-30T14:19:08.152" v="778" actId="14100"/>
          <ac:spMkLst>
            <pc:docMk/>
            <pc:sldMk cId="3321127491" sldId="275"/>
            <ac:spMk id="2" creationId="{A7C38D89-847E-86A4-5C90-1D1F7CE7DE7D}"/>
          </ac:spMkLst>
        </pc:spChg>
      </pc:sldChg>
      <pc:sldChg chg="modSp mod">
        <pc:chgData name="Colella, Florencia" userId="66d47f71-5a4c-4ccd-a395-f84483bea507" providerId="ADAL" clId="{43DD69E2-BC97-4DD7-9A7A-D9EA4FCB49BB}" dt="2023-05-30T14:20:42.766" v="790" actId="27636"/>
        <pc:sldMkLst>
          <pc:docMk/>
          <pc:sldMk cId="1202373113" sldId="278"/>
        </pc:sldMkLst>
        <pc:spChg chg="mod">
          <ac:chgData name="Colella, Florencia" userId="66d47f71-5a4c-4ccd-a395-f84483bea507" providerId="ADAL" clId="{43DD69E2-BC97-4DD7-9A7A-D9EA4FCB49BB}" dt="2023-05-30T14:20:42.766" v="790" actId="27636"/>
          <ac:spMkLst>
            <pc:docMk/>
            <pc:sldMk cId="1202373113" sldId="278"/>
            <ac:spMk id="2" creationId="{83981AB1-E0EB-2135-C05C-B9C62CCD1923}"/>
          </ac:spMkLst>
        </pc:spChg>
      </pc:sldChg>
      <pc:sldChg chg="modSp mod">
        <pc:chgData name="Colella, Florencia" userId="66d47f71-5a4c-4ccd-a395-f84483bea507" providerId="ADAL" clId="{43DD69E2-BC97-4DD7-9A7A-D9EA4FCB49BB}" dt="2023-05-30T14:56:24.633" v="810" actId="14100"/>
        <pc:sldMkLst>
          <pc:docMk/>
          <pc:sldMk cId="2953470961" sldId="279"/>
        </pc:sldMkLst>
        <pc:spChg chg="mod">
          <ac:chgData name="Colella, Florencia" userId="66d47f71-5a4c-4ccd-a395-f84483bea507" providerId="ADAL" clId="{43DD69E2-BC97-4DD7-9A7A-D9EA4FCB49BB}" dt="2023-05-30T14:56:24.633" v="810" actId="14100"/>
          <ac:spMkLst>
            <pc:docMk/>
            <pc:sldMk cId="2953470961" sldId="279"/>
            <ac:spMk id="2" creationId="{3608802A-47C3-B650-86D9-8223869D5F27}"/>
          </ac:spMkLst>
        </pc:spChg>
      </pc:sldChg>
      <pc:sldChg chg="modSp mod">
        <pc:chgData name="Colella, Florencia" userId="66d47f71-5a4c-4ccd-a395-f84483bea507" providerId="ADAL" clId="{43DD69E2-BC97-4DD7-9A7A-D9EA4FCB49BB}" dt="2023-05-30T14:21:49" v="795" actId="14100"/>
        <pc:sldMkLst>
          <pc:docMk/>
          <pc:sldMk cId="617445657" sldId="282"/>
        </pc:sldMkLst>
        <pc:spChg chg="mod">
          <ac:chgData name="Colella, Florencia" userId="66d47f71-5a4c-4ccd-a395-f84483bea507" providerId="ADAL" clId="{43DD69E2-BC97-4DD7-9A7A-D9EA4FCB49BB}" dt="2023-05-30T14:21:49" v="795" actId="14100"/>
          <ac:spMkLst>
            <pc:docMk/>
            <pc:sldMk cId="617445657" sldId="282"/>
            <ac:spMk id="2" creationId="{D9568F21-BAB8-697F-C2DE-E781A4B7A3EF}"/>
          </ac:spMkLst>
        </pc:spChg>
      </pc:sldChg>
      <pc:sldChg chg="modSp mod">
        <pc:chgData name="Colella, Florencia" userId="66d47f71-5a4c-4ccd-a395-f84483bea507" providerId="ADAL" clId="{43DD69E2-BC97-4DD7-9A7A-D9EA4FCB49BB}" dt="2023-05-30T14:21:21.024" v="793" actId="14100"/>
        <pc:sldMkLst>
          <pc:docMk/>
          <pc:sldMk cId="4249705361" sldId="283"/>
        </pc:sldMkLst>
        <pc:spChg chg="mod">
          <ac:chgData name="Colella, Florencia" userId="66d47f71-5a4c-4ccd-a395-f84483bea507" providerId="ADAL" clId="{43DD69E2-BC97-4DD7-9A7A-D9EA4FCB49BB}" dt="2023-05-30T14:21:21.024" v="793" actId="14100"/>
          <ac:spMkLst>
            <pc:docMk/>
            <pc:sldMk cId="4249705361" sldId="283"/>
            <ac:spMk id="2" creationId="{74274305-0088-20CD-CDCF-DF0D09C4A9CA}"/>
          </ac:spMkLst>
        </pc:spChg>
      </pc:sldChg>
      <pc:sldChg chg="modSp mod">
        <pc:chgData name="Colella, Florencia" userId="66d47f71-5a4c-4ccd-a395-f84483bea507" providerId="ADAL" clId="{43DD69E2-BC97-4DD7-9A7A-D9EA4FCB49BB}" dt="2023-05-30T13:18:28.663" v="674" actId="20577"/>
        <pc:sldMkLst>
          <pc:docMk/>
          <pc:sldMk cId="806136836" sldId="285"/>
        </pc:sldMkLst>
        <pc:spChg chg="mod">
          <ac:chgData name="Colella, Florencia" userId="66d47f71-5a4c-4ccd-a395-f84483bea507" providerId="ADAL" clId="{43DD69E2-BC97-4DD7-9A7A-D9EA4FCB49BB}" dt="2023-05-30T13:18:28.663" v="674" actId="20577"/>
          <ac:spMkLst>
            <pc:docMk/>
            <pc:sldMk cId="806136836" sldId="285"/>
            <ac:spMk id="2" creationId="{156950F4-3DA3-0F00-6F0D-DFE61986F6C1}"/>
          </ac:spMkLst>
        </pc:spChg>
      </pc:sldChg>
      <pc:sldChg chg="modSp mod">
        <pc:chgData name="Colella, Florencia" userId="66d47f71-5a4c-4ccd-a395-f84483bea507" providerId="ADAL" clId="{43DD69E2-BC97-4DD7-9A7A-D9EA4FCB49BB}" dt="2023-05-30T14:20:57.888" v="791" actId="14100"/>
        <pc:sldMkLst>
          <pc:docMk/>
          <pc:sldMk cId="2191071564" sldId="286"/>
        </pc:sldMkLst>
        <pc:spChg chg="mod">
          <ac:chgData name="Colella, Florencia" userId="66d47f71-5a4c-4ccd-a395-f84483bea507" providerId="ADAL" clId="{43DD69E2-BC97-4DD7-9A7A-D9EA4FCB49BB}" dt="2023-05-30T14:20:57.888" v="791" actId="14100"/>
          <ac:spMkLst>
            <pc:docMk/>
            <pc:sldMk cId="2191071564" sldId="286"/>
            <ac:spMk id="2" creationId="{AA8E88B8-4871-0035-BF89-D4321FF094C9}"/>
          </ac:spMkLst>
        </pc:spChg>
      </pc:sldChg>
      <pc:sldChg chg="addSp delSp add del mod">
        <pc:chgData name="Colella, Florencia" userId="66d47f71-5a4c-4ccd-a395-f84483bea507" providerId="ADAL" clId="{43DD69E2-BC97-4DD7-9A7A-D9EA4FCB49BB}" dt="2023-05-30T13:05:38.085" v="347" actId="47"/>
        <pc:sldMkLst>
          <pc:docMk/>
          <pc:sldMk cId="3714842504" sldId="287"/>
        </pc:sldMkLst>
        <pc:spChg chg="del">
          <ac:chgData name="Colella, Florencia" userId="66d47f71-5a4c-4ccd-a395-f84483bea507" providerId="ADAL" clId="{43DD69E2-BC97-4DD7-9A7A-D9EA4FCB49BB}" dt="2023-05-30T12:09:55.620" v="6" actId="478"/>
          <ac:spMkLst>
            <pc:docMk/>
            <pc:sldMk cId="3714842504" sldId="287"/>
            <ac:spMk id="5" creationId="{649E4C21-98F9-69E5-A9D9-FAE1C9A78E00}"/>
          </ac:spMkLst>
        </pc:spChg>
        <pc:spChg chg="add">
          <ac:chgData name="Colella, Florencia" userId="66d47f71-5a4c-4ccd-a395-f84483bea507" providerId="ADAL" clId="{43DD69E2-BC97-4DD7-9A7A-D9EA4FCB49BB}" dt="2023-05-30T12:09:50.881" v="5" actId="22"/>
          <ac:spMkLst>
            <pc:docMk/>
            <pc:sldMk cId="3714842504" sldId="287"/>
            <ac:spMk id="6" creationId="{7F8CF9DE-F762-DFC9-C9D9-573B19EFF7DE}"/>
          </ac:spMkLst>
        </pc:spChg>
      </pc:sldChg>
      <pc:sldChg chg="addSp delSp modSp add mod ord">
        <pc:chgData name="Colella, Florencia" userId="66d47f71-5a4c-4ccd-a395-f84483bea507" providerId="ADAL" clId="{43DD69E2-BC97-4DD7-9A7A-D9EA4FCB49BB}" dt="2023-05-30T13:51:34.453" v="678"/>
        <pc:sldMkLst>
          <pc:docMk/>
          <pc:sldMk cId="2693520462" sldId="288"/>
        </pc:sldMkLst>
        <pc:spChg chg="del">
          <ac:chgData name="Colella, Florencia" userId="66d47f71-5a4c-4ccd-a395-f84483bea507" providerId="ADAL" clId="{43DD69E2-BC97-4DD7-9A7A-D9EA4FCB49BB}" dt="2023-05-30T12:10:09.927" v="8" actId="478"/>
          <ac:spMkLst>
            <pc:docMk/>
            <pc:sldMk cId="2693520462" sldId="288"/>
            <ac:spMk id="2" creationId="{A7C38D89-847E-86A4-5C90-1D1F7CE7DE7D}"/>
          </ac:spMkLst>
        </pc:spChg>
        <pc:spChg chg="add del mod">
          <ac:chgData name="Colella, Florencia" userId="66d47f71-5a4c-4ccd-a395-f84483bea507" providerId="ADAL" clId="{43DD69E2-BC97-4DD7-9A7A-D9EA4FCB49BB}" dt="2023-05-30T13:06:10.626" v="353" actId="478"/>
          <ac:spMkLst>
            <pc:docMk/>
            <pc:sldMk cId="2693520462" sldId="288"/>
            <ac:spMk id="5" creationId="{81F2153F-64A5-A220-A3A2-FD977935BC13}"/>
          </ac:spMkLst>
        </pc:spChg>
        <pc:spChg chg="del mod">
          <ac:chgData name="Colella, Florencia" userId="66d47f71-5a4c-4ccd-a395-f84483bea507" providerId="ADAL" clId="{43DD69E2-BC97-4DD7-9A7A-D9EA4FCB49BB}" dt="2023-05-30T12:10:15.104" v="10" actId="478"/>
          <ac:spMkLst>
            <pc:docMk/>
            <pc:sldMk cId="2693520462" sldId="288"/>
            <ac:spMk id="6" creationId="{7F8CF9DE-F762-DFC9-C9D9-573B19EFF7DE}"/>
          </ac:spMkLst>
        </pc:spChg>
        <pc:picChg chg="add mod">
          <ac:chgData name="Colella, Florencia" userId="66d47f71-5a4c-4ccd-a395-f84483bea507" providerId="ADAL" clId="{43DD69E2-BC97-4DD7-9A7A-D9EA4FCB49BB}" dt="2023-05-30T13:06:08.555" v="352" actId="1076"/>
          <ac:picMkLst>
            <pc:docMk/>
            <pc:sldMk cId="2693520462" sldId="288"/>
            <ac:picMk id="1026" creationId="{A7E4FD54-100F-209F-6ECF-A08877693990}"/>
          </ac:picMkLst>
        </pc:picChg>
        <pc:picChg chg="add mod">
          <ac:chgData name="Colella, Florencia" userId="66d47f71-5a4c-4ccd-a395-f84483bea507" providerId="ADAL" clId="{43DD69E2-BC97-4DD7-9A7A-D9EA4FCB49BB}" dt="2023-05-30T13:06:07.210" v="351" actId="1076"/>
          <ac:picMkLst>
            <pc:docMk/>
            <pc:sldMk cId="2693520462" sldId="288"/>
            <ac:picMk id="1027" creationId="{B00E611C-F623-671B-8171-A8B34F732667}"/>
          </ac:picMkLst>
        </pc:picChg>
      </pc:sldChg>
      <pc:sldChg chg="addSp delSp modSp add del mod ord modShow">
        <pc:chgData name="Colella, Florencia" userId="66d47f71-5a4c-4ccd-a395-f84483bea507" providerId="ADAL" clId="{43DD69E2-BC97-4DD7-9A7A-D9EA4FCB49BB}" dt="2023-05-30T13:54:19.081" v="687" actId="729"/>
        <pc:sldMkLst>
          <pc:docMk/>
          <pc:sldMk cId="2242193039" sldId="289"/>
        </pc:sldMkLst>
        <pc:picChg chg="del">
          <ac:chgData name="Colella, Florencia" userId="66d47f71-5a4c-4ccd-a395-f84483bea507" providerId="ADAL" clId="{43DD69E2-BC97-4DD7-9A7A-D9EA4FCB49BB}" dt="2023-05-30T12:10:56.663" v="13" actId="478"/>
          <ac:picMkLst>
            <pc:docMk/>
            <pc:sldMk cId="2242193039" sldId="289"/>
            <ac:picMk id="1026" creationId="{A7E4FD54-100F-209F-6ECF-A08877693990}"/>
          </ac:picMkLst>
        </pc:picChg>
        <pc:picChg chg="del">
          <ac:chgData name="Colella, Florencia" userId="66d47f71-5a4c-4ccd-a395-f84483bea507" providerId="ADAL" clId="{43DD69E2-BC97-4DD7-9A7A-D9EA4FCB49BB}" dt="2023-05-30T12:10:57.831" v="14" actId="478"/>
          <ac:picMkLst>
            <pc:docMk/>
            <pc:sldMk cId="2242193039" sldId="289"/>
            <ac:picMk id="1027" creationId="{B00E611C-F623-671B-8171-A8B34F732667}"/>
          </ac:picMkLst>
        </pc:picChg>
        <pc:picChg chg="add mod">
          <ac:chgData name="Colella, Florencia" userId="66d47f71-5a4c-4ccd-a395-f84483bea507" providerId="ADAL" clId="{43DD69E2-BC97-4DD7-9A7A-D9EA4FCB49BB}" dt="2023-05-30T13:06:31.541" v="354" actId="14100"/>
          <ac:picMkLst>
            <pc:docMk/>
            <pc:sldMk cId="2242193039" sldId="289"/>
            <ac:picMk id="2050" creationId="{99E1C7B5-877F-88DB-BF35-0C7A74BA3516}"/>
          </ac:picMkLst>
        </pc:picChg>
      </pc:sldChg>
      <pc:sldChg chg="addSp delSp modSp add mod ord">
        <pc:chgData name="Colella, Florencia" userId="66d47f71-5a4c-4ccd-a395-f84483bea507" providerId="ADAL" clId="{43DD69E2-BC97-4DD7-9A7A-D9EA4FCB49BB}" dt="2023-05-30T13:51:34.453" v="678"/>
        <pc:sldMkLst>
          <pc:docMk/>
          <pc:sldMk cId="2828096379" sldId="290"/>
        </pc:sldMkLst>
        <pc:spChg chg="add mod">
          <ac:chgData name="Colella, Florencia" userId="66d47f71-5a4c-4ccd-a395-f84483bea507" providerId="ADAL" clId="{43DD69E2-BC97-4DD7-9A7A-D9EA4FCB49BB}" dt="2023-05-30T13:15:22.499" v="609" actId="20577"/>
          <ac:spMkLst>
            <pc:docMk/>
            <pc:sldMk cId="2828096379" sldId="290"/>
            <ac:spMk id="2" creationId="{744C7D29-EA68-E3E8-3193-A9747198F85D}"/>
          </ac:spMkLst>
        </pc:spChg>
        <pc:spChg chg="add del mod">
          <ac:chgData name="Colella, Florencia" userId="66d47f71-5a4c-4ccd-a395-f84483bea507" providerId="ADAL" clId="{43DD69E2-BC97-4DD7-9A7A-D9EA4FCB49BB}" dt="2023-05-30T13:14:23.524" v="560" actId="1076"/>
          <ac:spMkLst>
            <pc:docMk/>
            <pc:sldMk cId="2828096379" sldId="290"/>
            <ac:spMk id="4" creationId="{A7C60D06-D27B-03E2-141F-F20F5CEE416E}"/>
          </ac:spMkLst>
        </pc:spChg>
        <pc:spChg chg="del">
          <ac:chgData name="Colella, Florencia" userId="66d47f71-5a4c-4ccd-a395-f84483bea507" providerId="ADAL" clId="{43DD69E2-BC97-4DD7-9A7A-D9EA4FCB49BB}" dt="2023-05-30T13:09:45.485" v="391" actId="478"/>
          <ac:spMkLst>
            <pc:docMk/>
            <pc:sldMk cId="2828096379" sldId="290"/>
            <ac:spMk id="5" creationId="{81F2153F-64A5-A220-A3A2-FD977935BC13}"/>
          </ac:spMkLst>
        </pc:spChg>
        <pc:picChg chg="del">
          <ac:chgData name="Colella, Florencia" userId="66d47f71-5a4c-4ccd-a395-f84483bea507" providerId="ADAL" clId="{43DD69E2-BC97-4DD7-9A7A-D9EA4FCB49BB}" dt="2023-05-30T12:13:24.565" v="17" actId="478"/>
          <ac:picMkLst>
            <pc:docMk/>
            <pc:sldMk cId="2828096379" sldId="290"/>
            <ac:picMk id="2050" creationId="{99E1C7B5-877F-88DB-BF35-0C7A74BA3516}"/>
          </ac:picMkLst>
        </pc:picChg>
        <pc:picChg chg="add del mod">
          <ac:chgData name="Colella, Florencia" userId="66d47f71-5a4c-4ccd-a395-f84483bea507" providerId="ADAL" clId="{43DD69E2-BC97-4DD7-9A7A-D9EA4FCB49BB}" dt="2023-05-30T13:14:28.579" v="562" actId="478"/>
          <ac:picMkLst>
            <pc:docMk/>
            <pc:sldMk cId="2828096379" sldId="290"/>
            <ac:picMk id="3074" creationId="{A25336DC-1A61-05C1-B2FA-9135979D26FE}"/>
          </ac:picMkLst>
        </pc:picChg>
        <pc:picChg chg="add mod">
          <ac:chgData name="Colella, Florencia" userId="66d47f71-5a4c-4ccd-a395-f84483bea507" providerId="ADAL" clId="{43DD69E2-BC97-4DD7-9A7A-D9EA4FCB49BB}" dt="2023-05-30T13:14:57.653" v="569" actId="1076"/>
          <ac:picMkLst>
            <pc:docMk/>
            <pc:sldMk cId="2828096379" sldId="290"/>
            <ac:picMk id="3076" creationId="{CC5BE79C-662F-2D11-EF83-72DC32A72071}"/>
          </ac:picMkLst>
        </pc:picChg>
        <pc:picChg chg="add mod">
          <ac:chgData name="Colella, Florencia" userId="66d47f71-5a4c-4ccd-a395-f84483bea507" providerId="ADAL" clId="{43DD69E2-BC97-4DD7-9A7A-D9EA4FCB49BB}" dt="2023-05-30T13:14:57.653" v="569" actId="1076"/>
          <ac:picMkLst>
            <pc:docMk/>
            <pc:sldMk cId="2828096379" sldId="290"/>
            <ac:picMk id="3077" creationId="{7C78F54E-8B8C-ECA2-D208-8545703710A7}"/>
          </ac:picMkLst>
        </pc:picChg>
        <pc:picChg chg="add mod">
          <ac:chgData name="Colella, Florencia" userId="66d47f71-5a4c-4ccd-a395-f84483bea507" providerId="ADAL" clId="{43DD69E2-BC97-4DD7-9A7A-D9EA4FCB49BB}" dt="2023-05-30T13:14:57.653" v="569" actId="1076"/>
          <ac:picMkLst>
            <pc:docMk/>
            <pc:sldMk cId="2828096379" sldId="290"/>
            <ac:picMk id="3078" creationId="{31BD5F41-7ABE-3A54-F7E1-0DEB90EAD6E7}"/>
          </ac:picMkLst>
        </pc:picChg>
        <pc:picChg chg="add mod">
          <ac:chgData name="Colella, Florencia" userId="66d47f71-5a4c-4ccd-a395-f84483bea507" providerId="ADAL" clId="{43DD69E2-BC97-4DD7-9A7A-D9EA4FCB49BB}" dt="2023-05-30T13:15:04.999" v="599" actId="1038"/>
          <ac:picMkLst>
            <pc:docMk/>
            <pc:sldMk cId="2828096379" sldId="290"/>
            <ac:picMk id="3079" creationId="{501A4506-40FF-CCA6-024A-EF923F15A5CE}"/>
          </ac:picMkLst>
        </pc:picChg>
        <pc:picChg chg="add mod">
          <ac:chgData name="Colella, Florencia" userId="66d47f71-5a4c-4ccd-a395-f84483bea507" providerId="ADAL" clId="{43DD69E2-BC97-4DD7-9A7A-D9EA4FCB49BB}" dt="2023-05-30T13:15:04.999" v="599" actId="1038"/>
          <ac:picMkLst>
            <pc:docMk/>
            <pc:sldMk cId="2828096379" sldId="290"/>
            <ac:picMk id="3080" creationId="{074EB0AA-B33D-D937-1858-69D183F299D8}"/>
          </ac:picMkLst>
        </pc:picChg>
        <pc:picChg chg="add mod">
          <ac:chgData name="Colella, Florencia" userId="66d47f71-5a4c-4ccd-a395-f84483bea507" providerId="ADAL" clId="{43DD69E2-BC97-4DD7-9A7A-D9EA4FCB49BB}" dt="2023-05-30T13:15:04.999" v="599" actId="1038"/>
          <ac:picMkLst>
            <pc:docMk/>
            <pc:sldMk cId="2828096379" sldId="290"/>
            <ac:picMk id="3081" creationId="{3299D8F8-2D10-B5CC-B780-FDE522CC2529}"/>
          </ac:picMkLst>
        </pc:picChg>
        <pc:picChg chg="add mod">
          <ac:chgData name="Colella, Florencia" userId="66d47f71-5a4c-4ccd-a395-f84483bea507" providerId="ADAL" clId="{43DD69E2-BC97-4DD7-9A7A-D9EA4FCB49BB}" dt="2023-05-30T13:15:04.999" v="599" actId="1038"/>
          <ac:picMkLst>
            <pc:docMk/>
            <pc:sldMk cId="2828096379" sldId="290"/>
            <ac:picMk id="3082" creationId="{00DEC040-17D3-DEFE-9C0B-275AF6D0D289}"/>
          </ac:picMkLst>
        </pc:picChg>
      </pc:sldChg>
      <pc:sldChg chg="addSp delSp modSp add del mod">
        <pc:chgData name="Colella, Florencia" userId="66d47f71-5a4c-4ccd-a395-f84483bea507" providerId="ADAL" clId="{43DD69E2-BC97-4DD7-9A7A-D9EA4FCB49BB}" dt="2023-05-30T13:02:21.367" v="300" actId="47"/>
        <pc:sldMkLst>
          <pc:docMk/>
          <pc:sldMk cId="2279326907" sldId="291"/>
        </pc:sldMkLst>
        <pc:spChg chg="del">
          <ac:chgData name="Colella, Florencia" userId="66d47f71-5a4c-4ccd-a395-f84483bea507" providerId="ADAL" clId="{43DD69E2-BC97-4DD7-9A7A-D9EA4FCB49BB}" dt="2023-05-30T12:14:58.185" v="20" actId="478"/>
          <ac:spMkLst>
            <pc:docMk/>
            <pc:sldMk cId="2279326907" sldId="291"/>
            <ac:spMk id="5" creationId="{649E4C21-98F9-69E5-A9D9-FAE1C9A78E00}"/>
          </ac:spMkLst>
        </pc:spChg>
        <pc:spChg chg="add mod">
          <ac:chgData name="Colella, Florencia" userId="66d47f71-5a4c-4ccd-a395-f84483bea507" providerId="ADAL" clId="{43DD69E2-BC97-4DD7-9A7A-D9EA4FCB49BB}" dt="2023-05-30T13:02:08.665" v="299" actId="1076"/>
          <ac:spMkLst>
            <pc:docMk/>
            <pc:sldMk cId="2279326907" sldId="291"/>
            <ac:spMk id="6" creationId="{A78802A9-D19B-7440-5CEC-405536EAF794}"/>
          </ac:spMkLst>
        </pc:spChg>
      </pc:sldChg>
      <pc:sldChg chg="addSp delSp modSp add mod">
        <pc:chgData name="Colella, Florencia" userId="66d47f71-5a4c-4ccd-a395-f84483bea507" providerId="ADAL" clId="{43DD69E2-BC97-4DD7-9A7A-D9EA4FCB49BB}" dt="2023-05-30T13:52:26.498" v="685" actId="1076"/>
        <pc:sldMkLst>
          <pc:docMk/>
          <pc:sldMk cId="162880600" sldId="292"/>
        </pc:sldMkLst>
        <pc:spChg chg="del mod">
          <ac:chgData name="Colella, Florencia" userId="66d47f71-5a4c-4ccd-a395-f84483bea507" providerId="ADAL" clId="{43DD69E2-BC97-4DD7-9A7A-D9EA4FCB49BB}" dt="2023-05-30T12:54:47.592" v="176" actId="478"/>
          <ac:spMkLst>
            <pc:docMk/>
            <pc:sldMk cId="162880600" sldId="292"/>
            <ac:spMk id="2" creationId="{A7C38D89-847E-86A4-5C90-1D1F7CE7DE7D}"/>
          </ac:spMkLst>
        </pc:spChg>
        <pc:spChg chg="add del mod">
          <ac:chgData name="Colella, Florencia" userId="66d47f71-5a4c-4ccd-a395-f84483bea507" providerId="ADAL" clId="{43DD69E2-BC97-4DD7-9A7A-D9EA4FCB49BB}" dt="2023-05-30T12:55:56.016" v="208" actId="478"/>
          <ac:spMkLst>
            <pc:docMk/>
            <pc:sldMk cId="162880600" sldId="292"/>
            <ac:spMk id="4" creationId="{51DFD8EC-D5DD-2115-8962-113B90C2B9E7}"/>
          </ac:spMkLst>
        </pc:spChg>
        <pc:spChg chg="mod">
          <ac:chgData name="Colella, Florencia" userId="66d47f71-5a4c-4ccd-a395-f84483bea507" providerId="ADAL" clId="{43DD69E2-BC97-4DD7-9A7A-D9EA4FCB49BB}" dt="2023-05-30T12:55:32.607" v="202" actId="1038"/>
          <ac:spMkLst>
            <pc:docMk/>
            <pc:sldMk cId="162880600" sldId="292"/>
            <ac:spMk id="5" creationId="{649E4C21-98F9-69E5-A9D9-FAE1C9A78E00}"/>
          </ac:spMkLst>
        </pc:spChg>
        <pc:spChg chg="add del mod">
          <ac:chgData name="Colella, Florencia" userId="66d47f71-5a4c-4ccd-a395-f84483bea507" providerId="ADAL" clId="{43DD69E2-BC97-4DD7-9A7A-D9EA4FCB49BB}" dt="2023-05-30T12:55:58.508" v="209" actId="478"/>
          <ac:spMkLst>
            <pc:docMk/>
            <pc:sldMk cId="162880600" sldId="292"/>
            <ac:spMk id="6" creationId="{731DE8A0-39EB-F6D3-28FB-272F03E561AD}"/>
          </ac:spMkLst>
        </pc:spChg>
        <pc:spChg chg="add del mod">
          <ac:chgData name="Colella, Florencia" userId="66d47f71-5a4c-4ccd-a395-f84483bea507" providerId="ADAL" clId="{43DD69E2-BC97-4DD7-9A7A-D9EA4FCB49BB}" dt="2023-05-30T12:55:43.096" v="204"/>
          <ac:spMkLst>
            <pc:docMk/>
            <pc:sldMk cId="162880600" sldId="292"/>
            <ac:spMk id="7" creationId="{3F893D4F-B357-0AF9-E3AC-F1EE5FE1245D}"/>
          </ac:spMkLst>
        </pc:spChg>
        <pc:picChg chg="add mod">
          <ac:chgData name="Colella, Florencia" userId="66d47f71-5a4c-4ccd-a395-f84483bea507" providerId="ADAL" clId="{43DD69E2-BC97-4DD7-9A7A-D9EA4FCB49BB}" dt="2023-05-30T13:52:26.498" v="685" actId="1076"/>
          <ac:picMkLst>
            <pc:docMk/>
            <pc:sldMk cId="162880600" sldId="292"/>
            <ac:picMk id="8" creationId="{6E4C7164-7B61-1E91-A8DE-692B7B596C8C}"/>
          </ac:picMkLst>
        </pc:picChg>
      </pc:sldChg>
      <pc:sldChg chg="addSp delSp modSp add mod">
        <pc:chgData name="Colella, Florencia" userId="66d47f71-5a4c-4ccd-a395-f84483bea507" providerId="ADAL" clId="{43DD69E2-BC97-4DD7-9A7A-D9EA4FCB49BB}" dt="2023-05-30T13:04:59.036" v="344" actId="11529"/>
        <pc:sldMkLst>
          <pc:docMk/>
          <pc:sldMk cId="3865151837" sldId="293"/>
        </pc:sldMkLst>
        <pc:spChg chg="mod">
          <ac:chgData name="Colella, Florencia" userId="66d47f71-5a4c-4ccd-a395-f84483bea507" providerId="ADAL" clId="{43DD69E2-BC97-4DD7-9A7A-D9EA4FCB49BB}" dt="2023-05-30T13:04:14.825" v="338" actId="20577"/>
          <ac:spMkLst>
            <pc:docMk/>
            <pc:sldMk cId="3865151837" sldId="293"/>
            <ac:spMk id="2" creationId="{A7C38D89-847E-86A4-5C90-1D1F7CE7DE7D}"/>
          </ac:spMkLst>
        </pc:spChg>
        <pc:spChg chg="add mod">
          <ac:chgData name="Colella, Florencia" userId="66d47f71-5a4c-4ccd-a395-f84483bea507" providerId="ADAL" clId="{43DD69E2-BC97-4DD7-9A7A-D9EA4FCB49BB}" dt="2023-05-30T13:04:32.398" v="342" actId="20577"/>
          <ac:spMkLst>
            <pc:docMk/>
            <pc:sldMk cId="3865151837" sldId="293"/>
            <ac:spMk id="5" creationId="{DA3286FD-034C-B8EF-F2A3-C5CAA2EEBDD0}"/>
          </ac:spMkLst>
        </pc:spChg>
        <pc:spChg chg="del">
          <ac:chgData name="Colella, Florencia" userId="66d47f71-5a4c-4ccd-a395-f84483bea507" providerId="ADAL" clId="{43DD69E2-BC97-4DD7-9A7A-D9EA4FCB49BB}" dt="2023-05-30T12:17:34.089" v="26" actId="478"/>
          <ac:spMkLst>
            <pc:docMk/>
            <pc:sldMk cId="3865151837" sldId="293"/>
            <ac:spMk id="6" creationId="{A78802A9-D19B-7440-5CEC-405536EAF794}"/>
          </ac:spMkLst>
        </pc:spChg>
        <pc:spChg chg="add">
          <ac:chgData name="Colella, Florencia" userId="66d47f71-5a4c-4ccd-a395-f84483bea507" providerId="ADAL" clId="{43DD69E2-BC97-4DD7-9A7A-D9EA4FCB49BB}" dt="2023-05-30T13:04:48.396" v="343" actId="11529"/>
          <ac:spMkLst>
            <pc:docMk/>
            <pc:sldMk cId="3865151837" sldId="293"/>
            <ac:spMk id="7" creationId="{0E581E78-6C55-4272-91E2-FD00653C885A}"/>
          </ac:spMkLst>
        </pc:spChg>
        <pc:spChg chg="add">
          <ac:chgData name="Colella, Florencia" userId="66d47f71-5a4c-4ccd-a395-f84483bea507" providerId="ADAL" clId="{43DD69E2-BC97-4DD7-9A7A-D9EA4FCB49BB}" dt="2023-05-30T13:04:59.036" v="344" actId="11529"/>
          <ac:spMkLst>
            <pc:docMk/>
            <pc:sldMk cId="3865151837" sldId="293"/>
            <ac:spMk id="8" creationId="{D69CC333-92DB-4288-6D1A-E5A9874C4E41}"/>
          </ac:spMkLst>
        </pc:spChg>
      </pc:sldChg>
      <pc:sldChg chg="addSp delSp modSp add mod">
        <pc:chgData name="Colella, Florencia" userId="66d47f71-5a4c-4ccd-a395-f84483bea507" providerId="ADAL" clId="{43DD69E2-BC97-4DD7-9A7A-D9EA4FCB49BB}" dt="2023-05-30T13:01:46.384" v="296" actId="20577"/>
        <pc:sldMkLst>
          <pc:docMk/>
          <pc:sldMk cId="1031449443" sldId="294"/>
        </pc:sldMkLst>
        <pc:spChg chg="mod">
          <ac:chgData name="Colella, Florencia" userId="66d47f71-5a4c-4ccd-a395-f84483bea507" providerId="ADAL" clId="{43DD69E2-BC97-4DD7-9A7A-D9EA4FCB49BB}" dt="2023-05-30T13:01:46.384" v="296" actId="20577"/>
          <ac:spMkLst>
            <pc:docMk/>
            <pc:sldMk cId="1031449443" sldId="294"/>
            <ac:spMk id="4" creationId="{51DFD8EC-D5DD-2115-8962-113B90C2B9E7}"/>
          </ac:spMkLst>
        </pc:spChg>
        <pc:spChg chg="del">
          <ac:chgData name="Colella, Florencia" userId="66d47f71-5a4c-4ccd-a395-f84483bea507" providerId="ADAL" clId="{43DD69E2-BC97-4DD7-9A7A-D9EA4FCB49BB}" dt="2023-05-30T12:55:51.151" v="207" actId="478"/>
          <ac:spMkLst>
            <pc:docMk/>
            <pc:sldMk cId="1031449443" sldId="294"/>
            <ac:spMk id="6" creationId="{731DE8A0-39EB-F6D3-28FB-272F03E561AD}"/>
          </ac:spMkLst>
        </pc:spChg>
        <pc:spChg chg="add del">
          <ac:chgData name="Colella, Florencia" userId="66d47f71-5a4c-4ccd-a395-f84483bea507" providerId="ADAL" clId="{43DD69E2-BC97-4DD7-9A7A-D9EA4FCB49BB}" dt="2023-05-30T12:58:03.418" v="250" actId="478"/>
          <ac:spMkLst>
            <pc:docMk/>
            <pc:sldMk cId="1031449443" sldId="294"/>
            <ac:spMk id="9" creationId="{7230DF20-25B9-C2EC-F49A-BA2D6938C189}"/>
          </ac:spMkLst>
        </pc:spChg>
        <pc:spChg chg="add mod">
          <ac:chgData name="Colella, Florencia" userId="66d47f71-5a4c-4ccd-a395-f84483bea507" providerId="ADAL" clId="{43DD69E2-BC97-4DD7-9A7A-D9EA4FCB49BB}" dt="2023-05-30T12:57:38.207" v="249" actId="1036"/>
          <ac:spMkLst>
            <pc:docMk/>
            <pc:sldMk cId="1031449443" sldId="294"/>
            <ac:spMk id="10" creationId="{DCDC2B3B-B356-59DA-FEBC-E0AC643F76D2}"/>
          </ac:spMkLst>
        </pc:spChg>
        <pc:cxnChg chg="add">
          <ac:chgData name="Colella, Florencia" userId="66d47f71-5a4c-4ccd-a395-f84483bea507" providerId="ADAL" clId="{43DD69E2-BC97-4DD7-9A7A-D9EA4FCB49BB}" dt="2023-05-30T12:56:31.954" v="210" actId="11529"/>
          <ac:cxnSpMkLst>
            <pc:docMk/>
            <pc:sldMk cId="1031449443" sldId="294"/>
            <ac:cxnSpMk id="7" creationId="{3A588115-88F4-1C48-D43C-177AE2986B2A}"/>
          </ac:cxnSpMkLst>
        </pc:cxnChg>
        <pc:cxnChg chg="add mod">
          <ac:chgData name="Colella, Florencia" userId="66d47f71-5a4c-4ccd-a395-f84483bea507" providerId="ADAL" clId="{43DD69E2-BC97-4DD7-9A7A-D9EA4FCB49BB}" dt="2023-05-30T12:56:40.562" v="242" actId="1037"/>
          <ac:cxnSpMkLst>
            <pc:docMk/>
            <pc:sldMk cId="1031449443" sldId="294"/>
            <ac:cxnSpMk id="8" creationId="{3B571D6B-65AC-6B44-10FC-AEE7B6A33041}"/>
          </ac:cxnSpMkLst>
        </pc:cxnChg>
        <pc:cxnChg chg="add mod">
          <ac:chgData name="Colella, Florencia" userId="66d47f71-5a4c-4ccd-a395-f84483bea507" providerId="ADAL" clId="{43DD69E2-BC97-4DD7-9A7A-D9EA4FCB49BB}" dt="2023-05-30T12:58:19.493" v="254" actId="1076"/>
          <ac:cxnSpMkLst>
            <pc:docMk/>
            <pc:sldMk cId="1031449443" sldId="294"/>
            <ac:cxnSpMk id="11" creationId="{0DFED748-5558-0B3A-E9BE-441520A18A78}"/>
          </ac:cxnSpMkLst>
        </pc:cxnChg>
        <pc:cxnChg chg="add mod">
          <ac:chgData name="Colella, Florencia" userId="66d47f71-5a4c-4ccd-a395-f84483bea507" providerId="ADAL" clId="{43DD69E2-BC97-4DD7-9A7A-D9EA4FCB49BB}" dt="2023-05-30T12:58:30.977" v="257" actId="14100"/>
          <ac:cxnSpMkLst>
            <pc:docMk/>
            <pc:sldMk cId="1031449443" sldId="294"/>
            <ac:cxnSpMk id="13" creationId="{AAF658B9-F241-28D8-091B-DB8379846DF8}"/>
          </ac:cxnSpMkLst>
        </pc:cxnChg>
      </pc:sldChg>
      <pc:sldChg chg="addSp delSp modSp add mod">
        <pc:chgData name="Colella, Florencia" userId="66d47f71-5a4c-4ccd-a395-f84483bea507" providerId="ADAL" clId="{43DD69E2-BC97-4DD7-9A7A-D9EA4FCB49BB}" dt="2023-05-30T13:01:41.564" v="294" actId="20577"/>
        <pc:sldMkLst>
          <pc:docMk/>
          <pc:sldMk cId="2457825839" sldId="295"/>
        </pc:sldMkLst>
        <pc:spChg chg="add mod">
          <ac:chgData name="Colella, Florencia" userId="66d47f71-5a4c-4ccd-a395-f84483bea507" providerId="ADAL" clId="{43DD69E2-BC97-4DD7-9A7A-D9EA4FCB49BB}" dt="2023-05-30T13:01:41.564" v="294" actId="20577"/>
          <ac:spMkLst>
            <pc:docMk/>
            <pc:sldMk cId="2457825839" sldId="295"/>
            <ac:spMk id="2" creationId="{A2E003EE-66CF-88C4-D6C5-4615979A11E9}"/>
          </ac:spMkLst>
        </pc:spChg>
        <pc:spChg chg="del">
          <ac:chgData name="Colella, Florencia" userId="66d47f71-5a4c-4ccd-a395-f84483bea507" providerId="ADAL" clId="{43DD69E2-BC97-4DD7-9A7A-D9EA4FCB49BB}" dt="2023-05-30T12:59:09.754" v="282" actId="478"/>
          <ac:spMkLst>
            <pc:docMk/>
            <pc:sldMk cId="2457825839" sldId="295"/>
            <ac:spMk id="4" creationId="{51DFD8EC-D5DD-2115-8962-113B90C2B9E7}"/>
          </ac:spMkLst>
        </pc:spChg>
        <pc:spChg chg="mod">
          <ac:chgData name="Colella, Florencia" userId="66d47f71-5a4c-4ccd-a395-f84483bea507" providerId="ADAL" clId="{43DD69E2-BC97-4DD7-9A7A-D9EA4FCB49BB}" dt="2023-05-30T13:00:06.333" v="292" actId="20577"/>
          <ac:spMkLst>
            <pc:docMk/>
            <pc:sldMk cId="2457825839" sldId="295"/>
            <ac:spMk id="6" creationId="{731DE8A0-39EB-F6D3-28FB-272F03E561AD}"/>
          </ac:spMkLst>
        </pc:spChg>
        <pc:spChg chg="add mod">
          <ac:chgData name="Colella, Florencia" userId="66d47f71-5a4c-4ccd-a395-f84483bea507" providerId="ADAL" clId="{43DD69E2-BC97-4DD7-9A7A-D9EA4FCB49BB}" dt="2023-05-30T12:59:56.147" v="290" actId="207"/>
          <ac:spMkLst>
            <pc:docMk/>
            <pc:sldMk cId="2457825839" sldId="295"/>
            <ac:spMk id="7" creationId="{F8E5862D-F38B-8674-5DE4-06C5AA6FA1BB}"/>
          </ac:spMkLst>
        </pc:spChg>
      </pc:sldChg>
      <pc:sldChg chg="add del">
        <pc:chgData name="Colella, Florencia" userId="66d47f71-5a4c-4ccd-a395-f84483bea507" providerId="ADAL" clId="{43DD69E2-BC97-4DD7-9A7A-D9EA4FCB49BB}" dt="2023-05-30T13:05:30.162" v="346"/>
        <pc:sldMkLst>
          <pc:docMk/>
          <pc:sldMk cId="569266677" sldId="296"/>
        </pc:sldMkLst>
      </pc:sldChg>
      <pc:sldChg chg="add ord">
        <pc:chgData name="Colella, Florencia" userId="66d47f71-5a4c-4ccd-a395-f84483bea507" providerId="ADAL" clId="{43DD69E2-BC97-4DD7-9A7A-D9EA4FCB49BB}" dt="2023-05-30T14:53:22.714" v="805"/>
        <pc:sldMkLst>
          <pc:docMk/>
          <pc:sldMk cId="1812627901" sldId="296"/>
        </pc:sldMkLst>
      </pc:sldChg>
    </pc:docChg>
  </pc:docChgLst>
  <pc:docChgLst>
    <pc:chgData name="McKendree, Melissa" userId="32e5412b-33b1-4d4e-a57d-dcaebede720e" providerId="ADAL" clId="{C0108CD6-3668-478A-B79A-017445A95590}"/>
    <pc:docChg chg="undo redo custSel addSld delSld modSld sldOrd">
      <pc:chgData name="McKendree, Melissa" userId="32e5412b-33b1-4d4e-a57d-dcaebede720e" providerId="ADAL" clId="{C0108CD6-3668-478A-B79A-017445A95590}" dt="2023-05-30T20:11:59.275" v="8261" actId="1076"/>
      <pc:docMkLst>
        <pc:docMk/>
      </pc:docMkLst>
      <pc:sldChg chg="addSp delSp modSp mod ord">
        <pc:chgData name="McKendree, Melissa" userId="32e5412b-33b1-4d4e-a57d-dcaebede720e" providerId="ADAL" clId="{C0108CD6-3668-478A-B79A-017445A95590}" dt="2023-05-26T15:39:49.097" v="905"/>
        <pc:sldMkLst>
          <pc:docMk/>
          <pc:sldMk cId="2757802490" sldId="257"/>
        </pc:sldMkLst>
        <pc:spChg chg="del">
          <ac:chgData name="McKendree, Melissa" userId="32e5412b-33b1-4d4e-a57d-dcaebede720e" providerId="ADAL" clId="{C0108CD6-3668-478A-B79A-017445A95590}" dt="2023-05-26T14:53:47.970" v="9" actId="478"/>
          <ac:spMkLst>
            <pc:docMk/>
            <pc:sldMk cId="2757802490" sldId="257"/>
            <ac:spMk id="2" creationId="{98FC4D18-8670-0547-9CFF-F530C3058E07}"/>
          </ac:spMkLst>
        </pc:spChg>
        <pc:spChg chg="add mod">
          <ac:chgData name="McKendree, Melissa" userId="32e5412b-33b1-4d4e-a57d-dcaebede720e" providerId="ADAL" clId="{C0108CD6-3668-478A-B79A-017445A95590}" dt="2023-05-26T14:57:50.720" v="122" actId="1076"/>
          <ac:spMkLst>
            <pc:docMk/>
            <pc:sldMk cId="2757802490" sldId="257"/>
            <ac:spMk id="6" creationId="{064261E7-78C3-B9DB-D7F0-B690F7843DA5}"/>
          </ac:spMkLst>
        </pc:spChg>
        <pc:spChg chg="add mod">
          <ac:chgData name="McKendree, Melissa" userId="32e5412b-33b1-4d4e-a57d-dcaebede720e" providerId="ADAL" clId="{C0108CD6-3668-478A-B79A-017445A95590}" dt="2023-05-26T14:57:13.707" v="111" actId="20577"/>
          <ac:spMkLst>
            <pc:docMk/>
            <pc:sldMk cId="2757802490" sldId="257"/>
            <ac:spMk id="7" creationId="{1AC84DF8-E5DE-756A-0399-B2F6C6C02E2F}"/>
          </ac:spMkLst>
        </pc:spChg>
        <pc:spChg chg="add mod">
          <ac:chgData name="McKendree, Melissa" userId="32e5412b-33b1-4d4e-a57d-dcaebede720e" providerId="ADAL" clId="{C0108CD6-3668-478A-B79A-017445A95590}" dt="2023-05-26T14:58:02.617" v="137" actId="20577"/>
          <ac:spMkLst>
            <pc:docMk/>
            <pc:sldMk cId="2757802490" sldId="257"/>
            <ac:spMk id="8" creationId="{C8D6FDB7-41BA-6CFF-F927-6D84A50233CC}"/>
          </ac:spMkLst>
        </pc:spChg>
        <pc:spChg chg="add mod">
          <ac:chgData name="McKendree, Melissa" userId="32e5412b-33b1-4d4e-a57d-dcaebede720e" providerId="ADAL" clId="{C0108CD6-3668-478A-B79A-017445A95590}" dt="2023-05-26T14:58:24.012" v="154" actId="20577"/>
          <ac:spMkLst>
            <pc:docMk/>
            <pc:sldMk cId="2757802490" sldId="257"/>
            <ac:spMk id="9" creationId="{E7521B8E-A997-F9B3-8D14-7AD11574F01E}"/>
          </ac:spMkLst>
        </pc:spChg>
        <pc:picChg chg="add mod">
          <ac:chgData name="McKendree, Melissa" userId="32e5412b-33b1-4d4e-a57d-dcaebede720e" providerId="ADAL" clId="{C0108CD6-3668-478A-B79A-017445A95590}" dt="2023-05-26T14:58:49.384" v="161" actId="1076"/>
          <ac:picMkLst>
            <pc:docMk/>
            <pc:sldMk cId="2757802490" sldId="257"/>
            <ac:picMk id="4" creationId="{221C450F-372E-5324-7DA9-15AA7ADD4879}"/>
          </ac:picMkLst>
        </pc:picChg>
        <pc:picChg chg="add mod">
          <ac:chgData name="McKendree, Melissa" userId="32e5412b-33b1-4d4e-a57d-dcaebede720e" providerId="ADAL" clId="{C0108CD6-3668-478A-B79A-017445A95590}" dt="2023-05-26T14:58:34.805" v="156" actId="408"/>
          <ac:picMkLst>
            <pc:docMk/>
            <pc:sldMk cId="2757802490" sldId="257"/>
            <ac:picMk id="5" creationId="{19A317E3-6707-F981-ECBF-F802A484FE84}"/>
          </ac:picMkLst>
        </pc:picChg>
        <pc:picChg chg="add mod">
          <ac:chgData name="McKendree, Melissa" userId="32e5412b-33b1-4d4e-a57d-dcaebede720e" providerId="ADAL" clId="{C0108CD6-3668-478A-B79A-017445A95590}" dt="2023-05-26T14:57:42.567" v="120" actId="1076"/>
          <ac:picMkLst>
            <pc:docMk/>
            <pc:sldMk cId="2757802490" sldId="257"/>
            <ac:picMk id="10" creationId="{D282CE63-BD61-BCB0-733E-6B777719A484}"/>
          </ac:picMkLst>
        </pc:picChg>
        <pc:picChg chg="add mod">
          <ac:chgData name="McKendree, Melissa" userId="32e5412b-33b1-4d4e-a57d-dcaebede720e" providerId="ADAL" clId="{C0108CD6-3668-478A-B79A-017445A95590}" dt="2023-05-26T14:58:34.805" v="156" actId="408"/>
          <ac:picMkLst>
            <pc:docMk/>
            <pc:sldMk cId="2757802490" sldId="257"/>
            <ac:picMk id="11" creationId="{517E65AE-8744-C06E-6C86-4AEEBF287CA1}"/>
          </ac:picMkLst>
        </pc:picChg>
        <pc:picChg chg="add del mod">
          <ac:chgData name="McKendree, Melissa" userId="32e5412b-33b1-4d4e-a57d-dcaebede720e" providerId="ADAL" clId="{C0108CD6-3668-478A-B79A-017445A95590}" dt="2023-05-26T14:58:45.469" v="160" actId="478"/>
          <ac:picMkLst>
            <pc:docMk/>
            <pc:sldMk cId="2757802490" sldId="257"/>
            <ac:picMk id="12" creationId="{7AA054CE-FE94-28BC-7BBD-7C9415B6AD63}"/>
          </ac:picMkLst>
        </pc:picChg>
        <pc:picChg chg="add del mod">
          <ac:chgData name="McKendree, Melissa" userId="32e5412b-33b1-4d4e-a57d-dcaebede720e" providerId="ADAL" clId="{C0108CD6-3668-478A-B79A-017445A95590}" dt="2023-05-26T14:58:40.514" v="158" actId="478"/>
          <ac:picMkLst>
            <pc:docMk/>
            <pc:sldMk cId="2757802490" sldId="257"/>
            <ac:picMk id="13" creationId="{60C367DB-BA5B-9F53-68E1-4395216B9D2A}"/>
          </ac:picMkLst>
        </pc:picChg>
        <pc:picChg chg="add del mod">
          <ac:chgData name="McKendree, Melissa" userId="32e5412b-33b1-4d4e-a57d-dcaebede720e" providerId="ADAL" clId="{C0108CD6-3668-478A-B79A-017445A95590}" dt="2023-05-26T14:55:33.041" v="52" actId="478"/>
          <ac:picMkLst>
            <pc:docMk/>
            <pc:sldMk cId="2757802490" sldId="257"/>
            <ac:picMk id="1026" creationId="{D57CB773-C5F8-E756-191E-7AAFD701AC4E}"/>
          </ac:picMkLst>
        </pc:picChg>
      </pc:sldChg>
      <pc:sldChg chg="addSp modSp mod">
        <pc:chgData name="McKendree, Melissa" userId="32e5412b-33b1-4d4e-a57d-dcaebede720e" providerId="ADAL" clId="{C0108CD6-3668-478A-B79A-017445A95590}" dt="2023-05-26T15:08:39.710" v="373" actId="20577"/>
        <pc:sldMkLst>
          <pc:docMk/>
          <pc:sldMk cId="3902152801" sldId="258"/>
        </pc:sldMkLst>
        <pc:spChg chg="mod">
          <ac:chgData name="McKendree, Melissa" userId="32e5412b-33b1-4d4e-a57d-dcaebede720e" providerId="ADAL" clId="{C0108CD6-3668-478A-B79A-017445A95590}" dt="2023-05-26T15:06:35.109" v="190" actId="20577"/>
          <ac:spMkLst>
            <pc:docMk/>
            <pc:sldMk cId="3902152801" sldId="258"/>
            <ac:spMk id="2" creationId="{2D7181FA-7BFC-C54B-8DD2-9FBFE2D42944}"/>
          </ac:spMkLst>
        </pc:spChg>
        <pc:spChg chg="mod">
          <ac:chgData name="McKendree, Melissa" userId="32e5412b-33b1-4d4e-a57d-dcaebede720e" providerId="ADAL" clId="{C0108CD6-3668-478A-B79A-017445A95590}" dt="2023-05-26T15:06:47.352" v="191" actId="1076"/>
          <ac:spMkLst>
            <pc:docMk/>
            <pc:sldMk cId="3902152801" sldId="258"/>
            <ac:spMk id="3" creationId="{DE9763D9-CF30-FF47-BDCB-EDB8360D9E6D}"/>
          </ac:spMkLst>
        </pc:spChg>
        <pc:spChg chg="add mod">
          <ac:chgData name="McKendree, Melissa" userId="32e5412b-33b1-4d4e-a57d-dcaebede720e" providerId="ADAL" clId="{C0108CD6-3668-478A-B79A-017445A95590}" dt="2023-05-26T15:07:14.487" v="207" actId="14100"/>
          <ac:spMkLst>
            <pc:docMk/>
            <pc:sldMk cId="3902152801" sldId="258"/>
            <ac:spMk id="4" creationId="{46057918-F459-2691-7F87-D636795B80D1}"/>
          </ac:spMkLst>
        </pc:spChg>
        <pc:spChg chg="add mod">
          <ac:chgData name="McKendree, Melissa" userId="32e5412b-33b1-4d4e-a57d-dcaebede720e" providerId="ADAL" clId="{C0108CD6-3668-478A-B79A-017445A95590}" dt="2023-05-26T15:08:39.710" v="373" actId="20577"/>
          <ac:spMkLst>
            <pc:docMk/>
            <pc:sldMk cId="3902152801" sldId="258"/>
            <ac:spMk id="5" creationId="{1A348ACC-16E9-A5BF-6CBE-F88B76C10F97}"/>
          </ac:spMkLst>
        </pc:spChg>
      </pc:sldChg>
      <pc:sldChg chg="modSp mod ord">
        <pc:chgData name="McKendree, Melissa" userId="32e5412b-33b1-4d4e-a57d-dcaebede720e" providerId="ADAL" clId="{C0108CD6-3668-478A-B79A-017445A95590}" dt="2023-05-26T15:39:13.667" v="903" actId="20577"/>
        <pc:sldMkLst>
          <pc:docMk/>
          <pc:sldMk cId="1628921682" sldId="269"/>
        </pc:sldMkLst>
        <pc:spChg chg="mod">
          <ac:chgData name="McKendree, Melissa" userId="32e5412b-33b1-4d4e-a57d-dcaebede720e" providerId="ADAL" clId="{C0108CD6-3668-478A-B79A-017445A95590}" dt="2023-05-26T15:39:13.667" v="903" actId="20577"/>
          <ac:spMkLst>
            <pc:docMk/>
            <pc:sldMk cId="1628921682" sldId="269"/>
            <ac:spMk id="2" creationId="{A7C38D89-847E-86A4-5C90-1D1F7CE7DE7D}"/>
          </ac:spMkLst>
        </pc:spChg>
      </pc:sldChg>
      <pc:sldChg chg="modSp mod">
        <pc:chgData name="McKendree, Melissa" userId="32e5412b-33b1-4d4e-a57d-dcaebede720e" providerId="ADAL" clId="{C0108CD6-3668-478A-B79A-017445A95590}" dt="2023-05-30T02:41:12.911" v="8136" actId="20577"/>
        <pc:sldMkLst>
          <pc:docMk/>
          <pc:sldMk cId="1859560194" sldId="270"/>
        </pc:sldMkLst>
        <pc:spChg chg="mod">
          <ac:chgData name="McKendree, Melissa" userId="32e5412b-33b1-4d4e-a57d-dcaebede720e" providerId="ADAL" clId="{C0108CD6-3668-478A-B79A-017445A95590}" dt="2023-05-30T02:41:12.911" v="8136" actId="20577"/>
          <ac:spMkLst>
            <pc:docMk/>
            <pc:sldMk cId="1859560194" sldId="270"/>
            <ac:spMk id="2" creationId="{A7C38D89-847E-86A4-5C90-1D1F7CE7DE7D}"/>
          </ac:spMkLst>
        </pc:spChg>
      </pc:sldChg>
      <pc:sldChg chg="modSp mod ord modNotesTx">
        <pc:chgData name="McKendree, Melissa" userId="32e5412b-33b1-4d4e-a57d-dcaebede720e" providerId="ADAL" clId="{C0108CD6-3668-478A-B79A-017445A95590}" dt="2023-05-30T02:34:14.642" v="8063" actId="20577"/>
        <pc:sldMkLst>
          <pc:docMk/>
          <pc:sldMk cId="3899317496" sldId="271"/>
        </pc:sldMkLst>
        <pc:spChg chg="mod">
          <ac:chgData name="McKendree, Melissa" userId="32e5412b-33b1-4d4e-a57d-dcaebede720e" providerId="ADAL" clId="{C0108CD6-3668-478A-B79A-017445A95590}" dt="2023-05-30T02:34:14.642" v="8063" actId="20577"/>
          <ac:spMkLst>
            <pc:docMk/>
            <pc:sldMk cId="3899317496" sldId="271"/>
            <ac:spMk id="2" creationId="{A7C38D89-847E-86A4-5C90-1D1F7CE7DE7D}"/>
          </ac:spMkLst>
        </pc:spChg>
        <pc:spChg chg="mod">
          <ac:chgData name="McKendree, Melissa" userId="32e5412b-33b1-4d4e-a57d-dcaebede720e" providerId="ADAL" clId="{C0108CD6-3668-478A-B79A-017445A95590}" dt="2023-05-30T00:36:50.743" v="3989" actId="20577"/>
          <ac:spMkLst>
            <pc:docMk/>
            <pc:sldMk cId="3899317496" sldId="271"/>
            <ac:spMk id="3" creationId="{453325EC-524F-AE44-CB05-9F008FB0EC33}"/>
          </ac:spMkLst>
        </pc:spChg>
      </pc:sldChg>
      <pc:sldChg chg="modSp mod ord">
        <pc:chgData name="McKendree, Melissa" userId="32e5412b-33b1-4d4e-a57d-dcaebede720e" providerId="ADAL" clId="{C0108CD6-3668-478A-B79A-017445A95590}" dt="2023-05-30T13:26:29.737" v="8157" actId="6549"/>
        <pc:sldMkLst>
          <pc:docMk/>
          <pc:sldMk cId="3881257466" sldId="273"/>
        </pc:sldMkLst>
        <pc:spChg chg="mod">
          <ac:chgData name="McKendree, Melissa" userId="32e5412b-33b1-4d4e-a57d-dcaebede720e" providerId="ADAL" clId="{C0108CD6-3668-478A-B79A-017445A95590}" dt="2023-05-30T13:26:29.737" v="8157" actId="6549"/>
          <ac:spMkLst>
            <pc:docMk/>
            <pc:sldMk cId="3881257466" sldId="273"/>
            <ac:spMk id="2" creationId="{A7C38D89-847E-86A4-5C90-1D1F7CE7DE7D}"/>
          </ac:spMkLst>
        </pc:spChg>
      </pc:sldChg>
      <pc:sldChg chg="modSp mod ord">
        <pc:chgData name="McKendree, Melissa" userId="32e5412b-33b1-4d4e-a57d-dcaebede720e" providerId="ADAL" clId="{C0108CD6-3668-478A-B79A-017445A95590}" dt="2023-05-30T13:28:32.579" v="8193" actId="14100"/>
        <pc:sldMkLst>
          <pc:docMk/>
          <pc:sldMk cId="1914882574" sldId="274"/>
        </pc:sldMkLst>
        <pc:spChg chg="mod">
          <ac:chgData name="McKendree, Melissa" userId="32e5412b-33b1-4d4e-a57d-dcaebede720e" providerId="ADAL" clId="{C0108CD6-3668-478A-B79A-017445A95590}" dt="2023-05-30T13:28:32.579" v="8193" actId="14100"/>
          <ac:spMkLst>
            <pc:docMk/>
            <pc:sldMk cId="1914882574" sldId="274"/>
            <ac:spMk id="2" creationId="{A7C38D89-847E-86A4-5C90-1D1F7CE7DE7D}"/>
          </ac:spMkLst>
        </pc:spChg>
      </pc:sldChg>
      <pc:sldChg chg="modSp mod">
        <pc:chgData name="McKendree, Melissa" userId="32e5412b-33b1-4d4e-a57d-dcaebede720e" providerId="ADAL" clId="{C0108CD6-3668-478A-B79A-017445A95590}" dt="2023-05-30T13:30:27.257" v="8227" actId="13926"/>
        <pc:sldMkLst>
          <pc:docMk/>
          <pc:sldMk cId="3321127491" sldId="275"/>
        </pc:sldMkLst>
        <pc:spChg chg="mod">
          <ac:chgData name="McKendree, Melissa" userId="32e5412b-33b1-4d4e-a57d-dcaebede720e" providerId="ADAL" clId="{C0108CD6-3668-478A-B79A-017445A95590}" dt="2023-05-30T13:30:27.257" v="8227" actId="13926"/>
          <ac:spMkLst>
            <pc:docMk/>
            <pc:sldMk cId="3321127491" sldId="275"/>
            <ac:spMk id="2" creationId="{A7C38D89-847E-86A4-5C90-1D1F7CE7DE7D}"/>
          </ac:spMkLst>
        </pc:spChg>
        <pc:spChg chg="mod">
          <ac:chgData name="McKendree, Melissa" userId="32e5412b-33b1-4d4e-a57d-dcaebede720e" providerId="ADAL" clId="{C0108CD6-3668-478A-B79A-017445A95590}" dt="2023-05-30T00:15:56.931" v="3710" actId="20577"/>
          <ac:spMkLst>
            <pc:docMk/>
            <pc:sldMk cId="3321127491" sldId="275"/>
            <ac:spMk id="3" creationId="{453325EC-524F-AE44-CB05-9F008FB0EC33}"/>
          </ac:spMkLst>
        </pc:spChg>
      </pc:sldChg>
      <pc:sldChg chg="addSp delSp modSp mod ord chgLayout">
        <pc:chgData name="McKendree, Melissa" userId="32e5412b-33b1-4d4e-a57d-dcaebede720e" providerId="ADAL" clId="{C0108CD6-3668-478A-B79A-017445A95590}" dt="2023-05-26T16:00:04.763" v="3032" actId="14100"/>
        <pc:sldMkLst>
          <pc:docMk/>
          <pc:sldMk cId="111370058" sldId="277"/>
        </pc:sldMkLst>
        <pc:spChg chg="del mod ord">
          <ac:chgData name="McKendree, Melissa" userId="32e5412b-33b1-4d4e-a57d-dcaebede720e" providerId="ADAL" clId="{C0108CD6-3668-478A-B79A-017445A95590}" dt="2023-05-26T15:36:13.546" v="777" actId="478"/>
          <ac:spMkLst>
            <pc:docMk/>
            <pc:sldMk cId="111370058" sldId="277"/>
            <ac:spMk id="2" creationId="{500582B8-D31D-BEDD-3573-7D472418C558}"/>
          </ac:spMkLst>
        </pc:spChg>
        <pc:spChg chg="mod ord">
          <ac:chgData name="McKendree, Melissa" userId="32e5412b-33b1-4d4e-a57d-dcaebede720e" providerId="ADAL" clId="{C0108CD6-3668-478A-B79A-017445A95590}" dt="2023-05-26T16:00:04.763" v="3032" actId="14100"/>
          <ac:spMkLst>
            <pc:docMk/>
            <pc:sldMk cId="111370058" sldId="277"/>
            <ac:spMk id="3" creationId="{060A4F38-00C6-7E5E-2813-7207067F3DB0}"/>
          </ac:spMkLst>
        </pc:spChg>
        <pc:spChg chg="mod">
          <ac:chgData name="McKendree, Melissa" userId="32e5412b-33b1-4d4e-a57d-dcaebede720e" providerId="ADAL" clId="{C0108CD6-3668-478A-B79A-017445A95590}" dt="2023-05-26T15:34:10.876" v="716" actId="18245"/>
          <ac:spMkLst>
            <pc:docMk/>
            <pc:sldMk cId="111370058" sldId="277"/>
            <ac:spMk id="6" creationId="{84D5847E-9A0B-5FE1-ED61-76FCCA1270E6}"/>
          </ac:spMkLst>
        </pc:spChg>
        <pc:spChg chg="mod">
          <ac:chgData name="McKendree, Melissa" userId="32e5412b-33b1-4d4e-a57d-dcaebede720e" providerId="ADAL" clId="{C0108CD6-3668-478A-B79A-017445A95590}" dt="2023-05-26T15:34:33.489" v="735" actId="14100"/>
          <ac:spMkLst>
            <pc:docMk/>
            <pc:sldMk cId="111370058" sldId="277"/>
            <ac:spMk id="7" creationId="{508FC244-FD7B-E05C-5AC3-40E6F8246CD0}"/>
          </ac:spMkLst>
        </pc:spChg>
        <pc:spChg chg="mod">
          <ac:chgData name="McKendree, Melissa" userId="32e5412b-33b1-4d4e-a57d-dcaebede720e" providerId="ADAL" clId="{C0108CD6-3668-478A-B79A-017445A95590}" dt="2023-05-26T15:35:06.062" v="749" actId="20577"/>
          <ac:spMkLst>
            <pc:docMk/>
            <pc:sldMk cId="111370058" sldId="277"/>
            <ac:spMk id="8" creationId="{1FDAED07-FE19-51F3-CFA3-193F8A44EF40}"/>
          </ac:spMkLst>
        </pc:spChg>
        <pc:spChg chg="mod">
          <ac:chgData name="McKendree, Melissa" userId="32e5412b-33b1-4d4e-a57d-dcaebede720e" providerId="ADAL" clId="{C0108CD6-3668-478A-B79A-017445A95590}" dt="2023-05-26T15:35:13.668" v="763" actId="20577"/>
          <ac:spMkLst>
            <pc:docMk/>
            <pc:sldMk cId="111370058" sldId="277"/>
            <ac:spMk id="9" creationId="{FC7A7093-1780-3762-5AF6-E4337979028F}"/>
          </ac:spMkLst>
        </pc:spChg>
        <pc:spChg chg="mod">
          <ac:chgData name="McKendree, Melissa" userId="32e5412b-33b1-4d4e-a57d-dcaebede720e" providerId="ADAL" clId="{C0108CD6-3668-478A-B79A-017445A95590}" dt="2023-05-26T15:34:35.529" v="736" actId="14100"/>
          <ac:spMkLst>
            <pc:docMk/>
            <pc:sldMk cId="111370058" sldId="277"/>
            <ac:spMk id="10" creationId="{7C864B31-C3AE-F730-B4FE-2AFAEFC08F57}"/>
          </ac:spMkLst>
        </pc:spChg>
        <pc:spChg chg="mod">
          <ac:chgData name="McKendree, Melissa" userId="32e5412b-33b1-4d4e-a57d-dcaebede720e" providerId="ADAL" clId="{C0108CD6-3668-478A-B79A-017445A95590}" dt="2023-05-26T15:38:14.544" v="817" actId="108"/>
          <ac:spMkLst>
            <pc:docMk/>
            <pc:sldMk cId="111370058" sldId="277"/>
            <ac:spMk id="11" creationId="{74B22E28-25B9-AD3D-AD08-979D2AD2F4CD}"/>
          </ac:spMkLst>
        </pc:spChg>
        <pc:spChg chg="add del mod">
          <ac:chgData name="McKendree, Melissa" userId="32e5412b-33b1-4d4e-a57d-dcaebede720e" providerId="ADAL" clId="{C0108CD6-3668-478A-B79A-017445A95590}" dt="2023-05-26T15:37:00.032" v="790" actId="478"/>
          <ac:spMkLst>
            <pc:docMk/>
            <pc:sldMk cId="111370058" sldId="277"/>
            <ac:spMk id="13" creationId="{257DB264-C787-7748-990B-075D273BBD4A}"/>
          </ac:spMkLst>
        </pc:spChg>
        <pc:grpChg chg="mod">
          <ac:chgData name="McKendree, Melissa" userId="32e5412b-33b1-4d4e-a57d-dcaebede720e" providerId="ADAL" clId="{C0108CD6-3668-478A-B79A-017445A95590}" dt="2023-05-26T15:36:44.533" v="780" actId="1076"/>
          <ac:grpSpMkLst>
            <pc:docMk/>
            <pc:sldMk cId="111370058" sldId="277"/>
            <ac:grpSpMk id="5" creationId="{25E1DB19-1BA4-CEE2-4F01-F71697BE017C}"/>
          </ac:grpSpMkLst>
        </pc:grpChg>
        <pc:graphicFrameChg chg="add del mod modGraphic">
          <ac:chgData name="McKendree, Melissa" userId="32e5412b-33b1-4d4e-a57d-dcaebede720e" providerId="ADAL" clId="{C0108CD6-3668-478A-B79A-017445A95590}" dt="2023-05-26T15:34:10.876" v="716" actId="18245"/>
          <ac:graphicFrameMkLst>
            <pc:docMk/>
            <pc:sldMk cId="111370058" sldId="277"/>
            <ac:graphicFrameMk id="4" creationId="{799E99BD-12F6-4319-B847-759F51EED2A0}"/>
          </ac:graphicFrameMkLst>
        </pc:graphicFrameChg>
      </pc:sldChg>
      <pc:sldChg chg="new del">
        <pc:chgData name="McKendree, Melissa" userId="32e5412b-33b1-4d4e-a57d-dcaebede720e" providerId="ADAL" clId="{C0108CD6-3668-478A-B79A-017445A95590}" dt="2023-05-26T15:09:24.617" v="384" actId="680"/>
        <pc:sldMkLst>
          <pc:docMk/>
          <pc:sldMk cId="29558014" sldId="278"/>
        </pc:sldMkLst>
      </pc:sldChg>
      <pc:sldChg chg="modSp new mod">
        <pc:chgData name="McKendree, Melissa" userId="32e5412b-33b1-4d4e-a57d-dcaebede720e" providerId="ADAL" clId="{C0108CD6-3668-478A-B79A-017445A95590}" dt="2023-05-30T13:23:56.258" v="8141" actId="20577"/>
        <pc:sldMkLst>
          <pc:docMk/>
          <pc:sldMk cId="1202373113" sldId="278"/>
        </pc:sldMkLst>
        <pc:spChg chg="mod">
          <ac:chgData name="McKendree, Melissa" userId="32e5412b-33b1-4d4e-a57d-dcaebede720e" providerId="ADAL" clId="{C0108CD6-3668-478A-B79A-017445A95590}" dt="2023-05-30T13:23:56.258" v="8141" actId="20577"/>
          <ac:spMkLst>
            <pc:docMk/>
            <pc:sldMk cId="1202373113" sldId="278"/>
            <ac:spMk id="2" creationId="{83981AB1-E0EB-2135-C05C-B9C62CCD1923}"/>
          </ac:spMkLst>
        </pc:spChg>
        <pc:spChg chg="mod">
          <ac:chgData name="McKendree, Melissa" userId="32e5412b-33b1-4d4e-a57d-dcaebede720e" providerId="ADAL" clId="{C0108CD6-3668-478A-B79A-017445A95590}" dt="2023-05-26T15:45:10.898" v="1584" actId="20577"/>
          <ac:spMkLst>
            <pc:docMk/>
            <pc:sldMk cId="1202373113" sldId="278"/>
            <ac:spMk id="3" creationId="{887CDA9D-6848-5AB7-16B4-30FEAD5FD31B}"/>
          </ac:spMkLst>
        </pc:spChg>
      </pc:sldChg>
      <pc:sldChg chg="delSp modSp add del mod setBg delDesignElem">
        <pc:chgData name="McKendree, Melissa" userId="32e5412b-33b1-4d4e-a57d-dcaebede720e" providerId="ADAL" clId="{C0108CD6-3668-478A-B79A-017445A95590}" dt="2023-05-26T14:58:57.017" v="162" actId="47"/>
        <pc:sldMkLst>
          <pc:docMk/>
          <pc:sldMk cId="3102749436" sldId="278"/>
        </pc:sldMkLst>
        <pc:spChg chg="mod">
          <ac:chgData name="McKendree, Melissa" userId="32e5412b-33b1-4d4e-a57d-dcaebede720e" providerId="ADAL" clId="{C0108CD6-3668-478A-B79A-017445A95590}" dt="2023-05-26T14:53:26.051" v="7" actId="1076"/>
          <ac:spMkLst>
            <pc:docMk/>
            <pc:sldMk cId="3102749436" sldId="278"/>
            <ac:spMk id="6" creationId="{017E55B5-6188-25E7-138F-BFA806A90699}"/>
          </ac:spMkLst>
        </pc:spChg>
        <pc:spChg chg="del">
          <ac:chgData name="McKendree, Melissa" userId="32e5412b-33b1-4d4e-a57d-dcaebede720e" providerId="ADAL" clId="{C0108CD6-3668-478A-B79A-017445A95590}" dt="2023-05-26T14:53:06.259" v="2" actId="478"/>
          <ac:spMkLst>
            <pc:docMk/>
            <pc:sldMk cId="3102749436" sldId="278"/>
            <ac:spMk id="7" creationId="{03DB0821-E039-65CB-1520-7429D0C3EA9C}"/>
          </ac:spMkLst>
        </pc:spChg>
        <pc:spChg chg="del">
          <ac:chgData name="McKendree, Melissa" userId="32e5412b-33b1-4d4e-a57d-dcaebede720e" providerId="ADAL" clId="{C0108CD6-3668-478A-B79A-017445A95590}" dt="2023-05-26T14:53:06.259" v="2" actId="478"/>
          <ac:spMkLst>
            <pc:docMk/>
            <pc:sldMk cId="3102749436" sldId="278"/>
            <ac:spMk id="8" creationId="{3F025F93-205F-84EC-7197-CE34759F1D63}"/>
          </ac:spMkLst>
        </pc:spChg>
        <pc:spChg chg="mod">
          <ac:chgData name="McKendree, Melissa" userId="32e5412b-33b1-4d4e-a57d-dcaebede720e" providerId="ADAL" clId="{C0108CD6-3668-478A-B79A-017445A95590}" dt="2023-05-26T14:53:18.878" v="4" actId="1076"/>
          <ac:spMkLst>
            <pc:docMk/>
            <pc:sldMk cId="3102749436" sldId="278"/>
            <ac:spMk id="9" creationId="{42832641-DCDF-58E5-3327-E9BBC2EC365D}"/>
          </ac:spMkLst>
        </pc:spChg>
        <pc:spChg chg="del">
          <ac:chgData name="McKendree, Melissa" userId="32e5412b-33b1-4d4e-a57d-dcaebede720e" providerId="ADAL" clId="{C0108CD6-3668-478A-B79A-017445A95590}" dt="2023-05-26T14:53:00.219" v="1"/>
          <ac:spMkLst>
            <pc:docMk/>
            <pc:sldMk cId="3102749436" sldId="278"/>
            <ac:spMk id="1039" creationId="{E3B4FF89-C45F-4E24-B963-61E855708F2A}"/>
          </ac:spMkLst>
        </pc:spChg>
        <pc:spChg chg="del">
          <ac:chgData name="McKendree, Melissa" userId="32e5412b-33b1-4d4e-a57d-dcaebede720e" providerId="ADAL" clId="{C0108CD6-3668-478A-B79A-017445A95590}" dt="2023-05-26T14:53:00.219" v="1"/>
          <ac:spMkLst>
            <pc:docMk/>
            <pc:sldMk cId="3102749436" sldId="278"/>
            <ac:spMk id="1041" creationId="{14F25C03-EF67-4344-8AEA-7B3FA0DED024}"/>
          </ac:spMkLst>
        </pc:spChg>
        <pc:spChg chg="del">
          <ac:chgData name="McKendree, Melissa" userId="32e5412b-33b1-4d4e-a57d-dcaebede720e" providerId="ADAL" clId="{C0108CD6-3668-478A-B79A-017445A95590}" dt="2023-05-26T14:53:00.219" v="1"/>
          <ac:spMkLst>
            <pc:docMk/>
            <pc:sldMk cId="3102749436" sldId="278"/>
            <ac:spMk id="1043" creationId="{F74793DE-3651-410B-B243-8F0B1468E6A4}"/>
          </ac:spMkLst>
        </pc:spChg>
        <pc:picChg chg="mod">
          <ac:chgData name="McKendree, Melissa" userId="32e5412b-33b1-4d4e-a57d-dcaebede720e" providerId="ADAL" clId="{C0108CD6-3668-478A-B79A-017445A95590}" dt="2023-05-26T14:53:26.051" v="7" actId="1076"/>
          <ac:picMkLst>
            <pc:docMk/>
            <pc:sldMk cId="3102749436" sldId="278"/>
            <ac:picMk id="5" creationId="{27BDC07C-C92A-5E92-C19B-1C7B800DE884}"/>
          </ac:picMkLst>
        </pc:picChg>
        <pc:picChg chg="del">
          <ac:chgData name="McKendree, Melissa" userId="32e5412b-33b1-4d4e-a57d-dcaebede720e" providerId="ADAL" clId="{C0108CD6-3668-478A-B79A-017445A95590}" dt="2023-05-26T14:53:06.259" v="2" actId="478"/>
          <ac:picMkLst>
            <pc:docMk/>
            <pc:sldMk cId="3102749436" sldId="278"/>
            <ac:picMk id="1026" creationId="{3FD3F79F-2BAC-4152-9CEC-FEA745A176B8}"/>
          </ac:picMkLst>
        </pc:picChg>
        <pc:picChg chg="del">
          <ac:chgData name="McKendree, Melissa" userId="32e5412b-33b1-4d4e-a57d-dcaebede720e" providerId="ADAL" clId="{C0108CD6-3668-478A-B79A-017445A95590}" dt="2023-05-26T14:53:08.860" v="3" actId="478"/>
          <ac:picMkLst>
            <pc:docMk/>
            <pc:sldMk cId="3102749436" sldId="278"/>
            <ac:picMk id="1028" creationId="{5DEC4702-B840-BEF9-4D10-4A22AA708F1E}"/>
          </ac:picMkLst>
        </pc:picChg>
        <pc:picChg chg="del">
          <ac:chgData name="McKendree, Melissa" userId="32e5412b-33b1-4d4e-a57d-dcaebede720e" providerId="ADAL" clId="{C0108CD6-3668-478A-B79A-017445A95590}" dt="2023-05-26T14:53:06.259" v="2" actId="478"/>
          <ac:picMkLst>
            <pc:docMk/>
            <pc:sldMk cId="3102749436" sldId="278"/>
            <ac:picMk id="1030" creationId="{CE003C7D-AE40-47A8-F830-74790375D45B}"/>
          </ac:picMkLst>
        </pc:picChg>
        <pc:picChg chg="mod">
          <ac:chgData name="McKendree, Melissa" userId="32e5412b-33b1-4d4e-a57d-dcaebede720e" providerId="ADAL" clId="{C0108CD6-3668-478A-B79A-017445A95590}" dt="2023-05-26T14:53:18.878" v="4" actId="1076"/>
          <ac:picMkLst>
            <pc:docMk/>
            <pc:sldMk cId="3102749436" sldId="278"/>
            <ac:picMk id="1034" creationId="{23E13261-FB1D-B49C-0CD5-2E0E4749DC49}"/>
          </ac:picMkLst>
        </pc:picChg>
      </pc:sldChg>
      <pc:sldChg chg="modSp new mod">
        <pc:chgData name="McKendree, Melissa" userId="32e5412b-33b1-4d4e-a57d-dcaebede720e" providerId="ADAL" clId="{C0108CD6-3668-478A-B79A-017445A95590}" dt="2023-05-30T00:12:38.839" v="3644" actId="20577"/>
        <pc:sldMkLst>
          <pc:docMk/>
          <pc:sldMk cId="2953470961" sldId="279"/>
        </pc:sldMkLst>
        <pc:spChg chg="mod">
          <ac:chgData name="McKendree, Melissa" userId="32e5412b-33b1-4d4e-a57d-dcaebede720e" providerId="ADAL" clId="{C0108CD6-3668-478A-B79A-017445A95590}" dt="2023-05-30T00:12:38.839" v="3644" actId="20577"/>
          <ac:spMkLst>
            <pc:docMk/>
            <pc:sldMk cId="2953470961" sldId="279"/>
            <ac:spMk id="2" creationId="{3608802A-47C3-B650-86D9-8223869D5F27}"/>
          </ac:spMkLst>
        </pc:spChg>
        <pc:spChg chg="mod">
          <ac:chgData name="McKendree, Melissa" userId="32e5412b-33b1-4d4e-a57d-dcaebede720e" providerId="ADAL" clId="{C0108CD6-3668-478A-B79A-017445A95590}" dt="2023-05-29T01:42:50.500" v="3208" actId="20577"/>
          <ac:spMkLst>
            <pc:docMk/>
            <pc:sldMk cId="2953470961" sldId="279"/>
            <ac:spMk id="3" creationId="{111BB470-DF1D-162F-2628-3929FDF1E266}"/>
          </ac:spMkLst>
        </pc:spChg>
      </pc:sldChg>
      <pc:sldChg chg="modSp new del mod ord">
        <pc:chgData name="McKendree, Melissa" userId="32e5412b-33b1-4d4e-a57d-dcaebede720e" providerId="ADAL" clId="{C0108CD6-3668-478A-B79A-017445A95590}" dt="2023-05-30T13:23:12.845" v="8137" actId="2696"/>
        <pc:sldMkLst>
          <pc:docMk/>
          <pc:sldMk cId="2175629666" sldId="280"/>
        </pc:sldMkLst>
        <pc:spChg chg="mod">
          <ac:chgData name="McKendree, Melissa" userId="32e5412b-33b1-4d4e-a57d-dcaebede720e" providerId="ADAL" clId="{C0108CD6-3668-478A-B79A-017445A95590}" dt="2023-05-29T02:04:43.727" v="3474" actId="20577"/>
          <ac:spMkLst>
            <pc:docMk/>
            <pc:sldMk cId="2175629666" sldId="280"/>
            <ac:spMk id="2" creationId="{1988047C-55E0-7865-1A7E-420DEBBA3EFD}"/>
          </ac:spMkLst>
        </pc:spChg>
        <pc:spChg chg="mod">
          <ac:chgData name="McKendree, Melissa" userId="32e5412b-33b1-4d4e-a57d-dcaebede720e" providerId="ADAL" clId="{C0108CD6-3668-478A-B79A-017445A95590}" dt="2023-05-29T02:01:28.409" v="3264" actId="20577"/>
          <ac:spMkLst>
            <pc:docMk/>
            <pc:sldMk cId="2175629666" sldId="280"/>
            <ac:spMk id="3" creationId="{CBEBEF4B-C2DF-8113-2471-88C75A769421}"/>
          </ac:spMkLst>
        </pc:spChg>
      </pc:sldChg>
      <pc:sldChg chg="modSp new mod ord">
        <pc:chgData name="McKendree, Melissa" userId="32e5412b-33b1-4d4e-a57d-dcaebede720e" providerId="ADAL" clId="{C0108CD6-3668-478A-B79A-017445A95590}" dt="2023-05-30T13:27:14.350" v="8191" actId="6549"/>
        <pc:sldMkLst>
          <pc:docMk/>
          <pc:sldMk cId="771878079" sldId="281"/>
        </pc:sldMkLst>
        <pc:spChg chg="mod">
          <ac:chgData name="McKendree, Melissa" userId="32e5412b-33b1-4d4e-a57d-dcaebede720e" providerId="ADAL" clId="{C0108CD6-3668-478A-B79A-017445A95590}" dt="2023-05-30T13:27:14.350" v="8191" actId="6549"/>
          <ac:spMkLst>
            <pc:docMk/>
            <pc:sldMk cId="771878079" sldId="281"/>
            <ac:spMk id="2" creationId="{07D9F0E7-FA77-DB68-29B2-FDF2520F0B5D}"/>
          </ac:spMkLst>
        </pc:spChg>
        <pc:spChg chg="mod">
          <ac:chgData name="McKendree, Melissa" userId="32e5412b-33b1-4d4e-a57d-dcaebede720e" providerId="ADAL" clId="{C0108CD6-3668-478A-B79A-017445A95590}" dt="2023-05-30T02:19:12.741" v="6885" actId="255"/>
          <ac:spMkLst>
            <pc:docMk/>
            <pc:sldMk cId="771878079" sldId="281"/>
            <ac:spMk id="3" creationId="{E15BC495-63BB-AB44-41A0-19136B8E5F20}"/>
          </ac:spMkLst>
        </pc:spChg>
      </pc:sldChg>
      <pc:sldChg chg="modSp new mod">
        <pc:chgData name="McKendree, Melissa" userId="32e5412b-33b1-4d4e-a57d-dcaebede720e" providerId="ADAL" clId="{C0108CD6-3668-478A-B79A-017445A95590}" dt="2023-05-30T13:29:22.534" v="8226" actId="20577"/>
        <pc:sldMkLst>
          <pc:docMk/>
          <pc:sldMk cId="617445657" sldId="282"/>
        </pc:sldMkLst>
        <pc:spChg chg="mod">
          <ac:chgData name="McKendree, Melissa" userId="32e5412b-33b1-4d4e-a57d-dcaebede720e" providerId="ADAL" clId="{C0108CD6-3668-478A-B79A-017445A95590}" dt="2023-05-30T13:29:22.534" v="8226" actId="20577"/>
          <ac:spMkLst>
            <pc:docMk/>
            <pc:sldMk cId="617445657" sldId="282"/>
            <ac:spMk id="2" creationId="{D9568F21-BAB8-697F-C2DE-E781A4B7A3EF}"/>
          </ac:spMkLst>
        </pc:spChg>
        <pc:spChg chg="mod">
          <ac:chgData name="McKendree, Melissa" userId="32e5412b-33b1-4d4e-a57d-dcaebede720e" providerId="ADAL" clId="{C0108CD6-3668-478A-B79A-017445A95590}" dt="2023-05-30T00:54:00.758" v="5241" actId="20577"/>
          <ac:spMkLst>
            <pc:docMk/>
            <pc:sldMk cId="617445657" sldId="282"/>
            <ac:spMk id="3" creationId="{5A05757C-C08F-CA32-CFBE-49636307CD90}"/>
          </ac:spMkLst>
        </pc:spChg>
      </pc:sldChg>
      <pc:sldChg chg="modSp new mod">
        <pc:chgData name="McKendree, Melissa" userId="32e5412b-33b1-4d4e-a57d-dcaebede720e" providerId="ADAL" clId="{C0108CD6-3668-478A-B79A-017445A95590}" dt="2023-05-30T02:33:03.687" v="8058" actId="20577"/>
        <pc:sldMkLst>
          <pc:docMk/>
          <pc:sldMk cId="4249705361" sldId="283"/>
        </pc:sldMkLst>
        <pc:spChg chg="mod">
          <ac:chgData name="McKendree, Melissa" userId="32e5412b-33b1-4d4e-a57d-dcaebede720e" providerId="ADAL" clId="{C0108CD6-3668-478A-B79A-017445A95590}" dt="2023-05-30T02:33:03.687" v="8058" actId="20577"/>
          <ac:spMkLst>
            <pc:docMk/>
            <pc:sldMk cId="4249705361" sldId="283"/>
            <ac:spMk id="2" creationId="{74274305-0088-20CD-CDCF-DF0D09C4A9CA}"/>
          </ac:spMkLst>
        </pc:spChg>
        <pc:spChg chg="mod">
          <ac:chgData name="McKendree, Melissa" userId="32e5412b-33b1-4d4e-a57d-dcaebede720e" providerId="ADAL" clId="{C0108CD6-3668-478A-B79A-017445A95590}" dt="2023-05-30T02:03:21.968" v="5651" actId="20577"/>
          <ac:spMkLst>
            <pc:docMk/>
            <pc:sldMk cId="4249705361" sldId="283"/>
            <ac:spMk id="3" creationId="{0E463900-1248-C8F4-C75C-C1F0971D2BA9}"/>
          </ac:spMkLst>
        </pc:spChg>
      </pc:sldChg>
      <pc:sldChg chg="addSp delSp modSp new mod">
        <pc:chgData name="McKendree, Melissa" userId="32e5412b-33b1-4d4e-a57d-dcaebede720e" providerId="ADAL" clId="{C0108CD6-3668-478A-B79A-017445A95590}" dt="2023-05-30T20:11:59.275" v="8261" actId="1076"/>
        <pc:sldMkLst>
          <pc:docMk/>
          <pc:sldMk cId="4143860093" sldId="284"/>
        </pc:sldMkLst>
        <pc:spChg chg="add del">
          <ac:chgData name="McKendree, Melissa" userId="32e5412b-33b1-4d4e-a57d-dcaebede720e" providerId="ADAL" clId="{C0108CD6-3668-478A-B79A-017445A95590}" dt="2023-05-30T02:12:47.938" v="6230" actId="22"/>
          <ac:spMkLst>
            <pc:docMk/>
            <pc:sldMk cId="4143860093" sldId="284"/>
            <ac:spMk id="2" creationId="{894DB640-3FAF-8077-7909-2825318FB80B}"/>
          </ac:spMkLst>
        </pc:spChg>
        <pc:spChg chg="mod">
          <ac:chgData name="McKendree, Melissa" userId="32e5412b-33b1-4d4e-a57d-dcaebede720e" providerId="ADAL" clId="{C0108CD6-3668-478A-B79A-017445A95590}" dt="2023-05-30T02:13:49.761" v="6237" actId="20577"/>
          <ac:spMkLst>
            <pc:docMk/>
            <pc:sldMk cId="4143860093" sldId="284"/>
            <ac:spMk id="3" creationId="{0B8F4EBF-990A-3AA0-6B32-8D439C7D0883}"/>
          </ac:spMkLst>
        </pc:spChg>
        <pc:spChg chg="add del mod">
          <ac:chgData name="McKendree, Melissa" userId="32e5412b-33b1-4d4e-a57d-dcaebede720e" providerId="ADAL" clId="{C0108CD6-3668-478A-B79A-017445A95590}" dt="2023-05-30T20:11:55.145" v="8259" actId="478"/>
          <ac:spMkLst>
            <pc:docMk/>
            <pc:sldMk cId="4143860093" sldId="284"/>
            <ac:spMk id="4" creationId="{8D6ABA87-4FC8-AF82-B1EF-1D3851C5300D}"/>
          </ac:spMkLst>
        </pc:spChg>
        <pc:spChg chg="add del">
          <ac:chgData name="McKendree, Melissa" userId="32e5412b-33b1-4d4e-a57d-dcaebede720e" providerId="ADAL" clId="{C0108CD6-3668-478A-B79A-017445A95590}" dt="2023-05-30T20:11:37.684" v="8254" actId="22"/>
          <ac:spMkLst>
            <pc:docMk/>
            <pc:sldMk cId="4143860093" sldId="284"/>
            <ac:spMk id="6" creationId="{4214EB52-EE0E-02BE-B4BD-25ABAFBF894E}"/>
          </ac:spMkLst>
        </pc:spChg>
        <pc:spChg chg="add del mod">
          <ac:chgData name="McKendree, Melissa" userId="32e5412b-33b1-4d4e-a57d-dcaebede720e" providerId="ADAL" clId="{C0108CD6-3668-478A-B79A-017445A95590}" dt="2023-05-30T20:11:48.712" v="8257" actId="478"/>
          <ac:spMkLst>
            <pc:docMk/>
            <pc:sldMk cId="4143860093" sldId="284"/>
            <ac:spMk id="8" creationId="{196F8203-1E24-A7FB-D714-3D6F644F05BB}"/>
          </ac:spMkLst>
        </pc:spChg>
        <pc:picChg chg="add del mod ord">
          <ac:chgData name="McKendree, Melissa" userId="32e5412b-33b1-4d4e-a57d-dcaebede720e" providerId="ADAL" clId="{C0108CD6-3668-478A-B79A-017445A95590}" dt="2023-05-30T02:12:43.898" v="6229" actId="22"/>
          <ac:picMkLst>
            <pc:docMk/>
            <pc:sldMk cId="4143860093" sldId="284"/>
            <ac:picMk id="5" creationId="{4980EFC3-B710-21D5-9E6C-E6B4DC1B29A8}"/>
          </ac:picMkLst>
        </pc:picChg>
        <pc:picChg chg="add del mod ord">
          <ac:chgData name="McKendree, Melissa" userId="32e5412b-33b1-4d4e-a57d-dcaebede720e" providerId="ADAL" clId="{C0108CD6-3668-478A-B79A-017445A95590}" dt="2023-05-30T20:11:35.558" v="8252" actId="478"/>
          <ac:picMkLst>
            <pc:docMk/>
            <pc:sldMk cId="4143860093" sldId="284"/>
            <ac:picMk id="7" creationId="{F0BC2F25-F125-077D-6DE8-A256D39A3375}"/>
          </ac:picMkLst>
        </pc:picChg>
        <pc:picChg chg="add mod">
          <ac:chgData name="McKendree, Melissa" userId="32e5412b-33b1-4d4e-a57d-dcaebede720e" providerId="ADAL" clId="{C0108CD6-3668-478A-B79A-017445A95590}" dt="2023-05-30T20:11:59.275" v="8261" actId="1076"/>
          <ac:picMkLst>
            <pc:docMk/>
            <pc:sldMk cId="4143860093" sldId="284"/>
            <ac:picMk id="10" creationId="{B7CF63E6-6440-EDE1-7CC2-70EFCB47899A}"/>
          </ac:picMkLst>
        </pc:picChg>
      </pc:sldChg>
      <pc:sldChg chg="modSp new mod">
        <pc:chgData name="McKendree, Melissa" userId="32e5412b-33b1-4d4e-a57d-dcaebede720e" providerId="ADAL" clId="{C0108CD6-3668-478A-B79A-017445A95590}" dt="2023-05-30T02:31:50.824" v="8057" actId="20577"/>
        <pc:sldMkLst>
          <pc:docMk/>
          <pc:sldMk cId="806136836" sldId="285"/>
        </pc:sldMkLst>
        <pc:spChg chg="mod">
          <ac:chgData name="McKendree, Melissa" userId="32e5412b-33b1-4d4e-a57d-dcaebede720e" providerId="ADAL" clId="{C0108CD6-3668-478A-B79A-017445A95590}" dt="2023-05-30T02:31:50.824" v="8057" actId="20577"/>
          <ac:spMkLst>
            <pc:docMk/>
            <pc:sldMk cId="806136836" sldId="285"/>
            <ac:spMk id="2" creationId="{156950F4-3DA3-0F00-6F0D-DFE61986F6C1}"/>
          </ac:spMkLst>
        </pc:spChg>
        <pc:spChg chg="mod">
          <ac:chgData name="McKendree, Melissa" userId="32e5412b-33b1-4d4e-a57d-dcaebede720e" providerId="ADAL" clId="{C0108CD6-3668-478A-B79A-017445A95590}" dt="2023-05-30T02:23:28.888" v="7149" actId="20577"/>
          <ac:spMkLst>
            <pc:docMk/>
            <pc:sldMk cId="806136836" sldId="285"/>
            <ac:spMk id="3" creationId="{C8003446-4183-1E51-1BB9-E5A50A413868}"/>
          </ac:spMkLst>
        </pc:spChg>
      </pc:sldChg>
      <pc:sldChg chg="modSp new mod">
        <pc:chgData name="McKendree, Melissa" userId="32e5412b-33b1-4d4e-a57d-dcaebede720e" providerId="ADAL" clId="{C0108CD6-3668-478A-B79A-017445A95590}" dt="2023-05-30T02:27:34.761" v="7810" actId="20577"/>
        <pc:sldMkLst>
          <pc:docMk/>
          <pc:sldMk cId="2191071564" sldId="286"/>
        </pc:sldMkLst>
        <pc:spChg chg="mod">
          <ac:chgData name="McKendree, Melissa" userId="32e5412b-33b1-4d4e-a57d-dcaebede720e" providerId="ADAL" clId="{C0108CD6-3668-478A-B79A-017445A95590}" dt="2023-05-30T02:27:34.761" v="7810" actId="20577"/>
          <ac:spMkLst>
            <pc:docMk/>
            <pc:sldMk cId="2191071564" sldId="286"/>
            <ac:spMk id="2" creationId="{AA8E88B8-4871-0035-BF89-D4321FF094C9}"/>
          </ac:spMkLst>
        </pc:spChg>
        <pc:spChg chg="mod">
          <ac:chgData name="McKendree, Melissa" userId="32e5412b-33b1-4d4e-a57d-dcaebede720e" providerId="ADAL" clId="{C0108CD6-3668-478A-B79A-017445A95590}" dt="2023-05-30T02:25:29.882" v="7399" actId="20577"/>
          <ac:spMkLst>
            <pc:docMk/>
            <pc:sldMk cId="2191071564" sldId="286"/>
            <ac:spMk id="3" creationId="{A0A693A9-A783-64F3-6391-F07D8CA56655}"/>
          </ac:spMkLst>
        </pc:spChg>
      </pc:sldChg>
      <pc:sldChg chg="modSp mod">
        <pc:chgData name="McKendree, Melissa" userId="32e5412b-33b1-4d4e-a57d-dcaebede720e" providerId="ADAL" clId="{C0108CD6-3668-478A-B79A-017445A95590}" dt="2023-05-30T14:53:47.188" v="8251" actId="6549"/>
        <pc:sldMkLst>
          <pc:docMk/>
          <pc:sldMk cId="1812627901" sldId="296"/>
        </pc:sldMkLst>
        <pc:spChg chg="mod">
          <ac:chgData name="McKendree, Melissa" userId="32e5412b-33b1-4d4e-a57d-dcaebede720e" providerId="ADAL" clId="{C0108CD6-3668-478A-B79A-017445A95590}" dt="2023-05-30T14:53:47.188" v="8251" actId="6549"/>
          <ac:spMkLst>
            <pc:docMk/>
            <pc:sldMk cId="1812627901" sldId="296"/>
            <ac:spMk id="2" creationId="{A7C38D89-847E-86A4-5C90-1D1F7CE7DE7D}"/>
          </ac:spMkLst>
        </pc:spChg>
        <pc:spChg chg="mod">
          <ac:chgData name="McKendree, Melissa" userId="32e5412b-33b1-4d4e-a57d-dcaebede720e" providerId="ADAL" clId="{C0108CD6-3668-478A-B79A-017445A95590}" dt="2023-05-30T14:53:35.077" v="8247" actId="20577"/>
          <ac:spMkLst>
            <pc:docMk/>
            <pc:sldMk cId="1812627901" sldId="296"/>
            <ac:spMk id="3" creationId="{453325EC-524F-AE44-CB05-9F008FB0EC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7852D-C737-4314-BE95-FBCF90056B7D}"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DD5DA-B7C4-4C3A-8E7D-B2C0BBA62CD7}" type="slidenum">
              <a:rPr lang="en-US" smtClean="0"/>
              <a:t>‹#›</a:t>
            </a:fld>
            <a:endParaRPr lang="en-US"/>
          </a:p>
        </p:txBody>
      </p:sp>
    </p:spTree>
    <p:extLst>
      <p:ext uri="{BB962C8B-B14F-4D97-AF65-F5344CB8AC3E}">
        <p14:creationId xmlns:p14="http://schemas.microsoft.com/office/powerpoint/2010/main" val="1079210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we will be available to answer question throughout- don’t get stuck </a:t>
            </a:r>
          </a:p>
        </p:txBody>
      </p:sp>
      <p:sp>
        <p:nvSpPr>
          <p:cNvPr id="4" name="Slide Number Placeholder 3"/>
          <p:cNvSpPr>
            <a:spLocks noGrp="1"/>
          </p:cNvSpPr>
          <p:nvPr>
            <p:ph type="sldNum" sz="quarter" idx="5"/>
          </p:nvPr>
        </p:nvSpPr>
        <p:spPr/>
        <p:txBody>
          <a:bodyPr/>
          <a:lstStyle/>
          <a:p>
            <a:fld id="{E58DD5DA-B7C4-4C3A-8E7D-B2C0BBA62CD7}" type="slidenum">
              <a:rPr lang="en-US" smtClean="0"/>
              <a:t>8</a:t>
            </a:fld>
            <a:endParaRPr lang="en-US"/>
          </a:p>
        </p:txBody>
      </p:sp>
    </p:spTree>
    <p:extLst>
      <p:ext uri="{BB962C8B-B14F-4D97-AF65-F5344CB8AC3E}">
        <p14:creationId xmlns:p14="http://schemas.microsoft.com/office/powerpoint/2010/main" val="274604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Telfarm </a:t>
            </a:r>
          </a:p>
        </p:txBody>
      </p:sp>
      <p:sp>
        <p:nvSpPr>
          <p:cNvPr id="4" name="Slide Number Placeholder 3"/>
          <p:cNvSpPr>
            <a:spLocks noGrp="1"/>
          </p:cNvSpPr>
          <p:nvPr>
            <p:ph type="sldNum" sz="quarter" idx="5"/>
          </p:nvPr>
        </p:nvSpPr>
        <p:spPr/>
        <p:txBody>
          <a:bodyPr/>
          <a:lstStyle/>
          <a:p>
            <a:fld id="{E58DD5DA-B7C4-4C3A-8E7D-B2C0BBA62CD7}" type="slidenum">
              <a:rPr lang="en-US" smtClean="0"/>
              <a:t>9</a:t>
            </a:fld>
            <a:endParaRPr lang="en-US"/>
          </a:p>
        </p:txBody>
      </p:sp>
    </p:spTree>
    <p:extLst>
      <p:ext uri="{BB962C8B-B14F-4D97-AF65-F5344CB8AC3E}">
        <p14:creationId xmlns:p14="http://schemas.microsoft.com/office/powerpoint/2010/main" val="321143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8DD5DA-B7C4-4C3A-8E7D-B2C0BBA62CD7}" type="slidenum">
              <a:rPr lang="en-US" smtClean="0"/>
              <a:t>11</a:t>
            </a:fld>
            <a:endParaRPr lang="en-US"/>
          </a:p>
        </p:txBody>
      </p:sp>
    </p:spTree>
    <p:extLst>
      <p:ext uri="{BB962C8B-B14F-4D97-AF65-F5344CB8AC3E}">
        <p14:creationId xmlns:p14="http://schemas.microsoft.com/office/powerpoint/2010/main" val="326916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we will be available to answer question throughout- don’t get stuck </a:t>
            </a:r>
          </a:p>
        </p:txBody>
      </p:sp>
      <p:sp>
        <p:nvSpPr>
          <p:cNvPr id="4" name="Slide Number Placeholder 3"/>
          <p:cNvSpPr>
            <a:spLocks noGrp="1"/>
          </p:cNvSpPr>
          <p:nvPr>
            <p:ph type="sldNum" sz="quarter" idx="5"/>
          </p:nvPr>
        </p:nvSpPr>
        <p:spPr/>
        <p:txBody>
          <a:bodyPr/>
          <a:lstStyle/>
          <a:p>
            <a:fld id="{E58DD5DA-B7C4-4C3A-8E7D-B2C0BBA62CD7}" type="slidenum">
              <a:rPr lang="en-US" smtClean="0"/>
              <a:t>24</a:t>
            </a:fld>
            <a:endParaRPr lang="en-US"/>
          </a:p>
        </p:txBody>
      </p:sp>
    </p:spTree>
    <p:extLst>
      <p:ext uri="{BB962C8B-B14F-4D97-AF65-F5344CB8AC3E}">
        <p14:creationId xmlns:p14="http://schemas.microsoft.com/office/powerpoint/2010/main" val="677121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9250F980-2FFE-4C72-BEB5-B977AC8407A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rPr>
              <a:pPr marL="0" marR="0" lvl="0" indent="0" algn="r" defTabSz="3429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3456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unsplash.com/" TargetMode="External"/><Relationship Id="rId3" Type="http://schemas.openxmlformats.org/officeDocument/2006/relationships/hyperlink" Target="http://www.freeimages.com/" TargetMode="External"/><Relationship Id="rId7" Type="http://schemas.openxmlformats.org/officeDocument/2006/relationships/hyperlink" Target="https://stocksnap.io/" TargetMode="External"/><Relationship Id="rId2" Type="http://schemas.openxmlformats.org/officeDocument/2006/relationships/hyperlink" Target="https://www.flickr.com/photos/30579354@N07/" TargetMode="External"/><Relationship Id="rId1" Type="http://schemas.openxmlformats.org/officeDocument/2006/relationships/slideMaster" Target="../slideMasters/slideMaster2.xml"/><Relationship Id="rId6" Type="http://schemas.openxmlformats.org/officeDocument/2006/relationships/hyperlink" Target="https://pixabay.com/" TargetMode="External"/><Relationship Id="rId5" Type="http://schemas.openxmlformats.org/officeDocument/2006/relationships/hyperlink" Target="https://www.pexels.com/" TargetMode="External"/><Relationship Id="rId4" Type="http://schemas.openxmlformats.org/officeDocument/2006/relationships/hyperlink" Target="http://www.morguefile.com/"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CC0E-05E1-7840-BD4A-C7B021B01005}"/>
              </a:ext>
            </a:extLst>
          </p:cNvPr>
          <p:cNvSpPr>
            <a:spLocks noGrp="1"/>
          </p:cNvSpPr>
          <p:nvPr>
            <p:ph type="ctrTitle" hasCustomPrompt="1"/>
          </p:nvPr>
        </p:nvSpPr>
        <p:spPr>
          <a:xfrm>
            <a:off x="1524000" y="1122363"/>
            <a:ext cx="9144000" cy="2387600"/>
          </a:xfrm>
          <a:prstGeom prst="rect">
            <a:avLst/>
          </a:prstGeom>
        </p:spPr>
        <p:txBody>
          <a:bodyPr anchor="b"/>
          <a:lstStyle>
            <a:lvl1pPr algn="ctr">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609DAF1-74B9-C741-9E7E-2D288C3D53F9}"/>
              </a:ext>
            </a:extLst>
          </p:cNvPr>
          <p:cNvSpPr>
            <a:spLocks noGrp="1"/>
          </p:cNvSpPr>
          <p:nvPr>
            <p:ph type="subTitle" idx="1"/>
          </p:nvPr>
        </p:nvSpPr>
        <p:spPr>
          <a:xfrm>
            <a:off x="1524000" y="3602038"/>
            <a:ext cx="9144000" cy="1655762"/>
          </a:xfrm>
        </p:spPr>
        <p:txBody>
          <a:bodyPr/>
          <a:lstStyle>
            <a:lvl1pPr marL="0" indent="0" algn="ctr">
              <a:buNone/>
              <a:defRPr sz="2400">
                <a:solidFill>
                  <a:srgbClr val="8CA74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A617EB-EBB5-1A4F-AD37-8C021F932A14}"/>
              </a:ext>
            </a:extLst>
          </p:cNvPr>
          <p:cNvSpPr>
            <a:spLocks noGrp="1"/>
          </p:cNvSpPr>
          <p:nvPr>
            <p:ph type="dt" sz="half" idx="10"/>
          </p:nvPr>
        </p:nvSpPr>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5" name="Footer Placeholder 4">
            <a:extLst>
              <a:ext uri="{FF2B5EF4-FFF2-40B4-BE49-F238E27FC236}">
                <a16:creationId xmlns:a16="http://schemas.microsoft.com/office/drawing/2014/main" id="{DB7D9A4A-F45F-A046-9E19-C6DD8259E665}"/>
              </a:ext>
            </a:extLst>
          </p:cNvPr>
          <p:cNvSpPr>
            <a:spLocks noGrp="1"/>
          </p:cNvSpPr>
          <p:nvPr>
            <p:ph type="ftr" sz="quarter" idx="11"/>
          </p:nvPr>
        </p:nvSpPr>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37D1B4D-30C2-5F46-BF64-26B5B05FC212}"/>
              </a:ext>
            </a:extLst>
          </p:cNvPr>
          <p:cNvSpPr>
            <a:spLocks noGrp="1"/>
          </p:cNvSpPr>
          <p:nvPr>
            <p:ph type="sldNum" sz="quarter" idx="12"/>
          </p:nvPr>
        </p:nvSpPr>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Tree>
    <p:extLst>
      <p:ext uri="{BB962C8B-B14F-4D97-AF65-F5344CB8AC3E}">
        <p14:creationId xmlns:p14="http://schemas.microsoft.com/office/powerpoint/2010/main" val="42782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B17E249-1933-EB42-886B-D7FF8C9C340B}"/>
              </a:ext>
            </a:extLst>
          </p:cNvPr>
          <p:cNvSpPr>
            <a:spLocks noGrp="1"/>
          </p:cNvSpPr>
          <p:nvPr>
            <p:ph type="body" orient="vert" idx="1"/>
          </p:nvPr>
        </p:nvSpPr>
        <p:spPr/>
        <p:txBody>
          <a:bodyPr vert="eaVert">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1803F48-7D32-A748-80E8-C1BD20936AF2}"/>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8" name="Footer Placeholder 4">
            <a:extLst>
              <a:ext uri="{FF2B5EF4-FFF2-40B4-BE49-F238E27FC236}">
                <a16:creationId xmlns:a16="http://schemas.microsoft.com/office/drawing/2014/main" id="{0EB525BF-1C2A-F943-B7BF-2B50AB120B10}"/>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9" name="Slide Number Placeholder 5">
            <a:extLst>
              <a:ext uri="{FF2B5EF4-FFF2-40B4-BE49-F238E27FC236}">
                <a16:creationId xmlns:a16="http://schemas.microsoft.com/office/drawing/2014/main" id="{64335D89-3BDC-4F49-9904-519BDD1DBEE5}"/>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
        <p:nvSpPr>
          <p:cNvPr id="10" name="Title 1">
            <a:extLst>
              <a:ext uri="{FF2B5EF4-FFF2-40B4-BE49-F238E27FC236}">
                <a16:creationId xmlns:a16="http://schemas.microsoft.com/office/drawing/2014/main" id="{EEFFAD0A-3899-A747-8716-4D3961207E30}"/>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8638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B1D319-31FC-6246-B3DE-EE67B8C37A94}"/>
              </a:ext>
            </a:extLst>
          </p:cNvPr>
          <p:cNvSpPr txBox="1"/>
          <p:nvPr userDrawn="1"/>
        </p:nvSpPr>
        <p:spPr>
          <a:xfrm>
            <a:off x="150312" y="348938"/>
            <a:ext cx="11912252" cy="523220"/>
          </a:xfrm>
          <a:prstGeom prst="rect">
            <a:avLst/>
          </a:prstGeom>
          <a:noFill/>
        </p:spPr>
        <p:txBody>
          <a:bodyPr wrap="square" rtlCol="0">
            <a:spAutoFit/>
          </a:bodyPr>
          <a:lstStyle/>
          <a:p>
            <a:pPr algn="ctr"/>
            <a:r>
              <a:rPr lang="en-US" sz="2800" b="1">
                <a:solidFill>
                  <a:srgbClr val="004432"/>
                </a:solidFill>
                <a:latin typeface="Arial" panose="020B0604020202020204" pitchFamily="34" charset="0"/>
                <a:cs typeface="Arial" panose="020B0604020202020204" pitchFamily="34" charset="0"/>
              </a:rPr>
              <a:t>TEMPLATE INSTRUCTIONS</a:t>
            </a:r>
          </a:p>
        </p:txBody>
      </p:sp>
      <p:cxnSp>
        <p:nvCxnSpPr>
          <p:cNvPr id="8" name="Straight Connector 7">
            <a:extLst>
              <a:ext uri="{FF2B5EF4-FFF2-40B4-BE49-F238E27FC236}">
                <a16:creationId xmlns:a16="http://schemas.microsoft.com/office/drawing/2014/main" id="{6405B562-3881-404B-B9D7-E9C7414A059A}"/>
              </a:ext>
            </a:extLst>
          </p:cNvPr>
          <p:cNvCxnSpPr/>
          <p:nvPr userDrawn="1"/>
        </p:nvCxnSpPr>
        <p:spPr>
          <a:xfrm>
            <a:off x="150312" y="872158"/>
            <a:ext cx="11912252" cy="0"/>
          </a:xfrm>
          <a:prstGeom prst="line">
            <a:avLst/>
          </a:prstGeom>
          <a:ln w="28575">
            <a:solidFill>
              <a:srgbClr val="8CA7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0D0D32-4035-FA4E-90CA-BD82132B7685}"/>
              </a:ext>
            </a:extLst>
          </p:cNvPr>
          <p:cNvSpPr txBox="1"/>
          <p:nvPr userDrawn="1"/>
        </p:nvSpPr>
        <p:spPr>
          <a:xfrm>
            <a:off x="954066" y="1194192"/>
            <a:ext cx="1028386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a:solidFill>
                  <a:schemeClr val="tx1"/>
                </a:solidFill>
                <a:effectLst/>
                <a:latin typeface="Arial" panose="020B0604020202020204" pitchFamily="34" charset="0"/>
                <a:ea typeface="+mn-ea"/>
                <a:cs typeface="Arial" panose="020B0604020202020204" pitchFamily="34" charset="0"/>
              </a:rPr>
              <a:t>This template is designed to help you produce an MSU Extension-branded PowerPoint presentation. You can choose from three different color combinations (the fourth option is 4-H–specific).</a:t>
            </a:r>
          </a:p>
          <a:p>
            <a:endParaRPr lang="en-US"/>
          </a:p>
        </p:txBody>
      </p:sp>
      <p:sp>
        <p:nvSpPr>
          <p:cNvPr id="10" name="Rectangle 9">
            <a:extLst>
              <a:ext uri="{FF2B5EF4-FFF2-40B4-BE49-F238E27FC236}">
                <a16:creationId xmlns:a16="http://schemas.microsoft.com/office/drawing/2014/main" id="{0002F425-8944-374D-ADA9-78888424C961}"/>
              </a:ext>
            </a:extLst>
          </p:cNvPr>
          <p:cNvSpPr/>
          <p:nvPr userDrawn="1"/>
        </p:nvSpPr>
        <p:spPr>
          <a:xfrm>
            <a:off x="954065" y="1794356"/>
            <a:ext cx="9680531" cy="400110"/>
          </a:xfrm>
          <a:prstGeom prst="rect">
            <a:avLst/>
          </a:prstGeom>
        </p:spPr>
        <p:txBody>
          <a:bodyPr wrap="square">
            <a:spAutoFit/>
          </a:bodyPr>
          <a:lstStyle/>
          <a:p>
            <a:r>
              <a:rPr lang="en-US" sz="2000" b="1" i="1" kern="1200">
                <a:solidFill>
                  <a:schemeClr val="tx1"/>
                </a:solidFill>
                <a:effectLst/>
                <a:latin typeface="+mn-lt"/>
                <a:ea typeface="+mn-ea"/>
                <a:cs typeface="+mn-cs"/>
              </a:rPr>
              <a:t>Please read the whole instruction sheet before you start adding content to the template.</a:t>
            </a:r>
            <a:endParaRPr lang="en-US" sz="2000" kern="1200">
              <a:solidFill>
                <a:schemeClr val="tx1"/>
              </a:solidFill>
              <a:effectLst/>
              <a:latin typeface="+mn-lt"/>
              <a:ea typeface="+mn-ea"/>
              <a:cs typeface="+mn-cs"/>
            </a:endParaRPr>
          </a:p>
        </p:txBody>
      </p:sp>
      <p:sp>
        <p:nvSpPr>
          <p:cNvPr id="11" name="TextBox 10">
            <a:extLst>
              <a:ext uri="{FF2B5EF4-FFF2-40B4-BE49-F238E27FC236}">
                <a16:creationId xmlns:a16="http://schemas.microsoft.com/office/drawing/2014/main" id="{4DEBD2D6-61DB-8E4D-BBA7-D4B587BB8621}"/>
              </a:ext>
            </a:extLst>
          </p:cNvPr>
          <p:cNvSpPr txBox="1"/>
          <p:nvPr userDrawn="1"/>
        </p:nvSpPr>
        <p:spPr>
          <a:xfrm>
            <a:off x="1135693" y="2378609"/>
            <a:ext cx="9920614" cy="4462760"/>
          </a:xfrm>
          <a:prstGeom prst="rect">
            <a:avLst/>
          </a:prstGeom>
          <a:noFill/>
        </p:spPr>
        <p:txBody>
          <a:bodyPr wrap="square" rtlCol="0">
            <a:spAutoFit/>
          </a:bodyPr>
          <a:lstStyle/>
          <a:p>
            <a:pPr marL="228600" lvl="0" indent="-228600">
              <a:buFont typeface="+mj-lt"/>
              <a:buAutoNum type="arabicPeriod"/>
            </a:pPr>
            <a:r>
              <a:rPr lang="en-US" sz="1400" kern="1200">
                <a:solidFill>
                  <a:schemeClr val="tx1"/>
                </a:solidFill>
                <a:effectLst/>
                <a:latin typeface="Arial" panose="020B0604020202020204" pitchFamily="34" charset="0"/>
                <a:ea typeface="+mn-ea"/>
                <a:cs typeface="Arial" panose="020B0604020202020204" pitchFamily="34" charset="0"/>
              </a:rPr>
              <a:t>After you open this template but before you start adding content, save the file with a project-specific new name so you’ll still have the blank template on your computer to use for future projects.</a:t>
            </a:r>
          </a:p>
          <a:p>
            <a:pPr marL="228600" lvl="0" indent="-228600">
              <a:buFont typeface="+mj-lt"/>
              <a:buAutoNum type="arabicPeriod"/>
            </a:pPr>
            <a:r>
              <a:rPr lang="en-US" sz="1400" kern="1200">
                <a:solidFill>
                  <a:schemeClr val="tx1"/>
                </a:solidFill>
                <a:effectLst/>
                <a:latin typeface="Arial" panose="020B0604020202020204" pitchFamily="34" charset="0"/>
                <a:ea typeface="+mn-ea"/>
                <a:cs typeface="Arial" panose="020B0604020202020204" pitchFamily="34" charset="0"/>
              </a:rPr>
              <a:t>Add your own photos or download and add photos from the MSU ANR Communications photo library (</a:t>
            </a:r>
            <a:r>
              <a:rPr lang="en-US" sz="1400" u="sng" kern="1200">
                <a:solidFill>
                  <a:schemeClr val="tx1"/>
                </a:solidFill>
                <a:effectLst/>
                <a:latin typeface="Arial" panose="020B0604020202020204" pitchFamily="34" charset="0"/>
                <a:ea typeface="+mn-ea"/>
                <a:cs typeface="Arial" panose="020B0604020202020204" pitchFamily="34" charset="0"/>
                <a:hlinkClick r:id="rId2"/>
              </a:rPr>
              <a:t>https://www.flickr.com/photos/30579354@N07/</a:t>
            </a:r>
            <a:r>
              <a:rPr lang="en-US" sz="1400" kern="1200">
                <a:solidFill>
                  <a:schemeClr val="tx1"/>
                </a:solidFill>
                <a:effectLst/>
                <a:latin typeface="Arial" panose="020B0604020202020204" pitchFamily="34" charset="0"/>
                <a:ea typeface="+mn-ea"/>
                <a:cs typeface="Arial" panose="020B0604020202020204" pitchFamily="34" charset="0"/>
              </a:rPr>
              <a:t>) or another website that offers royalty-free photos. (Be sure to check any such site’s terms of use, copyright, photo credit, and fee information.) Common royalty-free photo sites include:</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FreeImages</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3"/>
              </a:rPr>
              <a:t>www.freeimages.com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Morguefile</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4"/>
              </a:rPr>
              <a:t>www.morguefile.com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Pexels</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5"/>
              </a:rPr>
              <a:t>https://www.pexels.com/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Pixabay</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6"/>
              </a:rPr>
              <a:t>https://pixabay.com/</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StockSnap</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7"/>
              </a:rPr>
              <a:t>https://stocksnap.io/</a:t>
            </a:r>
            <a:r>
              <a:rPr lang="en-US" sz="1400" kern="120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err="1">
                <a:solidFill>
                  <a:schemeClr val="tx1"/>
                </a:solidFill>
                <a:effectLst/>
                <a:latin typeface="Arial" panose="020B0604020202020204" pitchFamily="34" charset="0"/>
                <a:ea typeface="+mn-ea"/>
                <a:cs typeface="Arial" panose="020B0604020202020204" pitchFamily="34" charset="0"/>
              </a:rPr>
              <a:t>Unsplash</a:t>
            </a:r>
            <a:r>
              <a:rPr lang="en-US" sz="1400" kern="1200">
                <a:solidFill>
                  <a:schemeClr val="tx1"/>
                </a:solidFill>
                <a:effectLst/>
                <a:latin typeface="Arial" panose="020B0604020202020204" pitchFamily="34" charset="0"/>
                <a:ea typeface="+mn-ea"/>
                <a:cs typeface="Arial" panose="020B0604020202020204" pitchFamily="34" charset="0"/>
              </a:rPr>
              <a:t> (</a:t>
            </a:r>
            <a:r>
              <a:rPr lang="en-US" sz="1400" u="sng" kern="1200">
                <a:solidFill>
                  <a:schemeClr val="tx1"/>
                </a:solidFill>
                <a:effectLst/>
                <a:latin typeface="Arial" panose="020B0604020202020204" pitchFamily="34" charset="0"/>
                <a:ea typeface="+mn-ea"/>
                <a:cs typeface="Arial" panose="020B0604020202020204" pitchFamily="34" charset="0"/>
                <a:hlinkClick r:id="rId8"/>
              </a:rPr>
              <a:t>https://unsplash.com</a:t>
            </a:r>
            <a:r>
              <a:rPr lang="en-US" sz="1400" kern="120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startAt="3"/>
            </a:pPr>
            <a:r>
              <a:rPr lang="en-US" sz="1400" kern="1200">
                <a:solidFill>
                  <a:schemeClr val="tx1"/>
                </a:solidFill>
                <a:effectLst/>
                <a:latin typeface="Arial" panose="020B0604020202020204" pitchFamily="34" charset="0"/>
                <a:ea typeface="+mn-ea"/>
                <a:cs typeface="Arial" panose="020B0604020202020204" pitchFamily="34" charset="0"/>
              </a:rPr>
              <a:t>To add a photo or other graphic image:</a:t>
            </a:r>
          </a:p>
          <a:p>
            <a:pPr marL="349250" indent="-117475">
              <a:buFont typeface="Arial" panose="020B0604020202020204" pitchFamily="34" charset="0"/>
              <a:buChar char="•"/>
              <a:tabLst/>
            </a:pPr>
            <a:r>
              <a:rPr lang="en-US" sz="1400" kern="1200">
                <a:solidFill>
                  <a:schemeClr val="tx1"/>
                </a:solidFill>
                <a:effectLst/>
                <a:latin typeface="Arial" panose="020B0604020202020204" pitchFamily="34" charset="0"/>
                <a:ea typeface="+mn-ea"/>
                <a:cs typeface="Arial" panose="020B0604020202020204" pitchFamily="34" charset="0"/>
              </a:rPr>
              <a:t>Click the image icon in the center of a blank “Insert Photo Here” box. Find and select the image on   </a:t>
            </a:r>
            <a:br>
              <a:rPr lang="en-US" sz="1400" kern="1200">
                <a:solidFill>
                  <a:schemeClr val="tx1"/>
                </a:solidFill>
                <a:effectLst/>
                <a:latin typeface="Arial" panose="020B0604020202020204" pitchFamily="34" charset="0"/>
                <a:ea typeface="+mn-ea"/>
                <a:cs typeface="Arial" panose="020B0604020202020204" pitchFamily="34" charset="0"/>
              </a:rPr>
            </a:br>
            <a:r>
              <a:rPr lang="en-US" sz="1400" kern="1200">
                <a:solidFill>
                  <a:schemeClr val="tx1"/>
                </a:solidFill>
                <a:effectLst/>
                <a:latin typeface="Arial" panose="020B0604020202020204" pitchFamily="34" charset="0"/>
                <a:ea typeface="+mn-ea"/>
                <a:cs typeface="Arial" panose="020B0604020202020204" pitchFamily="34" charset="0"/>
              </a:rPr>
              <a:t> your computer, then click “Open.” The photo will load into the box. </a:t>
            </a:r>
          </a:p>
          <a:p>
            <a:pPr marL="349250" indent="-117475">
              <a:buFont typeface="Arial" panose="020B0604020202020204" pitchFamily="34" charset="0"/>
              <a:buChar char="•"/>
              <a:tabLst/>
            </a:pPr>
            <a:r>
              <a:rPr lang="en-US" sz="1400" kern="1200">
                <a:solidFill>
                  <a:schemeClr val="tx1"/>
                </a:solidFill>
                <a:effectLst/>
                <a:latin typeface="Arial" panose="020B0604020202020204" pitchFamily="34" charset="0"/>
                <a:ea typeface="+mn-ea"/>
                <a:cs typeface="Arial" panose="020B0604020202020204" pitchFamily="34" charset="0"/>
              </a:rPr>
              <a:t>Click anywhere else in the photo box. Drag a photo from your computer into the template. The photo </a:t>
            </a:r>
            <a:br>
              <a:rPr lang="en-US" sz="1400" kern="1200">
                <a:solidFill>
                  <a:schemeClr val="tx1"/>
                </a:solidFill>
                <a:effectLst/>
                <a:latin typeface="Arial" panose="020B0604020202020204" pitchFamily="34" charset="0"/>
                <a:ea typeface="+mn-ea"/>
                <a:cs typeface="Arial" panose="020B0604020202020204" pitchFamily="34" charset="0"/>
              </a:rPr>
            </a:br>
            <a:r>
              <a:rPr lang="en-US" sz="1400" kern="1200">
                <a:solidFill>
                  <a:schemeClr val="tx1"/>
                </a:solidFill>
                <a:effectLst/>
                <a:latin typeface="Arial" panose="020B0604020202020204" pitchFamily="34" charset="0"/>
                <a:ea typeface="+mn-ea"/>
                <a:cs typeface="Arial" panose="020B0604020202020204" pitchFamily="34" charset="0"/>
              </a:rPr>
              <a:t> will load into the box.</a:t>
            </a:r>
          </a:p>
          <a:p>
            <a:pPr marL="228600" lvl="0" indent="-228600">
              <a:buFont typeface="+mj-lt"/>
              <a:buAutoNum type="arabicPeriod" startAt="4"/>
            </a:pPr>
            <a:r>
              <a:rPr lang="en-US" sz="1400" kern="1200">
                <a:solidFill>
                  <a:schemeClr val="tx1"/>
                </a:solidFill>
                <a:effectLst/>
                <a:latin typeface="Arial" panose="020B0604020202020204" pitchFamily="34" charset="0"/>
                <a:ea typeface="+mn-ea"/>
                <a:cs typeface="Arial" panose="020B0604020202020204" pitchFamily="34" charset="0"/>
              </a:rPr>
              <a:t>To edit a photo in the template, click on it and use the “Picture Format” tools to crop, resize, reposition, or even replace it. </a:t>
            </a:r>
          </a:p>
          <a:p>
            <a:pPr marL="228600" lvl="0" indent="-228600">
              <a:buFont typeface="+mj-lt"/>
              <a:buAutoNum type="arabicPeriod" startAt="4"/>
            </a:pPr>
            <a:r>
              <a:rPr lang="en-US" sz="1400" kern="1200">
                <a:solidFill>
                  <a:schemeClr val="tx1"/>
                </a:solidFill>
                <a:effectLst/>
                <a:latin typeface="Arial" panose="020B0604020202020204" pitchFamily="34" charset="0"/>
                <a:ea typeface="+mn-ea"/>
                <a:cs typeface="Arial" panose="020B0604020202020204" pitchFamily="34" charset="0"/>
              </a:rPr>
              <a:t>When you’ve finished your presentation, delete any unneeded pages from the template. Do not delete the AND JUSTICE FOR ALL slide at the end. Save the file.</a:t>
            </a:r>
          </a:p>
          <a:p>
            <a:endParaRPr lang="en-US"/>
          </a:p>
        </p:txBody>
      </p:sp>
    </p:spTree>
    <p:extLst>
      <p:ext uri="{BB962C8B-B14F-4D97-AF65-F5344CB8AC3E}">
        <p14:creationId xmlns:p14="http://schemas.microsoft.com/office/powerpoint/2010/main" val="3616519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EA93B-AAB0-334B-B922-03FC68A74E9B}" type="datetimeFigureOut">
              <a:rPr lang="en-US" smtClean="0"/>
              <a:pPr/>
              <a:t>5/30/2023</a:t>
            </a:fld>
            <a:endParaRPr lang="en-US"/>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15C2571C-F751-A443-A652-AB59BF56797A}" type="slidenum">
              <a:rPr lang="en-US" smtClean="0"/>
              <a:pPr/>
              <a:t>‹#›</a:t>
            </a:fld>
            <a:endParaRPr lang="en-US"/>
          </a:p>
        </p:txBody>
      </p:sp>
    </p:spTree>
    <p:extLst>
      <p:ext uri="{BB962C8B-B14F-4D97-AF65-F5344CB8AC3E}">
        <p14:creationId xmlns:p14="http://schemas.microsoft.com/office/powerpoint/2010/main" val="62359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48E90-2E2A-2E40-BC51-2ED234FA3936}"/>
              </a:ext>
            </a:extLst>
          </p:cNvPr>
          <p:cNvSpPr>
            <a:spLocks noGrp="1"/>
          </p:cNvSpPr>
          <p:nvPr>
            <p:ph idx="1"/>
          </p:nvPr>
        </p:nvSpPr>
        <p:spPr/>
        <p:txBody>
          <a:bodyPr>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3752E447-840C-2046-860C-56A754AD8FBD}"/>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E8E620F7-1F90-D84F-A67A-15675A16730B}"/>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10" name="Footer Placeholder 4">
            <a:extLst>
              <a:ext uri="{FF2B5EF4-FFF2-40B4-BE49-F238E27FC236}">
                <a16:creationId xmlns:a16="http://schemas.microsoft.com/office/drawing/2014/main" id="{18A2147B-4C03-0347-BA75-BCD8CB6777BC}"/>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5F932E6A-D5B9-1D42-85D1-8781AAE75C07}"/>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Tree>
    <p:extLst>
      <p:ext uri="{BB962C8B-B14F-4D97-AF65-F5344CB8AC3E}">
        <p14:creationId xmlns:p14="http://schemas.microsoft.com/office/powerpoint/2010/main" val="374793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0F7C16F7-A7E1-514B-93C4-06C890262EE7}"/>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12" name="Footer Placeholder 4">
            <a:extLst>
              <a:ext uri="{FF2B5EF4-FFF2-40B4-BE49-F238E27FC236}">
                <a16:creationId xmlns:a16="http://schemas.microsoft.com/office/drawing/2014/main" id="{0064CB57-C4DB-2C4F-AB17-0600D7E01C2D}"/>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D41D2AB4-3F4A-0142-897E-E4C328D68345}"/>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
        <p:nvSpPr>
          <p:cNvPr id="14" name="Title 1">
            <a:extLst>
              <a:ext uri="{FF2B5EF4-FFF2-40B4-BE49-F238E27FC236}">
                <a16:creationId xmlns:a16="http://schemas.microsoft.com/office/drawing/2014/main" id="{5F49DE0A-6B34-BB4E-A2C4-68644CBB729E}"/>
              </a:ext>
            </a:extLst>
          </p:cNvPr>
          <p:cNvSpPr>
            <a:spLocks noGrp="1"/>
          </p:cNvSpPr>
          <p:nvPr>
            <p:ph type="ctrTitle" hasCustomPrompt="1"/>
          </p:nvPr>
        </p:nvSpPr>
        <p:spPr>
          <a:xfrm>
            <a:off x="838200" y="1945323"/>
            <a:ext cx="9829800" cy="2387600"/>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B69CC8EE-5E4C-4848-8B96-FA1EC6BCD87E}"/>
              </a:ext>
            </a:extLst>
          </p:cNvPr>
          <p:cNvSpPr>
            <a:spLocks noGrp="1"/>
          </p:cNvSpPr>
          <p:nvPr>
            <p:ph type="subTitle" idx="1"/>
          </p:nvPr>
        </p:nvSpPr>
        <p:spPr>
          <a:xfrm>
            <a:off x="838200" y="4424998"/>
            <a:ext cx="9829800" cy="1655762"/>
          </a:xfrm>
        </p:spPr>
        <p:txBody>
          <a:bodyPr/>
          <a:lstStyle>
            <a:lvl1pPr marL="0" indent="0" algn="l">
              <a:buNone/>
              <a:defRPr sz="2400">
                <a:solidFill>
                  <a:srgbClr val="8CA74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469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DD6A-A067-1C4C-9763-8868DE99BC57}"/>
              </a:ext>
            </a:extLst>
          </p:cNvPr>
          <p:cNvSpPr>
            <a:spLocks noGrp="1"/>
          </p:cNvSpPr>
          <p:nvPr>
            <p:ph sz="half" idx="1"/>
          </p:nvPr>
        </p:nvSpPr>
        <p:spPr>
          <a:xfrm>
            <a:off x="838200" y="1825625"/>
            <a:ext cx="5181600" cy="4351338"/>
          </a:xfrm>
        </p:spPr>
        <p:txBody>
          <a:bodyPr>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E387B2-9D9F-E640-BADF-4AA4E4D9B807}"/>
              </a:ext>
            </a:extLst>
          </p:cNvPr>
          <p:cNvSpPr>
            <a:spLocks noGrp="1"/>
          </p:cNvSpPr>
          <p:nvPr>
            <p:ph sz="half" idx="2"/>
          </p:nvPr>
        </p:nvSpPr>
        <p:spPr>
          <a:xfrm>
            <a:off x="6172200" y="1825625"/>
            <a:ext cx="5181600" cy="4351338"/>
          </a:xfrm>
        </p:spPr>
        <p:txBody>
          <a:bodyPr>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0376C258-C95B-5641-968E-3940173C7FB9}"/>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9" name="Footer Placeholder 4">
            <a:extLst>
              <a:ext uri="{FF2B5EF4-FFF2-40B4-BE49-F238E27FC236}">
                <a16:creationId xmlns:a16="http://schemas.microsoft.com/office/drawing/2014/main" id="{BB0B60CD-12D5-7448-98A3-B7B86EF32821}"/>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10" name="Slide Number Placeholder 5">
            <a:extLst>
              <a:ext uri="{FF2B5EF4-FFF2-40B4-BE49-F238E27FC236}">
                <a16:creationId xmlns:a16="http://schemas.microsoft.com/office/drawing/2014/main" id="{63C6119D-E510-0647-B259-622730F671ED}"/>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
        <p:nvSpPr>
          <p:cNvPr id="11" name="Title 1">
            <a:extLst>
              <a:ext uri="{FF2B5EF4-FFF2-40B4-BE49-F238E27FC236}">
                <a16:creationId xmlns:a16="http://schemas.microsoft.com/office/drawing/2014/main" id="{86CFE71B-D9BF-174D-AEFA-314BD405E520}"/>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6386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8F505F-B0E9-1D4E-A26C-CCB8B9DBE90D}"/>
              </a:ext>
            </a:extLst>
          </p:cNvPr>
          <p:cNvSpPr>
            <a:spLocks noGrp="1"/>
          </p:cNvSpPr>
          <p:nvPr>
            <p:ph type="body" idx="1" hasCustomPrompt="1"/>
          </p:nvPr>
        </p:nvSpPr>
        <p:spPr>
          <a:xfrm>
            <a:off x="839788" y="1899919"/>
            <a:ext cx="5157787" cy="605155"/>
          </a:xfrm>
        </p:spPr>
        <p:txBody>
          <a:bodyPr anchor="b">
            <a:normAutofit/>
          </a:bodyPr>
          <a:lstStyle>
            <a:lvl1pPr marL="0" indent="0">
              <a:buNone/>
              <a:defRPr sz="2000" b="1">
                <a:solidFill>
                  <a:srgbClr val="8CA74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08C7FC-276E-E149-AA44-D9A2994433EB}"/>
              </a:ext>
            </a:extLst>
          </p:cNvPr>
          <p:cNvSpPr>
            <a:spLocks noGrp="1"/>
          </p:cNvSpPr>
          <p:nvPr>
            <p:ph sz="half" idx="2"/>
          </p:nvPr>
        </p:nvSpPr>
        <p:spPr>
          <a:xfrm>
            <a:off x="839788" y="2505075"/>
            <a:ext cx="5157787" cy="3684588"/>
          </a:xfrm>
        </p:spPr>
        <p:txBody>
          <a:bodyPr>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5B0B762-C203-174C-AF7A-2731B93D39ED}"/>
              </a:ext>
            </a:extLst>
          </p:cNvPr>
          <p:cNvSpPr>
            <a:spLocks noGrp="1"/>
          </p:cNvSpPr>
          <p:nvPr>
            <p:ph sz="quarter" idx="4"/>
          </p:nvPr>
        </p:nvSpPr>
        <p:spPr>
          <a:xfrm>
            <a:off x="6172200" y="2505075"/>
            <a:ext cx="5183188" cy="3684588"/>
          </a:xfrm>
        </p:spPr>
        <p:txBody>
          <a:bodyPr>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31AE424-99C4-584E-9702-B2D2FCCC1DA2}"/>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9C8CE1CC-A37D-0D4B-8E0D-1FF14D4A6393}"/>
              </a:ext>
            </a:extLst>
          </p:cNvPr>
          <p:cNvSpPr>
            <a:spLocks noGrp="1"/>
          </p:cNvSpPr>
          <p:nvPr>
            <p:ph type="body" idx="13" hasCustomPrompt="1"/>
          </p:nvPr>
        </p:nvSpPr>
        <p:spPr>
          <a:xfrm>
            <a:off x="6163628" y="1899919"/>
            <a:ext cx="5190172" cy="605155"/>
          </a:xfrm>
        </p:spPr>
        <p:txBody>
          <a:bodyPr anchor="b">
            <a:normAutofit/>
          </a:bodyPr>
          <a:lstStyle>
            <a:lvl1pPr marL="0" indent="0">
              <a:buNone/>
              <a:defRPr sz="2000" b="1">
                <a:solidFill>
                  <a:srgbClr val="8CA74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Date Placeholder 3">
            <a:extLst>
              <a:ext uri="{FF2B5EF4-FFF2-40B4-BE49-F238E27FC236}">
                <a16:creationId xmlns:a16="http://schemas.microsoft.com/office/drawing/2014/main" id="{7D670511-5761-034F-AA12-5CEA1EE4B6F8}"/>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13" name="Footer Placeholder 4">
            <a:extLst>
              <a:ext uri="{FF2B5EF4-FFF2-40B4-BE49-F238E27FC236}">
                <a16:creationId xmlns:a16="http://schemas.microsoft.com/office/drawing/2014/main" id="{5ED5064E-F176-314D-B7FD-28286EF724BC}"/>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A80618D-CD2C-174F-BA18-63F4DFA7804F}"/>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Tree>
    <p:extLst>
      <p:ext uri="{BB962C8B-B14F-4D97-AF65-F5344CB8AC3E}">
        <p14:creationId xmlns:p14="http://schemas.microsoft.com/office/powerpoint/2010/main" val="224089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7B67F3-AA33-0146-830A-8652923E864C}"/>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3">
            <a:extLst>
              <a:ext uri="{FF2B5EF4-FFF2-40B4-BE49-F238E27FC236}">
                <a16:creationId xmlns:a16="http://schemas.microsoft.com/office/drawing/2014/main" id="{8D94335D-D50A-D245-ADBD-79AD90B0E7E0}"/>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8" name="Footer Placeholder 4">
            <a:extLst>
              <a:ext uri="{FF2B5EF4-FFF2-40B4-BE49-F238E27FC236}">
                <a16:creationId xmlns:a16="http://schemas.microsoft.com/office/drawing/2014/main" id="{2A820332-3F94-C749-808B-5753230BAFAF}"/>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9" name="Slide Number Placeholder 5">
            <a:extLst>
              <a:ext uri="{FF2B5EF4-FFF2-40B4-BE49-F238E27FC236}">
                <a16:creationId xmlns:a16="http://schemas.microsoft.com/office/drawing/2014/main" id="{51F6EE14-4231-584E-B0F1-FA2681C783DA}"/>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Tree>
    <p:extLst>
      <p:ext uri="{BB962C8B-B14F-4D97-AF65-F5344CB8AC3E}">
        <p14:creationId xmlns:p14="http://schemas.microsoft.com/office/powerpoint/2010/main" val="245700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DCF1F57-9BBA-894D-BCBE-44A2ECA29C16}"/>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6" name="Footer Placeholder 4">
            <a:extLst>
              <a:ext uri="{FF2B5EF4-FFF2-40B4-BE49-F238E27FC236}">
                <a16:creationId xmlns:a16="http://schemas.microsoft.com/office/drawing/2014/main" id="{8106E4C3-DE9C-604C-BED5-6DFE0E2B7A9F}"/>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EE28D902-8102-274A-B5D6-828D949EAE41}"/>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Tree>
    <p:extLst>
      <p:ext uri="{BB962C8B-B14F-4D97-AF65-F5344CB8AC3E}">
        <p14:creationId xmlns:p14="http://schemas.microsoft.com/office/powerpoint/2010/main" val="89915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51B6F-BD44-584B-8C42-856837D138BF}"/>
              </a:ext>
            </a:extLst>
          </p:cNvPr>
          <p:cNvSpPr>
            <a:spLocks noGrp="1"/>
          </p:cNvSpPr>
          <p:nvPr>
            <p:ph idx="1"/>
          </p:nvPr>
        </p:nvSpPr>
        <p:spPr>
          <a:xfrm>
            <a:off x="5183188" y="987425"/>
            <a:ext cx="6172200" cy="4873625"/>
          </a:xfrm>
        </p:spPr>
        <p:txBody>
          <a:bodyPr>
            <a:normAutofit/>
          </a:bodyPr>
          <a:lstStyle>
            <a:lvl1pPr>
              <a:defRPr sz="2400">
                <a:solidFill>
                  <a:schemeClr val="tx1">
                    <a:lumMod val="65000"/>
                    <a:lumOff val="35000"/>
                  </a:schemeClr>
                </a:solidFill>
                <a:latin typeface="Arial" panose="020B0604020202020204" pitchFamily="34" charset="0"/>
                <a:cs typeface="Arial" panose="020B0604020202020204" pitchFamily="34" charset="0"/>
              </a:defRPr>
            </a:lvl1pPr>
            <a:lvl2pPr>
              <a:defRPr sz="2000">
                <a:solidFill>
                  <a:schemeClr val="tx1">
                    <a:lumMod val="65000"/>
                    <a:lumOff val="35000"/>
                  </a:schemeClr>
                </a:solidFill>
                <a:latin typeface="Arial" panose="020B0604020202020204" pitchFamily="34" charset="0"/>
                <a:cs typeface="Arial" panose="020B0604020202020204" pitchFamily="34" charset="0"/>
              </a:defRPr>
            </a:lvl2pPr>
            <a:lvl3pPr>
              <a:defRPr sz="1800">
                <a:solidFill>
                  <a:schemeClr val="tx1">
                    <a:lumMod val="65000"/>
                    <a:lumOff val="35000"/>
                  </a:schemeClr>
                </a:solidFill>
                <a:latin typeface="Arial" panose="020B0604020202020204" pitchFamily="34" charset="0"/>
                <a:cs typeface="Arial" panose="020B0604020202020204" pitchFamily="34" charset="0"/>
              </a:defRPr>
            </a:lvl3pPr>
            <a:lvl4pPr>
              <a:defRPr sz="1600">
                <a:solidFill>
                  <a:schemeClr val="tx1">
                    <a:lumMod val="65000"/>
                    <a:lumOff val="35000"/>
                  </a:schemeClr>
                </a:solidFill>
                <a:latin typeface="Arial" panose="020B0604020202020204" pitchFamily="34" charset="0"/>
                <a:cs typeface="Arial" panose="020B0604020202020204" pitchFamily="34" charset="0"/>
              </a:defRPr>
            </a:lvl4pPr>
            <a:lvl5pPr>
              <a:defRPr sz="1600">
                <a:solidFill>
                  <a:schemeClr val="tx1">
                    <a:lumMod val="65000"/>
                    <a:lumOff val="3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099FE60-C25A-A544-9711-BA66C69216D1}"/>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11" name="Footer Placeholder 4">
            <a:extLst>
              <a:ext uri="{FF2B5EF4-FFF2-40B4-BE49-F238E27FC236}">
                <a16:creationId xmlns:a16="http://schemas.microsoft.com/office/drawing/2014/main" id="{E7B92CC6-D94B-F64E-B034-3F368DB9C3B2}"/>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1B3BD9F4-BEFA-2242-903B-DF1F44807552}"/>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
        <p:nvSpPr>
          <p:cNvPr id="13" name="Text Placeholder 2">
            <a:extLst>
              <a:ext uri="{FF2B5EF4-FFF2-40B4-BE49-F238E27FC236}">
                <a16:creationId xmlns:a16="http://schemas.microsoft.com/office/drawing/2014/main" id="{7D31DE6C-DB69-074A-AD18-CB8769D7C271}"/>
              </a:ext>
            </a:extLst>
          </p:cNvPr>
          <p:cNvSpPr>
            <a:spLocks noGrp="1"/>
          </p:cNvSpPr>
          <p:nvPr>
            <p:ph type="body" idx="13" hasCustomPrompt="1"/>
          </p:nvPr>
        </p:nvSpPr>
        <p:spPr>
          <a:xfrm>
            <a:off x="838201" y="2823845"/>
            <a:ext cx="4114800" cy="605155"/>
          </a:xfrm>
        </p:spPr>
        <p:txBody>
          <a:bodyPr anchor="b">
            <a:normAutofit/>
          </a:bodyPr>
          <a:lstStyle>
            <a:lvl1pPr marL="0" indent="0">
              <a:buNone/>
              <a:defRPr sz="2000" b="1">
                <a:solidFill>
                  <a:srgbClr val="8CA74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itle 1">
            <a:extLst>
              <a:ext uri="{FF2B5EF4-FFF2-40B4-BE49-F238E27FC236}">
                <a16:creationId xmlns:a16="http://schemas.microsoft.com/office/drawing/2014/main" id="{D74AD32C-5B95-7A44-B0ED-FBE639BDC33A}"/>
              </a:ext>
            </a:extLst>
          </p:cNvPr>
          <p:cNvSpPr>
            <a:spLocks noGrp="1"/>
          </p:cNvSpPr>
          <p:nvPr>
            <p:ph type="ctrTitle" hasCustomPrompt="1"/>
          </p:nvPr>
        </p:nvSpPr>
        <p:spPr>
          <a:xfrm>
            <a:off x="836612" y="2046289"/>
            <a:ext cx="41148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0100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13E28C-FDA3-5749-830F-B6252316A24F}"/>
              </a:ext>
            </a:extLst>
          </p:cNvPr>
          <p:cNvSpPr>
            <a:spLocks noGrp="1"/>
          </p:cNvSpPr>
          <p:nvPr>
            <p:ph type="pic" idx="1" hasCustomPrompt="1"/>
          </p:nvPr>
        </p:nvSpPr>
        <p:spPr>
          <a:xfrm>
            <a:off x="5183188" y="987425"/>
            <a:ext cx="6172200" cy="4873625"/>
          </a:xfrm>
        </p:spPr>
        <p:txBody>
          <a:bodyPr>
            <a:normAutofit/>
          </a:bodyPr>
          <a:lstStyle>
            <a:lvl1pPr marL="0" indent="0">
              <a:buNone/>
              <a:defRPr sz="20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Insert Photo]</a:t>
            </a:r>
          </a:p>
        </p:txBody>
      </p:sp>
      <p:sp>
        <p:nvSpPr>
          <p:cNvPr id="8" name="Text Placeholder 2">
            <a:extLst>
              <a:ext uri="{FF2B5EF4-FFF2-40B4-BE49-F238E27FC236}">
                <a16:creationId xmlns:a16="http://schemas.microsoft.com/office/drawing/2014/main" id="{C8A8A706-D74D-DE48-920E-BDDC19EAEC4D}"/>
              </a:ext>
            </a:extLst>
          </p:cNvPr>
          <p:cNvSpPr>
            <a:spLocks noGrp="1"/>
          </p:cNvSpPr>
          <p:nvPr>
            <p:ph type="body" idx="13" hasCustomPrompt="1"/>
          </p:nvPr>
        </p:nvSpPr>
        <p:spPr>
          <a:xfrm>
            <a:off x="838201" y="2823845"/>
            <a:ext cx="4114800" cy="605155"/>
          </a:xfrm>
        </p:spPr>
        <p:txBody>
          <a:bodyPr anchor="b">
            <a:normAutofit/>
          </a:bodyPr>
          <a:lstStyle>
            <a:lvl1pPr marL="0" indent="0">
              <a:buNone/>
              <a:defRPr sz="2000" b="1">
                <a:solidFill>
                  <a:srgbClr val="8CA74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1">
            <a:extLst>
              <a:ext uri="{FF2B5EF4-FFF2-40B4-BE49-F238E27FC236}">
                <a16:creationId xmlns:a16="http://schemas.microsoft.com/office/drawing/2014/main" id="{91BD5BC2-9311-6F41-90B6-6CF352F02E2D}"/>
              </a:ext>
            </a:extLst>
          </p:cNvPr>
          <p:cNvSpPr>
            <a:spLocks noGrp="1"/>
          </p:cNvSpPr>
          <p:nvPr>
            <p:ph type="ctrTitle" hasCustomPrompt="1"/>
          </p:nvPr>
        </p:nvSpPr>
        <p:spPr>
          <a:xfrm>
            <a:off x="836612" y="2046289"/>
            <a:ext cx="4114800" cy="703262"/>
          </a:xfrm>
          <a:prstGeom prst="rect">
            <a:avLst/>
          </a:prstGeom>
        </p:spPr>
        <p:txBody>
          <a:bodyPr anchor="b"/>
          <a:lstStyle>
            <a:lvl1pPr algn="l">
              <a:defRPr sz="3600" b="1">
                <a:solidFill>
                  <a:srgbClr val="01433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Date Placeholder 3">
            <a:extLst>
              <a:ext uri="{FF2B5EF4-FFF2-40B4-BE49-F238E27FC236}">
                <a16:creationId xmlns:a16="http://schemas.microsoft.com/office/drawing/2014/main" id="{6CEEEDDB-8DDB-0544-8972-22401BAAA70A}"/>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5/30/2023</a:t>
            </a:fld>
            <a:endParaRPr lang="en-US"/>
          </a:p>
        </p:txBody>
      </p:sp>
      <p:sp>
        <p:nvSpPr>
          <p:cNvPr id="12" name="Footer Placeholder 4">
            <a:extLst>
              <a:ext uri="{FF2B5EF4-FFF2-40B4-BE49-F238E27FC236}">
                <a16:creationId xmlns:a16="http://schemas.microsoft.com/office/drawing/2014/main" id="{77C93D9A-F1D7-324B-90CD-06DA10C58E34}"/>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6951CF8B-93B5-9346-93CF-56983F0C1FBE}"/>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a:p>
        </p:txBody>
      </p:sp>
    </p:spTree>
    <p:extLst>
      <p:ext uri="{BB962C8B-B14F-4D97-AF65-F5344CB8AC3E}">
        <p14:creationId xmlns:p14="http://schemas.microsoft.com/office/powerpoint/2010/main" val="3641398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73C71-D07B-204E-A573-D372CD0E7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5690F-BE71-2A4C-9481-98886B1D9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4059-AD0B-C847-886A-9C8F4BEAD32C}" type="datetimeFigureOut">
              <a:rPr lang="en-US" smtClean="0"/>
              <a:t>5/30/2023</a:t>
            </a:fld>
            <a:endParaRPr lang="en-US"/>
          </a:p>
        </p:txBody>
      </p:sp>
      <p:sp>
        <p:nvSpPr>
          <p:cNvPr id="5" name="Footer Placeholder 4">
            <a:extLst>
              <a:ext uri="{FF2B5EF4-FFF2-40B4-BE49-F238E27FC236}">
                <a16:creationId xmlns:a16="http://schemas.microsoft.com/office/drawing/2014/main" id="{0CC5F850-A557-BD48-944B-3B5148C83F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C98C83-6977-6344-9BED-10746B341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0A600-92BA-5448-BF63-502FA30463A6}" type="slidenum">
              <a:rPr lang="en-US" smtClean="0"/>
              <a:t>‹#›</a:t>
            </a:fld>
            <a:endParaRPr lang="en-US"/>
          </a:p>
        </p:txBody>
      </p:sp>
      <p:sp>
        <p:nvSpPr>
          <p:cNvPr id="7" name="Rectangle 6">
            <a:extLst>
              <a:ext uri="{FF2B5EF4-FFF2-40B4-BE49-F238E27FC236}">
                <a16:creationId xmlns:a16="http://schemas.microsoft.com/office/drawing/2014/main" id="{26CF771D-173A-0845-98FC-FB3BC86EAE6B}"/>
              </a:ext>
            </a:extLst>
          </p:cNvPr>
          <p:cNvSpPr/>
          <p:nvPr userDrawn="1"/>
        </p:nvSpPr>
        <p:spPr>
          <a:xfrm>
            <a:off x="-26154" y="87605"/>
            <a:ext cx="12106394" cy="705861"/>
          </a:xfrm>
          <a:prstGeom prst="rect">
            <a:avLst/>
          </a:prstGeom>
          <a:solidFill>
            <a:schemeClr val="bg1"/>
          </a:solidFill>
          <a:ln w="28575">
            <a:solidFill>
              <a:srgbClr val="004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49171E-E094-724B-9D28-07C1DC839AC8}"/>
              </a:ext>
            </a:extLst>
          </p:cNvPr>
          <p:cNvPicPr>
            <a:picLocks noChangeAspect="1"/>
          </p:cNvPicPr>
          <p:nvPr userDrawn="1"/>
        </p:nvPicPr>
        <p:blipFill>
          <a:blip r:embed="rId12"/>
          <a:stretch>
            <a:fillRect/>
          </a:stretch>
        </p:blipFill>
        <p:spPr>
          <a:xfrm>
            <a:off x="8337036" y="217212"/>
            <a:ext cx="3429000" cy="444500"/>
          </a:xfrm>
          <a:prstGeom prst="rect">
            <a:avLst/>
          </a:prstGeom>
        </p:spPr>
      </p:pic>
      <p:sp>
        <p:nvSpPr>
          <p:cNvPr id="9" name="Rectangle 6">
            <a:extLst>
              <a:ext uri="{FF2B5EF4-FFF2-40B4-BE49-F238E27FC236}">
                <a16:creationId xmlns:a16="http://schemas.microsoft.com/office/drawing/2014/main" id="{ED7965D7-373A-954D-913B-7B1C62E62DAE}"/>
              </a:ext>
            </a:extLst>
          </p:cNvPr>
          <p:cNvSpPr/>
          <p:nvPr userDrawn="1"/>
        </p:nvSpPr>
        <p:spPr>
          <a:xfrm>
            <a:off x="-87682" y="-51206"/>
            <a:ext cx="3973128" cy="1703918"/>
          </a:xfrm>
          <a:custGeom>
            <a:avLst/>
            <a:gdLst>
              <a:gd name="connsiteX0" fmla="*/ 0 w 7917543"/>
              <a:gd name="connsiteY0" fmla="*/ 0 h 2743200"/>
              <a:gd name="connsiteX1" fmla="*/ 7917543 w 7917543"/>
              <a:gd name="connsiteY1" fmla="*/ 0 h 2743200"/>
              <a:gd name="connsiteX2" fmla="*/ 7917543 w 7917543"/>
              <a:gd name="connsiteY2" fmla="*/ 2743200 h 2743200"/>
              <a:gd name="connsiteX3" fmla="*/ 0 w 7917543"/>
              <a:gd name="connsiteY3" fmla="*/ 2743200 h 2743200"/>
              <a:gd name="connsiteX4" fmla="*/ 0 w 7917543"/>
              <a:gd name="connsiteY4" fmla="*/ 0 h 2743200"/>
              <a:gd name="connsiteX0" fmla="*/ 0 w 7917543"/>
              <a:gd name="connsiteY0" fmla="*/ 0 h 2743200"/>
              <a:gd name="connsiteX1" fmla="*/ 7917543 w 7917543"/>
              <a:gd name="connsiteY1" fmla="*/ 0 h 2743200"/>
              <a:gd name="connsiteX2" fmla="*/ 3839029 w 7917543"/>
              <a:gd name="connsiteY2" fmla="*/ 1233715 h 2743200"/>
              <a:gd name="connsiteX3" fmla="*/ 0 w 7917543"/>
              <a:gd name="connsiteY3" fmla="*/ 2743200 h 2743200"/>
              <a:gd name="connsiteX4" fmla="*/ 0 w 7917543"/>
              <a:gd name="connsiteY4" fmla="*/ 0 h 2743200"/>
              <a:gd name="connsiteX0" fmla="*/ 0 w 7917543"/>
              <a:gd name="connsiteY0" fmla="*/ 0 h 2743200"/>
              <a:gd name="connsiteX1" fmla="*/ 7917543 w 7917543"/>
              <a:gd name="connsiteY1" fmla="*/ 0 h 2743200"/>
              <a:gd name="connsiteX2" fmla="*/ 4042229 w 7917543"/>
              <a:gd name="connsiteY2" fmla="*/ 1291772 h 2743200"/>
              <a:gd name="connsiteX3" fmla="*/ 0 w 7917543"/>
              <a:gd name="connsiteY3" fmla="*/ 2743200 h 2743200"/>
              <a:gd name="connsiteX4" fmla="*/ 0 w 7917543"/>
              <a:gd name="connsiteY4" fmla="*/ 0 h 2743200"/>
              <a:gd name="connsiteX0" fmla="*/ 0 w 4303486"/>
              <a:gd name="connsiteY0" fmla="*/ 0 h 2743200"/>
              <a:gd name="connsiteX1" fmla="*/ 4303486 w 4303486"/>
              <a:gd name="connsiteY1" fmla="*/ 29029 h 2743200"/>
              <a:gd name="connsiteX2" fmla="*/ 4042229 w 4303486"/>
              <a:gd name="connsiteY2" fmla="*/ 1291772 h 2743200"/>
              <a:gd name="connsiteX3" fmla="*/ 0 w 4303486"/>
              <a:gd name="connsiteY3" fmla="*/ 2743200 h 2743200"/>
              <a:gd name="connsiteX4" fmla="*/ 0 w 4303486"/>
              <a:gd name="connsiteY4" fmla="*/ 0 h 2743200"/>
              <a:gd name="connsiteX0" fmla="*/ 0 w 4303486"/>
              <a:gd name="connsiteY0" fmla="*/ 0 h 2743200"/>
              <a:gd name="connsiteX1" fmla="*/ 4303486 w 4303486"/>
              <a:gd name="connsiteY1" fmla="*/ 29029 h 2743200"/>
              <a:gd name="connsiteX2" fmla="*/ 2024743 w 4303486"/>
              <a:gd name="connsiteY2" fmla="*/ 1364343 h 2743200"/>
              <a:gd name="connsiteX3" fmla="*/ 0 w 4303486"/>
              <a:gd name="connsiteY3" fmla="*/ 2743200 h 2743200"/>
              <a:gd name="connsiteX4" fmla="*/ 0 w 4303486"/>
              <a:gd name="connsiteY4" fmla="*/ 0 h 2743200"/>
              <a:gd name="connsiteX0" fmla="*/ 0 w 4303486"/>
              <a:gd name="connsiteY0" fmla="*/ 0 h 2743200"/>
              <a:gd name="connsiteX1" fmla="*/ 4303486 w 4303486"/>
              <a:gd name="connsiteY1" fmla="*/ 29029 h 2743200"/>
              <a:gd name="connsiteX2" fmla="*/ 2213428 w 4303486"/>
              <a:gd name="connsiteY2" fmla="*/ 1393371 h 2743200"/>
              <a:gd name="connsiteX3" fmla="*/ 0 w 4303486"/>
              <a:gd name="connsiteY3" fmla="*/ 2743200 h 2743200"/>
              <a:gd name="connsiteX4" fmla="*/ 0 w 4303486"/>
              <a:gd name="connsiteY4" fmla="*/ 0 h 2743200"/>
              <a:gd name="connsiteX0" fmla="*/ 0 w 4303486"/>
              <a:gd name="connsiteY0" fmla="*/ 0 h 2743200"/>
              <a:gd name="connsiteX1" fmla="*/ 4303486 w 4303486"/>
              <a:gd name="connsiteY1" fmla="*/ 29029 h 2743200"/>
              <a:gd name="connsiteX2" fmla="*/ 2140856 w 4303486"/>
              <a:gd name="connsiteY2" fmla="*/ 1364342 h 2743200"/>
              <a:gd name="connsiteX3" fmla="*/ 0 w 4303486"/>
              <a:gd name="connsiteY3" fmla="*/ 2743200 h 2743200"/>
              <a:gd name="connsiteX4" fmla="*/ 0 w 4303486"/>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3486" h="2743200">
                <a:moveTo>
                  <a:pt x="0" y="0"/>
                </a:moveTo>
                <a:lnTo>
                  <a:pt x="4303486" y="29029"/>
                </a:lnTo>
                <a:lnTo>
                  <a:pt x="2140856" y="1364342"/>
                </a:lnTo>
                <a:lnTo>
                  <a:pt x="0" y="2743200"/>
                </a:lnTo>
                <a:lnTo>
                  <a:pt x="0" y="0"/>
                </a:lnTo>
                <a:close/>
              </a:path>
            </a:pathLst>
          </a:custGeom>
          <a:solidFill>
            <a:srgbClr val="00443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32"/>
              </a:solidFill>
            </a:endParaRPr>
          </a:p>
        </p:txBody>
      </p:sp>
      <p:pic>
        <p:nvPicPr>
          <p:cNvPr id="10" name="Picture 9">
            <a:extLst>
              <a:ext uri="{FF2B5EF4-FFF2-40B4-BE49-F238E27FC236}">
                <a16:creationId xmlns:a16="http://schemas.microsoft.com/office/drawing/2014/main" id="{8864F69A-EB79-5C4B-AB8F-A0E927F9F102}"/>
              </a:ext>
            </a:extLst>
          </p:cNvPr>
          <p:cNvPicPr>
            <a:picLocks noChangeAspect="1"/>
          </p:cNvPicPr>
          <p:nvPr userDrawn="1"/>
        </p:nvPicPr>
        <p:blipFill>
          <a:blip r:embed="rId13"/>
          <a:stretch>
            <a:fillRect/>
          </a:stretch>
        </p:blipFill>
        <p:spPr>
          <a:xfrm>
            <a:off x="582668" y="162430"/>
            <a:ext cx="474912" cy="554064"/>
          </a:xfrm>
          <a:prstGeom prst="rect">
            <a:avLst/>
          </a:prstGeom>
        </p:spPr>
      </p:pic>
    </p:spTree>
    <p:extLst>
      <p:ext uri="{BB962C8B-B14F-4D97-AF65-F5344CB8AC3E}">
        <p14:creationId xmlns:p14="http://schemas.microsoft.com/office/powerpoint/2010/main" val="315944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B0D9DE-C23D-6A47-8B14-9D809ECFE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97E551-3DB9-074E-BF71-C04F851CB2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56915-2AFC-D343-8092-EFDC8BD6C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EB9D5-C68E-B54B-9B58-3DF7C0350E89}" type="datetimeFigureOut">
              <a:rPr lang="en-US" smtClean="0"/>
              <a:t>5/30/2023</a:t>
            </a:fld>
            <a:endParaRPr lang="en-US"/>
          </a:p>
        </p:txBody>
      </p:sp>
      <p:sp>
        <p:nvSpPr>
          <p:cNvPr id="5" name="Footer Placeholder 4">
            <a:extLst>
              <a:ext uri="{FF2B5EF4-FFF2-40B4-BE49-F238E27FC236}">
                <a16:creationId xmlns:a16="http://schemas.microsoft.com/office/drawing/2014/main" id="{CEDA2DB0-FBF6-704D-B293-7AF6EC70C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186DD6-A1DF-4744-9FB6-72B059767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E41A-CFD2-7244-B8DF-9A20140B6B64}" type="slidenum">
              <a:rPr lang="en-US" smtClean="0"/>
              <a:t>‹#›</a:t>
            </a:fld>
            <a:endParaRPr lang="en-US"/>
          </a:p>
        </p:txBody>
      </p:sp>
    </p:spTree>
    <p:extLst>
      <p:ext uri="{BB962C8B-B14F-4D97-AF65-F5344CB8AC3E}">
        <p14:creationId xmlns:p14="http://schemas.microsoft.com/office/powerpoint/2010/main" val="3259180918"/>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defRPr>
            </a:lvl1pPr>
          </a:lstStyle>
          <a:p>
            <a:fld id="{6D35787B-394C-4586-8AB4-0A1267CADCB9}" type="datetime1">
              <a:rPr lang="en-US" altLang="en-US">
                <a:latin typeface="Arial" pitchFamily="34" charset="0"/>
                <a:ea typeface="ＭＳ Ｐゴシック" pitchFamily="34" charset="-128"/>
              </a:rPr>
              <a:pPr/>
              <a:t>5/30/2023</a:t>
            </a:fld>
            <a:endParaRPr lang="en-US" altLang="en-US">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baseline="0">
                <a:solidFill>
                  <a:schemeClr val="tx1">
                    <a:lumMod val="65000"/>
                    <a:lumOff val="35000"/>
                  </a:schemeClr>
                </a:solidFill>
                <a:latin typeface="Arial" pitchFamily="34" charset="0"/>
                <a:ea typeface="+mn-ea"/>
                <a:cs typeface="+mn-cs"/>
              </a:defRPr>
            </a:lvl1pPr>
          </a:lstStyle>
          <a:p>
            <a:pPr>
              <a:defRPr/>
            </a:pPr>
            <a:r>
              <a:rPr lang="en-US">
                <a:solidFill>
                  <a:prstClr val="black">
                    <a:lumMod val="65000"/>
                    <a:lumOff val="35000"/>
                  </a:prstClr>
                </a:solidFill>
              </a:rPr>
              <a:t>Footer</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defRPr>
            </a:lvl1pPr>
          </a:lstStyle>
          <a:p>
            <a:fld id="{4E1CDFDF-BA47-4BFE-AF8D-D4632E3484C4}" type="slidenum">
              <a:rPr lang="en-US" altLang="en-US">
                <a:latin typeface="Arial" pitchFamily="34" charset="0"/>
                <a:ea typeface="ＭＳ Ｐゴシック" pitchFamily="34" charset="-128"/>
              </a:rPr>
              <a:pPr/>
              <a:t>‹#›</a:t>
            </a:fld>
            <a:endParaRPr lang="en-US" altLang="en-US">
              <a:latin typeface="Arial" pitchFamily="34" charset="0"/>
              <a:ea typeface="ＭＳ Ｐゴシック" pitchFamily="34" charset="-128"/>
            </a:endParaRPr>
          </a:p>
        </p:txBody>
      </p:sp>
    </p:spTree>
    <p:extLst>
      <p:ext uri="{BB962C8B-B14F-4D97-AF65-F5344CB8AC3E}">
        <p14:creationId xmlns:p14="http://schemas.microsoft.com/office/powerpoint/2010/main" val="3164244628"/>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457189" rtl="0" eaLnBrk="0" fontAlgn="base" hangingPunct="0">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377"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566"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754"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Gotham Book"/>
          <a:ea typeface="ＭＳ Ｐゴシック" charset="-128"/>
          <a:cs typeface="ＭＳ Ｐゴシック" charset="-128"/>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Gotham Book"/>
          <a:ea typeface="ＭＳ Ｐゴシック" charset="-128"/>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Gotham Book"/>
          <a:ea typeface="ＭＳ Ｐゴシック" charset="-128"/>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filedepot.msu.edu/"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81FA-7BFC-C54B-8DD2-9FBFE2D42944}"/>
              </a:ext>
            </a:extLst>
          </p:cNvPr>
          <p:cNvSpPr>
            <a:spLocks noGrp="1"/>
          </p:cNvSpPr>
          <p:nvPr>
            <p:ph type="ctrTitle"/>
          </p:nvPr>
        </p:nvSpPr>
        <p:spPr>
          <a:xfrm>
            <a:off x="1524000" y="1122363"/>
            <a:ext cx="9144000" cy="1571410"/>
          </a:xfrm>
        </p:spPr>
        <p:txBody>
          <a:bodyPr/>
          <a:lstStyle/>
          <a:p>
            <a:r>
              <a:rPr lang="en-US"/>
              <a:t>Economic Wellbeing Data Collection</a:t>
            </a:r>
          </a:p>
        </p:txBody>
      </p:sp>
      <p:sp>
        <p:nvSpPr>
          <p:cNvPr id="3" name="Subtitle 2">
            <a:extLst>
              <a:ext uri="{FF2B5EF4-FFF2-40B4-BE49-F238E27FC236}">
                <a16:creationId xmlns:a16="http://schemas.microsoft.com/office/drawing/2014/main" id="{DE9763D9-CF30-FF47-BDCB-EDB8360D9E6D}"/>
              </a:ext>
            </a:extLst>
          </p:cNvPr>
          <p:cNvSpPr>
            <a:spLocks noGrp="1"/>
          </p:cNvSpPr>
          <p:nvPr>
            <p:ph type="subTitle" idx="1"/>
          </p:nvPr>
        </p:nvSpPr>
        <p:spPr>
          <a:xfrm>
            <a:off x="1524000" y="3264286"/>
            <a:ext cx="9144000" cy="1655762"/>
          </a:xfrm>
        </p:spPr>
        <p:txBody>
          <a:bodyPr/>
          <a:lstStyle/>
          <a:p>
            <a:r>
              <a:rPr lang="en-US"/>
              <a:t>Part of the project “</a:t>
            </a:r>
            <a:r>
              <a:rPr lang="en-US" i="1"/>
              <a:t>Values and Adoption in Regenerative Grazing Practices and Associated Wellbeing Outcomes for Cow-Calf Producers</a:t>
            </a:r>
            <a:r>
              <a:rPr lang="en-US"/>
              <a:t>” funded by the USDA Sustainable Agriculture Research and Education program</a:t>
            </a:r>
          </a:p>
        </p:txBody>
      </p:sp>
      <p:sp>
        <p:nvSpPr>
          <p:cNvPr id="4" name="Subtitle 2">
            <a:extLst>
              <a:ext uri="{FF2B5EF4-FFF2-40B4-BE49-F238E27FC236}">
                <a16:creationId xmlns:a16="http://schemas.microsoft.com/office/drawing/2014/main" id="{46057918-F459-2691-7F87-D636795B80D1}"/>
              </a:ext>
            </a:extLst>
          </p:cNvPr>
          <p:cNvSpPr txBox="1">
            <a:spLocks/>
          </p:cNvSpPr>
          <p:nvPr/>
        </p:nvSpPr>
        <p:spPr>
          <a:xfrm>
            <a:off x="1421027" y="5329880"/>
            <a:ext cx="9144000" cy="5354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8CA74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May 30, 2023</a:t>
            </a:r>
          </a:p>
        </p:txBody>
      </p:sp>
      <p:sp>
        <p:nvSpPr>
          <p:cNvPr id="5" name="Subtitle 2">
            <a:extLst>
              <a:ext uri="{FF2B5EF4-FFF2-40B4-BE49-F238E27FC236}">
                <a16:creationId xmlns:a16="http://schemas.microsoft.com/office/drawing/2014/main" id="{1A348ACC-16E9-A5BF-6CBE-F88B76C10F97}"/>
              </a:ext>
            </a:extLst>
          </p:cNvPr>
          <p:cNvSpPr txBox="1">
            <a:spLocks/>
          </p:cNvSpPr>
          <p:nvPr/>
        </p:nvSpPr>
        <p:spPr>
          <a:xfrm>
            <a:off x="164757" y="6322539"/>
            <a:ext cx="12027243" cy="5354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8CA74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a:solidFill>
                  <a:srgbClr val="FF0000"/>
                </a:solidFill>
              </a:rPr>
              <a:t>This session is being recorded for those who could not attend live and those who would like to watch again</a:t>
            </a:r>
          </a:p>
        </p:txBody>
      </p:sp>
    </p:spTree>
    <p:extLst>
      <p:ext uri="{BB962C8B-B14F-4D97-AF65-F5344CB8AC3E}">
        <p14:creationId xmlns:p14="http://schemas.microsoft.com/office/powerpoint/2010/main" val="3902152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274305-0088-20CD-CDCF-DF0D09C4A9CA}"/>
              </a:ext>
            </a:extLst>
          </p:cNvPr>
          <p:cNvSpPr>
            <a:spLocks noGrp="1"/>
          </p:cNvSpPr>
          <p:nvPr>
            <p:ph idx="1"/>
          </p:nvPr>
        </p:nvSpPr>
        <p:spPr>
          <a:xfrm>
            <a:off x="838200" y="2221991"/>
            <a:ext cx="10515600" cy="3954971"/>
          </a:xfrm>
        </p:spPr>
        <p:txBody>
          <a:bodyPr/>
          <a:lstStyle/>
          <a:p>
            <a:r>
              <a:rPr lang="en-US"/>
              <a:t>Formats: </a:t>
            </a:r>
          </a:p>
          <a:p>
            <a:pPr lvl="1"/>
            <a:r>
              <a:rPr lang="en-US"/>
              <a:t>Spreadsheet </a:t>
            </a:r>
          </a:p>
          <a:p>
            <a:pPr lvl="1"/>
            <a:r>
              <a:rPr lang="en-US"/>
              <a:t>Word</a:t>
            </a:r>
          </a:p>
          <a:p>
            <a:pPr lvl="1"/>
            <a:r>
              <a:rPr lang="en-US"/>
              <a:t>PDF (for printing)</a:t>
            </a:r>
          </a:p>
          <a:p>
            <a:endParaRPr lang="en-US"/>
          </a:p>
          <a:p>
            <a:r>
              <a:rPr lang="en-US"/>
              <a:t>Four parts </a:t>
            </a:r>
          </a:p>
          <a:p>
            <a:pPr lvl="1"/>
            <a:r>
              <a:rPr lang="en-US"/>
              <a:t>Instructions </a:t>
            </a:r>
          </a:p>
          <a:p>
            <a:pPr lvl="1"/>
            <a:r>
              <a:rPr lang="en-US"/>
              <a:t>Household net worth calculation (don’t have to send details here, just final totals) </a:t>
            </a:r>
          </a:p>
          <a:p>
            <a:pPr lvl="1"/>
            <a:r>
              <a:rPr lang="en-US"/>
              <a:t>Production information for enterprise budget </a:t>
            </a:r>
          </a:p>
          <a:p>
            <a:pPr lvl="1"/>
            <a:r>
              <a:rPr lang="en-US"/>
              <a:t>Farm balance sheet (Net Worth)</a:t>
            </a:r>
          </a:p>
        </p:txBody>
      </p:sp>
      <p:sp>
        <p:nvSpPr>
          <p:cNvPr id="3" name="Title 2">
            <a:extLst>
              <a:ext uri="{FF2B5EF4-FFF2-40B4-BE49-F238E27FC236}">
                <a16:creationId xmlns:a16="http://schemas.microsoft.com/office/drawing/2014/main" id="{0E463900-1248-C8F4-C75C-C1F0971D2BA9}"/>
              </a:ext>
            </a:extLst>
          </p:cNvPr>
          <p:cNvSpPr>
            <a:spLocks noGrp="1"/>
          </p:cNvSpPr>
          <p:nvPr>
            <p:ph type="ctrTitle"/>
          </p:nvPr>
        </p:nvSpPr>
        <p:spPr/>
        <p:txBody>
          <a:bodyPr/>
          <a:lstStyle/>
          <a:p>
            <a:r>
              <a:rPr lang="en-US"/>
              <a:t>Templates for financial information</a:t>
            </a:r>
          </a:p>
        </p:txBody>
      </p:sp>
    </p:spTree>
    <p:extLst>
      <p:ext uri="{BB962C8B-B14F-4D97-AF65-F5344CB8AC3E}">
        <p14:creationId xmlns:p14="http://schemas.microsoft.com/office/powerpoint/2010/main" val="4249705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8F4EBF-990A-3AA0-6B32-8D439C7D0883}"/>
              </a:ext>
            </a:extLst>
          </p:cNvPr>
          <p:cNvSpPr>
            <a:spLocks noGrp="1"/>
          </p:cNvSpPr>
          <p:nvPr>
            <p:ph type="ctrTitle"/>
          </p:nvPr>
        </p:nvSpPr>
        <p:spPr/>
        <p:txBody>
          <a:bodyPr/>
          <a:lstStyle/>
          <a:p>
            <a:r>
              <a:rPr lang="en-US"/>
              <a:t>GO TO SPREADSHEET</a:t>
            </a:r>
          </a:p>
        </p:txBody>
      </p:sp>
      <p:pic>
        <p:nvPicPr>
          <p:cNvPr id="10" name="Picture 9">
            <a:extLst>
              <a:ext uri="{FF2B5EF4-FFF2-40B4-BE49-F238E27FC236}">
                <a16:creationId xmlns:a16="http://schemas.microsoft.com/office/drawing/2014/main" id="{B7CF63E6-6440-EDE1-7CC2-70EFCB47899A}"/>
              </a:ext>
            </a:extLst>
          </p:cNvPr>
          <p:cNvPicPr>
            <a:picLocks noChangeAspect="1"/>
          </p:cNvPicPr>
          <p:nvPr/>
        </p:nvPicPr>
        <p:blipFill>
          <a:blip r:embed="rId3"/>
          <a:stretch>
            <a:fillRect/>
          </a:stretch>
        </p:blipFill>
        <p:spPr>
          <a:xfrm>
            <a:off x="1348847" y="1696316"/>
            <a:ext cx="9494306" cy="4796848"/>
          </a:xfrm>
          <a:prstGeom prst="rect">
            <a:avLst/>
          </a:prstGeom>
        </p:spPr>
      </p:pic>
    </p:spTree>
    <p:extLst>
      <p:ext uri="{BB962C8B-B14F-4D97-AF65-F5344CB8AC3E}">
        <p14:creationId xmlns:p14="http://schemas.microsoft.com/office/powerpoint/2010/main" val="4143860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368295"/>
            <a:ext cx="10515600" cy="3808667"/>
          </a:xfrm>
        </p:spPr>
        <p:txBody>
          <a:bodyPr vert="horz" lIns="91440" tIns="45720" rIns="91440" bIns="45720" rtlCol="0" anchor="t">
            <a:normAutofit/>
          </a:bodyPr>
          <a:lstStyle/>
          <a:p>
            <a:r>
              <a:rPr lang="en-US">
                <a:latin typeface="Arial"/>
                <a:cs typeface="Arial"/>
              </a:rPr>
              <a:t>Although your farm finance is highly related to your household finance, there are many reasons to analyze them separately. For example, your household may have a lot of off-farm income, or your farm is in a form of partnership and you only own a small share of it</a:t>
            </a:r>
          </a:p>
          <a:p>
            <a:r>
              <a:rPr lang="en-US">
                <a:latin typeface="Arial"/>
                <a:cs typeface="Arial"/>
              </a:rPr>
              <a:t>We will help you figure it out through the form “Household Net Worth Calculation Form”</a:t>
            </a:r>
          </a:p>
          <a:p>
            <a:r>
              <a:rPr lang="en-US">
                <a:latin typeface="Arial"/>
                <a:cs typeface="Arial"/>
              </a:rPr>
              <a:t>For your privacy, you only need to submit five aggregated numbers to us instead of very detailed finances</a:t>
            </a:r>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HOUSEHOLD FINANCIAL DATA</a:t>
            </a:r>
          </a:p>
        </p:txBody>
      </p:sp>
    </p:spTree>
    <p:extLst>
      <p:ext uri="{BB962C8B-B14F-4D97-AF65-F5344CB8AC3E}">
        <p14:creationId xmlns:p14="http://schemas.microsoft.com/office/powerpoint/2010/main" val="3881257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D9F0E7-FA77-DB68-29B2-FDF2520F0B5D}"/>
              </a:ext>
            </a:extLst>
          </p:cNvPr>
          <p:cNvSpPr>
            <a:spLocks noGrp="1"/>
          </p:cNvSpPr>
          <p:nvPr>
            <p:ph idx="1"/>
          </p:nvPr>
        </p:nvSpPr>
        <p:spPr>
          <a:xfrm>
            <a:off x="838200" y="2219218"/>
            <a:ext cx="10515600" cy="4284323"/>
          </a:xfrm>
        </p:spPr>
        <p:txBody>
          <a:bodyPr>
            <a:normAutofit/>
          </a:bodyPr>
          <a:lstStyle/>
          <a:p>
            <a:r>
              <a:rPr lang="en-US" b="1"/>
              <a:t>GOAL: </a:t>
            </a:r>
            <a:r>
              <a:rPr lang="en-US"/>
              <a:t>Calculate profit on a per cow per year basis for cow-calf enterprise</a:t>
            </a:r>
          </a:p>
          <a:p>
            <a:endParaRPr lang="en-US"/>
          </a:p>
          <a:p>
            <a:r>
              <a:rPr lang="en-US"/>
              <a:t>We will get a lot of information from cash flow and balance sheet </a:t>
            </a:r>
          </a:p>
          <a:p>
            <a:r>
              <a:rPr lang="en-US"/>
              <a:t>Questions in templates for information needed that cannot be found in those statements </a:t>
            </a:r>
          </a:p>
          <a:p>
            <a:pPr lvl="1"/>
            <a:r>
              <a:rPr lang="en-US" sz="2400"/>
              <a:t>Quantities for cattle (breeding and market)</a:t>
            </a:r>
          </a:p>
          <a:p>
            <a:pPr lvl="1"/>
            <a:r>
              <a:rPr lang="en-US" sz="2400"/>
              <a:t>Inputs used in production where cash doesn’t change hands: </a:t>
            </a:r>
          </a:p>
          <a:p>
            <a:pPr lvl="2"/>
            <a:r>
              <a:rPr lang="en-US" sz="2000"/>
              <a:t>Cattle born on your operation but retained for breeding or grass finishing (for example)</a:t>
            </a:r>
          </a:p>
          <a:p>
            <a:pPr lvl="2"/>
            <a:r>
              <a:rPr lang="en-US" sz="2000"/>
              <a:t>Unpaid labor and management </a:t>
            </a:r>
          </a:p>
          <a:p>
            <a:pPr lvl="2"/>
            <a:r>
              <a:rPr lang="en-US" sz="2000"/>
              <a:t>Homegrown feed/hay </a:t>
            </a:r>
          </a:p>
          <a:p>
            <a:pPr lvl="1"/>
            <a:endParaRPr lang="en-US"/>
          </a:p>
        </p:txBody>
      </p:sp>
      <p:sp>
        <p:nvSpPr>
          <p:cNvPr id="3" name="Title 2">
            <a:extLst>
              <a:ext uri="{FF2B5EF4-FFF2-40B4-BE49-F238E27FC236}">
                <a16:creationId xmlns:a16="http://schemas.microsoft.com/office/drawing/2014/main" id="{E15BC495-63BB-AB44-41A0-19136B8E5F20}"/>
              </a:ext>
            </a:extLst>
          </p:cNvPr>
          <p:cNvSpPr>
            <a:spLocks noGrp="1"/>
          </p:cNvSpPr>
          <p:nvPr>
            <p:ph type="ctrTitle"/>
          </p:nvPr>
        </p:nvSpPr>
        <p:spPr>
          <a:xfrm>
            <a:off x="838200" y="1122363"/>
            <a:ext cx="11028452" cy="703262"/>
          </a:xfrm>
        </p:spPr>
        <p:txBody>
          <a:bodyPr/>
          <a:lstStyle/>
          <a:p>
            <a:r>
              <a:rPr lang="en-US" sz="3100"/>
              <a:t>PRODUCTION INFORMATION FOR ENTERPRISE BUDGET</a:t>
            </a:r>
          </a:p>
        </p:txBody>
      </p:sp>
    </p:spTree>
    <p:extLst>
      <p:ext uri="{BB962C8B-B14F-4D97-AF65-F5344CB8AC3E}">
        <p14:creationId xmlns:p14="http://schemas.microsoft.com/office/powerpoint/2010/main" val="77187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5134896" y="3251302"/>
            <a:ext cx="10515600" cy="4351338"/>
          </a:xfrm>
        </p:spPr>
        <p:txBody>
          <a:bodyPr/>
          <a:lstStyle/>
          <a:p>
            <a:pPr marL="0" indent="0">
              <a:buNone/>
            </a:pPr>
            <a:r>
              <a:rPr lang="en-US"/>
              <a:t>CASH FLOW STATEMENT</a:t>
            </a:r>
          </a:p>
          <a:p>
            <a:pPr marL="0" indent="0">
              <a:buNone/>
            </a:pPr>
            <a:endParaRPr lang="en-US"/>
          </a:p>
          <a:p>
            <a:pPr marL="0" indent="0">
              <a:buNone/>
            </a:pPr>
            <a:r>
              <a:rPr lang="en-US"/>
              <a:t>BALANCE SHEET</a:t>
            </a:r>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sp>
        <p:nvSpPr>
          <p:cNvPr id="5" name="TextBox 4">
            <a:extLst>
              <a:ext uri="{FF2B5EF4-FFF2-40B4-BE49-F238E27FC236}">
                <a16:creationId xmlns:a16="http://schemas.microsoft.com/office/drawing/2014/main" id="{DA3286FD-034C-B8EF-F2A3-C5CAA2EEBDD0}"/>
              </a:ext>
            </a:extLst>
          </p:cNvPr>
          <p:cNvSpPr txBox="1"/>
          <p:nvPr/>
        </p:nvSpPr>
        <p:spPr>
          <a:xfrm>
            <a:off x="2315497" y="2254904"/>
            <a:ext cx="6145160" cy="3098284"/>
          </a:xfrm>
          <a:prstGeom prst="rect">
            <a:avLst/>
          </a:prstGeom>
          <a:noFill/>
        </p:spPr>
        <p:txBody>
          <a:bodyPr wrap="square">
            <a:spAutoFit/>
          </a:bodyPr>
          <a:lstStyle/>
          <a:p>
            <a:pPr rtl="0">
              <a:spcBef>
                <a:spcPts val="0"/>
              </a:spcBef>
              <a:spcAft>
                <a:spcPts val="0"/>
              </a:spcAft>
            </a:pPr>
            <a:endParaRPr lang="en-US" b="0">
              <a:effectLst/>
            </a:endParaRPr>
          </a:p>
          <a:p>
            <a:pPr rtl="0">
              <a:spcBef>
                <a:spcPts val="0"/>
              </a:spcBef>
              <a:spcAft>
                <a:spcPts val="0"/>
              </a:spcAft>
            </a:pPr>
            <a:endParaRPr lang="en-US" b="0">
              <a:effectLst/>
            </a:endParaRPr>
          </a:p>
          <a:p>
            <a:pPr rtl="0">
              <a:spcBef>
                <a:spcPts val="0"/>
              </a:spcBef>
              <a:spcAft>
                <a:spcPts val="0"/>
              </a:spcAft>
            </a:pPr>
            <a:br>
              <a:rPr lang="en-US" b="0">
                <a:effectLst/>
              </a:rPr>
            </a:br>
            <a:r>
              <a:rPr lang="en-US" sz="1800" b="1" i="0" u="none" strike="noStrike">
                <a:solidFill>
                  <a:srgbClr val="000000"/>
                </a:solidFill>
                <a:effectLst/>
                <a:latin typeface="Libre Franklin" pitchFamily="2" charset="0"/>
              </a:rPr>
              <a:t>REVENUE</a:t>
            </a:r>
            <a:endParaRPr lang="en-US" b="0">
              <a:effectLst/>
            </a:endParaRPr>
          </a:p>
          <a:p>
            <a:pPr rtl="0">
              <a:spcBef>
                <a:spcPts val="1000"/>
              </a:spcBef>
              <a:spcAft>
                <a:spcPts val="0"/>
              </a:spcAft>
            </a:pPr>
            <a:r>
              <a:rPr lang="en-US" sz="1800" b="1" i="0" u="none" strike="noStrike">
                <a:solidFill>
                  <a:srgbClr val="000000"/>
                </a:solidFill>
                <a:effectLst/>
                <a:latin typeface="Libre Franklin" pitchFamily="2" charset="0"/>
              </a:rPr>
              <a:t>EXPENSE</a:t>
            </a:r>
            <a:endParaRPr lang="en-US" b="0">
              <a:effectLst/>
            </a:endParaRPr>
          </a:p>
          <a:p>
            <a:pPr rtl="0">
              <a:spcBef>
                <a:spcPts val="1000"/>
              </a:spcBef>
              <a:spcAft>
                <a:spcPts val="0"/>
              </a:spcAft>
            </a:pPr>
            <a:r>
              <a:rPr lang="en-US" sz="1800" b="1" i="0" u="none" strike="noStrike">
                <a:solidFill>
                  <a:srgbClr val="000000"/>
                </a:solidFill>
                <a:effectLst/>
                <a:latin typeface="Libre Franklin" pitchFamily="2" charset="0"/>
              </a:rPr>
              <a:t>ASSET</a:t>
            </a:r>
            <a:endParaRPr lang="en-US" b="0">
              <a:effectLst/>
            </a:endParaRPr>
          </a:p>
          <a:p>
            <a:pPr rtl="0">
              <a:spcBef>
                <a:spcPts val="1000"/>
              </a:spcBef>
              <a:spcAft>
                <a:spcPts val="0"/>
              </a:spcAft>
            </a:pPr>
            <a:r>
              <a:rPr lang="en-US" sz="1800" b="1" i="0" u="none" strike="noStrike">
                <a:solidFill>
                  <a:srgbClr val="000000"/>
                </a:solidFill>
                <a:effectLst/>
                <a:latin typeface="Libre Franklin" pitchFamily="2" charset="0"/>
              </a:rPr>
              <a:t>LIABILITY</a:t>
            </a:r>
            <a:endParaRPr lang="en-US" b="0">
              <a:effectLst/>
            </a:endParaRPr>
          </a:p>
          <a:p>
            <a:pPr rtl="0">
              <a:spcBef>
                <a:spcPts val="1000"/>
              </a:spcBef>
              <a:spcAft>
                <a:spcPts val="0"/>
              </a:spcAft>
            </a:pPr>
            <a:r>
              <a:rPr lang="en-US" sz="1800" b="1" i="0" u="none" strike="noStrike">
                <a:solidFill>
                  <a:srgbClr val="000000"/>
                </a:solidFill>
                <a:effectLst/>
                <a:latin typeface="Libre Franklin" pitchFamily="2" charset="0"/>
              </a:rPr>
              <a:t>EQUITY</a:t>
            </a:r>
            <a:br>
              <a:rPr lang="en-US"/>
            </a:br>
            <a:endParaRPr lang="en-US"/>
          </a:p>
        </p:txBody>
      </p:sp>
      <p:sp>
        <p:nvSpPr>
          <p:cNvPr id="7" name="Right Brace 6">
            <a:extLst>
              <a:ext uri="{FF2B5EF4-FFF2-40B4-BE49-F238E27FC236}">
                <a16:creationId xmlns:a16="http://schemas.microsoft.com/office/drawing/2014/main" id="{0E581E78-6C55-4272-91E2-FD00653C885A}"/>
              </a:ext>
            </a:extLst>
          </p:cNvPr>
          <p:cNvSpPr/>
          <p:nvPr/>
        </p:nvSpPr>
        <p:spPr>
          <a:xfrm>
            <a:off x="4220308" y="3125037"/>
            <a:ext cx="211015" cy="6129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D69CC333-92DB-4288-6D1A-E5A9874C4E41}"/>
              </a:ext>
            </a:extLst>
          </p:cNvPr>
          <p:cNvSpPr/>
          <p:nvPr/>
        </p:nvSpPr>
        <p:spPr>
          <a:xfrm>
            <a:off x="4220308" y="3828422"/>
            <a:ext cx="211015" cy="11756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65151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sp>
        <p:nvSpPr>
          <p:cNvPr id="5" name="TextBox 4">
            <a:extLst>
              <a:ext uri="{FF2B5EF4-FFF2-40B4-BE49-F238E27FC236}">
                <a16:creationId xmlns:a16="http://schemas.microsoft.com/office/drawing/2014/main" id="{649E4C21-98F9-69E5-A9D9-FAE1C9A78E00}"/>
              </a:ext>
            </a:extLst>
          </p:cNvPr>
          <p:cNvSpPr txBox="1"/>
          <p:nvPr/>
        </p:nvSpPr>
        <p:spPr>
          <a:xfrm>
            <a:off x="993060" y="2381303"/>
            <a:ext cx="3814916" cy="4124206"/>
          </a:xfrm>
          <a:prstGeom prst="rect">
            <a:avLst/>
          </a:prstGeom>
          <a:noFill/>
        </p:spPr>
        <p:txBody>
          <a:bodyPr wrap="square">
            <a:spAutoFit/>
          </a:bodyPr>
          <a:lstStyle/>
          <a:p>
            <a:pPr marL="406400"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1: Taxes</a:t>
            </a:r>
          </a:p>
          <a:p>
            <a:pPr marL="406400"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2: Financial</a:t>
            </a:r>
          </a:p>
          <a:p>
            <a:pPr marL="406400" rtl="0" fontAlgn="base">
              <a:spcBef>
                <a:spcPts val="240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3: Decision-making at the whole farm level</a:t>
            </a:r>
          </a:p>
          <a:p>
            <a:pPr marL="406400" rtl="0" fontAlgn="base">
              <a:spcBef>
                <a:spcPts val="240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4: Decision-making for individual units</a:t>
            </a:r>
          </a:p>
        </p:txBody>
      </p:sp>
      <p:pic>
        <p:nvPicPr>
          <p:cNvPr id="8" name="Picture 2">
            <a:extLst>
              <a:ext uri="{FF2B5EF4-FFF2-40B4-BE49-F238E27FC236}">
                <a16:creationId xmlns:a16="http://schemas.microsoft.com/office/drawing/2014/main" id="{6E4C7164-7B61-1E91-A8DE-692B7B596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742" y="3650381"/>
            <a:ext cx="5155061" cy="276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8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sp>
        <p:nvSpPr>
          <p:cNvPr id="5" name="TextBox 4">
            <a:extLst>
              <a:ext uri="{FF2B5EF4-FFF2-40B4-BE49-F238E27FC236}">
                <a16:creationId xmlns:a16="http://schemas.microsoft.com/office/drawing/2014/main" id="{649E4C21-98F9-69E5-A9D9-FAE1C9A78E00}"/>
              </a:ext>
            </a:extLst>
          </p:cNvPr>
          <p:cNvSpPr txBox="1"/>
          <p:nvPr/>
        </p:nvSpPr>
        <p:spPr>
          <a:xfrm>
            <a:off x="993060" y="2381303"/>
            <a:ext cx="3814916" cy="4124206"/>
          </a:xfrm>
          <a:prstGeom prst="rect">
            <a:avLst/>
          </a:prstGeom>
          <a:noFill/>
        </p:spPr>
        <p:txBody>
          <a:bodyPr wrap="square">
            <a:spAutoFit/>
          </a:bodyPr>
          <a:lstStyle/>
          <a:p>
            <a:pPr marL="406400"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1: Taxes</a:t>
            </a:r>
          </a:p>
          <a:p>
            <a:pPr marL="406400"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2: Financial</a:t>
            </a:r>
          </a:p>
          <a:p>
            <a:pPr marL="406400" rtl="0" fontAlgn="base">
              <a:spcBef>
                <a:spcPts val="240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3: Decision-making at the whole farm level</a:t>
            </a:r>
          </a:p>
          <a:p>
            <a:pPr marL="406400" rtl="0" fontAlgn="base">
              <a:spcBef>
                <a:spcPts val="240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4: Decision-making for individual units</a:t>
            </a:r>
          </a:p>
        </p:txBody>
      </p:sp>
      <p:sp>
        <p:nvSpPr>
          <p:cNvPr id="4" name="TextBox 3">
            <a:extLst>
              <a:ext uri="{FF2B5EF4-FFF2-40B4-BE49-F238E27FC236}">
                <a16:creationId xmlns:a16="http://schemas.microsoft.com/office/drawing/2014/main" id="{51DFD8EC-D5DD-2115-8962-113B90C2B9E7}"/>
              </a:ext>
            </a:extLst>
          </p:cNvPr>
          <p:cNvSpPr txBox="1"/>
          <p:nvPr/>
        </p:nvSpPr>
        <p:spPr>
          <a:xfrm>
            <a:off x="5504838" y="2452867"/>
            <a:ext cx="3334364" cy="4493538"/>
          </a:xfrm>
          <a:prstGeom prst="rect">
            <a:avLst/>
          </a:prstGeom>
          <a:noFill/>
        </p:spPr>
        <p:txBody>
          <a:bodyPr wrap="square">
            <a:spAutoFit/>
          </a:bodyPr>
          <a:lstStyle/>
          <a:p>
            <a:pPr marL="406400" rtl="0" fontAlgn="base">
              <a:spcBef>
                <a:spcPts val="0"/>
              </a:spcBef>
              <a:spcAft>
                <a:spcPts val="0"/>
              </a:spcAft>
            </a:pPr>
            <a:r>
              <a:rPr lang="en-US" sz="1600" b="0" i="0" u="none" strike="noStrike">
                <a:solidFill>
                  <a:srgbClr val="000000"/>
                </a:solidFill>
                <a:effectLst/>
                <a:latin typeface="Libre Franklin" pitchFamily="2" charset="0"/>
              </a:rPr>
              <a:t>TAX FORMS/CASH FLOWS</a:t>
            </a:r>
            <a:endParaRPr lang="en-US" b="0">
              <a:effectLst/>
            </a:endParaRPr>
          </a:p>
          <a:p>
            <a:pPr marL="457200" rtl="0">
              <a:spcBef>
                <a:spcPts val="0"/>
              </a:spcBef>
              <a:spcAft>
                <a:spcPts val="0"/>
              </a:spcAft>
            </a:pPr>
            <a:endParaRPr lang="en-US" sz="1600" b="0" i="0" u="none" strike="noStrike">
              <a:solidFill>
                <a:srgbClr val="000000"/>
              </a:solidFill>
              <a:effectLst/>
              <a:latin typeface="Libre Franklin" pitchFamily="2" charset="0"/>
            </a:endParaRPr>
          </a:p>
          <a:p>
            <a:pPr marL="457200" rtl="0">
              <a:spcBef>
                <a:spcPts val="0"/>
              </a:spcBef>
              <a:spcAft>
                <a:spcPts val="0"/>
              </a:spcAft>
            </a:pPr>
            <a:r>
              <a:rPr lang="en-US" sz="1600" b="0" i="0" u="none" strike="noStrike">
                <a:solidFill>
                  <a:srgbClr val="000000"/>
                </a:solidFill>
                <a:effectLst/>
                <a:latin typeface="Libre Franklin" pitchFamily="2" charset="0"/>
              </a:rPr>
              <a: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BALANCE SHEETS</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INCOME STATEMENT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FINANCIAL ANALYSIS</a:t>
            </a:r>
            <a:endParaRPr lang="en-US" b="0">
              <a:effectLst/>
            </a:endParaRPr>
          </a:p>
          <a:p>
            <a:pPr marL="457200" rtl="0">
              <a:spcBef>
                <a:spcPts val="0"/>
              </a:spcBef>
              <a:spcAft>
                <a:spcPts val="0"/>
              </a:spcAft>
            </a:pPr>
            <a:r>
              <a:rPr lang="en-US" sz="1600" b="0" i="0" u="none" strike="noStrike">
                <a:solidFill>
                  <a:srgbClr val="000000"/>
                </a:solidFill>
                <a:effectLst/>
                <a:latin typeface="Libre Franklin" pitchFamily="2" charset="0"/>
              </a:rPr>
              <a:t>(benchmarking, COP)</a:t>
            </a:r>
          </a:p>
          <a:p>
            <a:pPr marL="457200" rtl="0">
              <a:spcBef>
                <a:spcPts val="0"/>
              </a:spcBef>
              <a:spcAft>
                <a:spcPts val="0"/>
              </a:spcAft>
            </a:pPr>
            <a:endParaRPr lang="en-US" sz="1600">
              <a:solidFill>
                <a:srgbClr val="000000"/>
              </a:solidFill>
              <a:latin typeface="Libre Franklin" pitchFamily="2" charset="0"/>
            </a:endParaRPr>
          </a:p>
          <a:p>
            <a:pPr marL="457200" rtl="0">
              <a:spcBef>
                <a:spcPts val="0"/>
              </a:spcBef>
              <a:spcAft>
                <a:spcPts val="0"/>
              </a:spcAft>
            </a:pPr>
            <a:endParaRPr lang="en-US" sz="1600" b="0">
              <a:solidFill>
                <a:srgbClr val="000000"/>
              </a:solidFill>
              <a:effectLst/>
              <a:latin typeface="Libre Franklin" pitchFamily="2" charset="0"/>
            </a:endParaRPr>
          </a:p>
          <a:p>
            <a:pPr marL="457200" rtl="0">
              <a:spcBef>
                <a:spcPts val="0"/>
              </a:spcBef>
              <a:spcAft>
                <a:spcPts val="0"/>
              </a:spcAft>
            </a:pPr>
            <a:r>
              <a:rPr lang="en-US" sz="1600">
                <a:solidFill>
                  <a:srgbClr val="000000"/>
                </a:solidFill>
                <a:latin typeface="Libre Franklin" pitchFamily="2" charset="0"/>
              </a:rPr>
              <a:t>ENTERPRISE ANALYSIS</a:t>
            </a:r>
            <a:endParaRPr lang="en-US" b="0">
              <a:effectLst/>
            </a:endParaRPr>
          </a:p>
          <a:p>
            <a:br>
              <a:rPr lang="en-US"/>
            </a:br>
            <a:endParaRPr lang="en-US"/>
          </a:p>
        </p:txBody>
      </p:sp>
      <p:cxnSp>
        <p:nvCxnSpPr>
          <p:cNvPr id="7" name="Straight Arrow Connector 6">
            <a:extLst>
              <a:ext uri="{FF2B5EF4-FFF2-40B4-BE49-F238E27FC236}">
                <a16:creationId xmlns:a16="http://schemas.microsoft.com/office/drawing/2014/main" id="{3A588115-88F4-1C48-D43C-177AE2986B2A}"/>
              </a:ext>
            </a:extLst>
          </p:cNvPr>
          <p:cNvCxnSpPr/>
          <p:nvPr/>
        </p:nvCxnSpPr>
        <p:spPr>
          <a:xfrm>
            <a:off x="3775587" y="2566219"/>
            <a:ext cx="17292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571D6B-65AC-6B44-10FC-AEE7B6A33041}"/>
              </a:ext>
            </a:extLst>
          </p:cNvPr>
          <p:cNvCxnSpPr/>
          <p:nvPr/>
        </p:nvCxnSpPr>
        <p:spPr>
          <a:xfrm>
            <a:off x="3819834" y="3485537"/>
            <a:ext cx="17292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DC2B3B-B356-59DA-FEBC-E0AC643F76D2}"/>
              </a:ext>
            </a:extLst>
          </p:cNvPr>
          <p:cNvSpPr/>
          <p:nvPr/>
        </p:nvSpPr>
        <p:spPr>
          <a:xfrm>
            <a:off x="5730978" y="4207431"/>
            <a:ext cx="2821858" cy="16329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DFED748-5558-0B3A-E9BE-441520A18A78}"/>
              </a:ext>
            </a:extLst>
          </p:cNvPr>
          <p:cNvCxnSpPr>
            <a:cxnSpLocks/>
          </p:cNvCxnSpPr>
          <p:nvPr/>
        </p:nvCxnSpPr>
        <p:spPr>
          <a:xfrm>
            <a:off x="4640212" y="4906298"/>
            <a:ext cx="923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F658B9-F241-28D8-091B-DB8379846DF8}"/>
              </a:ext>
            </a:extLst>
          </p:cNvPr>
          <p:cNvCxnSpPr>
            <a:cxnSpLocks/>
          </p:cNvCxnSpPr>
          <p:nvPr/>
        </p:nvCxnSpPr>
        <p:spPr>
          <a:xfrm>
            <a:off x="4698588" y="6137635"/>
            <a:ext cx="850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449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sp>
        <p:nvSpPr>
          <p:cNvPr id="5" name="TextBox 4">
            <a:extLst>
              <a:ext uri="{FF2B5EF4-FFF2-40B4-BE49-F238E27FC236}">
                <a16:creationId xmlns:a16="http://schemas.microsoft.com/office/drawing/2014/main" id="{649E4C21-98F9-69E5-A9D9-FAE1C9A78E00}"/>
              </a:ext>
            </a:extLst>
          </p:cNvPr>
          <p:cNvSpPr txBox="1"/>
          <p:nvPr/>
        </p:nvSpPr>
        <p:spPr>
          <a:xfrm>
            <a:off x="993060" y="2381303"/>
            <a:ext cx="3814916" cy="4124206"/>
          </a:xfrm>
          <a:prstGeom prst="rect">
            <a:avLst/>
          </a:prstGeom>
          <a:noFill/>
        </p:spPr>
        <p:txBody>
          <a:bodyPr wrap="square">
            <a:spAutoFit/>
          </a:bodyPr>
          <a:lstStyle/>
          <a:p>
            <a:pPr marL="406400"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1: Taxes</a:t>
            </a:r>
          </a:p>
          <a:p>
            <a:pPr marL="406400"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2: Financial</a:t>
            </a:r>
          </a:p>
          <a:p>
            <a:pPr marL="406400" rtl="0" fontAlgn="base">
              <a:spcBef>
                <a:spcPts val="240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3: Decision-making at the whole farm level</a:t>
            </a:r>
          </a:p>
          <a:p>
            <a:pPr marL="406400" rtl="0" fontAlgn="base">
              <a:spcBef>
                <a:spcPts val="2400"/>
              </a:spcBef>
              <a:spcAft>
                <a:spcPts val="0"/>
              </a:spcAft>
              <a:buFont typeface="Arial" panose="020B0604020202020204" pitchFamily="34" charset="0"/>
              <a:buChar char="•"/>
            </a:pPr>
            <a:endParaRPr lang="en-US" sz="1800" b="0" i="0" u="none" strike="noStrike">
              <a:solidFill>
                <a:srgbClr val="000000"/>
              </a:solidFill>
              <a:effectLst/>
              <a:latin typeface="Libre Franklin" pitchFamily="2" charset="0"/>
            </a:endParaRPr>
          </a:p>
          <a:p>
            <a:pPr marL="406400" rtl="0" fontAlgn="base">
              <a:spcBef>
                <a:spcPts val="2400"/>
              </a:spcBef>
              <a:spcAft>
                <a:spcPts val="0"/>
              </a:spcAft>
              <a:buFont typeface="Arial" panose="020B0604020202020204" pitchFamily="34" charset="0"/>
              <a:buChar char="•"/>
            </a:pPr>
            <a:r>
              <a:rPr lang="en-US" sz="1800" b="0" i="0" u="none" strike="noStrike">
                <a:solidFill>
                  <a:srgbClr val="000000"/>
                </a:solidFill>
                <a:effectLst/>
                <a:latin typeface="Libre Franklin" pitchFamily="2" charset="0"/>
              </a:rPr>
              <a:t>Level 4: Decision-making for individual units</a:t>
            </a:r>
          </a:p>
        </p:txBody>
      </p:sp>
      <p:sp>
        <p:nvSpPr>
          <p:cNvPr id="6" name="TextBox 5">
            <a:extLst>
              <a:ext uri="{FF2B5EF4-FFF2-40B4-BE49-F238E27FC236}">
                <a16:creationId xmlns:a16="http://schemas.microsoft.com/office/drawing/2014/main" id="{731DE8A0-39EB-F6D3-28FB-272F03E561AD}"/>
              </a:ext>
            </a:extLst>
          </p:cNvPr>
          <p:cNvSpPr txBox="1"/>
          <p:nvPr/>
        </p:nvSpPr>
        <p:spPr>
          <a:xfrm>
            <a:off x="9370146" y="2381303"/>
            <a:ext cx="3334364" cy="4247317"/>
          </a:xfrm>
          <a:prstGeom prst="rect">
            <a:avLst/>
          </a:prstGeom>
          <a:noFill/>
        </p:spPr>
        <p:txBody>
          <a:bodyPr wrap="square">
            <a:spAutoFit/>
          </a:bodyPr>
          <a:lstStyle/>
          <a:p>
            <a:pPr marL="406400" rtl="0" fontAlgn="base">
              <a:spcBef>
                <a:spcPts val="0"/>
              </a:spcBef>
              <a:spcAft>
                <a:spcPts val="0"/>
              </a:spcAft>
            </a:pPr>
            <a:r>
              <a:rPr lang="en-US" sz="1600" b="0" i="0" u="none" strike="noStrike">
                <a:solidFill>
                  <a:srgbClr val="000000"/>
                </a:solidFill>
                <a:effectLst/>
                <a:latin typeface="Libre Franklin" pitchFamily="2" charset="0"/>
              </a:rPr>
              <a:t>-30,000</a:t>
            </a:r>
            <a:endParaRPr lang="en-US" b="0">
              <a:effectLst/>
            </a:endParaRPr>
          </a:p>
          <a:p>
            <a:pPr marL="457200" rtl="0">
              <a:spcBef>
                <a:spcPts val="0"/>
              </a:spcBef>
              <a:spcAft>
                <a:spcPts val="0"/>
              </a:spcAft>
            </a:pPr>
            <a:endParaRPr lang="en-US" sz="1600" b="0" i="0" u="none" strike="noStrike">
              <a:solidFill>
                <a:srgbClr val="000000"/>
              </a:solidFill>
              <a:effectLst/>
              <a:latin typeface="Libre Franklin" pitchFamily="2" charset="0"/>
            </a:endParaRPr>
          </a:p>
          <a:p>
            <a:pPr marL="457200" rtl="0">
              <a:spcBef>
                <a:spcPts val="0"/>
              </a:spcBef>
              <a:spcAft>
                <a:spcPts val="0"/>
              </a:spcAft>
            </a:pPr>
            <a:r>
              <a:rPr lang="en-US" sz="1600" b="0" i="0" u="none" strike="noStrike">
                <a:solidFill>
                  <a:srgbClr val="000000"/>
                </a:solidFill>
                <a:effectLst/>
                <a:latin typeface="Libre Franklin" pitchFamily="2" charset="0"/>
              </a:rPr>
              <a: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+60,000</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+30,000</a:t>
            </a:r>
            <a:endParaRPr lang="en-US" b="0">
              <a:effectLst/>
            </a:endParaRPr>
          </a:p>
          <a:p>
            <a:pPr marL="457200" rtl="0">
              <a:spcBef>
                <a:spcPts val="0"/>
              </a:spcBef>
              <a:spcAft>
                <a:spcPts val="0"/>
              </a:spcAft>
            </a:pPr>
            <a:br>
              <a:rPr lang="en-US" b="0">
                <a:effectLst/>
              </a:rPr>
            </a:br>
            <a:endParaRPr lang="en-US" b="0">
              <a:effectLst/>
            </a:endParaRPr>
          </a:p>
          <a:p>
            <a:pPr marL="457200" rtl="0">
              <a:spcBef>
                <a:spcPts val="0"/>
              </a:spcBef>
              <a:spcAft>
                <a:spcPts val="0"/>
              </a:spcAft>
            </a:pPr>
            <a:endParaRPr lang="en-US" b="0">
              <a:effectLst/>
            </a:endParaRPr>
          </a:p>
          <a:p>
            <a:pPr marL="457200" rtl="0">
              <a:spcBef>
                <a:spcPts val="0"/>
              </a:spcBef>
              <a:spcAft>
                <a:spcPts val="0"/>
              </a:spcAft>
            </a:pPr>
            <a:endParaRPr lang="en-US" sz="1600">
              <a:solidFill>
                <a:srgbClr val="000000"/>
              </a:solidFill>
              <a:latin typeface="Libre Franklin" pitchFamily="2" charset="0"/>
            </a:endParaRPr>
          </a:p>
          <a:p>
            <a:pPr marL="457200" rtl="0">
              <a:spcBef>
                <a:spcPts val="0"/>
              </a:spcBef>
              <a:spcAft>
                <a:spcPts val="0"/>
              </a:spcAft>
            </a:pPr>
            <a:r>
              <a:rPr lang="en-US" sz="1600">
                <a:solidFill>
                  <a:srgbClr val="000000"/>
                </a:solidFill>
                <a:latin typeface="Libre Franklin" pitchFamily="2" charset="0"/>
              </a:rPr>
              <a:t>+20,000</a:t>
            </a:r>
          </a:p>
          <a:p>
            <a:pPr marL="457200" rtl="0">
              <a:spcBef>
                <a:spcPts val="0"/>
              </a:spcBef>
              <a:spcAft>
                <a:spcPts val="0"/>
              </a:spcAft>
            </a:pPr>
            <a:r>
              <a:rPr lang="en-US" sz="1600">
                <a:solidFill>
                  <a:srgbClr val="000000"/>
                </a:solidFill>
                <a:latin typeface="Libre Franklin" pitchFamily="2" charset="0"/>
              </a:rPr>
              <a:t>+10,000</a:t>
            </a:r>
            <a:br>
              <a:rPr lang="en-US"/>
            </a:br>
            <a:endParaRPr lang="en-US"/>
          </a:p>
        </p:txBody>
      </p:sp>
      <p:sp>
        <p:nvSpPr>
          <p:cNvPr id="2" name="TextBox 1">
            <a:extLst>
              <a:ext uri="{FF2B5EF4-FFF2-40B4-BE49-F238E27FC236}">
                <a16:creationId xmlns:a16="http://schemas.microsoft.com/office/drawing/2014/main" id="{A2E003EE-66CF-88C4-D6C5-4615979A11E9}"/>
              </a:ext>
            </a:extLst>
          </p:cNvPr>
          <p:cNvSpPr txBox="1"/>
          <p:nvPr/>
        </p:nvSpPr>
        <p:spPr>
          <a:xfrm>
            <a:off x="5504838" y="2452867"/>
            <a:ext cx="3334364" cy="4493538"/>
          </a:xfrm>
          <a:prstGeom prst="rect">
            <a:avLst/>
          </a:prstGeom>
          <a:noFill/>
        </p:spPr>
        <p:txBody>
          <a:bodyPr wrap="square">
            <a:spAutoFit/>
          </a:bodyPr>
          <a:lstStyle/>
          <a:p>
            <a:pPr marL="406400" rtl="0" fontAlgn="base">
              <a:spcBef>
                <a:spcPts val="0"/>
              </a:spcBef>
              <a:spcAft>
                <a:spcPts val="0"/>
              </a:spcAft>
            </a:pPr>
            <a:r>
              <a:rPr lang="en-US" sz="1600" b="0" i="0" u="none" strike="noStrike">
                <a:solidFill>
                  <a:srgbClr val="000000"/>
                </a:solidFill>
                <a:effectLst/>
                <a:latin typeface="Libre Franklin" pitchFamily="2" charset="0"/>
              </a:rPr>
              <a:t>TAX FORMS/CASH FLOWS</a:t>
            </a:r>
            <a:endParaRPr lang="en-US" b="0">
              <a:effectLst/>
            </a:endParaRPr>
          </a:p>
          <a:p>
            <a:pPr marL="457200" rtl="0">
              <a:spcBef>
                <a:spcPts val="0"/>
              </a:spcBef>
              <a:spcAft>
                <a:spcPts val="0"/>
              </a:spcAft>
            </a:pPr>
            <a:endParaRPr lang="en-US" sz="1600" b="0" i="0" u="none" strike="noStrike">
              <a:solidFill>
                <a:srgbClr val="000000"/>
              </a:solidFill>
              <a:effectLst/>
              <a:latin typeface="Libre Franklin" pitchFamily="2" charset="0"/>
            </a:endParaRPr>
          </a:p>
          <a:p>
            <a:pPr marL="457200" rtl="0">
              <a:spcBef>
                <a:spcPts val="0"/>
              </a:spcBef>
              <a:spcAft>
                <a:spcPts val="0"/>
              </a:spcAft>
            </a:pPr>
            <a:r>
              <a:rPr lang="en-US" sz="1600" b="0" i="0" u="none" strike="noStrike">
                <a:solidFill>
                  <a:srgbClr val="000000"/>
                </a:solidFill>
                <a:effectLst/>
                <a:latin typeface="Libre Franklin" pitchFamily="2" charset="0"/>
              </a:rPr>
              <a: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BALANCE SHEETS</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INCOME STATEMENT</a:t>
            </a:r>
            <a:endParaRPr lang="en-US" b="0">
              <a:effectLst/>
            </a:endParaRPr>
          </a:p>
          <a:p>
            <a:pPr marL="457200" rtl="0">
              <a:spcBef>
                <a:spcPts val="0"/>
              </a:spcBef>
              <a:spcAft>
                <a:spcPts val="0"/>
              </a:spcAft>
            </a:pPr>
            <a:br>
              <a:rPr lang="en-US" b="0">
                <a:effectLst/>
              </a:rPr>
            </a:br>
            <a:r>
              <a:rPr lang="en-US" sz="1600" b="0" i="0" u="none" strike="noStrike">
                <a:solidFill>
                  <a:srgbClr val="000000"/>
                </a:solidFill>
                <a:effectLst/>
                <a:latin typeface="Libre Franklin" pitchFamily="2" charset="0"/>
              </a:rPr>
              <a:t>FINANCIAL ANALYSIS</a:t>
            </a:r>
            <a:endParaRPr lang="en-US" b="0">
              <a:effectLst/>
            </a:endParaRPr>
          </a:p>
          <a:p>
            <a:pPr marL="457200" rtl="0">
              <a:spcBef>
                <a:spcPts val="0"/>
              </a:spcBef>
              <a:spcAft>
                <a:spcPts val="0"/>
              </a:spcAft>
            </a:pPr>
            <a:r>
              <a:rPr lang="en-US" sz="1600" b="0" i="0" u="none" strike="noStrike">
                <a:solidFill>
                  <a:srgbClr val="000000"/>
                </a:solidFill>
                <a:effectLst/>
                <a:latin typeface="Libre Franklin" pitchFamily="2" charset="0"/>
              </a:rPr>
              <a:t>(benchmarking, COP)</a:t>
            </a:r>
          </a:p>
          <a:p>
            <a:pPr marL="457200" rtl="0">
              <a:spcBef>
                <a:spcPts val="0"/>
              </a:spcBef>
              <a:spcAft>
                <a:spcPts val="0"/>
              </a:spcAft>
            </a:pPr>
            <a:endParaRPr lang="en-US" sz="1600">
              <a:solidFill>
                <a:srgbClr val="000000"/>
              </a:solidFill>
              <a:latin typeface="Libre Franklin" pitchFamily="2" charset="0"/>
            </a:endParaRPr>
          </a:p>
          <a:p>
            <a:pPr marL="457200" rtl="0">
              <a:spcBef>
                <a:spcPts val="0"/>
              </a:spcBef>
              <a:spcAft>
                <a:spcPts val="0"/>
              </a:spcAft>
            </a:pPr>
            <a:endParaRPr lang="en-US" sz="1600" b="0">
              <a:solidFill>
                <a:srgbClr val="000000"/>
              </a:solidFill>
              <a:effectLst/>
              <a:latin typeface="Libre Franklin" pitchFamily="2" charset="0"/>
            </a:endParaRPr>
          </a:p>
          <a:p>
            <a:pPr marL="457200" rtl="0">
              <a:spcBef>
                <a:spcPts val="0"/>
              </a:spcBef>
              <a:spcAft>
                <a:spcPts val="0"/>
              </a:spcAft>
            </a:pPr>
            <a:r>
              <a:rPr lang="en-US" sz="1600">
                <a:solidFill>
                  <a:srgbClr val="000000"/>
                </a:solidFill>
                <a:latin typeface="Libre Franklin" pitchFamily="2" charset="0"/>
              </a:rPr>
              <a:t>ENTERPRISE ANALYSIS</a:t>
            </a:r>
            <a:endParaRPr lang="en-US" b="0">
              <a:effectLst/>
            </a:endParaRPr>
          </a:p>
          <a:p>
            <a:br>
              <a:rPr lang="en-US"/>
            </a:br>
            <a:endParaRPr lang="en-US"/>
          </a:p>
        </p:txBody>
      </p:sp>
      <p:sp>
        <p:nvSpPr>
          <p:cNvPr id="7" name="Rectangle 6">
            <a:extLst>
              <a:ext uri="{FF2B5EF4-FFF2-40B4-BE49-F238E27FC236}">
                <a16:creationId xmlns:a16="http://schemas.microsoft.com/office/drawing/2014/main" id="{F8E5862D-F38B-8674-5DE4-06C5AA6FA1BB}"/>
              </a:ext>
            </a:extLst>
          </p:cNvPr>
          <p:cNvSpPr/>
          <p:nvPr/>
        </p:nvSpPr>
        <p:spPr>
          <a:xfrm>
            <a:off x="9507794" y="2025445"/>
            <a:ext cx="2349909" cy="4480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825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pic>
        <p:nvPicPr>
          <p:cNvPr id="1026" name="Picture 2" descr="Graphical user interface&#10;&#10;Description automatically generated">
            <a:extLst>
              <a:ext uri="{FF2B5EF4-FFF2-40B4-BE49-F238E27FC236}">
                <a16:creationId xmlns:a16="http://schemas.microsoft.com/office/drawing/2014/main" id="{A7E4FD54-100F-209F-6ECF-A08877693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99622"/>
            <a:ext cx="5515669" cy="36095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Qr code&#10;&#10;Description automatically generated">
            <a:extLst>
              <a:ext uri="{FF2B5EF4-FFF2-40B4-BE49-F238E27FC236}">
                <a16:creationId xmlns:a16="http://schemas.microsoft.com/office/drawing/2014/main" id="{B00E611C-F623-671B-8171-A8B34F732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307" y="257254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52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sp>
        <p:nvSpPr>
          <p:cNvPr id="2" name="Rectangle 1">
            <a:extLst>
              <a:ext uri="{FF2B5EF4-FFF2-40B4-BE49-F238E27FC236}">
                <a16:creationId xmlns:a16="http://schemas.microsoft.com/office/drawing/2014/main" id="{744C7D29-EA68-E3E8-3193-A9747198F85D}"/>
              </a:ext>
            </a:extLst>
          </p:cNvPr>
          <p:cNvSpPr>
            <a:spLocks noChangeArrowheads="1"/>
          </p:cNvSpPr>
          <p:nvPr/>
        </p:nvSpPr>
        <p:spPr bwMode="auto">
          <a:xfrm>
            <a:off x="1269800" y="3473479"/>
            <a:ext cx="2518638"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chart of accounts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benchmarks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accounting help</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review of books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backups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reports for taxes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100" b="0" i="0" u="none" strike="noStrike" cap="none" normalizeH="0" baseline="0">
                <a:ln>
                  <a:noFill/>
                </a:ln>
                <a:solidFill>
                  <a:srgbClr val="262626"/>
                </a:solidFill>
                <a:effectLst/>
                <a:latin typeface="Libre Franklin" pitchFamily="2" charset="0"/>
              </a:rPr>
              <a:t> tax strategies</a:t>
            </a:r>
          </a:p>
        </p:txBody>
      </p:sp>
      <p:sp>
        <p:nvSpPr>
          <p:cNvPr id="4" name="Rectangle 3">
            <a:extLst>
              <a:ext uri="{FF2B5EF4-FFF2-40B4-BE49-F238E27FC236}">
                <a16:creationId xmlns:a16="http://schemas.microsoft.com/office/drawing/2014/main" id="{A7C60D06-D27B-03E2-141F-F20F5CEE416E}"/>
              </a:ext>
            </a:extLst>
          </p:cNvPr>
          <p:cNvSpPr>
            <a:spLocks noChangeArrowheads="1"/>
          </p:cNvSpPr>
          <p:nvPr/>
        </p:nvSpPr>
        <p:spPr bwMode="auto">
          <a:xfrm>
            <a:off x="712292" y="2318744"/>
            <a:ext cx="404652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err="1">
                <a:ln>
                  <a:noFill/>
                </a:ln>
                <a:solidFill>
                  <a:srgbClr val="262626"/>
                </a:solidFill>
                <a:effectLst/>
                <a:latin typeface="Calibri" panose="020F0502020204030204" pitchFamily="34" charset="0"/>
                <a:cs typeface="Calibri" panose="020F0502020204030204" pitchFamily="34" charset="0"/>
              </a:rPr>
              <a:t>TelFarm</a:t>
            </a:r>
            <a:r>
              <a:rPr kumimoji="0" lang="en-US" altLang="en-US" sz="4400" b="0" i="0" u="none" strike="noStrike" cap="none" normalizeH="0" baseline="0">
                <a:ln>
                  <a:noFill/>
                </a:ln>
                <a:solidFill>
                  <a:srgbClr val="262626"/>
                </a:solidFill>
                <a:effectLst/>
                <a:latin typeface="Calibri" panose="020F0502020204030204" pitchFamily="34" charset="0"/>
                <a:cs typeface="Calibri" panose="020F0502020204030204" pitchFamily="34" charset="0"/>
              </a:rPr>
              <a:t> Program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076" name="Picture 4">
            <a:extLst>
              <a:ext uri="{FF2B5EF4-FFF2-40B4-BE49-F238E27FC236}">
                <a16:creationId xmlns:a16="http://schemas.microsoft.com/office/drawing/2014/main" id="{CC5BE79C-662F-2D11-EF83-72DC32A72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211" y="1996795"/>
            <a:ext cx="4690671" cy="312955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7C78F54E-8B8C-ECA2-D208-854570371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684" y="3065623"/>
            <a:ext cx="865074" cy="8650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31BD5F41-7ABE-3A54-F7E1-0DEB90EAD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820" y="4315549"/>
            <a:ext cx="844550" cy="8445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501A4506-40FF-CCA6-024A-EF923F15A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803" y="5390346"/>
            <a:ext cx="1113692" cy="111369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74EB0AA-B33D-D937-1858-69D183F29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0226" y="5524917"/>
            <a:ext cx="896450" cy="86507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3299D8F8-2D10-B5CC-B780-FDE522CC25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2712" y="5344181"/>
            <a:ext cx="1206022" cy="120602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0DEC040-17D3-DEFE-9C0B-275AF6D0D2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6676" y="5506347"/>
            <a:ext cx="1644039" cy="8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96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0A4F38-00C6-7E5E-2813-7207067F3DB0}"/>
              </a:ext>
            </a:extLst>
          </p:cNvPr>
          <p:cNvSpPr>
            <a:spLocks noGrp="1"/>
          </p:cNvSpPr>
          <p:nvPr>
            <p:ph type="ctrTitle"/>
          </p:nvPr>
        </p:nvSpPr>
        <p:spPr>
          <a:xfrm>
            <a:off x="226423" y="1393371"/>
            <a:ext cx="3329084" cy="4431337"/>
          </a:xfrm>
        </p:spPr>
        <p:txBody>
          <a:bodyPr/>
          <a:lstStyle/>
          <a:p>
            <a:r>
              <a:rPr lang="en-US"/>
              <a:t>PROJECT OVERVIEW: </a:t>
            </a:r>
            <a:br>
              <a:rPr lang="en-US"/>
            </a:br>
            <a:r>
              <a:rPr lang="en-US" sz="2400" i="1">
                <a:solidFill>
                  <a:schemeClr val="tx1"/>
                </a:solidFill>
              </a:rPr>
              <a:t>Values and Adoption in Regenerative Grazing Practices and Associated Wellbeing Outcomes for Cow-Calf Producers</a:t>
            </a:r>
            <a:endParaRPr lang="en-US">
              <a:solidFill>
                <a:schemeClr val="tx1"/>
              </a:solidFill>
            </a:endParaRPr>
          </a:p>
        </p:txBody>
      </p:sp>
      <p:grpSp>
        <p:nvGrpSpPr>
          <p:cNvPr id="5" name="Group 4">
            <a:extLst>
              <a:ext uri="{FF2B5EF4-FFF2-40B4-BE49-F238E27FC236}">
                <a16:creationId xmlns:a16="http://schemas.microsoft.com/office/drawing/2014/main" id="{25E1DB19-1BA4-CEE2-4F01-F71697BE017C}"/>
              </a:ext>
            </a:extLst>
          </p:cNvPr>
          <p:cNvGrpSpPr/>
          <p:nvPr/>
        </p:nvGrpSpPr>
        <p:grpSpPr>
          <a:xfrm>
            <a:off x="3625080" y="980031"/>
            <a:ext cx="8138161" cy="5414772"/>
            <a:chOff x="2032931" y="721613"/>
            <a:chExt cx="8138161" cy="5414772"/>
          </a:xfrm>
        </p:grpSpPr>
        <p:sp>
          <p:nvSpPr>
            <p:cNvPr id="6" name="Freeform: Shape 5">
              <a:extLst>
                <a:ext uri="{FF2B5EF4-FFF2-40B4-BE49-F238E27FC236}">
                  <a16:creationId xmlns:a16="http://schemas.microsoft.com/office/drawing/2014/main" id="{84D5847E-9A0B-5FE1-ED61-76FCCA1270E6}"/>
                </a:ext>
              </a:extLst>
            </p:cNvPr>
            <p:cNvSpPr/>
            <p:nvPr/>
          </p:nvSpPr>
          <p:spPr>
            <a:xfrm>
              <a:off x="2032932" y="721613"/>
              <a:ext cx="8126134" cy="1709208"/>
            </a:xfrm>
            <a:custGeom>
              <a:avLst/>
              <a:gdLst>
                <a:gd name="connsiteX0" fmla="*/ 0 w 8126134"/>
                <a:gd name="connsiteY0" fmla="*/ 170921 h 1709208"/>
                <a:gd name="connsiteX1" fmla="*/ 170921 w 8126134"/>
                <a:gd name="connsiteY1" fmla="*/ 0 h 1709208"/>
                <a:gd name="connsiteX2" fmla="*/ 7955213 w 8126134"/>
                <a:gd name="connsiteY2" fmla="*/ 0 h 1709208"/>
                <a:gd name="connsiteX3" fmla="*/ 8126134 w 8126134"/>
                <a:gd name="connsiteY3" fmla="*/ 170921 h 1709208"/>
                <a:gd name="connsiteX4" fmla="*/ 8126134 w 8126134"/>
                <a:gd name="connsiteY4" fmla="*/ 1538287 h 1709208"/>
                <a:gd name="connsiteX5" fmla="*/ 7955213 w 8126134"/>
                <a:gd name="connsiteY5" fmla="*/ 1709208 h 1709208"/>
                <a:gd name="connsiteX6" fmla="*/ 170921 w 8126134"/>
                <a:gd name="connsiteY6" fmla="*/ 1709208 h 1709208"/>
                <a:gd name="connsiteX7" fmla="*/ 0 w 8126134"/>
                <a:gd name="connsiteY7" fmla="*/ 1538287 h 1709208"/>
                <a:gd name="connsiteX8" fmla="*/ 0 w 8126134"/>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134" h="1709208">
                  <a:moveTo>
                    <a:pt x="0" y="170921"/>
                  </a:moveTo>
                  <a:cubicBezTo>
                    <a:pt x="0" y="76524"/>
                    <a:pt x="76524" y="0"/>
                    <a:pt x="170921" y="0"/>
                  </a:cubicBezTo>
                  <a:lnTo>
                    <a:pt x="7955213" y="0"/>
                  </a:lnTo>
                  <a:cubicBezTo>
                    <a:pt x="8049610" y="0"/>
                    <a:pt x="8126134" y="76524"/>
                    <a:pt x="8126134" y="170921"/>
                  </a:cubicBezTo>
                  <a:lnTo>
                    <a:pt x="8126134" y="1538287"/>
                  </a:lnTo>
                  <a:cubicBezTo>
                    <a:pt x="8126134" y="1632684"/>
                    <a:pt x="8049610" y="1709208"/>
                    <a:pt x="7955213"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97711" tIns="297711" rIns="297711" bIns="297711" numCol="1" spcCol="1270" anchor="ctr" anchorCtr="0">
              <a:noAutofit/>
            </a:bodyPr>
            <a:lstStyle/>
            <a:p>
              <a:pPr marL="0" lvl="0" indent="0" algn="ctr" defTabSz="2889250">
                <a:lnSpc>
                  <a:spcPct val="90000"/>
                </a:lnSpc>
                <a:spcBef>
                  <a:spcPct val="0"/>
                </a:spcBef>
                <a:spcAft>
                  <a:spcPct val="35000"/>
                </a:spcAft>
                <a:buNone/>
              </a:pPr>
              <a:r>
                <a:rPr lang="en-US" sz="6500" kern="1200"/>
                <a:t>Grazing management</a:t>
              </a:r>
            </a:p>
          </p:txBody>
        </p:sp>
        <p:sp>
          <p:nvSpPr>
            <p:cNvPr id="7" name="Freeform: Shape 6">
              <a:extLst>
                <a:ext uri="{FF2B5EF4-FFF2-40B4-BE49-F238E27FC236}">
                  <a16:creationId xmlns:a16="http://schemas.microsoft.com/office/drawing/2014/main" id="{508FC244-FD7B-E05C-5AC3-40E6F8246CD0}"/>
                </a:ext>
              </a:extLst>
            </p:cNvPr>
            <p:cNvSpPr/>
            <p:nvPr/>
          </p:nvSpPr>
          <p:spPr>
            <a:xfrm>
              <a:off x="2032932" y="2574395"/>
              <a:ext cx="4023360" cy="1709208"/>
            </a:xfrm>
            <a:custGeom>
              <a:avLst/>
              <a:gdLst>
                <a:gd name="connsiteX0" fmla="*/ 0 w 5308242"/>
                <a:gd name="connsiteY0" fmla="*/ 170921 h 1709208"/>
                <a:gd name="connsiteX1" fmla="*/ 170921 w 5308242"/>
                <a:gd name="connsiteY1" fmla="*/ 0 h 1709208"/>
                <a:gd name="connsiteX2" fmla="*/ 5137321 w 5308242"/>
                <a:gd name="connsiteY2" fmla="*/ 0 h 1709208"/>
                <a:gd name="connsiteX3" fmla="*/ 5308242 w 5308242"/>
                <a:gd name="connsiteY3" fmla="*/ 170921 h 1709208"/>
                <a:gd name="connsiteX4" fmla="*/ 5308242 w 5308242"/>
                <a:gd name="connsiteY4" fmla="*/ 1538287 h 1709208"/>
                <a:gd name="connsiteX5" fmla="*/ 5137321 w 5308242"/>
                <a:gd name="connsiteY5" fmla="*/ 1709208 h 1709208"/>
                <a:gd name="connsiteX6" fmla="*/ 170921 w 5308242"/>
                <a:gd name="connsiteY6" fmla="*/ 1709208 h 1709208"/>
                <a:gd name="connsiteX7" fmla="*/ 0 w 5308242"/>
                <a:gd name="connsiteY7" fmla="*/ 1538287 h 1709208"/>
                <a:gd name="connsiteX8" fmla="*/ 0 w 5308242"/>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8242" h="1709208">
                  <a:moveTo>
                    <a:pt x="0" y="170921"/>
                  </a:moveTo>
                  <a:cubicBezTo>
                    <a:pt x="0" y="76524"/>
                    <a:pt x="76524" y="0"/>
                    <a:pt x="170921" y="0"/>
                  </a:cubicBezTo>
                  <a:lnTo>
                    <a:pt x="5137321" y="0"/>
                  </a:lnTo>
                  <a:cubicBezTo>
                    <a:pt x="5231718" y="0"/>
                    <a:pt x="5308242" y="76524"/>
                    <a:pt x="5308242" y="170921"/>
                  </a:cubicBezTo>
                  <a:lnTo>
                    <a:pt x="5308242" y="1538287"/>
                  </a:lnTo>
                  <a:cubicBezTo>
                    <a:pt x="5308242" y="1632684"/>
                    <a:pt x="5231718" y="1709208"/>
                    <a:pt x="5137321"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1511" tIns="221511" rIns="221511" bIns="221511" numCol="1" spcCol="1270" anchor="ctr" anchorCtr="0">
              <a:noAutofit/>
            </a:bodyPr>
            <a:lstStyle/>
            <a:p>
              <a:pPr marL="0" lvl="0" indent="0" algn="ctr" defTabSz="2000250">
                <a:lnSpc>
                  <a:spcPct val="90000"/>
                </a:lnSpc>
                <a:spcBef>
                  <a:spcPct val="0"/>
                </a:spcBef>
                <a:spcAft>
                  <a:spcPct val="35000"/>
                </a:spcAft>
                <a:buNone/>
              </a:pPr>
              <a:r>
                <a:rPr lang="en-US" sz="4500" kern="1200"/>
                <a:t>Education</a:t>
              </a:r>
            </a:p>
          </p:txBody>
        </p:sp>
        <p:sp>
          <p:nvSpPr>
            <p:cNvPr id="8" name="Freeform: Shape 7">
              <a:extLst>
                <a:ext uri="{FF2B5EF4-FFF2-40B4-BE49-F238E27FC236}">
                  <a16:creationId xmlns:a16="http://schemas.microsoft.com/office/drawing/2014/main" id="{1FDAED07-FE19-51F3-CFA3-193F8A44EF40}"/>
                </a:ext>
              </a:extLst>
            </p:cNvPr>
            <p:cNvSpPr/>
            <p:nvPr/>
          </p:nvSpPr>
          <p:spPr>
            <a:xfrm>
              <a:off x="2032931" y="4427177"/>
              <a:ext cx="2651760"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8651" tIns="198651" rIns="198651" bIns="198651" numCol="1" spcCol="1270" anchor="ctr" anchorCtr="0">
              <a:noAutofit/>
            </a:bodyPr>
            <a:lstStyle/>
            <a:p>
              <a:pPr marL="0" lvl="0" indent="0" algn="ctr" defTabSz="1733550">
                <a:lnSpc>
                  <a:spcPct val="90000"/>
                </a:lnSpc>
                <a:spcBef>
                  <a:spcPct val="0"/>
                </a:spcBef>
                <a:spcAft>
                  <a:spcPct val="35000"/>
                </a:spcAft>
                <a:buNone/>
              </a:pPr>
              <a:r>
                <a:rPr lang="en-US" sz="3900" kern="1200"/>
                <a:t>Ecological Wellbeing</a:t>
              </a:r>
            </a:p>
          </p:txBody>
        </p:sp>
        <p:sp>
          <p:nvSpPr>
            <p:cNvPr id="9" name="Freeform: Shape 8">
              <a:extLst>
                <a:ext uri="{FF2B5EF4-FFF2-40B4-BE49-F238E27FC236}">
                  <a16:creationId xmlns:a16="http://schemas.microsoft.com/office/drawing/2014/main" id="{FC7A7093-1780-3762-5AF6-E4337979028F}"/>
                </a:ext>
              </a:extLst>
            </p:cNvPr>
            <p:cNvSpPr/>
            <p:nvPr/>
          </p:nvSpPr>
          <p:spPr>
            <a:xfrm>
              <a:off x="4741643" y="4427177"/>
              <a:ext cx="2651760"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8651" tIns="198651" rIns="198651" bIns="198651" numCol="1" spcCol="1270" anchor="ctr" anchorCtr="0">
              <a:noAutofit/>
            </a:bodyPr>
            <a:lstStyle/>
            <a:p>
              <a:pPr marL="0" lvl="0" indent="0" algn="ctr" defTabSz="1733550">
                <a:lnSpc>
                  <a:spcPct val="90000"/>
                </a:lnSpc>
                <a:spcBef>
                  <a:spcPct val="0"/>
                </a:spcBef>
                <a:spcAft>
                  <a:spcPct val="35000"/>
                </a:spcAft>
                <a:buNone/>
              </a:pPr>
              <a:r>
                <a:rPr lang="en-US" sz="3900" kern="1200"/>
                <a:t>Social Wellbeing</a:t>
              </a:r>
            </a:p>
          </p:txBody>
        </p:sp>
        <p:sp>
          <p:nvSpPr>
            <p:cNvPr id="10" name="Freeform: Shape 9">
              <a:extLst>
                <a:ext uri="{FF2B5EF4-FFF2-40B4-BE49-F238E27FC236}">
                  <a16:creationId xmlns:a16="http://schemas.microsoft.com/office/drawing/2014/main" id="{7C864B31-C3AE-F730-B4FE-2AFAEFC08F57}"/>
                </a:ext>
              </a:extLst>
            </p:cNvPr>
            <p:cNvSpPr/>
            <p:nvPr/>
          </p:nvSpPr>
          <p:spPr>
            <a:xfrm>
              <a:off x="6147732" y="2574395"/>
              <a:ext cx="4023360"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1511" tIns="221511" rIns="221511" bIns="221511" numCol="1" spcCol="1270" anchor="ctr" anchorCtr="0">
              <a:noAutofit/>
            </a:bodyPr>
            <a:lstStyle/>
            <a:p>
              <a:pPr marL="0" lvl="0" indent="0" algn="ctr" defTabSz="2000250">
                <a:lnSpc>
                  <a:spcPct val="90000"/>
                </a:lnSpc>
                <a:spcBef>
                  <a:spcPct val="0"/>
                </a:spcBef>
                <a:spcAft>
                  <a:spcPct val="35000"/>
                </a:spcAft>
                <a:buNone/>
              </a:pPr>
              <a:r>
                <a:rPr lang="en-US" sz="4500" kern="1200"/>
                <a:t>Research </a:t>
              </a:r>
            </a:p>
          </p:txBody>
        </p:sp>
        <p:sp>
          <p:nvSpPr>
            <p:cNvPr id="11" name="Freeform: Shape 10">
              <a:extLst>
                <a:ext uri="{FF2B5EF4-FFF2-40B4-BE49-F238E27FC236}">
                  <a16:creationId xmlns:a16="http://schemas.microsoft.com/office/drawing/2014/main" id="{74B22E28-25B9-AD3D-AD08-979D2AD2F4CD}"/>
                </a:ext>
              </a:extLst>
            </p:cNvPr>
            <p:cNvSpPr/>
            <p:nvPr/>
          </p:nvSpPr>
          <p:spPr>
            <a:xfrm>
              <a:off x="7462976" y="4427177"/>
              <a:ext cx="2651760" cy="1709208"/>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98651" tIns="198651" rIns="198651" bIns="198651" numCol="1" spcCol="1270" anchor="ctr" anchorCtr="0">
              <a:noAutofit/>
            </a:bodyPr>
            <a:lstStyle/>
            <a:p>
              <a:pPr algn="ctr" defTabSz="1733550">
                <a:lnSpc>
                  <a:spcPct val="90000"/>
                </a:lnSpc>
                <a:spcBef>
                  <a:spcPct val="0"/>
                </a:spcBef>
                <a:spcAft>
                  <a:spcPct val="35000"/>
                </a:spcAft>
              </a:pPr>
              <a:r>
                <a:rPr lang="en-US" sz="3900"/>
                <a:t>Economic</a:t>
              </a:r>
            </a:p>
            <a:p>
              <a:pPr algn="ctr" defTabSz="1733550">
                <a:lnSpc>
                  <a:spcPct val="90000"/>
                </a:lnSpc>
                <a:spcBef>
                  <a:spcPct val="0"/>
                </a:spcBef>
                <a:spcAft>
                  <a:spcPct val="35000"/>
                </a:spcAft>
              </a:pPr>
              <a:r>
                <a:rPr lang="en-US" sz="3900"/>
                <a:t>Wellbeing</a:t>
              </a:r>
            </a:p>
          </p:txBody>
        </p:sp>
      </p:grpSp>
    </p:spTree>
    <p:extLst>
      <p:ext uri="{BB962C8B-B14F-4D97-AF65-F5344CB8AC3E}">
        <p14:creationId xmlns:p14="http://schemas.microsoft.com/office/powerpoint/2010/main" val="111370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130551"/>
            <a:ext cx="10515600" cy="4046411"/>
          </a:xfrm>
        </p:spPr>
        <p:txBody>
          <a:bodyPr/>
          <a:lstStyle/>
          <a:p>
            <a:r>
              <a:rPr lang="en-US" err="1"/>
              <a:t>FileDepot</a:t>
            </a:r>
            <a:r>
              <a:rPr lang="en-US"/>
              <a:t>- MSU </a:t>
            </a:r>
          </a:p>
          <a:p>
            <a:r>
              <a:rPr lang="en-US">
                <a:hlinkClick r:id="rId2"/>
              </a:rPr>
              <a:t>https://filedepot.msu.edu/</a:t>
            </a:r>
            <a:endParaRPr lang="en-US"/>
          </a:p>
          <a:p>
            <a:r>
              <a:rPr lang="en-US"/>
              <a:t>We will send specific instructions with screenshots </a:t>
            </a:r>
          </a:p>
          <a:p>
            <a:endParaRPr lang="en-US"/>
          </a:p>
          <a:p>
            <a:r>
              <a:rPr lang="en-US"/>
              <a:t>Two main files to share: </a:t>
            </a:r>
          </a:p>
          <a:p>
            <a:pPr lvl="1"/>
            <a:r>
              <a:rPr lang="en-US"/>
              <a:t>2022 Cash flow (or farm/ranch tax forms with SSN redacted) </a:t>
            </a:r>
          </a:p>
          <a:p>
            <a:pPr lvl="1"/>
            <a:r>
              <a:rPr lang="en-US"/>
              <a:t>Templates</a:t>
            </a:r>
          </a:p>
          <a:p>
            <a:endParaRPr lang="en-US"/>
          </a:p>
          <a:p>
            <a:r>
              <a:rPr lang="en-US"/>
              <a:t>Files can be encrypted for an added layer of security (use 7Zip for this)</a:t>
            </a:r>
          </a:p>
          <a:p>
            <a:pPr marL="0" indent="0">
              <a:buNone/>
            </a:pPr>
            <a:endParaRPr lang="en-US"/>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FILE SHARING</a:t>
            </a:r>
          </a:p>
        </p:txBody>
      </p:sp>
    </p:spTree>
    <p:extLst>
      <p:ext uri="{BB962C8B-B14F-4D97-AF65-F5344CB8AC3E}">
        <p14:creationId xmlns:p14="http://schemas.microsoft.com/office/powerpoint/2010/main" val="3321127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852928"/>
            <a:ext cx="10515600" cy="3324034"/>
          </a:xfrm>
        </p:spPr>
        <p:txBody>
          <a:bodyPr/>
          <a:lstStyle/>
          <a:p>
            <a:r>
              <a:rPr lang="en-US"/>
              <a:t>We will be emailing you to schedule our in-person meetings</a:t>
            </a:r>
          </a:p>
          <a:p>
            <a:r>
              <a:rPr lang="en-US"/>
              <a:t>June (as early as Friday!), July and August</a:t>
            </a:r>
          </a:p>
          <a:p>
            <a:r>
              <a:rPr lang="en-US"/>
              <a:t>These can take place on Zoom or in person </a:t>
            </a:r>
          </a:p>
          <a:p>
            <a:endParaRPr lang="en-US"/>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SCHEDULING</a:t>
            </a:r>
          </a:p>
        </p:txBody>
      </p:sp>
    </p:spTree>
    <p:extLst>
      <p:ext uri="{BB962C8B-B14F-4D97-AF65-F5344CB8AC3E}">
        <p14:creationId xmlns:p14="http://schemas.microsoft.com/office/powerpoint/2010/main" val="1914882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568F21-BAB8-697F-C2DE-E781A4B7A3EF}"/>
              </a:ext>
            </a:extLst>
          </p:cNvPr>
          <p:cNvSpPr>
            <a:spLocks noGrp="1"/>
          </p:cNvSpPr>
          <p:nvPr>
            <p:ph idx="1"/>
          </p:nvPr>
        </p:nvSpPr>
        <p:spPr>
          <a:xfrm>
            <a:off x="838200" y="2386583"/>
            <a:ext cx="10515600" cy="3790379"/>
          </a:xfrm>
        </p:spPr>
        <p:txBody>
          <a:bodyPr/>
          <a:lstStyle/>
          <a:p>
            <a:r>
              <a:rPr lang="en-US"/>
              <a:t>YOU CAN DO THIS! Yes, finances are tedious</a:t>
            </a:r>
          </a:p>
          <a:p>
            <a:r>
              <a:rPr lang="en-US"/>
              <a:t>Better records can help you improve your farm/ranch management </a:t>
            </a:r>
          </a:p>
          <a:p>
            <a:r>
              <a:rPr lang="en-US"/>
              <a:t>You should have most of this information </a:t>
            </a:r>
          </a:p>
          <a:p>
            <a:r>
              <a:rPr lang="en-US"/>
              <a:t>Take it in chunks</a:t>
            </a:r>
          </a:p>
          <a:p>
            <a:r>
              <a:rPr lang="en-US"/>
              <a:t>If you are not sure about something flag it in some way (highlight, star)</a:t>
            </a:r>
          </a:p>
          <a:p>
            <a:r>
              <a:rPr lang="en-US"/>
              <a:t>You can text or call us! We can even hop on Zoom </a:t>
            </a:r>
          </a:p>
          <a:p>
            <a:endParaRPr lang="en-US"/>
          </a:p>
          <a:p>
            <a:r>
              <a:rPr lang="en-US"/>
              <a:t>WE WILL PROTECT YOUR INFORMATION</a:t>
            </a:r>
          </a:p>
        </p:txBody>
      </p:sp>
      <p:sp>
        <p:nvSpPr>
          <p:cNvPr id="3" name="Title 2">
            <a:extLst>
              <a:ext uri="{FF2B5EF4-FFF2-40B4-BE49-F238E27FC236}">
                <a16:creationId xmlns:a16="http://schemas.microsoft.com/office/drawing/2014/main" id="{5A05757C-C08F-CA32-CFBE-49636307CD90}"/>
              </a:ext>
            </a:extLst>
          </p:cNvPr>
          <p:cNvSpPr>
            <a:spLocks noGrp="1"/>
          </p:cNvSpPr>
          <p:nvPr>
            <p:ph type="ctrTitle"/>
          </p:nvPr>
        </p:nvSpPr>
        <p:spPr/>
        <p:txBody>
          <a:bodyPr/>
          <a:lstStyle/>
          <a:p>
            <a:r>
              <a:rPr lang="en-US"/>
              <a:t>SOME ENCOURAGEMENT</a:t>
            </a:r>
          </a:p>
        </p:txBody>
      </p:sp>
    </p:spTree>
    <p:extLst>
      <p:ext uri="{BB962C8B-B14F-4D97-AF65-F5344CB8AC3E}">
        <p14:creationId xmlns:p14="http://schemas.microsoft.com/office/powerpoint/2010/main" val="617445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08802A-47C3-B650-86D9-8223869D5F27}"/>
              </a:ext>
            </a:extLst>
          </p:cNvPr>
          <p:cNvSpPr>
            <a:spLocks noGrp="1"/>
          </p:cNvSpPr>
          <p:nvPr>
            <p:ph idx="1"/>
          </p:nvPr>
        </p:nvSpPr>
        <p:spPr>
          <a:xfrm>
            <a:off x="838200" y="2752344"/>
            <a:ext cx="10268712" cy="3968496"/>
          </a:xfrm>
        </p:spPr>
        <p:txBody>
          <a:bodyPr>
            <a:normAutofit/>
          </a:bodyPr>
          <a:lstStyle/>
          <a:p>
            <a:r>
              <a:rPr lang="en-US"/>
              <a:t>Dr. Melissa G.S. McKendree, mckend14@msu.edu,  352-494-1676 (cell)</a:t>
            </a:r>
          </a:p>
          <a:p>
            <a:r>
              <a:rPr lang="en-US"/>
              <a:t>Florencia Colella, colellaf@msu.edu, 231-224-6439 (cell)</a:t>
            </a:r>
          </a:p>
          <a:p>
            <a:r>
              <a:rPr lang="en-US" err="1"/>
              <a:t>Zekuan</a:t>
            </a:r>
            <a:r>
              <a:rPr lang="en-US"/>
              <a:t> Dong, dongzeku@msu.edu, 517-348-3035 (cell)</a:t>
            </a:r>
          </a:p>
          <a:p>
            <a:r>
              <a:rPr lang="en-US"/>
              <a:t>Jose Martinez, mart2388@msu.edu, 517-249-1571 (cell)</a:t>
            </a:r>
          </a:p>
        </p:txBody>
      </p:sp>
      <p:sp>
        <p:nvSpPr>
          <p:cNvPr id="3" name="Title 2">
            <a:extLst>
              <a:ext uri="{FF2B5EF4-FFF2-40B4-BE49-F238E27FC236}">
                <a16:creationId xmlns:a16="http://schemas.microsoft.com/office/drawing/2014/main" id="{111BB470-DF1D-162F-2628-3929FDF1E266}"/>
              </a:ext>
            </a:extLst>
          </p:cNvPr>
          <p:cNvSpPr>
            <a:spLocks noGrp="1"/>
          </p:cNvSpPr>
          <p:nvPr>
            <p:ph type="ctrTitle"/>
          </p:nvPr>
        </p:nvSpPr>
        <p:spPr/>
        <p:txBody>
          <a:bodyPr/>
          <a:lstStyle/>
          <a:p>
            <a:r>
              <a:rPr lang="en-US"/>
              <a:t>Please call or text with any questions </a:t>
            </a:r>
          </a:p>
        </p:txBody>
      </p:sp>
    </p:spTree>
    <p:extLst>
      <p:ext uri="{BB962C8B-B14F-4D97-AF65-F5344CB8AC3E}">
        <p14:creationId xmlns:p14="http://schemas.microsoft.com/office/powerpoint/2010/main" val="2953470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286000"/>
            <a:ext cx="10515600" cy="3890962"/>
          </a:xfrm>
        </p:spPr>
        <p:txBody>
          <a:bodyPr>
            <a:normAutofit/>
          </a:bodyPr>
          <a:lstStyle/>
          <a:p>
            <a:pPr marL="457200" indent="-457200">
              <a:buFont typeface="+mj-lt"/>
              <a:buAutoNum type="arabicPeriod"/>
            </a:pPr>
            <a:r>
              <a:rPr lang="en-US"/>
              <a:t>Sharing of 2022 financial information </a:t>
            </a:r>
          </a:p>
          <a:p>
            <a:pPr lvl="1"/>
            <a:r>
              <a:rPr lang="en-US"/>
              <a:t>Send farm cash flow statement </a:t>
            </a:r>
          </a:p>
          <a:p>
            <a:pPr lvl="1"/>
            <a:r>
              <a:rPr lang="en-US"/>
              <a:t>You’ll get an email with templates (tomorrow)</a:t>
            </a:r>
          </a:p>
          <a:p>
            <a:pPr lvl="1"/>
            <a:r>
              <a:rPr lang="en-US"/>
              <a:t>Send back the completed templates </a:t>
            </a:r>
          </a:p>
          <a:p>
            <a:pPr marL="457200" indent="-457200">
              <a:buFont typeface="+mj-lt"/>
              <a:buAutoNum type="arabicPeriod"/>
            </a:pPr>
            <a:r>
              <a:rPr lang="en-US"/>
              <a:t>In person meeting on your farm or on Zoom</a:t>
            </a:r>
          </a:p>
          <a:p>
            <a:pPr lvl="1"/>
            <a:r>
              <a:rPr lang="en-US"/>
              <a:t>Clarifications, discussion of enterprise allocations, accrual adjusted income statement</a:t>
            </a:r>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NEXT STEPS</a:t>
            </a:r>
          </a:p>
        </p:txBody>
      </p:sp>
    </p:spTree>
    <p:extLst>
      <p:ext uri="{BB962C8B-B14F-4D97-AF65-F5344CB8AC3E}">
        <p14:creationId xmlns:p14="http://schemas.microsoft.com/office/powerpoint/2010/main" val="1812627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67E52-0B74-A5C2-0117-905962303E5A}"/>
              </a:ext>
            </a:extLst>
          </p:cNvPr>
          <p:cNvSpPr>
            <a:spLocks noGrp="1"/>
          </p:cNvSpPr>
          <p:nvPr>
            <p:ph type="ctrTitle"/>
          </p:nvPr>
        </p:nvSpPr>
        <p:spPr>
          <a:xfrm>
            <a:off x="1181100" y="1945323"/>
            <a:ext cx="9829800" cy="2387600"/>
          </a:xfrm>
        </p:spPr>
        <p:txBody>
          <a:bodyPr/>
          <a:lstStyle/>
          <a:p>
            <a:pPr algn="ctr"/>
            <a:r>
              <a:rPr lang="en-US"/>
              <a:t>THANK YOU! </a:t>
            </a:r>
          </a:p>
        </p:txBody>
      </p:sp>
      <p:sp>
        <p:nvSpPr>
          <p:cNvPr id="5" name="Subtitle 4">
            <a:extLst>
              <a:ext uri="{FF2B5EF4-FFF2-40B4-BE49-F238E27FC236}">
                <a16:creationId xmlns:a16="http://schemas.microsoft.com/office/drawing/2014/main" id="{DE7E974F-0842-1B65-08F8-23227C3A27D5}"/>
              </a:ext>
            </a:extLst>
          </p:cNvPr>
          <p:cNvSpPr>
            <a:spLocks noGrp="1"/>
          </p:cNvSpPr>
          <p:nvPr>
            <p:ph type="subTitle" idx="1"/>
          </p:nvPr>
        </p:nvSpPr>
        <p:spPr>
          <a:xfrm>
            <a:off x="1181100" y="4424998"/>
            <a:ext cx="9829800" cy="1655762"/>
          </a:xfrm>
        </p:spPr>
        <p:txBody>
          <a:bodyPr/>
          <a:lstStyle/>
          <a:p>
            <a:pPr algn="ctr"/>
            <a:r>
              <a:rPr lang="en-US"/>
              <a:t>What questions do you have? </a:t>
            </a:r>
          </a:p>
        </p:txBody>
      </p:sp>
      <p:pic>
        <p:nvPicPr>
          <p:cNvPr id="7" name="Graphic 6" descr="Handshake with solid fill">
            <a:extLst>
              <a:ext uri="{FF2B5EF4-FFF2-40B4-BE49-F238E27FC236}">
                <a16:creationId xmlns:a16="http://schemas.microsoft.com/office/drawing/2014/main" id="{43927823-957F-7EB7-4078-3770A7DF07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9200" y="1450975"/>
            <a:ext cx="2133600" cy="2133600"/>
          </a:xfrm>
          <a:prstGeom prst="rect">
            <a:avLst/>
          </a:prstGeom>
        </p:spPr>
      </p:pic>
    </p:spTree>
    <p:extLst>
      <p:ext uri="{BB962C8B-B14F-4D97-AF65-F5344CB8AC3E}">
        <p14:creationId xmlns:p14="http://schemas.microsoft.com/office/powerpoint/2010/main" val="2937954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168400" y="664025"/>
            <a:ext cx="4339771" cy="501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189" fontAlgn="base">
              <a:spcBef>
                <a:spcPct val="50000"/>
              </a:spcBef>
              <a:spcAft>
                <a:spcPct val="0"/>
              </a:spcAft>
              <a:buNone/>
            </a:pPr>
            <a:r>
              <a:rPr lang="en-US" altLang="en-US" sz="2667">
                <a:solidFill>
                  <a:prstClr val="black"/>
                </a:solidFill>
                <a:latin typeface="Times New Roman" panose="02020603050405020304" pitchFamily="18" charset="0"/>
                <a:ea typeface="ＭＳ Ｐゴシック" pitchFamily="49" charset="-128"/>
              </a:rPr>
              <a:t>MSU is an affirmative-action, equal-opportunity employer. Michigan State University Extension programs and materials are open to all without regard to race, color, national origin, sex, gender, gender identity, religion, age, height, weight, disability, political beliefs, sexual orientation, marital status, family status or veteran status.</a:t>
            </a:r>
            <a:r>
              <a:rPr lang="en-US" altLang="en-US" sz="2667">
                <a:solidFill>
                  <a:prstClr val="black"/>
                </a:solidFill>
                <a:ea typeface="ＭＳ Ｐゴシック" pitchFamily="49" charset="-128"/>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665" y="1"/>
            <a:ext cx="4437529" cy="6857999"/>
          </a:xfrm>
          <a:prstGeom prst="rect">
            <a:avLst/>
          </a:prstGeom>
        </p:spPr>
      </p:pic>
    </p:spTree>
    <p:extLst>
      <p:ext uri="{BB962C8B-B14F-4D97-AF65-F5344CB8AC3E}">
        <p14:creationId xmlns:p14="http://schemas.microsoft.com/office/powerpoint/2010/main" val="197801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FARM FINANCIAL DATA</a:t>
            </a:r>
          </a:p>
        </p:txBody>
      </p:sp>
      <p:sp>
        <p:nvSpPr>
          <p:cNvPr id="5" name="Content Placeholder 4">
            <a:extLst>
              <a:ext uri="{FF2B5EF4-FFF2-40B4-BE49-F238E27FC236}">
                <a16:creationId xmlns:a16="http://schemas.microsoft.com/office/drawing/2014/main" id="{81F2153F-64A5-A220-A3A2-FD977935BC13}"/>
              </a:ext>
            </a:extLst>
          </p:cNvPr>
          <p:cNvSpPr>
            <a:spLocks noGrp="1"/>
          </p:cNvSpPr>
          <p:nvPr>
            <p:ph idx="1"/>
          </p:nvPr>
        </p:nvSpPr>
        <p:spPr/>
        <p:txBody>
          <a:bodyPr/>
          <a:lstStyle/>
          <a:p>
            <a:endParaRPr lang="en-US"/>
          </a:p>
        </p:txBody>
      </p:sp>
      <p:pic>
        <p:nvPicPr>
          <p:cNvPr id="2050" name="Picture 2" descr="Chart, bar chart&#10;&#10;Description automatically generated">
            <a:extLst>
              <a:ext uri="{FF2B5EF4-FFF2-40B4-BE49-F238E27FC236}">
                <a16:creationId xmlns:a16="http://schemas.microsoft.com/office/drawing/2014/main" id="{99E1C7B5-877F-88DB-BF35-0C7A74BA3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237"/>
            <a:ext cx="12112625" cy="690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93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83DF53-7721-BE46-8377-C10ACE87CEB6}"/>
              </a:ext>
            </a:extLst>
          </p:cNvPr>
          <p:cNvSpPr>
            <a:spLocks noGrp="1"/>
          </p:cNvSpPr>
          <p:nvPr>
            <p:ph type="ctrTitle"/>
          </p:nvPr>
        </p:nvSpPr>
        <p:spPr/>
        <p:txBody>
          <a:bodyPr/>
          <a:lstStyle/>
          <a:p>
            <a:r>
              <a:rPr lang="en-US"/>
              <a:t>ECONOMIC TEAM MEMBERS</a:t>
            </a:r>
          </a:p>
        </p:txBody>
      </p:sp>
      <p:pic>
        <p:nvPicPr>
          <p:cNvPr id="4" name="Picture 3" descr="A person smiling at the camera&#10;&#10;Description automatically generated with medium confidence">
            <a:extLst>
              <a:ext uri="{FF2B5EF4-FFF2-40B4-BE49-F238E27FC236}">
                <a16:creationId xmlns:a16="http://schemas.microsoft.com/office/drawing/2014/main" id="{221C450F-372E-5324-7DA9-15AA7ADD4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057" y="2203026"/>
            <a:ext cx="2188112" cy="2752344"/>
          </a:xfrm>
          <a:prstGeom prst="rect">
            <a:avLst/>
          </a:prstGeom>
        </p:spPr>
      </p:pic>
      <p:pic>
        <p:nvPicPr>
          <p:cNvPr id="5" name="Picture 8" descr="Zekuan Dong">
            <a:extLst>
              <a:ext uri="{FF2B5EF4-FFF2-40B4-BE49-F238E27FC236}">
                <a16:creationId xmlns:a16="http://schemas.microsoft.com/office/drawing/2014/main" id="{19A317E3-6707-F981-ECBF-F802A484FE8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1833" y="2182632"/>
            <a:ext cx="2752344" cy="2752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4261E7-78C3-B9DB-D7F0-B690F7843DA5}"/>
              </a:ext>
            </a:extLst>
          </p:cNvPr>
          <p:cNvSpPr txBox="1"/>
          <p:nvPr/>
        </p:nvSpPr>
        <p:spPr>
          <a:xfrm>
            <a:off x="-325366" y="5007580"/>
            <a:ext cx="3947693" cy="646331"/>
          </a:xfrm>
          <a:prstGeom prst="rect">
            <a:avLst/>
          </a:prstGeom>
          <a:noFill/>
        </p:spPr>
        <p:txBody>
          <a:bodyPr wrap="square" rtlCol="0">
            <a:spAutoFit/>
          </a:bodyPr>
          <a:lstStyle/>
          <a:p>
            <a:pPr algn="ctr"/>
            <a:r>
              <a:rPr lang="en-US"/>
              <a:t>Dr. Melissa McKendree</a:t>
            </a:r>
          </a:p>
          <a:p>
            <a:pPr algn="ctr"/>
            <a:r>
              <a:rPr lang="en-US" i="1"/>
              <a:t>Assistant Professor</a:t>
            </a:r>
          </a:p>
        </p:txBody>
      </p:sp>
      <p:sp>
        <p:nvSpPr>
          <p:cNvPr id="7" name="TextBox 6">
            <a:extLst>
              <a:ext uri="{FF2B5EF4-FFF2-40B4-BE49-F238E27FC236}">
                <a16:creationId xmlns:a16="http://schemas.microsoft.com/office/drawing/2014/main" id="{1AC84DF8-E5DE-756A-0399-B2F6C6C02E2F}"/>
              </a:ext>
            </a:extLst>
          </p:cNvPr>
          <p:cNvSpPr txBox="1"/>
          <p:nvPr/>
        </p:nvSpPr>
        <p:spPr>
          <a:xfrm>
            <a:off x="2426978" y="4964800"/>
            <a:ext cx="3947693" cy="646331"/>
          </a:xfrm>
          <a:prstGeom prst="rect">
            <a:avLst/>
          </a:prstGeom>
          <a:noFill/>
        </p:spPr>
        <p:txBody>
          <a:bodyPr wrap="square" rtlCol="0">
            <a:spAutoFit/>
          </a:bodyPr>
          <a:lstStyle/>
          <a:p>
            <a:pPr algn="ctr"/>
            <a:r>
              <a:rPr lang="en-US"/>
              <a:t>Florencia Colella</a:t>
            </a:r>
          </a:p>
          <a:p>
            <a:pPr algn="ctr"/>
            <a:r>
              <a:rPr lang="en-US" i="1"/>
              <a:t>Extension Educator</a:t>
            </a:r>
          </a:p>
        </p:txBody>
      </p:sp>
      <p:sp>
        <p:nvSpPr>
          <p:cNvPr id="8" name="TextBox 7">
            <a:extLst>
              <a:ext uri="{FF2B5EF4-FFF2-40B4-BE49-F238E27FC236}">
                <a16:creationId xmlns:a16="http://schemas.microsoft.com/office/drawing/2014/main" id="{C8D6FDB7-41BA-6CFF-F927-6D84A50233CC}"/>
              </a:ext>
            </a:extLst>
          </p:cNvPr>
          <p:cNvSpPr txBox="1"/>
          <p:nvPr/>
        </p:nvSpPr>
        <p:spPr>
          <a:xfrm>
            <a:off x="6303442" y="4961414"/>
            <a:ext cx="2752344" cy="646331"/>
          </a:xfrm>
          <a:prstGeom prst="rect">
            <a:avLst/>
          </a:prstGeom>
          <a:noFill/>
        </p:spPr>
        <p:txBody>
          <a:bodyPr wrap="square" rtlCol="0">
            <a:spAutoFit/>
          </a:bodyPr>
          <a:lstStyle/>
          <a:p>
            <a:pPr algn="ctr"/>
            <a:r>
              <a:rPr lang="en-US"/>
              <a:t>Zekuan Dong</a:t>
            </a:r>
          </a:p>
          <a:p>
            <a:pPr algn="ctr"/>
            <a:r>
              <a:rPr lang="en-US" i="1"/>
              <a:t>PhD Student</a:t>
            </a:r>
          </a:p>
        </p:txBody>
      </p:sp>
      <p:sp>
        <p:nvSpPr>
          <p:cNvPr id="9" name="TextBox 8">
            <a:extLst>
              <a:ext uri="{FF2B5EF4-FFF2-40B4-BE49-F238E27FC236}">
                <a16:creationId xmlns:a16="http://schemas.microsoft.com/office/drawing/2014/main" id="{E7521B8E-A997-F9B3-8D14-7AD11574F01E}"/>
              </a:ext>
            </a:extLst>
          </p:cNvPr>
          <p:cNvSpPr txBox="1"/>
          <p:nvPr/>
        </p:nvSpPr>
        <p:spPr>
          <a:xfrm>
            <a:off x="9541223" y="4961414"/>
            <a:ext cx="2120680" cy="646331"/>
          </a:xfrm>
          <a:prstGeom prst="rect">
            <a:avLst/>
          </a:prstGeom>
          <a:noFill/>
        </p:spPr>
        <p:txBody>
          <a:bodyPr wrap="square" rtlCol="0">
            <a:spAutoFit/>
          </a:bodyPr>
          <a:lstStyle/>
          <a:p>
            <a:pPr algn="ctr"/>
            <a:r>
              <a:rPr lang="en-US"/>
              <a:t>Jose Maria Martinez</a:t>
            </a:r>
          </a:p>
          <a:p>
            <a:pPr algn="ctr"/>
            <a:r>
              <a:rPr lang="en-US" i="1"/>
              <a:t>PhD Student</a:t>
            </a:r>
          </a:p>
        </p:txBody>
      </p:sp>
      <p:pic>
        <p:nvPicPr>
          <p:cNvPr id="10" name="Picture 10" descr="Florencia Colella">
            <a:extLst>
              <a:ext uri="{FF2B5EF4-FFF2-40B4-BE49-F238E27FC236}">
                <a16:creationId xmlns:a16="http://schemas.microsoft.com/office/drawing/2014/main" id="{D282CE63-BD61-BCB0-733E-6B777719A48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57606" y="2182632"/>
            <a:ext cx="2748958" cy="27489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17E65AE-8744-C06E-6C86-4AEEBF287C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223" y="2203026"/>
            <a:ext cx="1961439" cy="274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80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587751"/>
            <a:ext cx="10515600" cy="3589211"/>
          </a:xfrm>
        </p:spPr>
        <p:txBody>
          <a:bodyPr>
            <a:normAutofit/>
          </a:bodyPr>
          <a:lstStyle/>
          <a:p>
            <a:pPr marL="742950" indent="-742950">
              <a:buFont typeface="+mj-lt"/>
              <a:buAutoNum type="arabicPeriod"/>
            </a:pPr>
            <a:r>
              <a:rPr lang="en-US" sz="3600"/>
              <a:t>Record keeping education and improvement </a:t>
            </a:r>
          </a:p>
          <a:p>
            <a:pPr marL="742950" indent="-742950">
              <a:buFont typeface="+mj-lt"/>
              <a:buAutoNum type="arabicPeriod"/>
            </a:pPr>
            <a:r>
              <a:rPr lang="en-US" sz="3600"/>
              <a:t>Understanding economic/financial wellbeing </a:t>
            </a:r>
          </a:p>
          <a:p>
            <a:pPr lvl="2"/>
            <a:r>
              <a:rPr lang="en-US" sz="3000"/>
              <a:t>Both household and farm/ranch level</a:t>
            </a:r>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ECONOMIC OBJECTIVES</a:t>
            </a:r>
          </a:p>
        </p:txBody>
      </p:sp>
    </p:spTree>
    <p:extLst>
      <p:ext uri="{BB962C8B-B14F-4D97-AF65-F5344CB8AC3E}">
        <p14:creationId xmlns:p14="http://schemas.microsoft.com/office/powerpoint/2010/main" val="162892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670048"/>
            <a:ext cx="10515600" cy="3506914"/>
          </a:xfrm>
        </p:spPr>
        <p:txBody>
          <a:bodyPr/>
          <a:lstStyle/>
          <a:p>
            <a:pPr marL="457200" indent="-457200">
              <a:buFont typeface="+mj-lt"/>
              <a:buAutoNum type="arabicPeriod"/>
            </a:pPr>
            <a:r>
              <a:rPr lang="en-US"/>
              <a:t>Wellbeing survey in conjunction with social wellbeing group</a:t>
            </a:r>
          </a:p>
          <a:p>
            <a:pPr marL="457200" indent="-457200">
              <a:buFont typeface="+mj-lt"/>
              <a:buAutoNum type="arabicPeriod"/>
            </a:pPr>
            <a:r>
              <a:rPr lang="en-US"/>
              <a:t>Financial wellbeing data collection for farm/ranch and household</a:t>
            </a:r>
          </a:p>
          <a:p>
            <a:pPr lvl="1"/>
            <a:r>
              <a:rPr lang="en-US"/>
              <a:t>Focus of today’s webinar</a:t>
            </a:r>
          </a:p>
          <a:p>
            <a:pPr marL="457200" indent="-457200">
              <a:buFont typeface="+mj-lt"/>
              <a:buAutoNum type="arabicPeriod"/>
            </a:pPr>
            <a:r>
              <a:rPr lang="en-US"/>
              <a:t>Online educational modules </a:t>
            </a:r>
          </a:p>
          <a:p>
            <a:pPr lvl="1"/>
            <a:r>
              <a:rPr lang="en-US"/>
              <a:t>Will be available in June</a:t>
            </a:r>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ECONOMICS ACTIVITIES</a:t>
            </a:r>
          </a:p>
        </p:txBody>
      </p:sp>
    </p:spTree>
    <p:extLst>
      <p:ext uri="{BB962C8B-B14F-4D97-AF65-F5344CB8AC3E}">
        <p14:creationId xmlns:p14="http://schemas.microsoft.com/office/powerpoint/2010/main" val="185956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981AB1-E0EB-2135-C05C-B9C62CCD1923}"/>
              </a:ext>
            </a:extLst>
          </p:cNvPr>
          <p:cNvSpPr>
            <a:spLocks noGrp="1"/>
          </p:cNvSpPr>
          <p:nvPr>
            <p:ph idx="1"/>
          </p:nvPr>
        </p:nvSpPr>
        <p:spPr>
          <a:xfrm>
            <a:off x="838200" y="2139695"/>
            <a:ext cx="11030712" cy="4037267"/>
          </a:xfrm>
        </p:spPr>
        <p:txBody>
          <a:bodyPr>
            <a:normAutofit lnSpcReduction="10000"/>
          </a:bodyPr>
          <a:lstStyle/>
          <a:p>
            <a:pPr marL="0" indent="0">
              <a:buNone/>
            </a:pPr>
            <a:r>
              <a:rPr lang="en-US"/>
              <a:t>Through project participation you’ll get: </a:t>
            </a:r>
          </a:p>
          <a:p>
            <a:pPr lvl="1"/>
            <a:r>
              <a:rPr lang="en-US"/>
              <a:t>Access to financial record keeping training and support</a:t>
            </a:r>
          </a:p>
          <a:p>
            <a:pPr lvl="1"/>
            <a:r>
              <a:rPr lang="en-US"/>
              <a:t>Financial Statements (Balance Sheet, Cash Flow, Accrual Adjusted Income Statement)</a:t>
            </a:r>
          </a:p>
          <a:p>
            <a:pPr lvl="1"/>
            <a:r>
              <a:rPr lang="en-US"/>
              <a:t>Farm Financial Analysis - Ratios to evaluate financial wellbeing </a:t>
            </a:r>
          </a:p>
          <a:p>
            <a:pPr lvl="1"/>
            <a:r>
              <a:rPr lang="en-US"/>
              <a:t>Cow-calf enterprise budget</a:t>
            </a:r>
          </a:p>
          <a:p>
            <a:pPr lvl="1"/>
            <a:endParaRPr lang="en-US"/>
          </a:p>
          <a:p>
            <a:pPr marL="0" indent="0">
              <a:buNone/>
            </a:pPr>
            <a:r>
              <a:rPr lang="en-US"/>
              <a:t>Broad benefits </a:t>
            </a:r>
          </a:p>
          <a:p>
            <a:pPr lvl="1"/>
            <a:r>
              <a:rPr lang="en-US"/>
              <a:t>Education and tool development to help fellow cattle producers </a:t>
            </a:r>
          </a:p>
          <a:p>
            <a:pPr lvl="1"/>
            <a:r>
              <a:rPr lang="en-US"/>
              <a:t>Contribute to research about wellbeing of cattle producers </a:t>
            </a:r>
          </a:p>
          <a:p>
            <a:pPr lvl="1"/>
            <a:r>
              <a:rPr lang="en-US"/>
              <a:t>Contribute to research about barriers and facilitators of grazing management principles/practices</a:t>
            </a:r>
          </a:p>
          <a:p>
            <a:pPr lvl="1"/>
            <a:r>
              <a:rPr lang="en-US"/>
              <a:t>More sustainable grazing practices </a:t>
            </a:r>
          </a:p>
          <a:p>
            <a:pPr lvl="1"/>
            <a:endParaRPr lang="en-US"/>
          </a:p>
          <a:p>
            <a:pPr lvl="1"/>
            <a:endParaRPr lang="en-US"/>
          </a:p>
        </p:txBody>
      </p:sp>
      <p:sp>
        <p:nvSpPr>
          <p:cNvPr id="3" name="Title 2">
            <a:extLst>
              <a:ext uri="{FF2B5EF4-FFF2-40B4-BE49-F238E27FC236}">
                <a16:creationId xmlns:a16="http://schemas.microsoft.com/office/drawing/2014/main" id="{887CDA9D-6848-5AB7-16B4-30FEAD5FD31B}"/>
              </a:ext>
            </a:extLst>
          </p:cNvPr>
          <p:cNvSpPr>
            <a:spLocks noGrp="1"/>
          </p:cNvSpPr>
          <p:nvPr>
            <p:ph type="ctrTitle"/>
          </p:nvPr>
        </p:nvSpPr>
        <p:spPr/>
        <p:txBody>
          <a:bodyPr/>
          <a:lstStyle/>
          <a:p>
            <a:r>
              <a:rPr lang="en-US"/>
              <a:t>WHAT ARE THE BENEFITS?</a:t>
            </a:r>
          </a:p>
        </p:txBody>
      </p:sp>
    </p:spTree>
    <p:extLst>
      <p:ext uri="{BB962C8B-B14F-4D97-AF65-F5344CB8AC3E}">
        <p14:creationId xmlns:p14="http://schemas.microsoft.com/office/powerpoint/2010/main" val="1202373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8E88B8-4871-0035-BF89-D4321FF094C9}"/>
              </a:ext>
            </a:extLst>
          </p:cNvPr>
          <p:cNvSpPr>
            <a:spLocks noGrp="1"/>
          </p:cNvSpPr>
          <p:nvPr>
            <p:ph idx="1"/>
          </p:nvPr>
        </p:nvSpPr>
        <p:spPr>
          <a:xfrm>
            <a:off x="838200" y="2285999"/>
            <a:ext cx="10515600" cy="3890963"/>
          </a:xfrm>
        </p:spPr>
        <p:txBody>
          <a:bodyPr/>
          <a:lstStyle/>
          <a:p>
            <a:r>
              <a:rPr lang="en-US"/>
              <a:t>Thank you for your willingness to participate</a:t>
            </a:r>
          </a:p>
          <a:p>
            <a:r>
              <a:rPr lang="en-US"/>
              <a:t>We appreciate that financial data can be sensitive </a:t>
            </a:r>
          </a:p>
          <a:p>
            <a:r>
              <a:rPr lang="en-US"/>
              <a:t>We have MSU IRB approval </a:t>
            </a:r>
          </a:p>
          <a:p>
            <a:r>
              <a:rPr lang="en-US"/>
              <a:t>We will work hard to keep your data protected </a:t>
            </a:r>
          </a:p>
          <a:p>
            <a:r>
              <a:rPr lang="en-US"/>
              <a:t>We will not publish data individually! Only in aggregate form in research and extension publications </a:t>
            </a:r>
          </a:p>
        </p:txBody>
      </p:sp>
      <p:sp>
        <p:nvSpPr>
          <p:cNvPr id="3" name="Title 2">
            <a:extLst>
              <a:ext uri="{FF2B5EF4-FFF2-40B4-BE49-F238E27FC236}">
                <a16:creationId xmlns:a16="http://schemas.microsoft.com/office/drawing/2014/main" id="{A0A693A9-A783-64F3-6391-F07D8CA56655}"/>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19107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38D89-847E-86A4-5C90-1D1F7CE7DE7D}"/>
              </a:ext>
            </a:extLst>
          </p:cNvPr>
          <p:cNvSpPr>
            <a:spLocks noGrp="1"/>
          </p:cNvSpPr>
          <p:nvPr>
            <p:ph idx="1"/>
          </p:nvPr>
        </p:nvSpPr>
        <p:spPr>
          <a:xfrm>
            <a:off x="838200" y="2286000"/>
            <a:ext cx="10515600" cy="3890962"/>
          </a:xfrm>
        </p:spPr>
        <p:txBody>
          <a:bodyPr>
            <a:normAutofit lnSpcReduction="10000"/>
          </a:bodyPr>
          <a:lstStyle/>
          <a:p>
            <a:pPr marL="457200" indent="-457200">
              <a:buFont typeface="+mj-lt"/>
              <a:buAutoNum type="arabicPeriod"/>
            </a:pPr>
            <a:r>
              <a:rPr lang="en-US"/>
              <a:t>Informational webinar </a:t>
            </a:r>
          </a:p>
          <a:p>
            <a:pPr marL="457200" indent="-457200">
              <a:buFont typeface="+mj-lt"/>
              <a:buAutoNum type="arabicPeriod"/>
            </a:pPr>
            <a:r>
              <a:rPr lang="en-US"/>
              <a:t>Sharing of 2022 financial information </a:t>
            </a:r>
          </a:p>
          <a:p>
            <a:pPr lvl="1"/>
            <a:r>
              <a:rPr lang="en-US"/>
              <a:t>Send farm cash flow statement </a:t>
            </a:r>
          </a:p>
          <a:p>
            <a:pPr lvl="1"/>
            <a:r>
              <a:rPr lang="en-US"/>
              <a:t>You’ll get an email with templates (tomorrow)</a:t>
            </a:r>
          </a:p>
          <a:p>
            <a:pPr lvl="1"/>
            <a:r>
              <a:rPr lang="en-US"/>
              <a:t>Send back the completed templates </a:t>
            </a:r>
          </a:p>
          <a:p>
            <a:pPr marL="457200" indent="-457200">
              <a:buFont typeface="+mj-lt"/>
              <a:buAutoNum type="arabicPeriod"/>
            </a:pPr>
            <a:r>
              <a:rPr lang="en-US"/>
              <a:t>In person meeting on your farm or on Zoom</a:t>
            </a:r>
          </a:p>
          <a:p>
            <a:pPr lvl="1"/>
            <a:r>
              <a:rPr lang="en-US"/>
              <a:t>Clarifications, discussion of enterprise allocations, accrual adjusted income statement</a:t>
            </a:r>
          </a:p>
          <a:p>
            <a:pPr marL="457200" indent="-457200">
              <a:buFont typeface="+mj-lt"/>
              <a:buAutoNum type="arabicPeriod"/>
            </a:pPr>
            <a:r>
              <a:rPr lang="en-US"/>
              <a:t>Follow up clarification questions on phone and email </a:t>
            </a:r>
          </a:p>
          <a:p>
            <a:pPr marL="457200" indent="-457200">
              <a:buFont typeface="+mj-lt"/>
              <a:buAutoNum type="arabicPeriod"/>
            </a:pPr>
            <a:r>
              <a:rPr lang="en-US"/>
              <a:t>We will share your farm financial analysis and enterprise budget</a:t>
            </a:r>
          </a:p>
          <a:p>
            <a:pPr marL="457200" indent="-457200">
              <a:buFont typeface="+mj-lt"/>
              <a:buAutoNum type="arabicPeriod"/>
            </a:pPr>
            <a:r>
              <a:rPr lang="en-US"/>
              <a:t>Repeat this all again next year (it will be easier) </a:t>
            </a:r>
          </a:p>
        </p:txBody>
      </p:sp>
      <p:sp>
        <p:nvSpPr>
          <p:cNvPr id="3" name="Title 2">
            <a:extLst>
              <a:ext uri="{FF2B5EF4-FFF2-40B4-BE49-F238E27FC236}">
                <a16:creationId xmlns:a16="http://schemas.microsoft.com/office/drawing/2014/main" id="{453325EC-524F-AE44-CB05-9F008FB0EC33}"/>
              </a:ext>
            </a:extLst>
          </p:cNvPr>
          <p:cNvSpPr>
            <a:spLocks noGrp="1"/>
          </p:cNvSpPr>
          <p:nvPr>
            <p:ph type="ctrTitle"/>
          </p:nvPr>
        </p:nvSpPr>
        <p:spPr/>
        <p:txBody>
          <a:bodyPr/>
          <a:lstStyle/>
          <a:p>
            <a:r>
              <a:rPr lang="en-US"/>
              <a:t>FINANCIAL DATA COLLECTION PROCESS </a:t>
            </a:r>
          </a:p>
        </p:txBody>
      </p:sp>
    </p:spTree>
    <p:extLst>
      <p:ext uri="{BB962C8B-B14F-4D97-AF65-F5344CB8AC3E}">
        <p14:creationId xmlns:p14="http://schemas.microsoft.com/office/powerpoint/2010/main" val="3899317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6950F4-3DA3-0F00-6F0D-DFE61986F6C1}"/>
              </a:ext>
            </a:extLst>
          </p:cNvPr>
          <p:cNvSpPr>
            <a:spLocks noGrp="1"/>
          </p:cNvSpPr>
          <p:nvPr>
            <p:ph idx="1"/>
          </p:nvPr>
        </p:nvSpPr>
        <p:spPr>
          <a:xfrm>
            <a:off x="838200" y="2615381"/>
            <a:ext cx="10515600" cy="3561582"/>
          </a:xfrm>
        </p:spPr>
        <p:txBody>
          <a:bodyPr/>
          <a:lstStyle/>
          <a:p>
            <a:pPr marL="0" indent="0">
              <a:buNone/>
            </a:pPr>
            <a:r>
              <a:rPr lang="en-US"/>
              <a:t>Options (hopefully you have one of the following): </a:t>
            </a:r>
          </a:p>
          <a:p>
            <a:endParaRPr lang="en-US"/>
          </a:p>
          <a:p>
            <a:pPr marL="914400" lvl="1" indent="-457200">
              <a:buFont typeface="+mj-lt"/>
              <a:buAutoNum type="arabicPeriod"/>
            </a:pPr>
            <a:r>
              <a:rPr lang="en-US"/>
              <a:t>2022 Cash flow statement from your record keeping software</a:t>
            </a:r>
          </a:p>
          <a:p>
            <a:pPr marL="914400" lvl="1" indent="-457200">
              <a:buFont typeface="+mj-lt"/>
              <a:buAutoNum type="arabicPeriod"/>
            </a:pPr>
            <a:r>
              <a:rPr lang="en-US"/>
              <a:t>2022 farm/ranch tax forms (like Schedule F)</a:t>
            </a:r>
          </a:p>
          <a:p>
            <a:pPr marL="914400" lvl="1" indent="-457200">
              <a:buFont typeface="+mj-lt"/>
              <a:buAutoNum type="arabicPeriod"/>
            </a:pPr>
            <a:r>
              <a:rPr lang="en-US"/>
              <a:t>List of income and expenses</a:t>
            </a:r>
          </a:p>
          <a:p>
            <a:pPr marL="914400" lvl="1" indent="-457200">
              <a:buFont typeface="+mj-lt"/>
              <a:buAutoNum type="arabicPeriod"/>
            </a:pPr>
            <a:endParaRPr lang="en-US"/>
          </a:p>
          <a:p>
            <a:pPr marL="914400" lvl="1" indent="-457200">
              <a:buFont typeface="+mj-lt"/>
              <a:buAutoNum type="arabicPeriod"/>
            </a:pPr>
            <a:endParaRPr lang="en-US"/>
          </a:p>
          <a:p>
            <a:pPr marL="457200" lvl="1" indent="0">
              <a:buNone/>
            </a:pPr>
            <a:r>
              <a:rPr lang="en-US" sz="2400"/>
              <a:t>You can send that as soon as possible</a:t>
            </a:r>
          </a:p>
        </p:txBody>
      </p:sp>
      <p:sp>
        <p:nvSpPr>
          <p:cNvPr id="3" name="Title 2">
            <a:extLst>
              <a:ext uri="{FF2B5EF4-FFF2-40B4-BE49-F238E27FC236}">
                <a16:creationId xmlns:a16="http://schemas.microsoft.com/office/drawing/2014/main" id="{C8003446-4183-1E51-1BB9-E5A50A413868}"/>
              </a:ext>
            </a:extLst>
          </p:cNvPr>
          <p:cNvSpPr>
            <a:spLocks noGrp="1"/>
          </p:cNvSpPr>
          <p:nvPr>
            <p:ph type="ctrTitle"/>
          </p:nvPr>
        </p:nvSpPr>
        <p:spPr/>
        <p:txBody>
          <a:bodyPr/>
          <a:lstStyle/>
          <a:p>
            <a:r>
              <a:rPr lang="en-US"/>
              <a:t>Note on cash flow statement</a:t>
            </a:r>
          </a:p>
        </p:txBody>
      </p:sp>
    </p:spTree>
    <p:extLst>
      <p:ext uri="{BB962C8B-B14F-4D97-AF65-F5344CB8AC3E}">
        <p14:creationId xmlns:p14="http://schemas.microsoft.com/office/powerpoint/2010/main" val="806136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CD95289ABE0A4383B69F0BECEEC582" ma:contentTypeVersion="16" ma:contentTypeDescription="Create a new document." ma:contentTypeScope="" ma:versionID="e692eeabed0f09cf6f399805927a8aa0">
  <xsd:schema xmlns:xsd="http://www.w3.org/2001/XMLSchema" xmlns:xs="http://www.w3.org/2001/XMLSchema" xmlns:p="http://schemas.microsoft.com/office/2006/metadata/properties" xmlns:ns2="57f334c6-6955-4b94-9eb7-c538cc39d8ec" xmlns:ns3="3039dfd1-6254-42f9-ae24-be2f27f38414" targetNamespace="http://schemas.microsoft.com/office/2006/metadata/properties" ma:root="true" ma:fieldsID="a4234ae42ae468323014a22ba9a7ae69" ns2:_="" ns3:_="">
    <xsd:import namespace="57f334c6-6955-4b94-9eb7-c538cc39d8ec"/>
    <xsd:import namespace="3039dfd1-6254-42f9-ae24-be2f27f384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334c6-6955-4b94-9eb7-c538cc39d8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9dfd1-6254-42f9-ae24-be2f27f384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7658A3-AD01-4553-901E-A97B1EF761FC}">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2F820E8E-6DCA-4639-BCFB-757F1081E451}">
  <ds:schemaRefs>
    <ds:schemaRef ds:uri="http://schemas.microsoft.com/sharepoint/v3/contenttype/forms"/>
  </ds:schemaRefs>
</ds:datastoreItem>
</file>

<file path=customXml/itemProps3.xml><?xml version="1.0" encoding="utf-8"?>
<ds:datastoreItem xmlns:ds="http://schemas.openxmlformats.org/officeDocument/2006/customXml" ds:itemID="{8133A844-2D5D-429E-8032-7CFBBCDB2887}">
  <ds:schemaRefs>
    <ds:schemaRef ds:uri="3039dfd1-6254-42f9-ae24-be2f27f38414"/>
    <ds:schemaRef ds:uri="57f334c6-6955-4b94-9eb7-c538cc39d8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1207</Words>
  <Application>Microsoft Office PowerPoint</Application>
  <PresentationFormat>Widescreen</PresentationFormat>
  <Paragraphs>222</Paragraphs>
  <Slides>27</Slides>
  <Notes>5</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Gotham Book</vt:lpstr>
      <vt:lpstr>Libre Franklin</vt:lpstr>
      <vt:lpstr>Times New Roman</vt:lpstr>
      <vt:lpstr>Office Theme</vt:lpstr>
      <vt:lpstr>Custom Design</vt:lpstr>
      <vt:lpstr>1_MSU Wordmark design</vt:lpstr>
      <vt:lpstr>Economic Wellbeing Data Collection</vt:lpstr>
      <vt:lpstr>PROJECT OVERVIEW:  Values and Adoption in Regenerative Grazing Practices and Associated Wellbeing Outcomes for Cow-Calf Producers</vt:lpstr>
      <vt:lpstr>ECONOMIC TEAM MEMBERS</vt:lpstr>
      <vt:lpstr>ECONOMIC OBJECTIVES</vt:lpstr>
      <vt:lpstr>ECONOMICS ACTIVITIES</vt:lpstr>
      <vt:lpstr>WHAT ARE THE BENEFITS?</vt:lpstr>
      <vt:lpstr>THANK YOU!</vt:lpstr>
      <vt:lpstr>FINANCIAL DATA COLLECTION PROCESS </vt:lpstr>
      <vt:lpstr>Note on cash flow statement</vt:lpstr>
      <vt:lpstr>Templates for financial information</vt:lpstr>
      <vt:lpstr>GO TO SPREADSHEET</vt:lpstr>
      <vt:lpstr>HOUSEHOLD FINANCIAL DATA</vt:lpstr>
      <vt:lpstr>PRODUCTION INFORMATION FOR ENTERPRISE BUDGET</vt:lpstr>
      <vt:lpstr>FARM FINANCIAL DATA</vt:lpstr>
      <vt:lpstr>FARM FINANCIAL DATA</vt:lpstr>
      <vt:lpstr>FARM FINANCIAL DATA</vt:lpstr>
      <vt:lpstr>FARM FINANCIAL DATA</vt:lpstr>
      <vt:lpstr>FARM FINANCIAL DATA</vt:lpstr>
      <vt:lpstr>FARM FINANCIAL DATA</vt:lpstr>
      <vt:lpstr>FILE SHARING</vt:lpstr>
      <vt:lpstr>SCHEDULING</vt:lpstr>
      <vt:lpstr>SOME ENCOURAGEMENT</vt:lpstr>
      <vt:lpstr>Please call or text with any questions </vt:lpstr>
      <vt:lpstr>NEXT STEPS</vt:lpstr>
      <vt:lpstr>THANK YOU! </vt:lpstr>
      <vt:lpstr>PowerPoint Presentation</vt:lpstr>
      <vt:lpstr>FARM FINANCIAL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McKendree, Melissa</cp:lastModifiedBy>
  <cp:revision>1</cp:revision>
  <dcterms:created xsi:type="dcterms:W3CDTF">2021-06-16T13:04:46Z</dcterms:created>
  <dcterms:modified xsi:type="dcterms:W3CDTF">2023-05-30T20:12:08Z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0x0101006ECD95289ABE0A4383B69F0BECEEC582</vt:lpwstr>
  </property>
</Properties>
</file>