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6"/>
  </p:notesMasterIdLst>
  <p:sldIdLst>
    <p:sldId id="262" r:id="rId5"/>
  </p:sldIdLst>
  <p:sldSz cx="43891200" cy="32918400"/>
  <p:notesSz cx="7010400" cy="9296400"/>
  <p:defaultTextStyle>
    <a:defPPr>
      <a:defRPr lang="en-US"/>
    </a:defPPr>
    <a:lvl1pPr algn="l" rtl="0" fontAlgn="base">
      <a:spcBef>
        <a:spcPct val="0"/>
      </a:spcBef>
      <a:spcAft>
        <a:spcPct val="0"/>
      </a:spcAft>
      <a:defRPr sz="8280" kern="1200">
        <a:solidFill>
          <a:schemeClr val="tx1"/>
        </a:solidFill>
        <a:latin typeface="Arial" charset="0"/>
        <a:ea typeface="+mn-ea"/>
        <a:cs typeface="+mn-cs"/>
      </a:defRPr>
    </a:lvl1pPr>
    <a:lvl2pPr marL="411480" algn="l" rtl="0" fontAlgn="base">
      <a:spcBef>
        <a:spcPct val="0"/>
      </a:spcBef>
      <a:spcAft>
        <a:spcPct val="0"/>
      </a:spcAft>
      <a:defRPr sz="8280" kern="1200">
        <a:solidFill>
          <a:schemeClr val="tx1"/>
        </a:solidFill>
        <a:latin typeface="Arial" charset="0"/>
        <a:ea typeface="+mn-ea"/>
        <a:cs typeface="+mn-cs"/>
      </a:defRPr>
    </a:lvl2pPr>
    <a:lvl3pPr marL="822960" algn="l" rtl="0" fontAlgn="base">
      <a:spcBef>
        <a:spcPct val="0"/>
      </a:spcBef>
      <a:spcAft>
        <a:spcPct val="0"/>
      </a:spcAft>
      <a:defRPr sz="8280" kern="1200">
        <a:solidFill>
          <a:schemeClr val="tx1"/>
        </a:solidFill>
        <a:latin typeface="Arial" charset="0"/>
        <a:ea typeface="+mn-ea"/>
        <a:cs typeface="+mn-cs"/>
      </a:defRPr>
    </a:lvl3pPr>
    <a:lvl4pPr marL="1234440" algn="l" rtl="0" fontAlgn="base">
      <a:spcBef>
        <a:spcPct val="0"/>
      </a:spcBef>
      <a:spcAft>
        <a:spcPct val="0"/>
      </a:spcAft>
      <a:defRPr sz="8280" kern="1200">
        <a:solidFill>
          <a:schemeClr val="tx1"/>
        </a:solidFill>
        <a:latin typeface="Arial" charset="0"/>
        <a:ea typeface="+mn-ea"/>
        <a:cs typeface="+mn-cs"/>
      </a:defRPr>
    </a:lvl4pPr>
    <a:lvl5pPr marL="1645920" algn="l" rtl="0" fontAlgn="base">
      <a:spcBef>
        <a:spcPct val="0"/>
      </a:spcBef>
      <a:spcAft>
        <a:spcPct val="0"/>
      </a:spcAft>
      <a:defRPr sz="8280" kern="1200">
        <a:solidFill>
          <a:schemeClr val="tx1"/>
        </a:solidFill>
        <a:latin typeface="Arial" charset="0"/>
        <a:ea typeface="+mn-ea"/>
        <a:cs typeface="+mn-cs"/>
      </a:defRPr>
    </a:lvl5pPr>
    <a:lvl6pPr marL="2057400" algn="l" defTabSz="822960" rtl="0" eaLnBrk="1" latinLnBrk="0" hangingPunct="1">
      <a:defRPr sz="8280" kern="1200">
        <a:solidFill>
          <a:schemeClr val="tx1"/>
        </a:solidFill>
        <a:latin typeface="Arial" charset="0"/>
        <a:ea typeface="+mn-ea"/>
        <a:cs typeface="+mn-cs"/>
      </a:defRPr>
    </a:lvl6pPr>
    <a:lvl7pPr marL="2468880" algn="l" defTabSz="822960" rtl="0" eaLnBrk="1" latinLnBrk="0" hangingPunct="1">
      <a:defRPr sz="8280" kern="1200">
        <a:solidFill>
          <a:schemeClr val="tx1"/>
        </a:solidFill>
        <a:latin typeface="Arial" charset="0"/>
        <a:ea typeface="+mn-ea"/>
        <a:cs typeface="+mn-cs"/>
      </a:defRPr>
    </a:lvl7pPr>
    <a:lvl8pPr marL="2880360" algn="l" defTabSz="822960" rtl="0" eaLnBrk="1" latinLnBrk="0" hangingPunct="1">
      <a:defRPr sz="8280" kern="1200">
        <a:solidFill>
          <a:schemeClr val="tx1"/>
        </a:solidFill>
        <a:latin typeface="Arial" charset="0"/>
        <a:ea typeface="+mn-ea"/>
        <a:cs typeface="+mn-cs"/>
      </a:defRPr>
    </a:lvl8pPr>
    <a:lvl9pPr marL="3291840" algn="l" defTabSz="822960" rtl="0" eaLnBrk="1" latinLnBrk="0" hangingPunct="1">
      <a:defRPr sz="828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10411" userDrawn="1">
          <p15:clr>
            <a:srgbClr val="A4A3A4"/>
          </p15:clr>
        </p15:guide>
        <p15:guide id="2" pos="16494"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B8CA92E-90F6-B3B0-EC22-CA0212AE4224}" name="Oguche, Felix Michael (MU-Student)" initials="O(" userId="S::fofdt@umsystem.edu::34059dda-f2e7-45b4-b3e9-8cfb5c97afeb" providerId="AD"/>
  <p188:author id="{BCFB54F7-36EC-354D-C8F0-BFD3FEDF7323}" name="Zhou, Jianfeng" initials="JZ" userId="S::zhoujianf@umsystem.edu::ab432e3c-f320-4471-818a-ceb76ebc712c"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Zhou, Jing (MU-Student)" initials="ZJ(" lastIdx="2" clrIdx="0">
    <p:extLst>
      <p:ext uri="{19B8F6BF-5375-455C-9EA6-DF929625EA0E}">
        <p15:presenceInfo xmlns:p15="http://schemas.microsoft.com/office/powerpoint/2012/main" userId="S-1-5-21-1780046660-995960959-6498272-42536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FCF6"/>
    <a:srgbClr val="FFF9F3"/>
    <a:srgbClr val="FFF7EF"/>
    <a:srgbClr val="FFFFFF"/>
    <a:srgbClr val="FFCC99"/>
    <a:srgbClr val="FFFFCC"/>
    <a:srgbClr val="000099"/>
    <a:srgbClr val="66FFCC"/>
    <a:srgbClr val="99CCFF"/>
    <a:srgbClr val="00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22" d="100"/>
          <a:sy n="22" d="100"/>
        </p:scale>
        <p:origin x="1806" y="96"/>
      </p:cViewPr>
      <p:guideLst>
        <p:guide orient="horz" pos="10411"/>
        <p:guide pos="1649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customXml" Target="../customXml/item3.xml"/><Relationship Id="rId7" Type="http://schemas.openxmlformats.org/officeDocument/2006/relationships/commentAuthors" Target="commentAuthors.xml"/><Relationship Id="rId12" Type="http://schemas.microsoft.com/office/2018/10/relationships/authors" Target="author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notesMaster" Target="notesMasters/notesMaster1.xml"/><Relationship Id="rId11"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8145" cy="465744"/>
          </a:xfrm>
          <a:prstGeom prst="rect">
            <a:avLst/>
          </a:prstGeom>
        </p:spPr>
        <p:txBody>
          <a:bodyPr vert="horz" lIns="88117" tIns="44058" rIns="88117" bIns="44058" rtlCol="0"/>
          <a:lstStyle>
            <a:lvl1pPr algn="l">
              <a:defRPr sz="1200"/>
            </a:lvl1pPr>
          </a:lstStyle>
          <a:p>
            <a:endParaRPr lang="en-US"/>
          </a:p>
        </p:txBody>
      </p:sp>
      <p:sp>
        <p:nvSpPr>
          <p:cNvPr id="3" name="Date Placeholder 2"/>
          <p:cNvSpPr>
            <a:spLocks noGrp="1"/>
          </p:cNvSpPr>
          <p:nvPr>
            <p:ph type="dt" idx="1"/>
          </p:nvPr>
        </p:nvSpPr>
        <p:spPr>
          <a:xfrm>
            <a:off x="3970734" y="0"/>
            <a:ext cx="3038145" cy="465744"/>
          </a:xfrm>
          <a:prstGeom prst="rect">
            <a:avLst/>
          </a:prstGeom>
        </p:spPr>
        <p:txBody>
          <a:bodyPr vert="horz" lIns="88117" tIns="44058" rIns="88117" bIns="44058" rtlCol="0"/>
          <a:lstStyle>
            <a:lvl1pPr algn="r">
              <a:defRPr sz="1200"/>
            </a:lvl1pPr>
          </a:lstStyle>
          <a:p>
            <a:fld id="{3EB34620-2446-4E47-9C0C-9C201957D074}" type="datetimeFigureOut">
              <a:rPr lang="en-US" smtClean="0"/>
              <a:t>11/9/2025</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88117" tIns="44058" rIns="88117" bIns="44058" rtlCol="0" anchor="ctr"/>
          <a:lstStyle/>
          <a:p>
            <a:endParaRPr lang="en-US"/>
          </a:p>
        </p:txBody>
      </p:sp>
      <p:sp>
        <p:nvSpPr>
          <p:cNvPr id="5" name="Notes Placeholder 4"/>
          <p:cNvSpPr>
            <a:spLocks noGrp="1"/>
          </p:cNvSpPr>
          <p:nvPr>
            <p:ph type="body" sz="quarter" idx="3"/>
          </p:nvPr>
        </p:nvSpPr>
        <p:spPr>
          <a:xfrm>
            <a:off x="701347" y="4474509"/>
            <a:ext cx="5607711" cy="3659842"/>
          </a:xfrm>
          <a:prstGeom prst="rect">
            <a:avLst/>
          </a:prstGeom>
        </p:spPr>
        <p:txBody>
          <a:bodyPr vert="horz" lIns="88117" tIns="44058" rIns="88117" bIns="4405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30658"/>
            <a:ext cx="3038145" cy="465742"/>
          </a:xfrm>
          <a:prstGeom prst="rect">
            <a:avLst/>
          </a:prstGeom>
        </p:spPr>
        <p:txBody>
          <a:bodyPr vert="horz" lIns="88117" tIns="44058" rIns="88117" bIns="44058" rtlCol="0" anchor="b"/>
          <a:lstStyle>
            <a:lvl1pPr algn="l">
              <a:defRPr sz="1200"/>
            </a:lvl1pPr>
          </a:lstStyle>
          <a:p>
            <a:endParaRPr lang="en-US"/>
          </a:p>
        </p:txBody>
      </p:sp>
      <p:sp>
        <p:nvSpPr>
          <p:cNvPr id="7" name="Slide Number Placeholder 6"/>
          <p:cNvSpPr>
            <a:spLocks noGrp="1"/>
          </p:cNvSpPr>
          <p:nvPr>
            <p:ph type="sldNum" sz="quarter" idx="5"/>
          </p:nvPr>
        </p:nvSpPr>
        <p:spPr>
          <a:xfrm>
            <a:off x="3970734" y="8830658"/>
            <a:ext cx="3038145" cy="465742"/>
          </a:xfrm>
          <a:prstGeom prst="rect">
            <a:avLst/>
          </a:prstGeom>
        </p:spPr>
        <p:txBody>
          <a:bodyPr vert="horz" lIns="88117" tIns="44058" rIns="88117" bIns="44058" rtlCol="0" anchor="b"/>
          <a:lstStyle>
            <a:lvl1pPr algn="r">
              <a:defRPr sz="1200"/>
            </a:lvl1pPr>
          </a:lstStyle>
          <a:p>
            <a:fld id="{815AFEC1-F22C-4B21-BC6B-FF9A98BB2C5A}" type="slidenum">
              <a:rPr lang="en-US" smtClean="0"/>
              <a:t>‹#›</a:t>
            </a:fld>
            <a:endParaRPr lang="en-US"/>
          </a:p>
        </p:txBody>
      </p:sp>
    </p:spTree>
    <p:extLst>
      <p:ext uri="{BB962C8B-B14F-4D97-AF65-F5344CB8AC3E}">
        <p14:creationId xmlns:p14="http://schemas.microsoft.com/office/powerpoint/2010/main" val="2322792542"/>
      </p:ext>
    </p:extLst>
  </p:cSld>
  <p:clrMap bg1="lt1" tx1="dk1" bg2="lt2" tx2="dk2" accent1="accent1" accent2="accent2" accent3="accent3" accent4="accent4" accent5="accent5" accent6="accent6" hlink="hlink" folHlink="folHlink"/>
  <p:notesStyle>
    <a:lvl1pPr marL="0" algn="l" defTabSz="822960" rtl="0" eaLnBrk="1" latinLnBrk="0" hangingPunct="1">
      <a:defRPr sz="1080" kern="1200">
        <a:solidFill>
          <a:schemeClr val="tx1"/>
        </a:solidFill>
        <a:latin typeface="+mn-lt"/>
        <a:ea typeface="+mn-ea"/>
        <a:cs typeface="+mn-cs"/>
      </a:defRPr>
    </a:lvl1pPr>
    <a:lvl2pPr marL="411480" algn="l" defTabSz="822960" rtl="0" eaLnBrk="1" latinLnBrk="0" hangingPunct="1">
      <a:defRPr sz="1080" kern="1200">
        <a:solidFill>
          <a:schemeClr val="tx1"/>
        </a:solidFill>
        <a:latin typeface="+mn-lt"/>
        <a:ea typeface="+mn-ea"/>
        <a:cs typeface="+mn-cs"/>
      </a:defRPr>
    </a:lvl2pPr>
    <a:lvl3pPr marL="822960" algn="l" defTabSz="822960" rtl="0" eaLnBrk="1" latinLnBrk="0" hangingPunct="1">
      <a:defRPr sz="1080" kern="1200">
        <a:solidFill>
          <a:schemeClr val="tx1"/>
        </a:solidFill>
        <a:latin typeface="+mn-lt"/>
        <a:ea typeface="+mn-ea"/>
        <a:cs typeface="+mn-cs"/>
      </a:defRPr>
    </a:lvl3pPr>
    <a:lvl4pPr marL="1234440" algn="l" defTabSz="822960" rtl="0" eaLnBrk="1" latinLnBrk="0" hangingPunct="1">
      <a:defRPr sz="1080" kern="1200">
        <a:solidFill>
          <a:schemeClr val="tx1"/>
        </a:solidFill>
        <a:latin typeface="+mn-lt"/>
        <a:ea typeface="+mn-ea"/>
        <a:cs typeface="+mn-cs"/>
      </a:defRPr>
    </a:lvl4pPr>
    <a:lvl5pPr marL="1645920" algn="l" defTabSz="822960" rtl="0" eaLnBrk="1" latinLnBrk="0" hangingPunct="1">
      <a:defRPr sz="1080" kern="1200">
        <a:solidFill>
          <a:schemeClr val="tx1"/>
        </a:solidFill>
        <a:latin typeface="+mn-lt"/>
        <a:ea typeface="+mn-ea"/>
        <a:cs typeface="+mn-cs"/>
      </a:defRPr>
    </a:lvl5pPr>
    <a:lvl6pPr marL="2057400" algn="l" defTabSz="822960" rtl="0" eaLnBrk="1" latinLnBrk="0" hangingPunct="1">
      <a:defRPr sz="1080" kern="1200">
        <a:solidFill>
          <a:schemeClr val="tx1"/>
        </a:solidFill>
        <a:latin typeface="+mn-lt"/>
        <a:ea typeface="+mn-ea"/>
        <a:cs typeface="+mn-cs"/>
      </a:defRPr>
    </a:lvl6pPr>
    <a:lvl7pPr marL="2468880" algn="l" defTabSz="822960" rtl="0" eaLnBrk="1" latinLnBrk="0" hangingPunct="1">
      <a:defRPr sz="1080" kern="1200">
        <a:solidFill>
          <a:schemeClr val="tx1"/>
        </a:solidFill>
        <a:latin typeface="+mn-lt"/>
        <a:ea typeface="+mn-ea"/>
        <a:cs typeface="+mn-cs"/>
      </a:defRPr>
    </a:lvl7pPr>
    <a:lvl8pPr marL="2880360" algn="l" defTabSz="822960" rtl="0" eaLnBrk="1" latinLnBrk="0" hangingPunct="1">
      <a:defRPr sz="1080" kern="1200">
        <a:solidFill>
          <a:schemeClr val="tx1"/>
        </a:solidFill>
        <a:latin typeface="+mn-lt"/>
        <a:ea typeface="+mn-ea"/>
        <a:cs typeface="+mn-cs"/>
      </a:defRPr>
    </a:lvl8pPr>
    <a:lvl9pPr marL="3291840" algn="l" defTabSz="822960" rtl="0" eaLnBrk="1" latinLnBrk="0" hangingPunct="1">
      <a:defRPr sz="108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9472A6-EA6D-6869-6FAC-49635BD80F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6AF96A-4FD4-48EA-246E-9129FC23F245}"/>
              </a:ext>
            </a:extLst>
          </p:cNvPr>
          <p:cNvSpPr>
            <a:spLocks noGrp="1" noRot="1" noChangeAspect="1"/>
          </p:cNvSpPr>
          <p:nvPr>
            <p:ph type="sldImg"/>
          </p:nvPr>
        </p:nvSpPr>
        <p:spPr>
          <a:xfrm>
            <a:off x="1414463" y="1162050"/>
            <a:ext cx="4181475" cy="3136900"/>
          </a:xfrm>
        </p:spPr>
      </p:sp>
      <p:sp>
        <p:nvSpPr>
          <p:cNvPr id="3" name="Notes Placeholder 2">
            <a:extLst>
              <a:ext uri="{FF2B5EF4-FFF2-40B4-BE49-F238E27FC236}">
                <a16:creationId xmlns:a16="http://schemas.microsoft.com/office/drawing/2014/main" id="{67984774-A37E-B187-A902-639AE5EA6DF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0033CC6-5224-E0BB-CE10-466433D530A1}"/>
              </a:ext>
            </a:extLst>
          </p:cNvPr>
          <p:cNvSpPr>
            <a:spLocks noGrp="1"/>
          </p:cNvSpPr>
          <p:nvPr>
            <p:ph type="sldNum" sz="quarter" idx="10"/>
          </p:nvPr>
        </p:nvSpPr>
        <p:spPr/>
        <p:txBody>
          <a:bodyPr/>
          <a:lstStyle/>
          <a:p>
            <a:fld id="{815AFEC1-F22C-4B21-BC6B-FF9A98BB2C5A}" type="slidenum">
              <a:rPr lang="en-US" smtClean="0"/>
              <a:t>1</a:t>
            </a:fld>
            <a:endParaRPr lang="en-US"/>
          </a:p>
        </p:txBody>
      </p:sp>
    </p:spTree>
    <p:extLst>
      <p:ext uri="{BB962C8B-B14F-4D97-AF65-F5344CB8AC3E}">
        <p14:creationId xmlns:p14="http://schemas.microsoft.com/office/powerpoint/2010/main" val="8136758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3292482" y="10225670"/>
            <a:ext cx="37306249" cy="7055934"/>
          </a:xfrm>
        </p:spPr>
        <p:txBody>
          <a:bodyPr/>
          <a:lstStyle/>
          <a:p>
            <a:r>
              <a:rPr lang="en-US" altLang="zh-CN"/>
              <a:t>Click to edit Master title style</a:t>
            </a:r>
            <a:endParaRPr lang="en-US"/>
          </a:p>
        </p:txBody>
      </p:sp>
      <p:sp>
        <p:nvSpPr>
          <p:cNvPr id="3" name="副标题 2"/>
          <p:cNvSpPr>
            <a:spLocks noGrp="1"/>
          </p:cNvSpPr>
          <p:nvPr>
            <p:ph type="subTitle" idx="1"/>
          </p:nvPr>
        </p:nvSpPr>
        <p:spPr>
          <a:xfrm>
            <a:off x="6583368" y="18653216"/>
            <a:ext cx="30724475" cy="8413595"/>
          </a:xfrm>
        </p:spPr>
        <p:txBody>
          <a:bodyPr/>
          <a:lstStyle>
            <a:lvl1pPr marL="0" indent="0" algn="ctr">
              <a:buNone/>
              <a:defRPr/>
            </a:lvl1pPr>
            <a:lvl2pPr marL="342884" indent="0" algn="ctr">
              <a:buNone/>
              <a:defRPr/>
            </a:lvl2pPr>
            <a:lvl3pPr marL="685765" indent="0" algn="ctr">
              <a:buNone/>
              <a:defRPr/>
            </a:lvl3pPr>
            <a:lvl4pPr marL="1028648" indent="0" algn="ctr">
              <a:buNone/>
              <a:defRPr/>
            </a:lvl4pPr>
            <a:lvl5pPr marL="1371532" indent="0" algn="ctr">
              <a:buNone/>
              <a:defRPr/>
            </a:lvl5pPr>
            <a:lvl6pPr marL="1714413" indent="0" algn="ctr">
              <a:buNone/>
              <a:defRPr/>
            </a:lvl6pPr>
            <a:lvl7pPr marL="2057296" indent="0" algn="ctr">
              <a:buNone/>
              <a:defRPr/>
            </a:lvl7pPr>
            <a:lvl8pPr marL="2400179" indent="0" algn="ctr">
              <a:buNone/>
              <a:defRPr/>
            </a:lvl8pPr>
            <a:lvl9pPr marL="2743061" indent="0" algn="ctr">
              <a:buNone/>
              <a:defRPr/>
            </a:lvl9pPr>
          </a:lstStyle>
          <a:p>
            <a:r>
              <a:rPr lang="en-US" altLang="zh-CN"/>
              <a:t>Click to edit Master subtitle style</a:t>
            </a:r>
            <a:endParaRPr lang="en-US"/>
          </a:p>
        </p:txBody>
      </p:sp>
      <p:sp>
        <p:nvSpPr>
          <p:cNvPr id="4" name="日期占位符 3"/>
          <p:cNvSpPr>
            <a:spLocks noGrp="1"/>
          </p:cNvSpPr>
          <p:nvPr>
            <p:ph type="dt" sz="half" idx="10"/>
          </p:nvPr>
        </p:nvSpPr>
        <p:spPr/>
        <p:txBody>
          <a:bodyPr/>
          <a:lstStyle>
            <a:lvl1pPr>
              <a:defRPr/>
            </a:lvl1pPr>
          </a:lstStyle>
          <a:p>
            <a:endParaRPr lang="en-US"/>
          </a:p>
        </p:txBody>
      </p:sp>
      <p:sp>
        <p:nvSpPr>
          <p:cNvPr id="5" name="页脚占位符 4"/>
          <p:cNvSpPr>
            <a:spLocks noGrp="1"/>
          </p:cNvSpPr>
          <p:nvPr>
            <p:ph type="ftr" sz="quarter" idx="11"/>
          </p:nvPr>
        </p:nvSpPr>
        <p:spPr/>
        <p:txBody>
          <a:bodyPr/>
          <a:lstStyle>
            <a:lvl1pPr>
              <a:defRPr/>
            </a:lvl1pPr>
          </a:lstStyle>
          <a:p>
            <a:endParaRPr lang="en-US"/>
          </a:p>
        </p:txBody>
      </p:sp>
      <p:sp>
        <p:nvSpPr>
          <p:cNvPr id="6" name="灯片编号占位符 5"/>
          <p:cNvSpPr>
            <a:spLocks noGrp="1"/>
          </p:cNvSpPr>
          <p:nvPr>
            <p:ph type="sldNum" sz="quarter" idx="12"/>
          </p:nvPr>
        </p:nvSpPr>
        <p:spPr/>
        <p:txBody>
          <a:bodyPr/>
          <a:lstStyle>
            <a:lvl1pPr>
              <a:defRPr/>
            </a:lvl1pPr>
          </a:lstStyle>
          <a:p>
            <a:fld id="{DFDAB2CB-2028-4F3E-8950-AB533AA2DEB1}"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en-US"/>
          </a:p>
        </p:txBody>
      </p:sp>
      <p:sp>
        <p:nvSpPr>
          <p:cNvPr id="3" name="竖排文字占位符 2"/>
          <p:cNvSpPr>
            <a:spLocks noGrp="1"/>
          </p:cNvSpPr>
          <p:nvPr>
            <p:ph type="body" orient="vert" idx="1"/>
          </p:nvPr>
        </p:nvSpPr>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日期占位符 3"/>
          <p:cNvSpPr>
            <a:spLocks noGrp="1"/>
          </p:cNvSpPr>
          <p:nvPr>
            <p:ph type="dt" sz="half" idx="10"/>
          </p:nvPr>
        </p:nvSpPr>
        <p:spPr/>
        <p:txBody>
          <a:bodyPr/>
          <a:lstStyle>
            <a:lvl1pPr>
              <a:defRPr/>
            </a:lvl1pPr>
          </a:lstStyle>
          <a:p>
            <a:endParaRPr lang="en-US"/>
          </a:p>
        </p:txBody>
      </p:sp>
      <p:sp>
        <p:nvSpPr>
          <p:cNvPr id="5" name="页脚占位符 4"/>
          <p:cNvSpPr>
            <a:spLocks noGrp="1"/>
          </p:cNvSpPr>
          <p:nvPr>
            <p:ph type="ftr" sz="quarter" idx="11"/>
          </p:nvPr>
        </p:nvSpPr>
        <p:spPr/>
        <p:txBody>
          <a:bodyPr/>
          <a:lstStyle>
            <a:lvl1pPr>
              <a:defRPr/>
            </a:lvl1pPr>
          </a:lstStyle>
          <a:p>
            <a:endParaRPr lang="en-US"/>
          </a:p>
        </p:txBody>
      </p:sp>
      <p:sp>
        <p:nvSpPr>
          <p:cNvPr id="6" name="灯片编号占位符 5"/>
          <p:cNvSpPr>
            <a:spLocks noGrp="1"/>
          </p:cNvSpPr>
          <p:nvPr>
            <p:ph type="sldNum" sz="quarter" idx="12"/>
          </p:nvPr>
        </p:nvSpPr>
        <p:spPr/>
        <p:txBody>
          <a:bodyPr/>
          <a:lstStyle>
            <a:lvl1pPr>
              <a:defRPr/>
            </a:lvl1pPr>
          </a:lstStyle>
          <a:p>
            <a:fld id="{CE766206-43BF-4F36-9D05-AF58D9605E83}"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31821440" y="1318635"/>
            <a:ext cx="9875838" cy="28087134"/>
          </a:xfrm>
        </p:spPr>
        <p:txBody>
          <a:bodyPr vert="eaVert"/>
          <a:lstStyle/>
          <a:p>
            <a:r>
              <a:rPr lang="en-US" altLang="zh-CN"/>
              <a:t>Click to edit Master title style</a:t>
            </a:r>
            <a:endParaRPr lang="en-US"/>
          </a:p>
        </p:txBody>
      </p:sp>
      <p:sp>
        <p:nvSpPr>
          <p:cNvPr id="3" name="竖排文字占位符 2"/>
          <p:cNvSpPr>
            <a:spLocks noGrp="1"/>
          </p:cNvSpPr>
          <p:nvPr>
            <p:ph type="body" orient="vert" idx="1"/>
          </p:nvPr>
        </p:nvSpPr>
        <p:spPr>
          <a:xfrm>
            <a:off x="2193926" y="1318635"/>
            <a:ext cx="29475114" cy="28087134"/>
          </a:xfrm>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日期占位符 3"/>
          <p:cNvSpPr>
            <a:spLocks noGrp="1"/>
          </p:cNvSpPr>
          <p:nvPr>
            <p:ph type="dt" sz="half" idx="10"/>
          </p:nvPr>
        </p:nvSpPr>
        <p:spPr/>
        <p:txBody>
          <a:bodyPr/>
          <a:lstStyle>
            <a:lvl1pPr>
              <a:defRPr/>
            </a:lvl1pPr>
          </a:lstStyle>
          <a:p>
            <a:endParaRPr lang="en-US"/>
          </a:p>
        </p:txBody>
      </p:sp>
      <p:sp>
        <p:nvSpPr>
          <p:cNvPr id="5" name="页脚占位符 4"/>
          <p:cNvSpPr>
            <a:spLocks noGrp="1"/>
          </p:cNvSpPr>
          <p:nvPr>
            <p:ph type="ftr" sz="quarter" idx="11"/>
          </p:nvPr>
        </p:nvSpPr>
        <p:spPr/>
        <p:txBody>
          <a:bodyPr/>
          <a:lstStyle>
            <a:lvl1pPr>
              <a:defRPr/>
            </a:lvl1pPr>
          </a:lstStyle>
          <a:p>
            <a:endParaRPr lang="en-US"/>
          </a:p>
        </p:txBody>
      </p:sp>
      <p:sp>
        <p:nvSpPr>
          <p:cNvPr id="6" name="灯片编号占位符 5"/>
          <p:cNvSpPr>
            <a:spLocks noGrp="1"/>
          </p:cNvSpPr>
          <p:nvPr>
            <p:ph type="sldNum" sz="quarter" idx="12"/>
          </p:nvPr>
        </p:nvSpPr>
        <p:spPr/>
        <p:txBody>
          <a:bodyPr/>
          <a:lstStyle>
            <a:lvl1pPr>
              <a:defRPr/>
            </a:lvl1pPr>
          </a:lstStyle>
          <a:p>
            <a:fld id="{8046EE50-600E-4034-B1AA-F9CFE04282CF}"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en-US"/>
          </a:p>
        </p:txBody>
      </p:sp>
      <p:sp>
        <p:nvSpPr>
          <p:cNvPr id="3" name="内容占位符 2"/>
          <p:cNvSpPr>
            <a:spLocks noGrp="1"/>
          </p:cNvSpPr>
          <p:nvPr>
            <p:ph idx="1"/>
          </p:nvPr>
        </p:nvSpPr>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日期占位符 3"/>
          <p:cNvSpPr>
            <a:spLocks noGrp="1"/>
          </p:cNvSpPr>
          <p:nvPr>
            <p:ph type="dt" sz="half" idx="10"/>
          </p:nvPr>
        </p:nvSpPr>
        <p:spPr/>
        <p:txBody>
          <a:bodyPr/>
          <a:lstStyle>
            <a:lvl1pPr>
              <a:defRPr/>
            </a:lvl1pPr>
          </a:lstStyle>
          <a:p>
            <a:endParaRPr lang="en-US"/>
          </a:p>
        </p:txBody>
      </p:sp>
      <p:sp>
        <p:nvSpPr>
          <p:cNvPr id="5" name="页脚占位符 4"/>
          <p:cNvSpPr>
            <a:spLocks noGrp="1"/>
          </p:cNvSpPr>
          <p:nvPr>
            <p:ph type="ftr" sz="quarter" idx="11"/>
          </p:nvPr>
        </p:nvSpPr>
        <p:spPr/>
        <p:txBody>
          <a:bodyPr/>
          <a:lstStyle>
            <a:lvl1pPr>
              <a:defRPr/>
            </a:lvl1pPr>
          </a:lstStyle>
          <a:p>
            <a:endParaRPr lang="en-US"/>
          </a:p>
        </p:txBody>
      </p:sp>
      <p:sp>
        <p:nvSpPr>
          <p:cNvPr id="6" name="灯片编号占位符 5"/>
          <p:cNvSpPr>
            <a:spLocks noGrp="1"/>
          </p:cNvSpPr>
          <p:nvPr>
            <p:ph type="sldNum" sz="quarter" idx="12"/>
          </p:nvPr>
        </p:nvSpPr>
        <p:spPr/>
        <p:txBody>
          <a:bodyPr/>
          <a:lstStyle>
            <a:lvl1pPr>
              <a:defRPr/>
            </a:lvl1pPr>
          </a:lstStyle>
          <a:p>
            <a:fld id="{30018BAF-8BDD-4B5C-BACA-ED3E152A465D}"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3467106" y="21152471"/>
            <a:ext cx="37307838" cy="6538796"/>
          </a:xfrm>
        </p:spPr>
        <p:txBody>
          <a:bodyPr anchor="t"/>
          <a:lstStyle>
            <a:lvl1pPr algn="l">
              <a:defRPr sz="3001" b="1" cap="all"/>
            </a:lvl1pPr>
          </a:lstStyle>
          <a:p>
            <a:r>
              <a:rPr lang="en-US" altLang="zh-CN"/>
              <a:t>Click to edit Master title style</a:t>
            </a:r>
            <a:endParaRPr lang="en-US"/>
          </a:p>
        </p:txBody>
      </p:sp>
      <p:sp>
        <p:nvSpPr>
          <p:cNvPr id="3" name="文本占位符 2"/>
          <p:cNvSpPr>
            <a:spLocks noGrp="1"/>
          </p:cNvSpPr>
          <p:nvPr>
            <p:ph type="body" idx="1"/>
          </p:nvPr>
        </p:nvSpPr>
        <p:spPr>
          <a:xfrm>
            <a:off x="3467106" y="13951570"/>
            <a:ext cx="37307838" cy="7200900"/>
          </a:xfrm>
        </p:spPr>
        <p:txBody>
          <a:bodyPr anchor="b"/>
          <a:lstStyle>
            <a:lvl1pPr marL="0" indent="0">
              <a:buNone/>
              <a:defRPr sz="1500"/>
            </a:lvl1pPr>
            <a:lvl2pPr marL="342884" indent="0">
              <a:buNone/>
              <a:defRPr sz="1350"/>
            </a:lvl2pPr>
            <a:lvl3pPr marL="685765" indent="0">
              <a:buNone/>
              <a:defRPr sz="1200"/>
            </a:lvl3pPr>
            <a:lvl4pPr marL="1028648" indent="0">
              <a:buNone/>
              <a:defRPr sz="1050"/>
            </a:lvl4pPr>
            <a:lvl5pPr marL="1371532" indent="0">
              <a:buNone/>
              <a:defRPr sz="1050"/>
            </a:lvl5pPr>
            <a:lvl6pPr marL="1714413" indent="0">
              <a:buNone/>
              <a:defRPr sz="1050"/>
            </a:lvl6pPr>
            <a:lvl7pPr marL="2057296" indent="0">
              <a:buNone/>
              <a:defRPr sz="1050"/>
            </a:lvl7pPr>
            <a:lvl8pPr marL="2400179" indent="0">
              <a:buNone/>
              <a:defRPr sz="1050"/>
            </a:lvl8pPr>
            <a:lvl9pPr marL="2743061" indent="0">
              <a:buNone/>
              <a:defRPr sz="1050"/>
            </a:lvl9pPr>
          </a:lstStyle>
          <a:p>
            <a:pPr lvl="0"/>
            <a:r>
              <a:rPr lang="en-US" altLang="zh-CN"/>
              <a:t>Click to edit Master text styles</a:t>
            </a:r>
          </a:p>
        </p:txBody>
      </p:sp>
      <p:sp>
        <p:nvSpPr>
          <p:cNvPr id="4" name="日期占位符 3"/>
          <p:cNvSpPr>
            <a:spLocks noGrp="1"/>
          </p:cNvSpPr>
          <p:nvPr>
            <p:ph type="dt" sz="half" idx="10"/>
          </p:nvPr>
        </p:nvSpPr>
        <p:spPr/>
        <p:txBody>
          <a:bodyPr/>
          <a:lstStyle>
            <a:lvl1pPr>
              <a:defRPr/>
            </a:lvl1pPr>
          </a:lstStyle>
          <a:p>
            <a:endParaRPr lang="en-US"/>
          </a:p>
        </p:txBody>
      </p:sp>
      <p:sp>
        <p:nvSpPr>
          <p:cNvPr id="5" name="页脚占位符 4"/>
          <p:cNvSpPr>
            <a:spLocks noGrp="1"/>
          </p:cNvSpPr>
          <p:nvPr>
            <p:ph type="ftr" sz="quarter" idx="11"/>
          </p:nvPr>
        </p:nvSpPr>
        <p:spPr/>
        <p:txBody>
          <a:bodyPr/>
          <a:lstStyle>
            <a:lvl1pPr>
              <a:defRPr/>
            </a:lvl1pPr>
          </a:lstStyle>
          <a:p>
            <a:endParaRPr lang="en-US"/>
          </a:p>
        </p:txBody>
      </p:sp>
      <p:sp>
        <p:nvSpPr>
          <p:cNvPr id="6" name="灯片编号占位符 5"/>
          <p:cNvSpPr>
            <a:spLocks noGrp="1"/>
          </p:cNvSpPr>
          <p:nvPr>
            <p:ph type="sldNum" sz="quarter" idx="12"/>
          </p:nvPr>
        </p:nvSpPr>
        <p:spPr/>
        <p:txBody>
          <a:bodyPr/>
          <a:lstStyle>
            <a:lvl1pPr>
              <a:defRPr/>
            </a:lvl1pPr>
          </a:lstStyle>
          <a:p>
            <a:fld id="{943CB3C0-18F2-48B9-82B8-1FD96EF069AC}"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en-US"/>
          </a:p>
        </p:txBody>
      </p:sp>
      <p:sp>
        <p:nvSpPr>
          <p:cNvPr id="3" name="内容占位符 2"/>
          <p:cNvSpPr>
            <a:spLocks noGrp="1"/>
          </p:cNvSpPr>
          <p:nvPr>
            <p:ph sz="half" idx="1"/>
          </p:nvPr>
        </p:nvSpPr>
        <p:spPr>
          <a:xfrm>
            <a:off x="2193931" y="7680415"/>
            <a:ext cx="19675474" cy="217253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内容占位符 3"/>
          <p:cNvSpPr>
            <a:spLocks noGrp="1"/>
          </p:cNvSpPr>
          <p:nvPr>
            <p:ph sz="half" idx="2"/>
          </p:nvPr>
        </p:nvSpPr>
        <p:spPr>
          <a:xfrm>
            <a:off x="22021810" y="7680415"/>
            <a:ext cx="19675474" cy="217253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5" name="日期占位符 4"/>
          <p:cNvSpPr>
            <a:spLocks noGrp="1"/>
          </p:cNvSpPr>
          <p:nvPr>
            <p:ph type="dt" sz="half" idx="10"/>
          </p:nvPr>
        </p:nvSpPr>
        <p:spPr/>
        <p:txBody>
          <a:bodyPr/>
          <a:lstStyle>
            <a:lvl1pPr>
              <a:defRPr/>
            </a:lvl1pPr>
          </a:lstStyle>
          <a:p>
            <a:endParaRPr lang="en-US"/>
          </a:p>
        </p:txBody>
      </p:sp>
      <p:sp>
        <p:nvSpPr>
          <p:cNvPr id="6" name="页脚占位符 5"/>
          <p:cNvSpPr>
            <a:spLocks noGrp="1"/>
          </p:cNvSpPr>
          <p:nvPr>
            <p:ph type="ftr" sz="quarter" idx="11"/>
          </p:nvPr>
        </p:nvSpPr>
        <p:spPr/>
        <p:txBody>
          <a:bodyPr/>
          <a:lstStyle>
            <a:lvl1pPr>
              <a:defRPr/>
            </a:lvl1pPr>
          </a:lstStyle>
          <a:p>
            <a:endParaRPr lang="en-US"/>
          </a:p>
        </p:txBody>
      </p:sp>
      <p:sp>
        <p:nvSpPr>
          <p:cNvPr id="7" name="灯片编号占位符 6"/>
          <p:cNvSpPr>
            <a:spLocks noGrp="1"/>
          </p:cNvSpPr>
          <p:nvPr>
            <p:ph type="sldNum" sz="quarter" idx="12"/>
          </p:nvPr>
        </p:nvSpPr>
        <p:spPr/>
        <p:txBody>
          <a:bodyPr/>
          <a:lstStyle>
            <a:lvl1pPr>
              <a:defRPr/>
            </a:lvl1pPr>
          </a:lstStyle>
          <a:p>
            <a:fld id="{E6001AFA-8A57-4FE1-BC1A-FF0A12C846E1}"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en-US" altLang="zh-CN"/>
              <a:t>Click to edit Master title style</a:t>
            </a:r>
            <a:endParaRPr lang="en-US"/>
          </a:p>
        </p:txBody>
      </p:sp>
      <p:sp>
        <p:nvSpPr>
          <p:cNvPr id="3" name="文本占位符 2"/>
          <p:cNvSpPr>
            <a:spLocks noGrp="1"/>
          </p:cNvSpPr>
          <p:nvPr>
            <p:ph type="body" idx="1"/>
          </p:nvPr>
        </p:nvSpPr>
        <p:spPr>
          <a:xfrm>
            <a:off x="2193928" y="7368168"/>
            <a:ext cx="19392901" cy="3070768"/>
          </a:xfrm>
        </p:spPr>
        <p:txBody>
          <a:bodyPr anchor="b"/>
          <a:lstStyle>
            <a:lvl1pPr marL="0" indent="0">
              <a:buNone/>
              <a:defRPr sz="1800" b="1"/>
            </a:lvl1pPr>
            <a:lvl2pPr marL="342884" indent="0">
              <a:buNone/>
              <a:defRPr sz="1500" b="1"/>
            </a:lvl2pPr>
            <a:lvl3pPr marL="685765" indent="0">
              <a:buNone/>
              <a:defRPr sz="1350" b="1"/>
            </a:lvl3pPr>
            <a:lvl4pPr marL="1028648" indent="0">
              <a:buNone/>
              <a:defRPr sz="1200" b="1"/>
            </a:lvl4pPr>
            <a:lvl5pPr marL="1371532" indent="0">
              <a:buNone/>
              <a:defRPr sz="1200" b="1"/>
            </a:lvl5pPr>
            <a:lvl6pPr marL="1714413" indent="0">
              <a:buNone/>
              <a:defRPr sz="1200" b="1"/>
            </a:lvl6pPr>
            <a:lvl7pPr marL="2057296" indent="0">
              <a:buNone/>
              <a:defRPr sz="1200" b="1"/>
            </a:lvl7pPr>
            <a:lvl8pPr marL="2400179" indent="0">
              <a:buNone/>
              <a:defRPr sz="1200" b="1"/>
            </a:lvl8pPr>
            <a:lvl9pPr marL="2743061" indent="0">
              <a:buNone/>
              <a:defRPr sz="1200" b="1"/>
            </a:lvl9pPr>
          </a:lstStyle>
          <a:p>
            <a:pPr lvl="0"/>
            <a:r>
              <a:rPr lang="en-US" altLang="zh-CN"/>
              <a:t>Click to edit Master text styles</a:t>
            </a:r>
          </a:p>
        </p:txBody>
      </p:sp>
      <p:sp>
        <p:nvSpPr>
          <p:cNvPr id="4" name="内容占位符 3"/>
          <p:cNvSpPr>
            <a:spLocks noGrp="1"/>
          </p:cNvSpPr>
          <p:nvPr>
            <p:ph sz="half" idx="2"/>
          </p:nvPr>
        </p:nvSpPr>
        <p:spPr>
          <a:xfrm>
            <a:off x="2193928" y="10438936"/>
            <a:ext cx="19392901" cy="18966830"/>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5" name="文本占位符 4"/>
          <p:cNvSpPr>
            <a:spLocks noGrp="1"/>
          </p:cNvSpPr>
          <p:nvPr>
            <p:ph type="body" sz="quarter" idx="3"/>
          </p:nvPr>
        </p:nvSpPr>
        <p:spPr>
          <a:xfrm>
            <a:off x="22296445" y="7368168"/>
            <a:ext cx="19400838" cy="3070768"/>
          </a:xfrm>
        </p:spPr>
        <p:txBody>
          <a:bodyPr anchor="b"/>
          <a:lstStyle>
            <a:lvl1pPr marL="0" indent="0">
              <a:buNone/>
              <a:defRPr sz="1800" b="1"/>
            </a:lvl1pPr>
            <a:lvl2pPr marL="342884" indent="0">
              <a:buNone/>
              <a:defRPr sz="1500" b="1"/>
            </a:lvl2pPr>
            <a:lvl3pPr marL="685765" indent="0">
              <a:buNone/>
              <a:defRPr sz="1350" b="1"/>
            </a:lvl3pPr>
            <a:lvl4pPr marL="1028648" indent="0">
              <a:buNone/>
              <a:defRPr sz="1200" b="1"/>
            </a:lvl4pPr>
            <a:lvl5pPr marL="1371532" indent="0">
              <a:buNone/>
              <a:defRPr sz="1200" b="1"/>
            </a:lvl5pPr>
            <a:lvl6pPr marL="1714413" indent="0">
              <a:buNone/>
              <a:defRPr sz="1200" b="1"/>
            </a:lvl6pPr>
            <a:lvl7pPr marL="2057296" indent="0">
              <a:buNone/>
              <a:defRPr sz="1200" b="1"/>
            </a:lvl7pPr>
            <a:lvl8pPr marL="2400179" indent="0">
              <a:buNone/>
              <a:defRPr sz="1200" b="1"/>
            </a:lvl8pPr>
            <a:lvl9pPr marL="2743061" indent="0">
              <a:buNone/>
              <a:defRPr sz="1200" b="1"/>
            </a:lvl9pPr>
          </a:lstStyle>
          <a:p>
            <a:pPr lvl="0"/>
            <a:r>
              <a:rPr lang="en-US" altLang="zh-CN"/>
              <a:t>Click to edit Master text styles</a:t>
            </a:r>
          </a:p>
        </p:txBody>
      </p:sp>
      <p:sp>
        <p:nvSpPr>
          <p:cNvPr id="6" name="内容占位符 5"/>
          <p:cNvSpPr>
            <a:spLocks noGrp="1"/>
          </p:cNvSpPr>
          <p:nvPr>
            <p:ph sz="quarter" idx="4"/>
          </p:nvPr>
        </p:nvSpPr>
        <p:spPr>
          <a:xfrm>
            <a:off x="22296445" y="10438936"/>
            <a:ext cx="19400838" cy="18966830"/>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7" name="日期占位符 6"/>
          <p:cNvSpPr>
            <a:spLocks noGrp="1"/>
          </p:cNvSpPr>
          <p:nvPr>
            <p:ph type="dt" sz="half" idx="10"/>
          </p:nvPr>
        </p:nvSpPr>
        <p:spPr/>
        <p:txBody>
          <a:bodyPr/>
          <a:lstStyle>
            <a:lvl1pPr>
              <a:defRPr/>
            </a:lvl1pPr>
          </a:lstStyle>
          <a:p>
            <a:endParaRPr lang="en-US"/>
          </a:p>
        </p:txBody>
      </p:sp>
      <p:sp>
        <p:nvSpPr>
          <p:cNvPr id="8" name="页脚占位符 7"/>
          <p:cNvSpPr>
            <a:spLocks noGrp="1"/>
          </p:cNvSpPr>
          <p:nvPr>
            <p:ph type="ftr" sz="quarter" idx="11"/>
          </p:nvPr>
        </p:nvSpPr>
        <p:spPr/>
        <p:txBody>
          <a:bodyPr/>
          <a:lstStyle>
            <a:lvl1pPr>
              <a:defRPr/>
            </a:lvl1pPr>
          </a:lstStyle>
          <a:p>
            <a:endParaRPr lang="en-US"/>
          </a:p>
        </p:txBody>
      </p:sp>
      <p:sp>
        <p:nvSpPr>
          <p:cNvPr id="9" name="灯片编号占位符 8"/>
          <p:cNvSpPr>
            <a:spLocks noGrp="1"/>
          </p:cNvSpPr>
          <p:nvPr>
            <p:ph type="sldNum" sz="quarter" idx="12"/>
          </p:nvPr>
        </p:nvSpPr>
        <p:spPr/>
        <p:txBody>
          <a:bodyPr/>
          <a:lstStyle>
            <a:lvl1pPr>
              <a:defRPr/>
            </a:lvl1pPr>
          </a:lstStyle>
          <a:p>
            <a:fld id="{AFE6E953-F58D-4826-8F52-A2EFCEB56AC4}"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en-US"/>
          </a:p>
        </p:txBody>
      </p:sp>
      <p:sp>
        <p:nvSpPr>
          <p:cNvPr id="3" name="日期占位符 2"/>
          <p:cNvSpPr>
            <a:spLocks noGrp="1"/>
          </p:cNvSpPr>
          <p:nvPr>
            <p:ph type="dt" sz="half" idx="10"/>
          </p:nvPr>
        </p:nvSpPr>
        <p:spPr/>
        <p:txBody>
          <a:bodyPr/>
          <a:lstStyle>
            <a:lvl1pPr>
              <a:defRPr/>
            </a:lvl1pPr>
          </a:lstStyle>
          <a:p>
            <a:endParaRPr lang="en-US"/>
          </a:p>
        </p:txBody>
      </p:sp>
      <p:sp>
        <p:nvSpPr>
          <p:cNvPr id="4" name="页脚占位符 3"/>
          <p:cNvSpPr>
            <a:spLocks noGrp="1"/>
          </p:cNvSpPr>
          <p:nvPr>
            <p:ph type="ftr" sz="quarter" idx="11"/>
          </p:nvPr>
        </p:nvSpPr>
        <p:spPr/>
        <p:txBody>
          <a:bodyPr/>
          <a:lstStyle>
            <a:lvl1pPr>
              <a:defRPr/>
            </a:lvl1pPr>
          </a:lstStyle>
          <a:p>
            <a:endParaRPr lang="en-US"/>
          </a:p>
        </p:txBody>
      </p:sp>
      <p:sp>
        <p:nvSpPr>
          <p:cNvPr id="5" name="灯片编号占位符 4"/>
          <p:cNvSpPr>
            <a:spLocks noGrp="1"/>
          </p:cNvSpPr>
          <p:nvPr>
            <p:ph type="sldNum" sz="quarter" idx="12"/>
          </p:nvPr>
        </p:nvSpPr>
        <p:spPr/>
        <p:txBody>
          <a:bodyPr/>
          <a:lstStyle>
            <a:lvl1pPr>
              <a:defRPr/>
            </a:lvl1pPr>
          </a:lstStyle>
          <a:p>
            <a:fld id="{D763F03A-782C-4FFD-95E1-1BB3ADA5DFF1}"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lvl1pPr>
              <a:defRPr/>
            </a:lvl1pPr>
          </a:lstStyle>
          <a:p>
            <a:endParaRPr lang="en-US"/>
          </a:p>
        </p:txBody>
      </p:sp>
      <p:sp>
        <p:nvSpPr>
          <p:cNvPr id="3" name="页脚占位符 2"/>
          <p:cNvSpPr>
            <a:spLocks noGrp="1"/>
          </p:cNvSpPr>
          <p:nvPr>
            <p:ph type="ftr" sz="quarter" idx="11"/>
          </p:nvPr>
        </p:nvSpPr>
        <p:spPr/>
        <p:txBody>
          <a:bodyPr/>
          <a:lstStyle>
            <a:lvl1pPr>
              <a:defRPr/>
            </a:lvl1pPr>
          </a:lstStyle>
          <a:p>
            <a:endParaRPr lang="en-US"/>
          </a:p>
        </p:txBody>
      </p:sp>
      <p:sp>
        <p:nvSpPr>
          <p:cNvPr id="4" name="灯片编号占位符 3"/>
          <p:cNvSpPr>
            <a:spLocks noGrp="1"/>
          </p:cNvSpPr>
          <p:nvPr>
            <p:ph type="sldNum" sz="quarter" idx="12"/>
          </p:nvPr>
        </p:nvSpPr>
        <p:spPr/>
        <p:txBody>
          <a:bodyPr/>
          <a:lstStyle>
            <a:lvl1pPr>
              <a:defRPr/>
            </a:lvl1pPr>
          </a:lstStyle>
          <a:p>
            <a:fld id="{A8C88572-BB3D-44CE-B770-A22D76A3D6A8}"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2193933" y="1310269"/>
            <a:ext cx="14439902" cy="5578398"/>
          </a:xfrm>
        </p:spPr>
        <p:txBody>
          <a:bodyPr anchor="b"/>
          <a:lstStyle>
            <a:lvl1pPr algn="l">
              <a:defRPr sz="1500" b="1"/>
            </a:lvl1pPr>
          </a:lstStyle>
          <a:p>
            <a:r>
              <a:rPr lang="en-US" altLang="zh-CN"/>
              <a:t>Click to edit Master title style</a:t>
            </a:r>
            <a:endParaRPr lang="en-US"/>
          </a:p>
        </p:txBody>
      </p:sp>
      <p:sp>
        <p:nvSpPr>
          <p:cNvPr id="3" name="内容占位符 2"/>
          <p:cNvSpPr>
            <a:spLocks noGrp="1"/>
          </p:cNvSpPr>
          <p:nvPr>
            <p:ph idx="1"/>
          </p:nvPr>
        </p:nvSpPr>
        <p:spPr>
          <a:xfrm>
            <a:off x="17160875" y="1310268"/>
            <a:ext cx="24536400" cy="28095498"/>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文本占位符 3"/>
          <p:cNvSpPr>
            <a:spLocks noGrp="1"/>
          </p:cNvSpPr>
          <p:nvPr>
            <p:ph type="body" sz="half" idx="2"/>
          </p:nvPr>
        </p:nvSpPr>
        <p:spPr>
          <a:xfrm>
            <a:off x="2193933" y="6888666"/>
            <a:ext cx="14439902" cy="22517100"/>
          </a:xfrm>
        </p:spPr>
        <p:txBody>
          <a:bodyPr/>
          <a:lstStyle>
            <a:lvl1pPr marL="0" indent="0">
              <a:buNone/>
              <a:defRPr sz="1050"/>
            </a:lvl1pPr>
            <a:lvl2pPr marL="342884" indent="0">
              <a:buNone/>
              <a:defRPr sz="900"/>
            </a:lvl2pPr>
            <a:lvl3pPr marL="685765" indent="0">
              <a:buNone/>
              <a:defRPr sz="750"/>
            </a:lvl3pPr>
            <a:lvl4pPr marL="1028648" indent="0">
              <a:buNone/>
              <a:defRPr sz="675"/>
            </a:lvl4pPr>
            <a:lvl5pPr marL="1371532" indent="0">
              <a:buNone/>
              <a:defRPr sz="675"/>
            </a:lvl5pPr>
            <a:lvl6pPr marL="1714413" indent="0">
              <a:buNone/>
              <a:defRPr sz="675"/>
            </a:lvl6pPr>
            <a:lvl7pPr marL="2057296" indent="0">
              <a:buNone/>
              <a:defRPr sz="675"/>
            </a:lvl7pPr>
            <a:lvl8pPr marL="2400179" indent="0">
              <a:buNone/>
              <a:defRPr sz="675"/>
            </a:lvl8pPr>
            <a:lvl9pPr marL="2743061" indent="0">
              <a:buNone/>
              <a:defRPr sz="675"/>
            </a:lvl9pPr>
          </a:lstStyle>
          <a:p>
            <a:pPr lvl="0"/>
            <a:r>
              <a:rPr lang="en-US" altLang="zh-CN"/>
              <a:t>Click to edit Master text styles</a:t>
            </a:r>
          </a:p>
        </p:txBody>
      </p:sp>
      <p:sp>
        <p:nvSpPr>
          <p:cNvPr id="5" name="日期占位符 4"/>
          <p:cNvSpPr>
            <a:spLocks noGrp="1"/>
          </p:cNvSpPr>
          <p:nvPr>
            <p:ph type="dt" sz="half" idx="10"/>
          </p:nvPr>
        </p:nvSpPr>
        <p:spPr/>
        <p:txBody>
          <a:bodyPr/>
          <a:lstStyle>
            <a:lvl1pPr>
              <a:defRPr/>
            </a:lvl1pPr>
          </a:lstStyle>
          <a:p>
            <a:endParaRPr lang="en-US"/>
          </a:p>
        </p:txBody>
      </p:sp>
      <p:sp>
        <p:nvSpPr>
          <p:cNvPr id="6" name="页脚占位符 5"/>
          <p:cNvSpPr>
            <a:spLocks noGrp="1"/>
          </p:cNvSpPr>
          <p:nvPr>
            <p:ph type="ftr" sz="quarter" idx="11"/>
          </p:nvPr>
        </p:nvSpPr>
        <p:spPr/>
        <p:txBody>
          <a:bodyPr/>
          <a:lstStyle>
            <a:lvl1pPr>
              <a:defRPr/>
            </a:lvl1pPr>
          </a:lstStyle>
          <a:p>
            <a:endParaRPr lang="en-US"/>
          </a:p>
        </p:txBody>
      </p:sp>
      <p:sp>
        <p:nvSpPr>
          <p:cNvPr id="7" name="灯片编号占位符 6"/>
          <p:cNvSpPr>
            <a:spLocks noGrp="1"/>
          </p:cNvSpPr>
          <p:nvPr>
            <p:ph type="sldNum" sz="quarter" idx="12"/>
          </p:nvPr>
        </p:nvSpPr>
        <p:spPr/>
        <p:txBody>
          <a:bodyPr/>
          <a:lstStyle>
            <a:lvl1pPr>
              <a:defRPr/>
            </a:lvl1pPr>
          </a:lstStyle>
          <a:p>
            <a:fld id="{4E75B68D-E17E-4B62-AB81-124C9A2769BD}"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602664" y="23042601"/>
            <a:ext cx="26335038" cy="2720898"/>
          </a:xfrm>
        </p:spPr>
        <p:txBody>
          <a:bodyPr anchor="b"/>
          <a:lstStyle>
            <a:lvl1pPr algn="l">
              <a:defRPr sz="1500" b="1"/>
            </a:lvl1pPr>
          </a:lstStyle>
          <a:p>
            <a:r>
              <a:rPr lang="en-US" altLang="zh-CN"/>
              <a:t>Click to edit Master title style</a:t>
            </a:r>
            <a:endParaRPr lang="en-US"/>
          </a:p>
        </p:txBody>
      </p:sp>
      <p:sp>
        <p:nvSpPr>
          <p:cNvPr id="3" name="图片占位符 2"/>
          <p:cNvSpPr>
            <a:spLocks noGrp="1"/>
          </p:cNvSpPr>
          <p:nvPr>
            <p:ph type="pic" idx="1" hasCustomPrompt="1"/>
          </p:nvPr>
        </p:nvSpPr>
        <p:spPr>
          <a:xfrm>
            <a:off x="8602664" y="2941134"/>
            <a:ext cx="26335038" cy="19751598"/>
          </a:xfrm>
        </p:spPr>
        <p:txBody>
          <a:bodyPr/>
          <a:lstStyle>
            <a:lvl1pPr marL="0" indent="0">
              <a:buNone/>
              <a:defRPr sz="2400"/>
            </a:lvl1pPr>
            <a:lvl2pPr marL="342884" indent="0">
              <a:buNone/>
              <a:defRPr sz="2100"/>
            </a:lvl2pPr>
            <a:lvl3pPr marL="685765" indent="0">
              <a:buNone/>
              <a:defRPr sz="1800"/>
            </a:lvl3pPr>
            <a:lvl4pPr marL="1028648" indent="0">
              <a:buNone/>
              <a:defRPr sz="1500"/>
            </a:lvl4pPr>
            <a:lvl5pPr marL="1371532" indent="0">
              <a:buNone/>
              <a:defRPr sz="1500"/>
            </a:lvl5pPr>
            <a:lvl6pPr marL="1714413" indent="0">
              <a:buNone/>
              <a:defRPr sz="1500"/>
            </a:lvl6pPr>
            <a:lvl7pPr marL="2057296" indent="0">
              <a:buNone/>
              <a:defRPr sz="1500"/>
            </a:lvl7pPr>
            <a:lvl8pPr marL="2400179" indent="0">
              <a:buNone/>
              <a:defRPr sz="1500"/>
            </a:lvl8pPr>
            <a:lvl9pPr marL="2743061" indent="0">
              <a:buNone/>
              <a:defRPr sz="1500"/>
            </a:lvl9pPr>
          </a:lstStyle>
          <a:p>
            <a:r>
              <a:rPr lang="en-US"/>
              <a:t>Click icon to add Picture</a:t>
            </a:r>
          </a:p>
        </p:txBody>
      </p:sp>
      <p:sp>
        <p:nvSpPr>
          <p:cNvPr id="4" name="文本占位符 3"/>
          <p:cNvSpPr>
            <a:spLocks noGrp="1"/>
          </p:cNvSpPr>
          <p:nvPr>
            <p:ph type="body" sz="half" idx="2"/>
          </p:nvPr>
        </p:nvSpPr>
        <p:spPr>
          <a:xfrm>
            <a:off x="8602664" y="25763511"/>
            <a:ext cx="26335038" cy="3862503"/>
          </a:xfrm>
        </p:spPr>
        <p:txBody>
          <a:bodyPr/>
          <a:lstStyle>
            <a:lvl1pPr marL="0" indent="0">
              <a:buNone/>
              <a:defRPr sz="1050"/>
            </a:lvl1pPr>
            <a:lvl2pPr marL="342884" indent="0">
              <a:buNone/>
              <a:defRPr sz="900"/>
            </a:lvl2pPr>
            <a:lvl3pPr marL="685765" indent="0">
              <a:buNone/>
              <a:defRPr sz="750"/>
            </a:lvl3pPr>
            <a:lvl4pPr marL="1028648" indent="0">
              <a:buNone/>
              <a:defRPr sz="675"/>
            </a:lvl4pPr>
            <a:lvl5pPr marL="1371532" indent="0">
              <a:buNone/>
              <a:defRPr sz="675"/>
            </a:lvl5pPr>
            <a:lvl6pPr marL="1714413" indent="0">
              <a:buNone/>
              <a:defRPr sz="675"/>
            </a:lvl6pPr>
            <a:lvl7pPr marL="2057296" indent="0">
              <a:buNone/>
              <a:defRPr sz="675"/>
            </a:lvl7pPr>
            <a:lvl8pPr marL="2400179" indent="0">
              <a:buNone/>
              <a:defRPr sz="675"/>
            </a:lvl8pPr>
            <a:lvl9pPr marL="2743061" indent="0">
              <a:buNone/>
              <a:defRPr sz="675"/>
            </a:lvl9pPr>
          </a:lstStyle>
          <a:p>
            <a:pPr lvl="0"/>
            <a:r>
              <a:rPr lang="en-US" altLang="zh-CN"/>
              <a:t>Click to edit Master text styles</a:t>
            </a:r>
          </a:p>
        </p:txBody>
      </p:sp>
      <p:sp>
        <p:nvSpPr>
          <p:cNvPr id="5" name="日期占位符 4"/>
          <p:cNvSpPr>
            <a:spLocks noGrp="1"/>
          </p:cNvSpPr>
          <p:nvPr>
            <p:ph type="dt" sz="half" idx="10"/>
          </p:nvPr>
        </p:nvSpPr>
        <p:spPr/>
        <p:txBody>
          <a:bodyPr/>
          <a:lstStyle>
            <a:lvl1pPr>
              <a:defRPr/>
            </a:lvl1pPr>
          </a:lstStyle>
          <a:p>
            <a:endParaRPr lang="en-US"/>
          </a:p>
        </p:txBody>
      </p:sp>
      <p:sp>
        <p:nvSpPr>
          <p:cNvPr id="6" name="页脚占位符 5"/>
          <p:cNvSpPr>
            <a:spLocks noGrp="1"/>
          </p:cNvSpPr>
          <p:nvPr>
            <p:ph type="ftr" sz="quarter" idx="11"/>
          </p:nvPr>
        </p:nvSpPr>
        <p:spPr/>
        <p:txBody>
          <a:bodyPr/>
          <a:lstStyle>
            <a:lvl1pPr>
              <a:defRPr/>
            </a:lvl1pPr>
          </a:lstStyle>
          <a:p>
            <a:endParaRPr lang="en-US"/>
          </a:p>
        </p:txBody>
      </p:sp>
      <p:sp>
        <p:nvSpPr>
          <p:cNvPr id="7" name="灯片编号占位符 6"/>
          <p:cNvSpPr>
            <a:spLocks noGrp="1"/>
          </p:cNvSpPr>
          <p:nvPr>
            <p:ph type="sldNum" sz="quarter" idx="12"/>
          </p:nvPr>
        </p:nvSpPr>
        <p:spPr/>
        <p:txBody>
          <a:bodyPr/>
          <a:lstStyle>
            <a:lvl1pPr>
              <a:defRPr/>
            </a:lvl1pPr>
          </a:lstStyle>
          <a:p>
            <a:fld id="{1250E737-2F75-47F2-84AC-95F6554EA318}"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193932" y="1318632"/>
            <a:ext cx="39503351" cy="5486400"/>
          </a:xfrm>
          <a:prstGeom prst="rect">
            <a:avLst/>
          </a:prstGeom>
          <a:noFill/>
          <a:ln w="9525">
            <a:noFill/>
            <a:miter lim="800000"/>
            <a:headEnd/>
            <a:tailEnd/>
          </a:ln>
          <a:effectLst/>
        </p:spPr>
        <p:txBody>
          <a:bodyPr vert="horz" wrap="square" lIns="465036" tIns="232518" rIns="465036" bIns="232518"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2193932" y="7680415"/>
            <a:ext cx="39503351" cy="21725363"/>
          </a:xfrm>
          <a:prstGeom prst="rect">
            <a:avLst/>
          </a:prstGeom>
          <a:noFill/>
          <a:ln w="9525">
            <a:noFill/>
            <a:miter lim="800000"/>
            <a:headEnd/>
            <a:tailEnd/>
          </a:ln>
          <a:effectLst/>
        </p:spPr>
        <p:txBody>
          <a:bodyPr vert="horz" wrap="square" lIns="465036" tIns="232518" rIns="465036" bIns="2325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2193932" y="29977266"/>
            <a:ext cx="10242551" cy="2286000"/>
          </a:xfrm>
          <a:prstGeom prst="rect">
            <a:avLst/>
          </a:prstGeom>
          <a:noFill/>
          <a:ln w="9525">
            <a:noFill/>
            <a:miter lim="800000"/>
            <a:headEnd/>
            <a:tailEnd/>
          </a:ln>
          <a:effectLst/>
        </p:spPr>
        <p:txBody>
          <a:bodyPr vert="horz" wrap="square" lIns="465036" tIns="232518" rIns="465036" bIns="232518" numCol="1" anchor="t" anchorCtr="0" compatLnSpc="1">
            <a:prstTxWarp prst="textNoShape">
              <a:avLst/>
            </a:prstTxWarp>
          </a:bodyPr>
          <a:lstStyle>
            <a:lvl1pPr defTabSz="3487163">
              <a:defRPr sz="5324"/>
            </a:lvl1pPr>
          </a:lstStyle>
          <a:p>
            <a:endParaRPr lang="en-US"/>
          </a:p>
        </p:txBody>
      </p:sp>
      <p:sp>
        <p:nvSpPr>
          <p:cNvPr id="1029" name="Rectangle 5"/>
          <p:cNvSpPr>
            <a:spLocks noGrp="1" noChangeArrowheads="1"/>
          </p:cNvSpPr>
          <p:nvPr>
            <p:ph type="ftr" sz="quarter" idx="3"/>
          </p:nvPr>
        </p:nvSpPr>
        <p:spPr bwMode="auto">
          <a:xfrm>
            <a:off x="14995532" y="29977266"/>
            <a:ext cx="13900151" cy="2286000"/>
          </a:xfrm>
          <a:prstGeom prst="rect">
            <a:avLst/>
          </a:prstGeom>
          <a:noFill/>
          <a:ln w="9525">
            <a:noFill/>
            <a:miter lim="800000"/>
            <a:headEnd/>
            <a:tailEnd/>
          </a:ln>
          <a:effectLst/>
        </p:spPr>
        <p:txBody>
          <a:bodyPr vert="horz" wrap="square" lIns="465036" tIns="232518" rIns="465036" bIns="232518" numCol="1" anchor="t" anchorCtr="0" compatLnSpc="1">
            <a:prstTxWarp prst="textNoShape">
              <a:avLst/>
            </a:prstTxWarp>
          </a:bodyPr>
          <a:lstStyle>
            <a:lvl1pPr algn="ctr" defTabSz="3487163">
              <a:defRPr sz="5324"/>
            </a:lvl1pPr>
          </a:lstStyle>
          <a:p>
            <a:endParaRPr lang="en-US"/>
          </a:p>
        </p:txBody>
      </p:sp>
      <p:sp>
        <p:nvSpPr>
          <p:cNvPr id="1030" name="Rectangle 6"/>
          <p:cNvSpPr>
            <a:spLocks noGrp="1" noChangeArrowheads="1"/>
          </p:cNvSpPr>
          <p:nvPr>
            <p:ph type="sldNum" sz="quarter" idx="4"/>
          </p:nvPr>
        </p:nvSpPr>
        <p:spPr bwMode="auto">
          <a:xfrm>
            <a:off x="31454732" y="29977266"/>
            <a:ext cx="10242551" cy="2286000"/>
          </a:xfrm>
          <a:prstGeom prst="rect">
            <a:avLst/>
          </a:prstGeom>
          <a:noFill/>
          <a:ln w="9525">
            <a:noFill/>
            <a:miter lim="800000"/>
            <a:headEnd/>
            <a:tailEnd/>
          </a:ln>
          <a:effectLst/>
        </p:spPr>
        <p:txBody>
          <a:bodyPr vert="horz" wrap="square" lIns="465036" tIns="232518" rIns="465036" bIns="232518" numCol="1" anchor="t" anchorCtr="0" compatLnSpc="1">
            <a:prstTxWarp prst="textNoShape">
              <a:avLst/>
            </a:prstTxWarp>
          </a:bodyPr>
          <a:lstStyle>
            <a:lvl1pPr algn="r" defTabSz="3487163">
              <a:defRPr sz="5324"/>
            </a:lvl1pPr>
          </a:lstStyle>
          <a:p>
            <a:fld id="{89BDA05B-0078-4D0F-B16A-4AB05E805A75}"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3487163" rtl="0" eaLnBrk="1" fontAlgn="base" hangingPunct="1">
        <a:spcBef>
          <a:spcPct val="0"/>
        </a:spcBef>
        <a:spcAft>
          <a:spcPct val="0"/>
        </a:spcAft>
        <a:defRPr sz="16799">
          <a:solidFill>
            <a:schemeClr val="tx2"/>
          </a:solidFill>
          <a:latin typeface="+mj-lt"/>
          <a:ea typeface="+mj-ea"/>
          <a:cs typeface="+mj-cs"/>
        </a:defRPr>
      </a:lvl1pPr>
      <a:lvl2pPr algn="ctr" defTabSz="3487163" rtl="0" eaLnBrk="1" fontAlgn="base" hangingPunct="1">
        <a:spcBef>
          <a:spcPct val="0"/>
        </a:spcBef>
        <a:spcAft>
          <a:spcPct val="0"/>
        </a:spcAft>
        <a:defRPr sz="16799">
          <a:solidFill>
            <a:schemeClr val="tx2"/>
          </a:solidFill>
          <a:latin typeface="Arial" charset="0"/>
        </a:defRPr>
      </a:lvl2pPr>
      <a:lvl3pPr algn="ctr" defTabSz="3487163" rtl="0" eaLnBrk="1" fontAlgn="base" hangingPunct="1">
        <a:spcBef>
          <a:spcPct val="0"/>
        </a:spcBef>
        <a:spcAft>
          <a:spcPct val="0"/>
        </a:spcAft>
        <a:defRPr sz="16799">
          <a:solidFill>
            <a:schemeClr val="tx2"/>
          </a:solidFill>
          <a:latin typeface="Arial" charset="0"/>
        </a:defRPr>
      </a:lvl3pPr>
      <a:lvl4pPr algn="ctr" defTabSz="3487163" rtl="0" eaLnBrk="1" fontAlgn="base" hangingPunct="1">
        <a:spcBef>
          <a:spcPct val="0"/>
        </a:spcBef>
        <a:spcAft>
          <a:spcPct val="0"/>
        </a:spcAft>
        <a:defRPr sz="16799">
          <a:solidFill>
            <a:schemeClr val="tx2"/>
          </a:solidFill>
          <a:latin typeface="Arial" charset="0"/>
        </a:defRPr>
      </a:lvl4pPr>
      <a:lvl5pPr algn="ctr" defTabSz="3487163" rtl="0" eaLnBrk="1" fontAlgn="base" hangingPunct="1">
        <a:spcBef>
          <a:spcPct val="0"/>
        </a:spcBef>
        <a:spcAft>
          <a:spcPct val="0"/>
        </a:spcAft>
        <a:defRPr sz="16799">
          <a:solidFill>
            <a:schemeClr val="tx2"/>
          </a:solidFill>
          <a:latin typeface="Arial" charset="0"/>
        </a:defRPr>
      </a:lvl5pPr>
      <a:lvl6pPr marL="342884" algn="ctr" defTabSz="3487163" rtl="0" eaLnBrk="1" fontAlgn="base" hangingPunct="1">
        <a:spcBef>
          <a:spcPct val="0"/>
        </a:spcBef>
        <a:spcAft>
          <a:spcPct val="0"/>
        </a:spcAft>
        <a:defRPr sz="16799">
          <a:solidFill>
            <a:schemeClr val="tx2"/>
          </a:solidFill>
          <a:latin typeface="Arial" charset="0"/>
        </a:defRPr>
      </a:lvl6pPr>
      <a:lvl7pPr marL="685765" algn="ctr" defTabSz="3487163" rtl="0" eaLnBrk="1" fontAlgn="base" hangingPunct="1">
        <a:spcBef>
          <a:spcPct val="0"/>
        </a:spcBef>
        <a:spcAft>
          <a:spcPct val="0"/>
        </a:spcAft>
        <a:defRPr sz="16799">
          <a:solidFill>
            <a:schemeClr val="tx2"/>
          </a:solidFill>
          <a:latin typeface="Arial" charset="0"/>
        </a:defRPr>
      </a:lvl7pPr>
      <a:lvl8pPr marL="1028648" algn="ctr" defTabSz="3487163" rtl="0" eaLnBrk="1" fontAlgn="base" hangingPunct="1">
        <a:spcBef>
          <a:spcPct val="0"/>
        </a:spcBef>
        <a:spcAft>
          <a:spcPct val="0"/>
        </a:spcAft>
        <a:defRPr sz="16799">
          <a:solidFill>
            <a:schemeClr val="tx2"/>
          </a:solidFill>
          <a:latin typeface="Arial" charset="0"/>
        </a:defRPr>
      </a:lvl8pPr>
      <a:lvl9pPr marL="1371532" algn="ctr" defTabSz="3487163" rtl="0" eaLnBrk="1" fontAlgn="base" hangingPunct="1">
        <a:spcBef>
          <a:spcPct val="0"/>
        </a:spcBef>
        <a:spcAft>
          <a:spcPct val="0"/>
        </a:spcAft>
        <a:defRPr sz="16799">
          <a:solidFill>
            <a:schemeClr val="tx2"/>
          </a:solidFill>
          <a:latin typeface="Arial" charset="0"/>
        </a:defRPr>
      </a:lvl9pPr>
    </p:titleStyle>
    <p:bodyStyle>
      <a:lvl1pPr marL="1308431" indent="-1308431" algn="l" defTabSz="3487163" rtl="0" eaLnBrk="1" fontAlgn="base" hangingPunct="1">
        <a:spcBef>
          <a:spcPct val="20000"/>
        </a:spcBef>
        <a:spcAft>
          <a:spcPct val="0"/>
        </a:spcAft>
        <a:buChar char="•"/>
        <a:defRPr sz="12225">
          <a:solidFill>
            <a:schemeClr val="tx1"/>
          </a:solidFill>
          <a:latin typeface="+mn-lt"/>
          <a:ea typeface="+mn-ea"/>
          <a:cs typeface="+mn-cs"/>
        </a:defRPr>
      </a:lvl1pPr>
      <a:lvl2pPr marL="2833543" indent="-1089367" algn="l" defTabSz="3487163" rtl="0" eaLnBrk="1" fontAlgn="base" hangingPunct="1">
        <a:spcBef>
          <a:spcPct val="20000"/>
        </a:spcBef>
        <a:spcAft>
          <a:spcPct val="0"/>
        </a:spcAft>
        <a:buChar char="–"/>
        <a:defRPr sz="10650">
          <a:solidFill>
            <a:schemeClr val="tx1"/>
          </a:solidFill>
          <a:latin typeface="+mn-lt"/>
        </a:defRPr>
      </a:lvl2pPr>
      <a:lvl3pPr marL="4359848" indent="-872687" algn="l" defTabSz="3487163" rtl="0" eaLnBrk="1" fontAlgn="base" hangingPunct="1">
        <a:spcBef>
          <a:spcPct val="20000"/>
        </a:spcBef>
        <a:spcAft>
          <a:spcPct val="0"/>
        </a:spcAft>
        <a:buChar char="•"/>
        <a:defRPr sz="9151">
          <a:solidFill>
            <a:schemeClr val="tx1"/>
          </a:solidFill>
          <a:latin typeface="+mn-lt"/>
        </a:defRPr>
      </a:lvl3pPr>
      <a:lvl4pPr marL="6102834" indent="-871493" algn="l" defTabSz="3487163" rtl="0" eaLnBrk="1" fontAlgn="base" hangingPunct="1">
        <a:spcBef>
          <a:spcPct val="20000"/>
        </a:spcBef>
        <a:spcAft>
          <a:spcPct val="0"/>
        </a:spcAft>
        <a:buChar char="–"/>
        <a:defRPr sz="7650">
          <a:solidFill>
            <a:schemeClr val="tx1"/>
          </a:solidFill>
          <a:latin typeface="+mn-lt"/>
        </a:defRPr>
      </a:lvl4pPr>
      <a:lvl5pPr marL="7847011" indent="-871493" algn="l" defTabSz="3487163" rtl="0" eaLnBrk="1" fontAlgn="base" hangingPunct="1">
        <a:spcBef>
          <a:spcPct val="20000"/>
        </a:spcBef>
        <a:spcAft>
          <a:spcPct val="0"/>
        </a:spcAft>
        <a:buChar char="»"/>
        <a:defRPr sz="7650">
          <a:solidFill>
            <a:schemeClr val="tx1"/>
          </a:solidFill>
          <a:latin typeface="+mn-lt"/>
        </a:defRPr>
      </a:lvl5pPr>
      <a:lvl6pPr marL="8189894" indent="-871493" algn="l" defTabSz="3487163" rtl="0" eaLnBrk="1" fontAlgn="base" hangingPunct="1">
        <a:spcBef>
          <a:spcPct val="20000"/>
        </a:spcBef>
        <a:spcAft>
          <a:spcPct val="0"/>
        </a:spcAft>
        <a:buChar char="»"/>
        <a:defRPr sz="7650">
          <a:solidFill>
            <a:schemeClr val="tx1"/>
          </a:solidFill>
          <a:latin typeface="+mn-lt"/>
        </a:defRPr>
      </a:lvl6pPr>
      <a:lvl7pPr marL="8532778" indent="-871493" algn="l" defTabSz="3487163" rtl="0" eaLnBrk="1" fontAlgn="base" hangingPunct="1">
        <a:spcBef>
          <a:spcPct val="20000"/>
        </a:spcBef>
        <a:spcAft>
          <a:spcPct val="0"/>
        </a:spcAft>
        <a:buChar char="»"/>
        <a:defRPr sz="7650">
          <a:solidFill>
            <a:schemeClr val="tx1"/>
          </a:solidFill>
          <a:latin typeface="+mn-lt"/>
        </a:defRPr>
      </a:lvl7pPr>
      <a:lvl8pPr marL="8875659" indent="-871493" algn="l" defTabSz="3487163" rtl="0" eaLnBrk="1" fontAlgn="base" hangingPunct="1">
        <a:spcBef>
          <a:spcPct val="20000"/>
        </a:spcBef>
        <a:spcAft>
          <a:spcPct val="0"/>
        </a:spcAft>
        <a:buChar char="»"/>
        <a:defRPr sz="7650">
          <a:solidFill>
            <a:schemeClr val="tx1"/>
          </a:solidFill>
          <a:latin typeface="+mn-lt"/>
        </a:defRPr>
      </a:lvl8pPr>
      <a:lvl9pPr marL="9218542" indent="-871493" algn="l" defTabSz="3487163" rtl="0" eaLnBrk="1" fontAlgn="base" hangingPunct="1">
        <a:spcBef>
          <a:spcPct val="20000"/>
        </a:spcBef>
        <a:spcAft>
          <a:spcPct val="0"/>
        </a:spcAft>
        <a:buChar char="»"/>
        <a:defRPr sz="7650">
          <a:solidFill>
            <a:schemeClr val="tx1"/>
          </a:solidFill>
          <a:latin typeface="+mn-lt"/>
        </a:defRPr>
      </a:lvl9pPr>
    </p:bodyStyle>
    <p:otherStyle>
      <a:defPPr>
        <a:defRPr lang="en-US"/>
      </a:defPPr>
      <a:lvl1pPr marL="0" algn="l" defTabSz="685765" rtl="0" eaLnBrk="1" latinLnBrk="0" hangingPunct="1">
        <a:defRPr sz="1350" kern="1200">
          <a:solidFill>
            <a:schemeClr val="tx1"/>
          </a:solidFill>
          <a:latin typeface="+mn-lt"/>
          <a:ea typeface="+mn-ea"/>
          <a:cs typeface="+mn-cs"/>
        </a:defRPr>
      </a:lvl1pPr>
      <a:lvl2pPr marL="342884" algn="l" defTabSz="685765" rtl="0" eaLnBrk="1" latinLnBrk="0" hangingPunct="1">
        <a:defRPr sz="1350" kern="1200">
          <a:solidFill>
            <a:schemeClr val="tx1"/>
          </a:solidFill>
          <a:latin typeface="+mn-lt"/>
          <a:ea typeface="+mn-ea"/>
          <a:cs typeface="+mn-cs"/>
        </a:defRPr>
      </a:lvl2pPr>
      <a:lvl3pPr marL="685765" algn="l" defTabSz="685765" rtl="0" eaLnBrk="1" latinLnBrk="0" hangingPunct="1">
        <a:defRPr sz="1350" kern="1200">
          <a:solidFill>
            <a:schemeClr val="tx1"/>
          </a:solidFill>
          <a:latin typeface="+mn-lt"/>
          <a:ea typeface="+mn-ea"/>
          <a:cs typeface="+mn-cs"/>
        </a:defRPr>
      </a:lvl3pPr>
      <a:lvl4pPr marL="1028648" algn="l" defTabSz="685765" rtl="0" eaLnBrk="1" latinLnBrk="0" hangingPunct="1">
        <a:defRPr sz="1350" kern="1200">
          <a:solidFill>
            <a:schemeClr val="tx1"/>
          </a:solidFill>
          <a:latin typeface="+mn-lt"/>
          <a:ea typeface="+mn-ea"/>
          <a:cs typeface="+mn-cs"/>
        </a:defRPr>
      </a:lvl4pPr>
      <a:lvl5pPr marL="1371532" algn="l" defTabSz="685765" rtl="0" eaLnBrk="1" latinLnBrk="0" hangingPunct="1">
        <a:defRPr sz="1350" kern="1200">
          <a:solidFill>
            <a:schemeClr val="tx1"/>
          </a:solidFill>
          <a:latin typeface="+mn-lt"/>
          <a:ea typeface="+mn-ea"/>
          <a:cs typeface="+mn-cs"/>
        </a:defRPr>
      </a:lvl5pPr>
      <a:lvl6pPr marL="1714413" algn="l" defTabSz="685765" rtl="0" eaLnBrk="1" latinLnBrk="0" hangingPunct="1">
        <a:defRPr sz="1350" kern="1200">
          <a:solidFill>
            <a:schemeClr val="tx1"/>
          </a:solidFill>
          <a:latin typeface="+mn-lt"/>
          <a:ea typeface="+mn-ea"/>
          <a:cs typeface="+mn-cs"/>
        </a:defRPr>
      </a:lvl6pPr>
      <a:lvl7pPr marL="2057296" algn="l" defTabSz="685765" rtl="0" eaLnBrk="1" latinLnBrk="0" hangingPunct="1">
        <a:defRPr sz="1350" kern="1200">
          <a:solidFill>
            <a:schemeClr val="tx1"/>
          </a:solidFill>
          <a:latin typeface="+mn-lt"/>
          <a:ea typeface="+mn-ea"/>
          <a:cs typeface="+mn-cs"/>
        </a:defRPr>
      </a:lvl7pPr>
      <a:lvl8pPr marL="2400179" algn="l" defTabSz="685765" rtl="0" eaLnBrk="1" latinLnBrk="0" hangingPunct="1">
        <a:defRPr sz="1350" kern="1200">
          <a:solidFill>
            <a:schemeClr val="tx1"/>
          </a:solidFill>
          <a:latin typeface="+mn-lt"/>
          <a:ea typeface="+mn-ea"/>
          <a:cs typeface="+mn-cs"/>
        </a:defRPr>
      </a:lvl8pPr>
      <a:lvl9pPr marL="2743061" algn="l" defTabSz="685765"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jp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6"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jpeg"/><Relationship Id="rId15" Type="http://schemas.openxmlformats.org/officeDocument/2006/relationships/image" Target="../media/image1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39E0F1A-46A7-BD6B-4FE6-041208BDF5CB}"/>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7A8CF294-49A6-34D8-7BB8-50AFE921B4DD}"/>
              </a:ext>
            </a:extLst>
          </p:cNvPr>
          <p:cNvSpPr/>
          <p:nvPr/>
        </p:nvSpPr>
        <p:spPr bwMode="auto">
          <a:xfrm>
            <a:off x="700933" y="3221908"/>
            <a:ext cx="13093946" cy="29157396"/>
          </a:xfrm>
          <a:prstGeom prst="rect">
            <a:avLst/>
          </a:prstGeom>
          <a:noFill/>
          <a:ln w="952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vert="horz" wrap="square" lIns="91440" tIns="45720" rIns="91440" bIns="45720" numCol="1" rtlCol="0" anchor="t" anchorCtr="0" compatLnSpc="1">
            <a:prstTxWarp prst="textNoShape">
              <a:avLst/>
            </a:prstTxWarp>
          </a:bodyPr>
          <a:lstStyle/>
          <a:p>
            <a:pPr marL="0" marR="0" indent="0" algn="l" defTabSz="4649788" rtl="0" eaLnBrk="1" fontAlgn="base" latinLnBrk="0" hangingPunct="1">
              <a:lnSpc>
                <a:spcPct val="100000"/>
              </a:lnSpc>
              <a:spcBef>
                <a:spcPct val="0"/>
              </a:spcBef>
              <a:spcAft>
                <a:spcPct val="0"/>
              </a:spcAft>
              <a:buClrTx/>
              <a:buSzTx/>
              <a:buFontTx/>
              <a:buNone/>
              <a:tabLst/>
            </a:pPr>
            <a:endParaRPr kumimoji="0" lang="en-US" sz="9200" b="0" i="0" u="none" strike="noStrike" cap="none" normalizeH="0" baseline="0">
              <a:ln>
                <a:noFill/>
              </a:ln>
              <a:solidFill>
                <a:schemeClr val="tx1"/>
              </a:solidFill>
              <a:effectLst/>
              <a:latin typeface="Arial" charset="0"/>
            </a:endParaRPr>
          </a:p>
        </p:txBody>
      </p:sp>
      <p:sp>
        <p:nvSpPr>
          <p:cNvPr id="2053" name="Text Box 5">
            <a:extLst>
              <a:ext uri="{FF2B5EF4-FFF2-40B4-BE49-F238E27FC236}">
                <a16:creationId xmlns:a16="http://schemas.microsoft.com/office/drawing/2014/main" id="{EA54993B-1678-0FA7-61FD-3C29D871DC90}"/>
              </a:ext>
            </a:extLst>
          </p:cNvPr>
          <p:cNvSpPr txBox="1">
            <a:spLocks noChangeArrowheads="1"/>
          </p:cNvSpPr>
          <p:nvPr/>
        </p:nvSpPr>
        <p:spPr bwMode="auto">
          <a:xfrm>
            <a:off x="0" y="-585058"/>
            <a:ext cx="43891200" cy="3589610"/>
          </a:xfrm>
          <a:prstGeom prst="rect">
            <a:avLst/>
          </a:prstGeom>
          <a:ln>
            <a:headEnd/>
            <a:tailEnd/>
          </a:ln>
        </p:spPr>
        <p:style>
          <a:lnRef idx="2">
            <a:schemeClr val="accent3">
              <a:shade val="15000"/>
            </a:schemeClr>
          </a:lnRef>
          <a:fillRef idx="1">
            <a:schemeClr val="accent3"/>
          </a:fillRef>
          <a:effectRef idx="0">
            <a:schemeClr val="accent3"/>
          </a:effectRef>
          <a:fontRef idx="minor">
            <a:schemeClr val="lt1"/>
          </a:fontRef>
        </p:style>
        <p:txBody>
          <a:bodyPr wrap="square" lIns="405000" tIns="405000" rIns="405000" bIns="405000">
            <a:noAutofit/>
          </a:bodyPr>
          <a:lstStyle/>
          <a:p>
            <a:pPr algn="ctr" eaLnBrk="0" hangingPunct="0"/>
            <a:endParaRPr lang="en-GB" sz="3301" b="1" dirty="0">
              <a:latin typeface="Times New Roman" panose="02020603050405020304" pitchFamily="18" charset="0"/>
              <a:cs typeface="Times New Roman" panose="02020603050405020304" pitchFamily="18" charset="0"/>
            </a:endParaRPr>
          </a:p>
        </p:txBody>
      </p:sp>
      <p:sp>
        <p:nvSpPr>
          <p:cNvPr id="71" name="Rectangle 11">
            <a:extLst>
              <a:ext uri="{FF2B5EF4-FFF2-40B4-BE49-F238E27FC236}">
                <a16:creationId xmlns:a16="http://schemas.microsoft.com/office/drawing/2014/main" id="{4EF71E9A-29CA-2601-1B58-9B9E0D4105F8}"/>
              </a:ext>
            </a:extLst>
          </p:cNvPr>
          <p:cNvSpPr>
            <a:spLocks noChangeArrowheads="1"/>
          </p:cNvSpPr>
          <p:nvPr/>
        </p:nvSpPr>
        <p:spPr bwMode="auto">
          <a:xfrm>
            <a:off x="5270489" y="67279"/>
            <a:ext cx="33408148" cy="1938982"/>
          </a:xfrm>
          <a:prstGeom prst="rect">
            <a:avLst/>
          </a:prstGeom>
          <a:noFill/>
          <a:ln w="9525">
            <a:noFill/>
            <a:miter lim="800000"/>
            <a:headEnd/>
            <a:tailEnd/>
          </a:ln>
        </p:spPr>
        <p:txBody>
          <a:bodyPr wrap="square" lIns="91429" tIns="45715" rIns="91429" bIns="45715">
            <a:spAutoFit/>
          </a:bodyPr>
          <a:lstStyle/>
          <a:p>
            <a:pPr algn="ctr"/>
            <a:r>
              <a:rPr lang="en-US" sz="6000" b="1" dirty="0">
                <a:latin typeface="+mj-lt"/>
              </a:rPr>
              <a:t>Ergonomic and Soil Performance Comparison of Electric Rear-, Front-, and Auger Tillers</a:t>
            </a:r>
            <a:br>
              <a:rPr lang="en-US" sz="6000" dirty="0"/>
            </a:br>
            <a:endParaRPr lang="en-US" sz="6000" dirty="0">
              <a:latin typeface="Arial Black" panose="020B0A04020102020204" pitchFamily="34" charset="0"/>
            </a:endParaRPr>
          </a:p>
        </p:txBody>
      </p:sp>
      <p:sp>
        <p:nvSpPr>
          <p:cNvPr id="58" name="Rectangle 11">
            <a:extLst>
              <a:ext uri="{FF2B5EF4-FFF2-40B4-BE49-F238E27FC236}">
                <a16:creationId xmlns:a16="http://schemas.microsoft.com/office/drawing/2014/main" id="{E6EA55B8-8808-1279-7F0A-04F137AA861B}"/>
              </a:ext>
            </a:extLst>
          </p:cNvPr>
          <p:cNvSpPr>
            <a:spLocks noChangeArrowheads="1"/>
          </p:cNvSpPr>
          <p:nvPr/>
        </p:nvSpPr>
        <p:spPr bwMode="auto">
          <a:xfrm>
            <a:off x="8106888" y="1507998"/>
            <a:ext cx="29809751" cy="1215707"/>
          </a:xfrm>
          <a:prstGeom prst="rect">
            <a:avLst/>
          </a:prstGeom>
          <a:noFill/>
          <a:ln w="9525">
            <a:noFill/>
            <a:miter lim="800000"/>
            <a:headEnd/>
            <a:tailEnd/>
          </a:ln>
        </p:spPr>
        <p:txBody>
          <a:bodyPr wrap="square" lIns="91429" tIns="45715" rIns="91429" bIns="45715">
            <a:spAutoFit/>
          </a:bodyPr>
          <a:lstStyle/>
          <a:p>
            <a:pPr algn="ctr" eaLnBrk="0" hangingPunct="0">
              <a:spcAft>
                <a:spcPts val="600"/>
              </a:spcAft>
            </a:pPr>
            <a:r>
              <a:rPr lang="en-US" sz="3600" b="1" dirty="0">
                <a:solidFill>
                  <a:schemeClr val="tx2"/>
                </a:solidFill>
                <a:latin typeface="Times New Roman" panose="02020603050405020304" pitchFamily="18" charset="0"/>
                <a:cs typeface="Times New Roman" panose="02020603050405020304" pitchFamily="18" charset="0"/>
              </a:rPr>
              <a:t>Felix Michael Oguche, Jianfeng Zhou,  Karen </a:t>
            </a:r>
            <a:r>
              <a:rPr lang="en-US" sz="3600" b="1" dirty="0" err="1">
                <a:solidFill>
                  <a:schemeClr val="tx2"/>
                </a:solidFill>
                <a:latin typeface="Times New Roman" panose="02020603050405020304" pitchFamily="18" charset="0"/>
                <a:cs typeface="Times New Roman" panose="02020603050405020304" pitchFamily="18" charset="0"/>
              </a:rPr>
              <a:t>Funkenbusch</a:t>
            </a:r>
            <a:r>
              <a:rPr lang="en-US" sz="3600" b="1" dirty="0">
                <a:solidFill>
                  <a:schemeClr val="tx2"/>
                </a:solidFill>
                <a:latin typeface="Times New Roman" panose="02020603050405020304" pitchFamily="18" charset="0"/>
                <a:cs typeface="Times New Roman" panose="02020603050405020304" pitchFamily="18" charset="0"/>
              </a:rPr>
              <a:t>,  Marcia C. Shannon, Noel Aloysius, Teng Teeh Lim</a:t>
            </a:r>
          </a:p>
          <a:p>
            <a:pPr algn="ctr" eaLnBrk="0" hangingPunct="0">
              <a:spcAft>
                <a:spcPts val="1200"/>
              </a:spcAft>
            </a:pPr>
            <a:r>
              <a:rPr lang="en-US" sz="3200" b="1" dirty="0">
                <a:solidFill>
                  <a:schemeClr val="tx2"/>
                </a:solidFill>
                <a:latin typeface="Times New Roman" panose="02020603050405020304" pitchFamily="18" charset="0"/>
                <a:cs typeface="Times New Roman" panose="02020603050405020304" pitchFamily="18" charset="0"/>
              </a:rPr>
              <a:t>University of Missouri, Columbia, MO (contact: fofdt@missouri.edu) </a:t>
            </a:r>
            <a:endParaRPr lang="en-AU" sz="3200" b="1" dirty="0">
              <a:solidFill>
                <a:schemeClr val="tx2"/>
              </a:solidFill>
              <a:latin typeface="Times New Roman" panose="02020603050405020304" pitchFamily="18" charset="0"/>
              <a:cs typeface="Times New Roman" panose="02020603050405020304" pitchFamily="18" charset="0"/>
            </a:endParaRPr>
          </a:p>
        </p:txBody>
      </p:sp>
      <p:sp>
        <p:nvSpPr>
          <p:cNvPr id="33" name="Text Box 8">
            <a:extLst>
              <a:ext uri="{FF2B5EF4-FFF2-40B4-BE49-F238E27FC236}">
                <a16:creationId xmlns:a16="http://schemas.microsoft.com/office/drawing/2014/main" id="{2AFBDB6B-EB28-09C0-85F0-39EDC0EFB36C}"/>
              </a:ext>
            </a:extLst>
          </p:cNvPr>
          <p:cNvSpPr txBox="1">
            <a:spLocks noChangeArrowheads="1"/>
          </p:cNvSpPr>
          <p:nvPr/>
        </p:nvSpPr>
        <p:spPr bwMode="auto">
          <a:xfrm>
            <a:off x="743191" y="8097371"/>
            <a:ext cx="13028395" cy="888190"/>
          </a:xfrm>
          <a:prstGeom prst="rect">
            <a:avLst/>
          </a:prstGeom>
          <a:solidFill>
            <a:srgbClr val="FFC000"/>
          </a:solidFill>
          <a:ln w="9525">
            <a:noFill/>
            <a:miter lim="800000"/>
            <a:headEnd/>
            <a:tailEnd/>
          </a:ln>
          <a:effectLst/>
        </p:spPr>
        <p:txBody>
          <a:bodyPr wrap="square" lIns="270000" tIns="135000" rIns="270000" bIns="135000">
            <a:spAutoFit/>
          </a:bodyPr>
          <a:lstStyle/>
          <a:p>
            <a:pPr lvl="0">
              <a:buClr>
                <a:srgbClr val="FF0000"/>
              </a:buClr>
            </a:pPr>
            <a:r>
              <a:rPr lang="en-US" sz="4000" b="1" dirty="0">
                <a:latin typeface="Arial" panose="020B0604020202020204" pitchFamily="34" charset="0"/>
                <a:cs typeface="Arial" panose="020B0604020202020204" pitchFamily="34" charset="0"/>
              </a:rPr>
              <a:t>Goal</a:t>
            </a:r>
            <a:endParaRPr lang="en-US" sz="4000" dirty="0">
              <a:latin typeface="Arial" panose="020B0604020202020204" pitchFamily="34" charset="0"/>
              <a:cs typeface="Arial" panose="020B0604020202020204" pitchFamily="34" charset="0"/>
            </a:endParaRPr>
          </a:p>
        </p:txBody>
      </p:sp>
      <p:sp>
        <p:nvSpPr>
          <p:cNvPr id="43" name="Text Box 8">
            <a:extLst>
              <a:ext uri="{FF2B5EF4-FFF2-40B4-BE49-F238E27FC236}">
                <a16:creationId xmlns:a16="http://schemas.microsoft.com/office/drawing/2014/main" id="{0C8F1BA3-5CAD-E370-684B-765C210780A7}"/>
              </a:ext>
            </a:extLst>
          </p:cNvPr>
          <p:cNvSpPr txBox="1">
            <a:spLocks noChangeArrowheads="1"/>
          </p:cNvSpPr>
          <p:nvPr/>
        </p:nvSpPr>
        <p:spPr bwMode="auto">
          <a:xfrm>
            <a:off x="743502" y="3250738"/>
            <a:ext cx="13055010" cy="888190"/>
          </a:xfrm>
          <a:prstGeom prst="rect">
            <a:avLst/>
          </a:prstGeom>
          <a:solidFill>
            <a:srgbClr val="FFC000"/>
          </a:solidFill>
          <a:ln w="9525">
            <a:noFill/>
            <a:miter lim="800000"/>
            <a:headEnd/>
            <a:tailEnd/>
          </a:ln>
          <a:effectLst/>
        </p:spPr>
        <p:txBody>
          <a:bodyPr wrap="square" lIns="270000" tIns="135000" rIns="270000" bIns="135000">
            <a:spAutoFit/>
          </a:bodyPr>
          <a:lstStyle/>
          <a:p>
            <a:pPr eaLnBrk="0" hangingPunct="0">
              <a:spcBef>
                <a:spcPct val="50000"/>
              </a:spcBef>
            </a:pPr>
            <a:r>
              <a:rPr lang="en-US" sz="4000" b="1" dirty="0"/>
              <a:t>RESEARCH PROBLEM </a:t>
            </a:r>
            <a:endParaRPr lang="en-US" sz="4000" b="1" dirty="0">
              <a:latin typeface="Times New Roman" panose="02020603050405020304" pitchFamily="18" charset="0"/>
              <a:cs typeface="Times New Roman" panose="02020603050405020304" pitchFamily="18" charset="0"/>
            </a:endParaRPr>
          </a:p>
        </p:txBody>
      </p:sp>
      <p:sp>
        <p:nvSpPr>
          <p:cNvPr id="2" name="矩形 63">
            <a:extLst>
              <a:ext uri="{FF2B5EF4-FFF2-40B4-BE49-F238E27FC236}">
                <a16:creationId xmlns:a16="http://schemas.microsoft.com/office/drawing/2014/main" id="{6F410D01-BCDE-4CD9-06AD-CA5569A8E9EB}"/>
              </a:ext>
            </a:extLst>
          </p:cNvPr>
          <p:cNvSpPr/>
          <p:nvPr/>
        </p:nvSpPr>
        <p:spPr>
          <a:xfrm>
            <a:off x="872161" y="4234332"/>
            <a:ext cx="12632241" cy="3655140"/>
          </a:xfrm>
          <a:prstGeom prst="rect">
            <a:avLst/>
          </a:prstGeom>
        </p:spPr>
        <p:txBody>
          <a:bodyPr wrap="square" lIns="91440" tIns="45720" rIns="91440" bIns="45720" anchor="t">
            <a:noAutofit/>
          </a:bodyPr>
          <a:lstStyle/>
          <a:p>
            <a:pPr marL="571500" indent="-571500">
              <a:spcBef>
                <a:spcPts val="600"/>
              </a:spcBef>
              <a:spcAft>
                <a:spcPts val="600"/>
              </a:spcAft>
              <a:buClr>
                <a:srgbClr val="FF0000"/>
              </a:buClr>
              <a:buFont typeface="Wingdings" panose="05000000000000000000" pitchFamily="2" charset="2"/>
              <a:buChar char="q"/>
            </a:pPr>
            <a:r>
              <a:rPr lang="en-US" sz="3600" dirty="0">
                <a:latin typeface="Times New Roman" panose="02020603050405020304" pitchFamily="18" charset="0"/>
                <a:cs typeface="Times New Roman" panose="02020603050405020304" pitchFamily="18" charset="0"/>
              </a:rPr>
              <a:t>Smallholder farmers often depend on compact tillers that are heavy, vibrate excessively, and cause over-compaction.</a:t>
            </a:r>
          </a:p>
          <a:p>
            <a:pPr marL="571500" indent="-571500">
              <a:spcBef>
                <a:spcPts val="600"/>
              </a:spcBef>
              <a:spcAft>
                <a:spcPts val="600"/>
              </a:spcAft>
              <a:buClr>
                <a:srgbClr val="FF0000"/>
              </a:buClr>
              <a:buFont typeface="Wingdings" panose="05000000000000000000" pitchFamily="2" charset="2"/>
              <a:buChar char="q"/>
            </a:pPr>
            <a:r>
              <a:rPr lang="en-US" sz="3600" dirty="0">
                <a:latin typeface="Times New Roman" panose="02020603050405020304" pitchFamily="18" charset="0"/>
                <a:cs typeface="Times New Roman" panose="02020603050405020304" pitchFamily="18" charset="0"/>
              </a:rPr>
              <a:t>Such machines create ergonomic strain and reduce efficiency- especially for women and older farmers.</a:t>
            </a:r>
          </a:p>
          <a:p>
            <a:pPr marL="571500" indent="-571500">
              <a:spcBef>
                <a:spcPts val="600"/>
              </a:spcBef>
              <a:spcAft>
                <a:spcPts val="600"/>
              </a:spcAft>
              <a:buClr>
                <a:srgbClr val="FF0000"/>
              </a:buClr>
              <a:buFont typeface="Wingdings" panose="05000000000000000000" pitchFamily="2" charset="2"/>
              <a:buChar char="q"/>
            </a:pPr>
            <a:r>
              <a:rPr lang="en-US" sz="3600" dirty="0">
                <a:latin typeface="Times New Roman" panose="02020603050405020304" pitchFamily="18" charset="0"/>
                <a:cs typeface="Times New Roman" panose="02020603050405020304" pitchFamily="18" charset="0"/>
              </a:rPr>
              <a:t>There is limited comparative data connecting soil outcomes with human physiological and ergonomic responses.</a:t>
            </a:r>
          </a:p>
        </p:txBody>
      </p:sp>
      <p:sp>
        <p:nvSpPr>
          <p:cNvPr id="5" name="Text Box 8">
            <a:extLst>
              <a:ext uri="{FF2B5EF4-FFF2-40B4-BE49-F238E27FC236}">
                <a16:creationId xmlns:a16="http://schemas.microsoft.com/office/drawing/2014/main" id="{A9CDFF3C-61CD-036C-1A46-AA78C70CF550}"/>
              </a:ext>
            </a:extLst>
          </p:cNvPr>
          <p:cNvSpPr txBox="1">
            <a:spLocks noChangeArrowheads="1"/>
          </p:cNvSpPr>
          <p:nvPr/>
        </p:nvSpPr>
        <p:spPr bwMode="auto">
          <a:xfrm>
            <a:off x="733514" y="18251524"/>
            <a:ext cx="13028395" cy="903066"/>
          </a:xfrm>
          <a:prstGeom prst="rect">
            <a:avLst/>
          </a:prstGeom>
          <a:solidFill>
            <a:srgbClr val="FFC000"/>
          </a:solidFill>
          <a:ln w="9525">
            <a:noFill/>
            <a:miter lim="800000"/>
            <a:headEnd/>
            <a:tailEnd/>
          </a:ln>
          <a:effectLst/>
        </p:spPr>
        <p:txBody>
          <a:bodyPr wrap="square" lIns="270000" tIns="135000" rIns="270000" bIns="135000">
            <a:spAutoFit/>
          </a:bodyPr>
          <a:lstStyle/>
          <a:p>
            <a:pPr algn="ctr">
              <a:lnSpc>
                <a:spcPct val="107000"/>
              </a:lnSpc>
              <a:spcAft>
                <a:spcPts val="800"/>
              </a:spcAft>
            </a:pPr>
            <a:r>
              <a:rPr lang="en-US" sz="4000" b="1" dirty="0"/>
              <a:t>Methodology – Human-Centered Design Approach</a:t>
            </a:r>
            <a:endParaRPr lang="en-US" sz="40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14" name="矩形 63">
            <a:extLst>
              <a:ext uri="{FF2B5EF4-FFF2-40B4-BE49-F238E27FC236}">
                <a16:creationId xmlns:a16="http://schemas.microsoft.com/office/drawing/2014/main" id="{D1F7BA77-1BEE-7EE1-D00A-1BBE59CCA4D9}"/>
              </a:ext>
            </a:extLst>
          </p:cNvPr>
          <p:cNvSpPr/>
          <p:nvPr/>
        </p:nvSpPr>
        <p:spPr>
          <a:xfrm>
            <a:off x="14364544" y="3290086"/>
            <a:ext cx="15113970" cy="872125"/>
          </a:xfrm>
          <a:prstGeom prst="rect">
            <a:avLst/>
          </a:prstGeom>
        </p:spPr>
        <p:txBody>
          <a:bodyPr wrap="square">
            <a:noAutofit/>
          </a:bodyPr>
          <a:lstStyle/>
          <a:p>
            <a:pPr marL="571500" indent="-571500">
              <a:lnSpc>
                <a:spcPct val="107000"/>
              </a:lnSpc>
              <a:spcAft>
                <a:spcPts val="800"/>
              </a:spcAft>
              <a:buClr>
                <a:srgbClr val="FF0000"/>
              </a:buClr>
              <a:buFont typeface="Wingdings" panose="05000000000000000000" pitchFamily="2" charset="2"/>
              <a:buChar char="q"/>
            </a:pPr>
            <a:r>
              <a:rPr lang="en-US" sz="3600" b="1" dirty="0">
                <a:latin typeface="Times New Roman" panose="02020603050405020304" pitchFamily="18" charset="0"/>
                <a:cs typeface="Times New Roman" panose="02020603050405020304" pitchFamily="18" charset="0"/>
              </a:rPr>
              <a:t>COMPARATIVE VIEW OF THE THREE TILLER PROTOTYPES</a:t>
            </a:r>
            <a:endParaRPr lang="en-US" sz="3600" b="1" kern="100" dirty="0">
              <a:latin typeface="Times New Roman" panose="02020603050405020304" pitchFamily="18" charset="0"/>
              <a:ea typeface="Aptos" panose="020B0004020202020204" pitchFamily="34" charset="0"/>
              <a:cs typeface="Times New Roman" panose="02020603050405020304" pitchFamily="18" charset="0"/>
            </a:endParaRPr>
          </a:p>
        </p:txBody>
      </p:sp>
      <p:sp>
        <p:nvSpPr>
          <p:cNvPr id="35" name="矩形 63">
            <a:extLst>
              <a:ext uri="{FF2B5EF4-FFF2-40B4-BE49-F238E27FC236}">
                <a16:creationId xmlns:a16="http://schemas.microsoft.com/office/drawing/2014/main" id="{7621EED9-660A-E6EF-EF7C-F3D4D50DF697}"/>
              </a:ext>
            </a:extLst>
          </p:cNvPr>
          <p:cNvSpPr/>
          <p:nvPr/>
        </p:nvSpPr>
        <p:spPr>
          <a:xfrm>
            <a:off x="839571" y="9240077"/>
            <a:ext cx="12996830" cy="4091472"/>
          </a:xfrm>
          <a:prstGeom prst="rect">
            <a:avLst/>
          </a:prstGeom>
        </p:spPr>
        <p:txBody>
          <a:bodyPr wrap="square" lIns="91440" tIns="45720" rIns="91440" bIns="45720" anchor="t">
            <a:noAutofit/>
          </a:bodyPr>
          <a:lstStyle/>
          <a:p>
            <a:pPr marL="576072" lvl="0" indent="-571500">
              <a:spcBef>
                <a:spcPts val="600"/>
              </a:spcBef>
              <a:spcAft>
                <a:spcPts val="600"/>
              </a:spcAft>
              <a:buClr>
                <a:srgbClr val="FF0000"/>
              </a:buClr>
              <a:buFont typeface="Wingdings" panose="05000000000000000000" pitchFamily="2" charset="2"/>
              <a:buChar char="q"/>
            </a:pPr>
            <a:r>
              <a:rPr lang="en-US" sz="3600" dirty="0">
                <a:latin typeface="Times New Roman" panose="02020603050405020304" pitchFamily="18" charset="0"/>
                <a:cs typeface="Times New Roman" panose="02020603050405020304" pitchFamily="18" charset="0"/>
              </a:rPr>
              <a:t>To compare </a:t>
            </a:r>
            <a:r>
              <a:rPr lang="en-US" sz="3600" b="1" dirty="0">
                <a:latin typeface="Times New Roman" panose="02020603050405020304" pitchFamily="18" charset="0"/>
                <a:cs typeface="Times New Roman" panose="02020603050405020304" pitchFamily="18" charset="0"/>
              </a:rPr>
              <a:t>Electric Rear-Tine</a:t>
            </a:r>
            <a:r>
              <a:rPr lang="en-US" sz="3600" dirty="0">
                <a:latin typeface="Times New Roman" panose="02020603050405020304" pitchFamily="18" charset="0"/>
                <a:cs typeface="Times New Roman" panose="02020603050405020304" pitchFamily="18" charset="0"/>
              </a:rPr>
              <a:t>, </a:t>
            </a:r>
            <a:r>
              <a:rPr lang="en-US" sz="3600" b="1" dirty="0">
                <a:latin typeface="Times New Roman" panose="02020603050405020304" pitchFamily="18" charset="0"/>
                <a:cs typeface="Times New Roman" panose="02020603050405020304" pitchFamily="18" charset="0"/>
              </a:rPr>
              <a:t>Front-Tine</a:t>
            </a:r>
            <a:r>
              <a:rPr lang="en-US" sz="3600" dirty="0">
                <a:latin typeface="Times New Roman" panose="02020603050405020304" pitchFamily="18" charset="0"/>
                <a:cs typeface="Times New Roman" panose="02020603050405020304" pitchFamily="18" charset="0"/>
              </a:rPr>
              <a:t>, and </a:t>
            </a:r>
            <a:r>
              <a:rPr lang="en-US" sz="3600" b="1" dirty="0">
                <a:latin typeface="Times New Roman" panose="02020603050405020304" pitchFamily="18" charset="0"/>
                <a:cs typeface="Times New Roman" panose="02020603050405020304" pitchFamily="18" charset="0"/>
              </a:rPr>
              <a:t>Auger</a:t>
            </a:r>
            <a:r>
              <a:rPr lang="en-US" sz="3600" dirty="0">
                <a:latin typeface="Times New Roman" panose="02020603050405020304" pitchFamily="18" charset="0"/>
                <a:cs typeface="Times New Roman" panose="02020603050405020304" pitchFamily="18" charset="0"/>
              </a:rPr>
              <a:t> tillers in overall ergonomic and soil performance, focusing on:</a:t>
            </a:r>
          </a:p>
          <a:p>
            <a:pPr marL="987552" lvl="2" indent="-571500">
              <a:spcBef>
                <a:spcPts val="600"/>
              </a:spcBef>
              <a:spcAft>
                <a:spcPts val="600"/>
              </a:spcAft>
              <a:buClr>
                <a:srgbClr val="FF0000"/>
              </a:buClr>
              <a:buFont typeface="Arial" panose="020B0604020202020204" pitchFamily="34" charset="0"/>
              <a:buChar char="•"/>
            </a:pPr>
            <a:r>
              <a:rPr lang="en-US" sz="3600" b="1" dirty="0">
                <a:latin typeface="Times New Roman" panose="02020603050405020304" pitchFamily="18" charset="0"/>
                <a:cs typeface="Times New Roman" panose="02020603050405020304" pitchFamily="18" charset="0"/>
              </a:rPr>
              <a:t>Soil performance</a:t>
            </a:r>
            <a:r>
              <a:rPr lang="en-US" sz="3600" dirty="0">
                <a:latin typeface="Times New Roman" panose="02020603050405020304" pitchFamily="18" charset="0"/>
                <a:cs typeface="Times New Roman" panose="02020603050405020304" pitchFamily="18" charset="0"/>
              </a:rPr>
              <a:t> - compaction, bulk density, and tilth</a:t>
            </a:r>
          </a:p>
          <a:p>
            <a:pPr marL="987552" lvl="2" indent="-571500">
              <a:spcBef>
                <a:spcPts val="600"/>
              </a:spcBef>
              <a:spcAft>
                <a:spcPts val="600"/>
              </a:spcAft>
              <a:buClr>
                <a:srgbClr val="FF0000"/>
              </a:buClr>
              <a:buFont typeface="Arial" panose="020B0604020202020204" pitchFamily="34" charset="0"/>
              <a:buChar char="•"/>
            </a:pPr>
            <a:r>
              <a:rPr lang="en-US" sz="3600" b="1" dirty="0">
                <a:latin typeface="Times New Roman" panose="02020603050405020304" pitchFamily="18" charset="0"/>
                <a:cs typeface="Times New Roman" panose="02020603050405020304" pitchFamily="18" charset="0"/>
              </a:rPr>
              <a:t>Operator physiology</a:t>
            </a:r>
            <a:r>
              <a:rPr lang="en-US" sz="3600" dirty="0">
                <a:latin typeface="Times New Roman" panose="02020603050405020304" pitchFamily="18" charset="0"/>
                <a:cs typeface="Times New Roman" panose="02020603050405020304" pitchFamily="18" charset="0"/>
              </a:rPr>
              <a:t> - heart rate, energy expenditure, and workload</a:t>
            </a:r>
          </a:p>
          <a:p>
            <a:pPr marL="987552" lvl="2" indent="-571500">
              <a:spcBef>
                <a:spcPts val="600"/>
              </a:spcBef>
              <a:spcAft>
                <a:spcPts val="600"/>
              </a:spcAft>
              <a:buClr>
                <a:srgbClr val="FF0000"/>
              </a:buClr>
              <a:buFont typeface="Arial" panose="020B0604020202020204" pitchFamily="34" charset="0"/>
              <a:buChar char="•"/>
            </a:pPr>
            <a:r>
              <a:rPr lang="en-US" sz="3600" b="1" dirty="0">
                <a:latin typeface="Times New Roman" panose="02020603050405020304" pitchFamily="18" charset="0"/>
                <a:cs typeface="Times New Roman" panose="02020603050405020304" pitchFamily="18" charset="0"/>
              </a:rPr>
              <a:t>Exposure and posture risk</a:t>
            </a:r>
            <a:r>
              <a:rPr lang="en-US" sz="3600" dirty="0">
                <a:latin typeface="Times New Roman" panose="02020603050405020304" pitchFamily="18" charset="0"/>
                <a:cs typeface="Times New Roman" panose="02020603050405020304" pitchFamily="18" charset="0"/>
              </a:rPr>
              <a:t> - vibration, noise, and joint angles </a:t>
            </a:r>
            <a:r>
              <a:rPr lang="en-US" sz="3600" i="1" kern="100" dirty="0">
                <a:latin typeface="Times New Roman" panose="02020603050405020304" pitchFamily="18" charset="0"/>
                <a:ea typeface="Aptos" panose="020B0004020202020204" pitchFamily="34" charset="0"/>
                <a:cs typeface="Times New Roman" panose="02020603050405020304" pitchFamily="18" charset="0"/>
              </a:rPr>
              <a:t>						</a:t>
            </a:r>
          </a:p>
        </p:txBody>
      </p:sp>
      <p:sp>
        <p:nvSpPr>
          <p:cNvPr id="57" name="TextBox 56">
            <a:extLst>
              <a:ext uri="{FF2B5EF4-FFF2-40B4-BE49-F238E27FC236}">
                <a16:creationId xmlns:a16="http://schemas.microsoft.com/office/drawing/2014/main" id="{303ECD7C-5292-A0C7-B5A9-4D2D2FA55071}"/>
              </a:ext>
            </a:extLst>
          </p:cNvPr>
          <p:cNvSpPr txBox="1"/>
          <p:nvPr/>
        </p:nvSpPr>
        <p:spPr>
          <a:xfrm>
            <a:off x="31260813" y="28760830"/>
            <a:ext cx="9598288" cy="2679734"/>
          </a:xfrm>
          <a:prstGeom prst="rect">
            <a:avLst/>
          </a:prstGeom>
          <a:solidFill>
            <a:schemeClr val="bg1"/>
          </a:solidFill>
        </p:spPr>
        <p:txBody>
          <a:bodyPr wrap="square" anchor="ctr" anchorCtr="0">
            <a:noAutofit/>
          </a:bodyPr>
          <a:lstStyle/>
          <a:p>
            <a:r>
              <a:rPr lang="en-US" sz="2000" b="0" i="1" dirty="0">
                <a:solidFill>
                  <a:srgbClr val="212121"/>
                </a:solidFill>
                <a:effectLst/>
                <a:latin typeface="Roboto" panose="02000000000000000000" pitchFamily="2" charset="0"/>
              </a:rPr>
              <a:t>This material is based upon work that is supported by the National Institute of Food and Agriculture, U.S. Department of Agriculture, under agreement number 2021-38640-34714 through the North Central Region SARE program under project number LNC21-458. </a:t>
            </a:r>
            <a:endParaRPr lang="en-US" sz="2000" dirty="0"/>
          </a:p>
        </p:txBody>
      </p:sp>
      <p:pic>
        <p:nvPicPr>
          <p:cNvPr id="3" name="Picture 2" descr="A yellow and black logo&#10;&#10;Description automatically generated">
            <a:extLst>
              <a:ext uri="{FF2B5EF4-FFF2-40B4-BE49-F238E27FC236}">
                <a16:creationId xmlns:a16="http://schemas.microsoft.com/office/drawing/2014/main" id="{1ECDB32A-457A-1AE0-8323-8D7F9B78C2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4090" y="906565"/>
            <a:ext cx="4870471" cy="1794813"/>
          </a:xfrm>
          <a:prstGeom prst="rect">
            <a:avLst/>
          </a:prstGeom>
        </p:spPr>
      </p:pic>
      <p:sp>
        <p:nvSpPr>
          <p:cNvPr id="88" name="Text Box 8">
            <a:extLst>
              <a:ext uri="{FF2B5EF4-FFF2-40B4-BE49-F238E27FC236}">
                <a16:creationId xmlns:a16="http://schemas.microsoft.com/office/drawing/2014/main" id="{32A9A6A7-55D2-A0CC-11B6-445B411CC1DB}"/>
              </a:ext>
            </a:extLst>
          </p:cNvPr>
          <p:cNvSpPr txBox="1">
            <a:spLocks noChangeArrowheads="1"/>
          </p:cNvSpPr>
          <p:nvPr/>
        </p:nvSpPr>
        <p:spPr bwMode="auto">
          <a:xfrm>
            <a:off x="30991955" y="23104626"/>
            <a:ext cx="12283553" cy="903835"/>
          </a:xfrm>
          <a:prstGeom prst="rect">
            <a:avLst/>
          </a:prstGeom>
          <a:solidFill>
            <a:srgbClr val="FFC000"/>
          </a:solidFill>
          <a:ln w="9525">
            <a:noFill/>
            <a:miter lim="800000"/>
            <a:headEnd/>
            <a:tailEnd/>
          </a:ln>
          <a:effectLst/>
        </p:spPr>
        <p:txBody>
          <a:bodyPr wrap="square" lIns="270000" tIns="135000" rIns="270000" bIns="135000">
            <a:spAutoFit/>
          </a:bodyPr>
          <a:lstStyle/>
          <a:p>
            <a:pPr>
              <a:lnSpc>
                <a:spcPct val="107000"/>
              </a:lnSpc>
              <a:spcAft>
                <a:spcPts val="800"/>
              </a:spcAft>
            </a:pPr>
            <a:r>
              <a:rPr lang="en-US" sz="4000" b="1" kern="0" dirty="0">
                <a:effectLst/>
                <a:latin typeface="Times New Roman" panose="02020603050405020304" pitchFamily="18" charset="0"/>
                <a:ea typeface="Times New Roman" panose="02020603050405020304" pitchFamily="18" charset="0"/>
                <a:cs typeface="Times New Roman" panose="02020603050405020304" pitchFamily="18" charset="0"/>
              </a:rPr>
              <a:t>CONCLUSION</a:t>
            </a:r>
            <a:endParaRPr lang="en-US" sz="4000" kern="10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C94A78AA-E700-1317-FCE8-EC37A2BCDA0D}"/>
              </a:ext>
            </a:extLst>
          </p:cNvPr>
          <p:cNvPicPr>
            <a:picLocks noChangeAspect="1"/>
          </p:cNvPicPr>
          <p:nvPr/>
        </p:nvPicPr>
        <p:blipFill>
          <a:blip r:embed="rId4"/>
          <a:stretch>
            <a:fillRect/>
          </a:stretch>
        </p:blipFill>
        <p:spPr>
          <a:xfrm>
            <a:off x="33033517" y="31156753"/>
            <a:ext cx="7391285" cy="686163"/>
          </a:xfrm>
          <a:prstGeom prst="rect">
            <a:avLst/>
          </a:prstGeom>
        </p:spPr>
      </p:pic>
      <p:sp>
        <p:nvSpPr>
          <p:cNvPr id="4" name="Text Box 8">
            <a:extLst>
              <a:ext uri="{FF2B5EF4-FFF2-40B4-BE49-F238E27FC236}">
                <a16:creationId xmlns:a16="http://schemas.microsoft.com/office/drawing/2014/main" id="{704490BE-DB4B-3C0F-8894-CBCF9BA249C1}"/>
              </a:ext>
            </a:extLst>
          </p:cNvPr>
          <p:cNvSpPr txBox="1">
            <a:spLocks noChangeArrowheads="1"/>
          </p:cNvSpPr>
          <p:nvPr/>
        </p:nvSpPr>
        <p:spPr bwMode="auto">
          <a:xfrm>
            <a:off x="760540" y="13348085"/>
            <a:ext cx="12996831" cy="903066"/>
          </a:xfrm>
          <a:prstGeom prst="rect">
            <a:avLst/>
          </a:prstGeom>
          <a:solidFill>
            <a:srgbClr val="FFC000"/>
          </a:solidFill>
          <a:ln w="9525">
            <a:noFill/>
            <a:miter lim="800000"/>
            <a:headEnd/>
            <a:tailEnd/>
          </a:ln>
          <a:effectLst/>
        </p:spPr>
        <p:txBody>
          <a:bodyPr wrap="square" lIns="270000" tIns="135000" rIns="270000" bIns="135000">
            <a:spAutoFit/>
          </a:bodyPr>
          <a:lstStyle/>
          <a:p>
            <a:pPr>
              <a:lnSpc>
                <a:spcPct val="107000"/>
              </a:lnSpc>
              <a:spcAft>
                <a:spcPts val="800"/>
              </a:spcAft>
            </a:pPr>
            <a:r>
              <a:rPr lang="en-US" sz="4000" b="1" dirty="0"/>
              <a:t>RESEARCH OBJECTIVES</a:t>
            </a:r>
            <a:endParaRPr lang="en-US" sz="40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9" name="矩形 63">
            <a:extLst>
              <a:ext uri="{FF2B5EF4-FFF2-40B4-BE49-F238E27FC236}">
                <a16:creationId xmlns:a16="http://schemas.microsoft.com/office/drawing/2014/main" id="{F807BDFD-E985-16E8-495E-F19CD8F636CC}"/>
              </a:ext>
            </a:extLst>
          </p:cNvPr>
          <p:cNvSpPr/>
          <p:nvPr/>
        </p:nvSpPr>
        <p:spPr>
          <a:xfrm>
            <a:off x="2987915" y="19417461"/>
            <a:ext cx="11099719" cy="7336113"/>
          </a:xfrm>
          <a:prstGeom prst="rect">
            <a:avLst/>
          </a:prstGeom>
        </p:spPr>
        <p:txBody>
          <a:bodyPr wrap="square" lIns="91440" tIns="45720" rIns="91440" bIns="45720" anchor="t">
            <a:noAutofit/>
          </a:bodyPr>
          <a:lstStyle/>
          <a:p>
            <a:pPr marL="576072" lvl="0" indent="-571500">
              <a:spcBef>
                <a:spcPts val="600"/>
              </a:spcBef>
              <a:spcAft>
                <a:spcPts val="600"/>
              </a:spcAft>
              <a:buClr>
                <a:srgbClr val="FF0000"/>
              </a:buClr>
              <a:buFont typeface="Wingdings" panose="05000000000000000000" pitchFamily="2" charset="2"/>
              <a:buChar char="q"/>
            </a:pPr>
            <a:r>
              <a:rPr lang="en-US" sz="3600" b="1" dirty="0">
                <a:latin typeface="Times New Roman" panose="02020603050405020304" pitchFamily="18" charset="0"/>
                <a:cs typeface="Times New Roman" panose="02020603050405020304" pitchFamily="18" charset="0"/>
              </a:rPr>
              <a:t>Design:</a:t>
            </a:r>
            <a:r>
              <a:rPr lang="en-US" sz="3600" dirty="0">
                <a:latin typeface="Times New Roman" panose="02020603050405020304" pitchFamily="18" charset="0"/>
                <a:cs typeface="Times New Roman" panose="02020603050405020304" pitchFamily="18" charset="0"/>
              </a:rPr>
              <a:t> Repeated-measures field experiment (12 participants, 3 tillers × 3 plots).</a:t>
            </a:r>
          </a:p>
          <a:p>
            <a:pPr marL="576072" lvl="0" indent="-571500">
              <a:spcBef>
                <a:spcPts val="600"/>
              </a:spcBef>
              <a:spcAft>
                <a:spcPts val="600"/>
              </a:spcAft>
              <a:buClr>
                <a:srgbClr val="FF0000"/>
              </a:buClr>
              <a:buFont typeface="Wingdings" panose="05000000000000000000" pitchFamily="2" charset="2"/>
              <a:buChar char="q"/>
            </a:pPr>
            <a:r>
              <a:rPr lang="en-US" sz="3600" b="1" dirty="0">
                <a:latin typeface="Times New Roman" panose="02020603050405020304" pitchFamily="18" charset="0"/>
                <a:cs typeface="Times New Roman" panose="02020603050405020304" pitchFamily="18" charset="0"/>
              </a:rPr>
              <a:t>Measurements:</a:t>
            </a:r>
            <a:endParaRPr lang="en-US" sz="3600" dirty="0">
              <a:latin typeface="Times New Roman" panose="02020603050405020304" pitchFamily="18" charset="0"/>
              <a:cs typeface="Times New Roman" panose="02020603050405020304" pitchFamily="18" charset="0"/>
            </a:endParaRPr>
          </a:p>
          <a:p>
            <a:pPr marL="987552" lvl="2" indent="-571500">
              <a:spcBef>
                <a:spcPts val="600"/>
              </a:spcBef>
              <a:spcAft>
                <a:spcPts val="600"/>
              </a:spcAft>
              <a:buClr>
                <a:srgbClr val="FF0000"/>
              </a:buClr>
              <a:buFont typeface="Arial" panose="020B0604020202020204" pitchFamily="34" charset="0"/>
              <a:buChar char="•"/>
            </a:pPr>
            <a:r>
              <a:rPr lang="en-US" sz="3600" dirty="0">
                <a:latin typeface="Times New Roman" panose="02020603050405020304" pitchFamily="18" charset="0"/>
                <a:cs typeface="Times New Roman" panose="02020603050405020304" pitchFamily="18" charset="0"/>
              </a:rPr>
              <a:t>Soil: Compaction, Bulk Density (BD), Mean Weight Diameter (MWD)</a:t>
            </a:r>
          </a:p>
          <a:p>
            <a:pPr marL="987552" lvl="2" indent="-571500">
              <a:spcBef>
                <a:spcPts val="600"/>
              </a:spcBef>
              <a:spcAft>
                <a:spcPts val="600"/>
              </a:spcAft>
              <a:buClr>
                <a:srgbClr val="FF0000"/>
              </a:buClr>
              <a:buFont typeface="Arial" panose="020B0604020202020204" pitchFamily="34" charset="0"/>
              <a:buChar char="•"/>
            </a:pPr>
            <a:r>
              <a:rPr lang="en-US" sz="3600" dirty="0">
                <a:latin typeface="Times New Roman" panose="02020603050405020304" pitchFamily="18" charset="0"/>
                <a:cs typeface="Times New Roman" panose="02020603050405020304" pitchFamily="18" charset="0"/>
              </a:rPr>
              <a:t>Human: Heart Rate, Energy Expenditure, Cardiac Cost of Work (CCW)</a:t>
            </a:r>
          </a:p>
          <a:p>
            <a:pPr marL="987552" lvl="2" indent="-571500">
              <a:spcBef>
                <a:spcPts val="600"/>
              </a:spcBef>
              <a:spcAft>
                <a:spcPts val="600"/>
              </a:spcAft>
              <a:buClr>
                <a:srgbClr val="FF0000"/>
              </a:buClr>
              <a:buFont typeface="Arial" panose="020B0604020202020204" pitchFamily="34" charset="0"/>
              <a:buChar char="•"/>
            </a:pPr>
            <a:r>
              <a:rPr lang="en-US" sz="3600" dirty="0">
                <a:latin typeface="Times New Roman" panose="02020603050405020304" pitchFamily="18" charset="0"/>
                <a:cs typeface="Times New Roman" panose="02020603050405020304" pitchFamily="18" charset="0"/>
              </a:rPr>
              <a:t>Exposure: Vibration (RMS, A(8)), Noise (dB)</a:t>
            </a:r>
          </a:p>
          <a:p>
            <a:pPr marL="987552" lvl="2" indent="-571500">
              <a:spcBef>
                <a:spcPts val="600"/>
              </a:spcBef>
              <a:spcAft>
                <a:spcPts val="600"/>
              </a:spcAft>
              <a:buClr>
                <a:srgbClr val="FF0000"/>
              </a:buClr>
              <a:buFont typeface="Arial" panose="020B0604020202020204" pitchFamily="34" charset="0"/>
              <a:buChar char="•"/>
            </a:pPr>
            <a:r>
              <a:rPr lang="en-US" sz="3600" dirty="0">
                <a:latin typeface="Times New Roman" panose="02020603050405020304" pitchFamily="18" charset="0"/>
                <a:cs typeface="Times New Roman" panose="02020603050405020304" pitchFamily="18" charset="0"/>
              </a:rPr>
              <a:t>Posture: Trunk, Wrist, Shoulder Angles (RULA, REBA)</a:t>
            </a:r>
          </a:p>
          <a:p>
            <a:pPr marL="576072" lvl="0" indent="-571500">
              <a:spcBef>
                <a:spcPts val="600"/>
              </a:spcBef>
              <a:spcAft>
                <a:spcPts val="600"/>
              </a:spcAft>
              <a:buClr>
                <a:srgbClr val="FF0000"/>
              </a:buClr>
              <a:buFont typeface="Wingdings" panose="05000000000000000000" pitchFamily="2" charset="2"/>
              <a:buChar char="q"/>
            </a:pPr>
            <a:r>
              <a:rPr lang="en-US" sz="3600" b="1" dirty="0">
                <a:latin typeface="Times New Roman" panose="02020603050405020304" pitchFamily="18" charset="0"/>
                <a:cs typeface="Times New Roman" panose="02020603050405020304" pitchFamily="18" charset="0"/>
              </a:rPr>
              <a:t>Analysis:</a:t>
            </a:r>
            <a:r>
              <a:rPr lang="en-US" sz="3600" dirty="0">
                <a:latin typeface="Times New Roman" panose="02020603050405020304" pitchFamily="18" charset="0"/>
                <a:cs typeface="Times New Roman" panose="02020603050405020304" pitchFamily="18" charset="0"/>
              </a:rPr>
              <a:t> Summary averages; ANOVA planned</a:t>
            </a:r>
          </a:p>
          <a:p>
            <a:pPr lvl="1" algn="just">
              <a:lnSpc>
                <a:spcPct val="107000"/>
              </a:lnSpc>
              <a:spcAft>
                <a:spcPts val="800"/>
              </a:spcAft>
              <a:buClr>
                <a:srgbClr val="C00000"/>
              </a:buClr>
              <a:buSzPct val="100000"/>
              <a:tabLst>
                <a:tab pos="457200" algn="l"/>
              </a:tabLst>
            </a:pPr>
            <a:endParaRPr lang="en-US" sz="3600" i="1" kern="100" dirty="0">
              <a:latin typeface="Times New Roman" panose="02020603050405020304" pitchFamily="18" charset="0"/>
              <a:ea typeface="Aptos" panose="020B0004020202020204" pitchFamily="34" charset="0"/>
              <a:cs typeface="Times New Roman" panose="02020603050405020304" pitchFamily="18" charset="0"/>
            </a:endParaRPr>
          </a:p>
        </p:txBody>
      </p:sp>
      <p:sp>
        <p:nvSpPr>
          <p:cNvPr id="10" name="矩形 63">
            <a:extLst>
              <a:ext uri="{FF2B5EF4-FFF2-40B4-BE49-F238E27FC236}">
                <a16:creationId xmlns:a16="http://schemas.microsoft.com/office/drawing/2014/main" id="{516CDD70-015A-7C91-4821-109417AC338B}"/>
              </a:ext>
            </a:extLst>
          </p:cNvPr>
          <p:cNvSpPr/>
          <p:nvPr/>
        </p:nvSpPr>
        <p:spPr>
          <a:xfrm>
            <a:off x="818324" y="14444754"/>
            <a:ext cx="12893125" cy="3631734"/>
          </a:xfrm>
          <a:prstGeom prst="rect">
            <a:avLst/>
          </a:prstGeom>
        </p:spPr>
        <p:txBody>
          <a:bodyPr wrap="square" lIns="91440" tIns="45720" rIns="91440" bIns="45720" anchor="t">
            <a:noAutofit/>
          </a:bodyPr>
          <a:lstStyle/>
          <a:p>
            <a:pPr marL="571500" lvl="0" indent="-571500">
              <a:spcBef>
                <a:spcPts val="600"/>
              </a:spcBef>
              <a:spcAft>
                <a:spcPts val="600"/>
              </a:spcAft>
              <a:buClr>
                <a:srgbClr val="FF0000"/>
              </a:buClr>
              <a:buFont typeface="Wingdings" panose="05000000000000000000" pitchFamily="2" charset="2"/>
              <a:buChar char="q"/>
            </a:pPr>
            <a:r>
              <a:rPr lang="en-US" sz="3600" dirty="0">
                <a:latin typeface="Times New Roman" panose="02020603050405020304" pitchFamily="18" charset="0"/>
                <a:cs typeface="Times New Roman" panose="02020603050405020304" pitchFamily="18" charset="0"/>
              </a:rPr>
              <a:t>Quantify and improve soil and ergonomic performance metrics across tillers.</a:t>
            </a:r>
          </a:p>
          <a:p>
            <a:pPr marL="571500" lvl="0" indent="-571500">
              <a:spcBef>
                <a:spcPts val="600"/>
              </a:spcBef>
              <a:spcAft>
                <a:spcPts val="600"/>
              </a:spcAft>
              <a:buClr>
                <a:srgbClr val="FF0000"/>
              </a:buClr>
              <a:buFont typeface="Wingdings" panose="05000000000000000000" pitchFamily="2" charset="2"/>
              <a:buChar char="q"/>
            </a:pPr>
            <a:r>
              <a:rPr lang="en-US" sz="3600" dirty="0">
                <a:latin typeface="Times New Roman" panose="02020603050405020304" pitchFamily="18" charset="0"/>
                <a:cs typeface="Times New Roman" panose="02020603050405020304" pitchFamily="18" charset="0"/>
              </a:rPr>
              <a:t>Identify the tiller type that minimizes operator strain while maintaining soil quality.</a:t>
            </a:r>
          </a:p>
          <a:p>
            <a:pPr marL="571500" lvl="0" indent="-571500">
              <a:spcBef>
                <a:spcPts val="600"/>
              </a:spcBef>
              <a:spcAft>
                <a:spcPts val="600"/>
              </a:spcAft>
              <a:buClr>
                <a:srgbClr val="FF0000"/>
              </a:buClr>
              <a:buFont typeface="Wingdings" panose="05000000000000000000" pitchFamily="2" charset="2"/>
              <a:buChar char="q"/>
            </a:pPr>
            <a:r>
              <a:rPr lang="en-US" sz="3600" dirty="0">
                <a:latin typeface="Times New Roman" panose="02020603050405020304" pitchFamily="18" charset="0"/>
                <a:cs typeface="Times New Roman" panose="02020603050405020304" pitchFamily="18" charset="0"/>
              </a:rPr>
              <a:t>Provide design recommendations for safer, more efficient tiller development.</a:t>
            </a:r>
          </a:p>
          <a:p>
            <a:pPr lvl="1" algn="just">
              <a:spcBef>
                <a:spcPts val="0"/>
              </a:spcBef>
              <a:spcAft>
                <a:spcPts val="600"/>
              </a:spcAft>
              <a:buClr>
                <a:srgbClr val="C00000"/>
              </a:buClr>
              <a:buSzPct val="100000"/>
              <a:tabLst>
                <a:tab pos="457200" algn="l"/>
              </a:tabLst>
            </a:pPr>
            <a:r>
              <a:rPr lang="en-US" sz="3600" i="1" kern="100" dirty="0">
                <a:latin typeface="Times New Roman" panose="02020603050405020304" pitchFamily="18" charset="0"/>
                <a:ea typeface="Aptos" panose="020B0004020202020204" pitchFamily="34" charset="0"/>
                <a:cs typeface="Times New Roman" panose="02020603050405020304" pitchFamily="18" charset="0"/>
              </a:rPr>
              <a:t>   						</a:t>
            </a:r>
          </a:p>
        </p:txBody>
      </p:sp>
      <p:sp>
        <p:nvSpPr>
          <p:cNvPr id="42" name="Text Box 8">
            <a:extLst>
              <a:ext uri="{FF2B5EF4-FFF2-40B4-BE49-F238E27FC236}">
                <a16:creationId xmlns:a16="http://schemas.microsoft.com/office/drawing/2014/main" id="{D30BDB7B-E93A-5EAF-8A30-9A985EE3632A}"/>
              </a:ext>
            </a:extLst>
          </p:cNvPr>
          <p:cNvSpPr txBox="1">
            <a:spLocks noChangeArrowheads="1"/>
          </p:cNvSpPr>
          <p:nvPr/>
        </p:nvSpPr>
        <p:spPr bwMode="auto">
          <a:xfrm>
            <a:off x="30973536" y="27174496"/>
            <a:ext cx="12352370" cy="888190"/>
          </a:xfrm>
          <a:prstGeom prst="rect">
            <a:avLst/>
          </a:prstGeom>
          <a:solidFill>
            <a:srgbClr val="FFC000"/>
          </a:solidFill>
          <a:ln w="9525">
            <a:noFill/>
            <a:miter lim="800000"/>
            <a:headEnd/>
            <a:tailEnd/>
          </a:ln>
          <a:effectLst/>
        </p:spPr>
        <p:txBody>
          <a:bodyPr wrap="square" lIns="270000" tIns="135000" rIns="270000" bIns="135000">
            <a:spAutoFit/>
          </a:bodyPr>
          <a:lstStyle/>
          <a:p>
            <a:r>
              <a:rPr lang="en-US" sz="4000" b="1" dirty="0">
                <a:latin typeface="Times New Roman" panose="02020603050405020304" pitchFamily="18" charset="0"/>
                <a:cs typeface="Times New Roman" panose="02020603050405020304" pitchFamily="18" charset="0"/>
              </a:rPr>
              <a:t>WHAT’S NEXT?</a:t>
            </a:r>
          </a:p>
        </p:txBody>
      </p:sp>
      <p:sp>
        <p:nvSpPr>
          <p:cNvPr id="28" name="Text Box 8">
            <a:extLst>
              <a:ext uri="{FF2B5EF4-FFF2-40B4-BE49-F238E27FC236}">
                <a16:creationId xmlns:a16="http://schemas.microsoft.com/office/drawing/2014/main" id="{D1E91CF0-28E0-E253-012B-BA236F2D1863}"/>
              </a:ext>
            </a:extLst>
          </p:cNvPr>
          <p:cNvSpPr txBox="1">
            <a:spLocks noChangeArrowheads="1"/>
          </p:cNvSpPr>
          <p:nvPr/>
        </p:nvSpPr>
        <p:spPr bwMode="auto">
          <a:xfrm>
            <a:off x="14403708" y="24719412"/>
            <a:ext cx="16089780" cy="903835"/>
          </a:xfrm>
          <a:prstGeom prst="rect">
            <a:avLst/>
          </a:prstGeom>
          <a:solidFill>
            <a:srgbClr val="FFC000"/>
          </a:solidFill>
          <a:ln w="9525">
            <a:noFill/>
            <a:miter lim="800000"/>
            <a:headEnd/>
            <a:tailEnd/>
          </a:ln>
          <a:effectLst/>
        </p:spPr>
        <p:txBody>
          <a:bodyPr wrap="square" lIns="270000" tIns="135000" rIns="270000" bIns="135000">
            <a:spAutoFit/>
          </a:bodyPr>
          <a:lstStyle/>
          <a:p>
            <a:pPr>
              <a:lnSpc>
                <a:spcPct val="107000"/>
              </a:lnSpc>
              <a:spcAft>
                <a:spcPts val="800"/>
              </a:spcAft>
            </a:pPr>
            <a:r>
              <a:rPr lang="en-US" sz="4000" b="1" kern="0" dirty="0">
                <a:latin typeface="Times New Roman" panose="02020603050405020304" pitchFamily="18" charset="0"/>
                <a:ea typeface="Times New Roman" panose="02020603050405020304" pitchFamily="18" charset="0"/>
                <a:cs typeface="Times New Roman" panose="02020603050405020304" pitchFamily="18" charset="0"/>
              </a:rPr>
              <a:t>RESULT</a:t>
            </a:r>
            <a:r>
              <a:rPr lang="en-US" sz="4000" b="1" kern="0" dirty="0">
                <a:effectLst/>
                <a:latin typeface="Times New Roman" panose="02020603050405020304" pitchFamily="18" charset="0"/>
                <a:ea typeface="Times New Roman" panose="02020603050405020304" pitchFamily="18" charset="0"/>
                <a:cs typeface="Times New Roman" panose="02020603050405020304" pitchFamily="18" charset="0"/>
              </a:rPr>
              <a:t>S</a:t>
            </a:r>
            <a:endParaRPr lang="en-US" sz="40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7" name="Text Box 8">
            <a:extLst>
              <a:ext uri="{FF2B5EF4-FFF2-40B4-BE49-F238E27FC236}">
                <a16:creationId xmlns:a16="http://schemas.microsoft.com/office/drawing/2014/main" id="{B3D74B2C-9AE5-8036-EA48-9CD57238B9FA}"/>
              </a:ext>
            </a:extLst>
          </p:cNvPr>
          <p:cNvSpPr txBox="1">
            <a:spLocks noChangeArrowheads="1"/>
          </p:cNvSpPr>
          <p:nvPr/>
        </p:nvSpPr>
        <p:spPr bwMode="auto">
          <a:xfrm>
            <a:off x="30973536" y="9097312"/>
            <a:ext cx="12352370" cy="886844"/>
          </a:xfrm>
          <a:prstGeom prst="rect">
            <a:avLst/>
          </a:prstGeom>
          <a:solidFill>
            <a:srgbClr val="FFC000"/>
          </a:solidFill>
          <a:ln w="9525">
            <a:noFill/>
            <a:miter lim="800000"/>
            <a:headEnd/>
            <a:tailEnd/>
          </a:ln>
          <a:effectLst/>
        </p:spPr>
        <p:txBody>
          <a:bodyPr wrap="square" lIns="270000" tIns="135000" rIns="270000" bIns="135000">
            <a:spAutoFit/>
          </a:bodyPr>
          <a:lstStyle/>
          <a:p>
            <a:pPr>
              <a:lnSpc>
                <a:spcPct val="107000"/>
              </a:lnSpc>
              <a:spcAft>
                <a:spcPts val="800"/>
              </a:spcAft>
            </a:pPr>
            <a:r>
              <a:rPr lang="en-US" sz="4000" b="1" dirty="0">
                <a:latin typeface="Times New Roman" panose="02020603050405020304" pitchFamily="18" charset="0"/>
                <a:cs typeface="Times New Roman" panose="02020603050405020304" pitchFamily="18" charset="0"/>
              </a:rPr>
              <a:t>WHY IT MATTERS</a:t>
            </a:r>
            <a:endParaRPr lang="en-US" sz="4000" kern="100" dirty="0">
              <a:effectLst/>
              <a:latin typeface="Times New Roman" panose="02020603050405020304" pitchFamily="18" charset="0"/>
              <a:ea typeface="Aptos" panose="020B0004020202020204" pitchFamily="34" charset="0"/>
              <a:cs typeface="Times New Roman" panose="02020603050405020304" pitchFamily="18" charset="0"/>
            </a:endParaRPr>
          </a:p>
        </p:txBody>
      </p:sp>
      <p:sp>
        <p:nvSpPr>
          <p:cNvPr id="76" name="Arrow: Pentagon 75">
            <a:extLst>
              <a:ext uri="{FF2B5EF4-FFF2-40B4-BE49-F238E27FC236}">
                <a16:creationId xmlns:a16="http://schemas.microsoft.com/office/drawing/2014/main" id="{FD19CCD2-F8A1-C975-19E5-45F92223DC95}"/>
              </a:ext>
            </a:extLst>
          </p:cNvPr>
          <p:cNvSpPr/>
          <p:nvPr/>
        </p:nvSpPr>
        <p:spPr bwMode="auto">
          <a:xfrm>
            <a:off x="707925" y="19441404"/>
            <a:ext cx="2167434" cy="3850244"/>
          </a:xfrm>
          <a:prstGeom prst="homePlate">
            <a:avLst/>
          </a:prstGeom>
          <a:ln/>
        </p:spPr>
        <p:style>
          <a:lnRef idx="1">
            <a:schemeClr val="accent4"/>
          </a:lnRef>
          <a:fillRef idx="2">
            <a:schemeClr val="accent4"/>
          </a:fillRef>
          <a:effectRef idx="1">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4649788" rtl="0" eaLnBrk="1" fontAlgn="base" latinLnBrk="0" hangingPunct="1">
              <a:lnSpc>
                <a:spcPct val="100000"/>
              </a:lnSpc>
              <a:spcBef>
                <a:spcPct val="0"/>
              </a:spcBef>
              <a:spcAft>
                <a:spcPct val="0"/>
              </a:spcAft>
              <a:buClrTx/>
              <a:buSzTx/>
              <a:buFontTx/>
              <a:buNone/>
              <a:tabLst/>
            </a:pPr>
            <a:endParaRPr kumimoji="0" lang="en-US" sz="9200" b="0" i="0" u="none" strike="noStrike" cap="none" normalizeH="0" baseline="0">
              <a:ln>
                <a:noFill/>
              </a:ln>
              <a:solidFill>
                <a:schemeClr val="tx1"/>
              </a:solidFill>
              <a:effectLst/>
              <a:latin typeface="Arial" charset="0"/>
            </a:endParaRPr>
          </a:p>
        </p:txBody>
      </p:sp>
      <p:sp>
        <p:nvSpPr>
          <p:cNvPr id="12" name="矩形 63">
            <a:extLst>
              <a:ext uri="{FF2B5EF4-FFF2-40B4-BE49-F238E27FC236}">
                <a16:creationId xmlns:a16="http://schemas.microsoft.com/office/drawing/2014/main" id="{8B3CBACC-C0D9-70D6-DAEF-AF65734CB191}"/>
              </a:ext>
            </a:extLst>
          </p:cNvPr>
          <p:cNvSpPr/>
          <p:nvPr/>
        </p:nvSpPr>
        <p:spPr>
          <a:xfrm rot="5400000">
            <a:off x="138241" y="20770985"/>
            <a:ext cx="2382298" cy="1215721"/>
          </a:xfrm>
          <a:prstGeom prst="rect">
            <a:avLst/>
          </a:prstGeom>
          <a:ln/>
        </p:spPr>
        <p:style>
          <a:lnRef idx="2">
            <a:schemeClr val="accent3">
              <a:shade val="15000"/>
            </a:schemeClr>
          </a:lnRef>
          <a:fillRef idx="1">
            <a:schemeClr val="accent3"/>
          </a:fillRef>
          <a:effectRef idx="0">
            <a:schemeClr val="accent3"/>
          </a:effectRef>
          <a:fontRef idx="minor">
            <a:schemeClr val="lt1"/>
          </a:fontRef>
        </p:style>
        <p:txBody>
          <a:bodyPr wrap="square">
            <a:noAutofit/>
          </a:bodyPr>
          <a:lstStyle/>
          <a:p>
            <a:pPr>
              <a:spcBef>
                <a:spcPts val="1200"/>
              </a:spcBef>
              <a:buClr>
                <a:srgbClr val="C00000"/>
              </a:buClr>
            </a:pPr>
            <a:r>
              <a:rPr lang="en-US" sz="3600" b="1" dirty="0">
                <a:solidFill>
                  <a:schemeClr val="tx1"/>
                </a:solidFill>
                <a:latin typeface="Times New Roman" panose="02020603050405020304" pitchFamily="18" charset="0"/>
                <a:cs typeface="Times New Roman" panose="02020603050405020304" pitchFamily="18" charset="0"/>
              </a:rPr>
              <a:t>Ergonomic Design</a:t>
            </a:r>
          </a:p>
        </p:txBody>
      </p:sp>
      <p:sp>
        <p:nvSpPr>
          <p:cNvPr id="77" name="Arrow: Pentagon 76">
            <a:extLst>
              <a:ext uri="{FF2B5EF4-FFF2-40B4-BE49-F238E27FC236}">
                <a16:creationId xmlns:a16="http://schemas.microsoft.com/office/drawing/2014/main" id="{0D561832-E335-A880-AD7F-AA4860233FF1}"/>
              </a:ext>
            </a:extLst>
          </p:cNvPr>
          <p:cNvSpPr/>
          <p:nvPr/>
        </p:nvSpPr>
        <p:spPr bwMode="auto">
          <a:xfrm>
            <a:off x="741996" y="23746495"/>
            <a:ext cx="2167434" cy="4067323"/>
          </a:xfrm>
          <a:prstGeom prst="homePlate">
            <a:avLst/>
          </a:prstGeom>
          <a:solidFill>
            <a:srgbClr val="FFC000"/>
          </a:solidFill>
          <a:ln>
            <a:solidFill>
              <a:srgbClr val="FFC000"/>
            </a:solidFill>
          </a:ln>
        </p:spPr>
        <p:style>
          <a:lnRef idx="1">
            <a:schemeClr val="accent4"/>
          </a:lnRef>
          <a:fillRef idx="2">
            <a:schemeClr val="accent4"/>
          </a:fillRef>
          <a:effectRef idx="1">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4649788" rtl="0" eaLnBrk="1" fontAlgn="base" latinLnBrk="0" hangingPunct="1">
              <a:lnSpc>
                <a:spcPct val="100000"/>
              </a:lnSpc>
              <a:spcBef>
                <a:spcPct val="0"/>
              </a:spcBef>
              <a:spcAft>
                <a:spcPct val="0"/>
              </a:spcAft>
              <a:buClrTx/>
              <a:buSzTx/>
              <a:buFontTx/>
              <a:buNone/>
              <a:tabLst/>
            </a:pPr>
            <a:endParaRPr kumimoji="0" lang="en-US" sz="9200" b="0" i="0" u="none" strike="noStrike" cap="none" normalizeH="0" baseline="0">
              <a:ln>
                <a:noFill/>
              </a:ln>
              <a:solidFill>
                <a:schemeClr val="tx1"/>
              </a:solidFill>
              <a:effectLst/>
              <a:latin typeface="Arial" charset="0"/>
            </a:endParaRPr>
          </a:p>
        </p:txBody>
      </p:sp>
      <p:sp>
        <p:nvSpPr>
          <p:cNvPr id="81" name="矩形 63">
            <a:extLst>
              <a:ext uri="{FF2B5EF4-FFF2-40B4-BE49-F238E27FC236}">
                <a16:creationId xmlns:a16="http://schemas.microsoft.com/office/drawing/2014/main" id="{3E1EF4BF-6A7C-1FB2-F7C9-79B095D2AA8E}"/>
              </a:ext>
            </a:extLst>
          </p:cNvPr>
          <p:cNvSpPr/>
          <p:nvPr/>
        </p:nvSpPr>
        <p:spPr>
          <a:xfrm rot="5400000">
            <a:off x="-445761" y="25191066"/>
            <a:ext cx="3521974" cy="1215721"/>
          </a:xfrm>
          <a:prstGeom prst="rect">
            <a:avLst/>
          </a:prstGeom>
          <a:ln/>
        </p:spPr>
        <p:style>
          <a:lnRef idx="2">
            <a:schemeClr val="accent3">
              <a:shade val="15000"/>
            </a:schemeClr>
          </a:lnRef>
          <a:fillRef idx="1">
            <a:schemeClr val="accent3"/>
          </a:fillRef>
          <a:effectRef idx="0">
            <a:schemeClr val="accent3"/>
          </a:effectRef>
          <a:fontRef idx="minor">
            <a:schemeClr val="lt1"/>
          </a:fontRef>
        </p:style>
        <p:txBody>
          <a:bodyPr wrap="square">
            <a:noAutofit/>
          </a:bodyPr>
          <a:lstStyle/>
          <a:p>
            <a:pPr>
              <a:spcBef>
                <a:spcPts val="1200"/>
              </a:spcBef>
              <a:buClr>
                <a:srgbClr val="C00000"/>
              </a:buClr>
            </a:pPr>
            <a:r>
              <a:rPr lang="en-US" sz="3600" b="1" dirty="0">
                <a:solidFill>
                  <a:schemeClr val="tx1"/>
                </a:solidFill>
                <a:latin typeface="Times New Roman" panose="02020603050405020304" pitchFamily="18" charset="0"/>
                <a:cs typeface="Times New Roman" panose="02020603050405020304" pitchFamily="18" charset="0"/>
              </a:rPr>
              <a:t>Anthropometric Fit</a:t>
            </a:r>
          </a:p>
        </p:txBody>
      </p:sp>
      <p:sp>
        <p:nvSpPr>
          <p:cNvPr id="83" name="Arrow: Pentagon 82">
            <a:extLst>
              <a:ext uri="{FF2B5EF4-FFF2-40B4-BE49-F238E27FC236}">
                <a16:creationId xmlns:a16="http://schemas.microsoft.com/office/drawing/2014/main" id="{6DDA51E9-B6E5-FDFD-93E0-444B7E92A10E}"/>
              </a:ext>
            </a:extLst>
          </p:cNvPr>
          <p:cNvSpPr/>
          <p:nvPr/>
        </p:nvSpPr>
        <p:spPr bwMode="auto">
          <a:xfrm>
            <a:off x="707925" y="28293481"/>
            <a:ext cx="2167434" cy="4080962"/>
          </a:xfrm>
          <a:prstGeom prst="homePlate">
            <a:avLst/>
          </a:prstGeom>
          <a:ln/>
        </p:spPr>
        <p:style>
          <a:lnRef idx="1">
            <a:schemeClr val="accent4"/>
          </a:lnRef>
          <a:fillRef idx="2">
            <a:schemeClr val="accent4"/>
          </a:fillRef>
          <a:effectRef idx="1">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4649788" rtl="0" eaLnBrk="1" fontAlgn="base" latinLnBrk="0" hangingPunct="1">
              <a:lnSpc>
                <a:spcPct val="100000"/>
              </a:lnSpc>
              <a:spcBef>
                <a:spcPct val="0"/>
              </a:spcBef>
              <a:spcAft>
                <a:spcPct val="0"/>
              </a:spcAft>
              <a:buClrTx/>
              <a:buSzTx/>
              <a:buFontTx/>
              <a:buNone/>
              <a:tabLst/>
            </a:pPr>
            <a:endParaRPr kumimoji="0" lang="en-US" sz="9200" b="0" i="0" u="none" strike="noStrike" cap="none" normalizeH="0" baseline="0">
              <a:ln>
                <a:noFill/>
              </a:ln>
              <a:solidFill>
                <a:schemeClr val="tx1"/>
              </a:solidFill>
              <a:effectLst/>
              <a:latin typeface="Arial" charset="0"/>
            </a:endParaRPr>
          </a:p>
        </p:txBody>
      </p:sp>
      <p:sp>
        <p:nvSpPr>
          <p:cNvPr id="84" name="矩形 63">
            <a:extLst>
              <a:ext uri="{FF2B5EF4-FFF2-40B4-BE49-F238E27FC236}">
                <a16:creationId xmlns:a16="http://schemas.microsoft.com/office/drawing/2014/main" id="{9DF2C7B0-5939-7137-E001-BA9040FCC64B}"/>
              </a:ext>
            </a:extLst>
          </p:cNvPr>
          <p:cNvSpPr/>
          <p:nvPr/>
        </p:nvSpPr>
        <p:spPr>
          <a:xfrm rot="5400000">
            <a:off x="-94259" y="29703870"/>
            <a:ext cx="2928801" cy="1273256"/>
          </a:xfrm>
          <a:prstGeom prst="rect">
            <a:avLst/>
          </a:prstGeom>
          <a:ln/>
        </p:spPr>
        <p:style>
          <a:lnRef idx="2">
            <a:schemeClr val="accent3">
              <a:shade val="15000"/>
            </a:schemeClr>
          </a:lnRef>
          <a:fillRef idx="1">
            <a:schemeClr val="accent3"/>
          </a:fillRef>
          <a:effectRef idx="0">
            <a:schemeClr val="accent3"/>
          </a:effectRef>
          <a:fontRef idx="minor">
            <a:schemeClr val="lt1"/>
          </a:fontRef>
        </p:style>
        <p:txBody>
          <a:bodyPr wrap="square">
            <a:noAutofit/>
          </a:bodyPr>
          <a:lstStyle/>
          <a:p>
            <a:pPr>
              <a:spcBef>
                <a:spcPts val="600"/>
              </a:spcBef>
              <a:spcAft>
                <a:spcPts val="600"/>
              </a:spcAft>
              <a:buClr>
                <a:srgbClr val="FF0000"/>
              </a:buClr>
            </a:pPr>
            <a:r>
              <a:rPr lang="en-US" sz="3600" b="1" dirty="0">
                <a:solidFill>
                  <a:schemeClr val="tx1"/>
                </a:solidFill>
                <a:latin typeface="Times New Roman" panose="02020603050405020304" pitchFamily="18" charset="0"/>
                <a:cs typeface="Times New Roman" panose="02020603050405020304" pitchFamily="18" charset="0"/>
              </a:rPr>
              <a:t> Prototype &amp; Testing</a:t>
            </a:r>
          </a:p>
          <a:p>
            <a:pPr>
              <a:spcBef>
                <a:spcPts val="600"/>
              </a:spcBef>
              <a:spcAft>
                <a:spcPts val="600"/>
              </a:spcAft>
              <a:buClr>
                <a:srgbClr val="FF0000"/>
              </a:buClr>
            </a:pPr>
            <a:endParaRPr lang="en-US" sz="3600" dirty="0">
              <a:solidFill>
                <a:schemeClr val="tx1"/>
              </a:solidFill>
              <a:latin typeface="Times New Roman" panose="02020603050405020304" pitchFamily="18" charset="0"/>
              <a:cs typeface="Times New Roman" panose="02020603050405020304" pitchFamily="18" charset="0"/>
            </a:endParaRPr>
          </a:p>
        </p:txBody>
      </p:sp>
      <p:sp>
        <p:nvSpPr>
          <p:cNvPr id="90" name="Rectangle 2">
            <a:extLst>
              <a:ext uri="{FF2B5EF4-FFF2-40B4-BE49-F238E27FC236}">
                <a16:creationId xmlns:a16="http://schemas.microsoft.com/office/drawing/2014/main" id="{33570DF5-8FAD-703B-2032-B64D0C557A72}"/>
              </a:ext>
            </a:extLst>
          </p:cNvPr>
          <p:cNvSpPr>
            <a:spLocks noChangeArrowheads="1"/>
          </p:cNvSpPr>
          <p:nvPr/>
        </p:nvSpPr>
        <p:spPr bwMode="auto">
          <a:xfrm>
            <a:off x="30973537" y="24106697"/>
            <a:ext cx="12352369"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571500" indent="-571500">
              <a:spcBef>
                <a:spcPts val="600"/>
              </a:spcBef>
              <a:spcAft>
                <a:spcPts val="600"/>
              </a:spcAft>
              <a:buClr>
                <a:srgbClr val="FF0000"/>
              </a:buClr>
              <a:buFont typeface="Wingdings" panose="05000000000000000000" pitchFamily="2" charset="2"/>
              <a:buChar char="q"/>
            </a:pPr>
            <a:r>
              <a:rPr lang="en-US" sz="3600" dirty="0"/>
              <a:t>The Auger tiller improves ergonomics and tillage quality, reducing strain and maintaining moderate vibration and noise, but with smallest footprint area. Slightly higher VDV and A(8) result from tilt shifts toward softer soil caused and longer duration.</a:t>
            </a:r>
            <a:endParaRPr kumimoji="0" lang="en-US" altLang="en-US" sz="1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2061" name="Text Box 8">
            <a:extLst>
              <a:ext uri="{FF2B5EF4-FFF2-40B4-BE49-F238E27FC236}">
                <a16:creationId xmlns:a16="http://schemas.microsoft.com/office/drawing/2014/main" id="{34B7317C-8277-FFF3-41C6-460E3344C062}"/>
              </a:ext>
            </a:extLst>
          </p:cNvPr>
          <p:cNvSpPr txBox="1">
            <a:spLocks noChangeArrowheads="1"/>
          </p:cNvSpPr>
          <p:nvPr/>
        </p:nvSpPr>
        <p:spPr bwMode="auto">
          <a:xfrm>
            <a:off x="0" y="32551741"/>
            <a:ext cx="43949127" cy="903066"/>
          </a:xfrm>
          <a:prstGeom prst="rect">
            <a:avLst/>
          </a:prstGeom>
          <a:solidFill>
            <a:srgbClr val="FFC000"/>
          </a:solidFill>
          <a:ln w="9525">
            <a:noFill/>
            <a:miter lim="800000"/>
            <a:headEnd/>
            <a:tailEnd/>
          </a:ln>
          <a:effectLst/>
        </p:spPr>
        <p:txBody>
          <a:bodyPr wrap="square" lIns="270000" tIns="135000" rIns="270000" bIns="135000">
            <a:spAutoFit/>
          </a:bodyPr>
          <a:lstStyle/>
          <a:p>
            <a:pPr>
              <a:lnSpc>
                <a:spcPct val="107000"/>
              </a:lnSpc>
              <a:spcAft>
                <a:spcPts val="800"/>
              </a:spcAft>
            </a:pPr>
            <a:endParaRPr lang="en-US" sz="4000" kern="10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61" name="Picture 2">
            <a:extLst>
              <a:ext uri="{FF2B5EF4-FFF2-40B4-BE49-F238E27FC236}">
                <a16:creationId xmlns:a16="http://schemas.microsoft.com/office/drawing/2014/main" id="{C569E35E-8BFC-66F2-131E-354D6E5E3F3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359220" y="30825714"/>
            <a:ext cx="1460259" cy="1345407"/>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3D0D2655-D7C1-5638-9990-83908B74BCDF}"/>
              </a:ext>
            </a:extLst>
          </p:cNvPr>
          <p:cNvSpPr/>
          <p:nvPr/>
        </p:nvSpPr>
        <p:spPr bwMode="auto">
          <a:xfrm>
            <a:off x="14319101" y="3210348"/>
            <a:ext cx="16174387" cy="29168955"/>
          </a:xfrm>
          <a:prstGeom prst="rect">
            <a:avLst/>
          </a:prstGeom>
          <a:noFill/>
          <a:ln w="952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vert="horz" wrap="square" lIns="91440" tIns="45720" rIns="91440" bIns="45720" numCol="1" rtlCol="0" anchor="t" anchorCtr="0" compatLnSpc="1">
            <a:prstTxWarp prst="textNoShape">
              <a:avLst/>
            </a:prstTxWarp>
          </a:bodyPr>
          <a:lstStyle/>
          <a:p>
            <a:pPr marL="0" marR="0" indent="0" algn="l" defTabSz="4649788" rtl="0" eaLnBrk="1" fontAlgn="base" latinLnBrk="0" hangingPunct="1">
              <a:lnSpc>
                <a:spcPct val="100000"/>
              </a:lnSpc>
              <a:spcBef>
                <a:spcPct val="0"/>
              </a:spcBef>
              <a:spcAft>
                <a:spcPct val="0"/>
              </a:spcAft>
              <a:buClrTx/>
              <a:buSzTx/>
              <a:buFontTx/>
              <a:buNone/>
              <a:tabLst/>
            </a:pPr>
            <a:endParaRPr kumimoji="0" lang="en-US" sz="9200" b="0" i="0" u="none" strike="noStrike" cap="none" normalizeH="0" baseline="0">
              <a:ln>
                <a:noFill/>
              </a:ln>
              <a:solidFill>
                <a:schemeClr val="tx1"/>
              </a:solidFill>
              <a:effectLst/>
              <a:latin typeface="Arial" charset="0"/>
            </a:endParaRPr>
          </a:p>
        </p:txBody>
      </p:sp>
      <p:sp>
        <p:nvSpPr>
          <p:cNvPr id="16" name="Rectangle 15">
            <a:extLst>
              <a:ext uri="{FF2B5EF4-FFF2-40B4-BE49-F238E27FC236}">
                <a16:creationId xmlns:a16="http://schemas.microsoft.com/office/drawing/2014/main" id="{1FD6FFB9-E81C-3E3F-8749-72738C9620CF}"/>
              </a:ext>
            </a:extLst>
          </p:cNvPr>
          <p:cNvSpPr/>
          <p:nvPr/>
        </p:nvSpPr>
        <p:spPr bwMode="auto">
          <a:xfrm>
            <a:off x="30976188" y="3210348"/>
            <a:ext cx="12315088" cy="29168955"/>
          </a:xfrm>
          <a:prstGeom prst="rect">
            <a:avLst/>
          </a:prstGeom>
          <a:noFill/>
          <a:ln w="952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vert="horz" wrap="square" lIns="91440" tIns="45720" rIns="91440" bIns="45720" numCol="1" rtlCol="0" anchor="t" anchorCtr="0" compatLnSpc="1">
            <a:prstTxWarp prst="textNoShape">
              <a:avLst/>
            </a:prstTxWarp>
          </a:bodyPr>
          <a:lstStyle/>
          <a:p>
            <a:pPr marL="0" marR="0" indent="0" algn="l" defTabSz="4649788" rtl="0" eaLnBrk="1" fontAlgn="base" latinLnBrk="0" hangingPunct="1">
              <a:lnSpc>
                <a:spcPct val="100000"/>
              </a:lnSpc>
              <a:spcBef>
                <a:spcPct val="0"/>
              </a:spcBef>
              <a:spcAft>
                <a:spcPct val="0"/>
              </a:spcAft>
              <a:buClrTx/>
              <a:buSzTx/>
              <a:buFontTx/>
              <a:buNone/>
              <a:tabLst/>
            </a:pPr>
            <a:endParaRPr kumimoji="0" lang="en-US" sz="9200" b="0" i="0" u="none" strike="noStrike" cap="none" normalizeH="0" baseline="0">
              <a:ln>
                <a:noFill/>
              </a:ln>
              <a:solidFill>
                <a:schemeClr val="tx1"/>
              </a:solidFill>
              <a:effectLst/>
              <a:latin typeface="Arial" charset="0"/>
            </a:endParaRPr>
          </a:p>
        </p:txBody>
      </p:sp>
      <p:sp>
        <p:nvSpPr>
          <p:cNvPr id="11" name="矩形 63">
            <a:extLst>
              <a:ext uri="{FF2B5EF4-FFF2-40B4-BE49-F238E27FC236}">
                <a16:creationId xmlns:a16="http://schemas.microsoft.com/office/drawing/2014/main" id="{5DD46356-29E4-9BEF-9E5E-041E0A4F9F7F}"/>
              </a:ext>
            </a:extLst>
          </p:cNvPr>
          <p:cNvSpPr/>
          <p:nvPr/>
        </p:nvSpPr>
        <p:spPr>
          <a:xfrm>
            <a:off x="14439215" y="11642643"/>
            <a:ext cx="12761331" cy="872125"/>
          </a:xfrm>
          <a:prstGeom prst="rect">
            <a:avLst/>
          </a:prstGeom>
        </p:spPr>
        <p:txBody>
          <a:bodyPr wrap="square">
            <a:noAutofit/>
          </a:bodyPr>
          <a:lstStyle/>
          <a:p>
            <a:pPr marL="571500" indent="-571500">
              <a:lnSpc>
                <a:spcPct val="107000"/>
              </a:lnSpc>
              <a:spcAft>
                <a:spcPts val="800"/>
              </a:spcAft>
              <a:buClr>
                <a:srgbClr val="FF0000"/>
              </a:buClr>
              <a:buFont typeface="Wingdings" panose="05000000000000000000" pitchFamily="2" charset="2"/>
              <a:buChar char="q"/>
            </a:pPr>
            <a:r>
              <a:rPr lang="en-US" sz="3600" b="1" dirty="0">
                <a:latin typeface="Times New Roman" panose="02020603050405020304" pitchFamily="18" charset="0"/>
                <a:cs typeface="Times New Roman" panose="02020603050405020304" pitchFamily="18" charset="0"/>
              </a:rPr>
              <a:t>OPERATOR POSTURE ANALYSIS ACROSS TILLERS</a:t>
            </a:r>
            <a:endParaRPr lang="en-US" sz="3600" b="1" kern="100" dirty="0">
              <a:latin typeface="Times New Roman" panose="02020603050405020304" pitchFamily="18" charset="0"/>
              <a:ea typeface="Aptos" panose="020B0004020202020204" pitchFamily="34" charset="0"/>
              <a:cs typeface="Times New Roman" panose="02020603050405020304" pitchFamily="18" charset="0"/>
            </a:endParaRPr>
          </a:p>
        </p:txBody>
      </p:sp>
      <p:sp>
        <p:nvSpPr>
          <p:cNvPr id="17" name="矩形 63">
            <a:extLst>
              <a:ext uri="{FF2B5EF4-FFF2-40B4-BE49-F238E27FC236}">
                <a16:creationId xmlns:a16="http://schemas.microsoft.com/office/drawing/2014/main" id="{18892E04-148D-370C-3FBC-31A069E3AE88}"/>
              </a:ext>
            </a:extLst>
          </p:cNvPr>
          <p:cNvSpPr/>
          <p:nvPr/>
        </p:nvSpPr>
        <p:spPr>
          <a:xfrm>
            <a:off x="14439214" y="26077718"/>
            <a:ext cx="12761331" cy="872125"/>
          </a:xfrm>
          <a:prstGeom prst="rect">
            <a:avLst/>
          </a:prstGeom>
        </p:spPr>
        <p:txBody>
          <a:bodyPr wrap="square">
            <a:noAutofit/>
          </a:bodyPr>
          <a:lstStyle/>
          <a:p>
            <a:pPr marL="571500" indent="-571500" algn="just">
              <a:spcBef>
                <a:spcPts val="1200"/>
              </a:spcBef>
              <a:spcAft>
                <a:spcPts val="1200"/>
              </a:spcAft>
              <a:buClr>
                <a:srgbClr val="C00000"/>
              </a:buClr>
              <a:buFont typeface="Wingdings" panose="05000000000000000000" pitchFamily="2" charset="2"/>
              <a:buChar char="q"/>
            </a:pPr>
            <a:r>
              <a:rPr lang="en-US" sz="4000" b="1" kern="100" dirty="0">
                <a:latin typeface="Times New Roman" panose="02020603050405020304" pitchFamily="18" charset="0"/>
                <a:ea typeface="Times New Roman" panose="02020603050405020304" pitchFamily="18" charset="0"/>
                <a:cs typeface="Times New Roman" panose="02020603050405020304" pitchFamily="18" charset="0"/>
              </a:rPr>
              <a:t>OPERATOR PHYSIOLOGY</a:t>
            </a:r>
            <a:endParaRPr lang="en-US" sz="4000" kern="100" dirty="0">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9" name="Picture 18">
            <a:extLst>
              <a:ext uri="{FF2B5EF4-FFF2-40B4-BE49-F238E27FC236}">
                <a16:creationId xmlns:a16="http://schemas.microsoft.com/office/drawing/2014/main" id="{897F8C9B-7BAB-ED2F-233D-81E1BF1A9CE9}"/>
              </a:ext>
            </a:extLst>
          </p:cNvPr>
          <p:cNvPicPr>
            <a:picLocks noChangeAspect="1"/>
          </p:cNvPicPr>
          <p:nvPr/>
        </p:nvPicPr>
        <p:blipFill>
          <a:blip r:embed="rId6"/>
          <a:stretch>
            <a:fillRect/>
          </a:stretch>
        </p:blipFill>
        <p:spPr>
          <a:xfrm>
            <a:off x="40761998" y="29963612"/>
            <a:ext cx="2495898" cy="2391109"/>
          </a:xfrm>
          <a:prstGeom prst="rect">
            <a:avLst/>
          </a:prstGeom>
        </p:spPr>
      </p:pic>
      <p:sp>
        <p:nvSpPr>
          <p:cNvPr id="38" name="TextBox 37">
            <a:extLst>
              <a:ext uri="{FF2B5EF4-FFF2-40B4-BE49-F238E27FC236}">
                <a16:creationId xmlns:a16="http://schemas.microsoft.com/office/drawing/2014/main" id="{3F193668-656D-BD1F-FBCB-76EC8DE4D597}"/>
              </a:ext>
            </a:extLst>
          </p:cNvPr>
          <p:cNvSpPr txBox="1"/>
          <p:nvPr/>
        </p:nvSpPr>
        <p:spPr>
          <a:xfrm>
            <a:off x="40859102" y="29171784"/>
            <a:ext cx="2432173" cy="800219"/>
          </a:xfrm>
          <a:prstGeom prst="rect">
            <a:avLst/>
          </a:prstGeom>
          <a:noFill/>
        </p:spPr>
        <p:txBody>
          <a:bodyPr wrap="square">
            <a:spAutoFit/>
          </a:bodyPr>
          <a:lstStyle/>
          <a:p>
            <a:r>
              <a:rPr lang="en-US" sz="2400" dirty="0">
                <a:latin typeface="Times New Roman" panose="02020603050405020304" pitchFamily="18" charset="0"/>
                <a:cs typeface="Times New Roman" panose="02020603050405020304" pitchFamily="18" charset="0"/>
              </a:rPr>
              <a:t>🔍</a:t>
            </a:r>
            <a:r>
              <a:rPr lang="en-US" sz="2200" b="1" dirty="0">
                <a:latin typeface="Times New Roman" panose="02020603050405020304" pitchFamily="18" charset="0"/>
                <a:cs typeface="Times New Roman" panose="02020603050405020304" pitchFamily="18" charset="0"/>
              </a:rPr>
              <a:t>Learn more: Scan the QR code</a:t>
            </a:r>
          </a:p>
        </p:txBody>
      </p:sp>
      <p:sp>
        <p:nvSpPr>
          <p:cNvPr id="36" name="矩形 63">
            <a:extLst>
              <a:ext uri="{FF2B5EF4-FFF2-40B4-BE49-F238E27FC236}">
                <a16:creationId xmlns:a16="http://schemas.microsoft.com/office/drawing/2014/main" id="{53077E8F-85AC-8292-0823-0F9550F82C06}"/>
              </a:ext>
            </a:extLst>
          </p:cNvPr>
          <p:cNvSpPr/>
          <p:nvPr/>
        </p:nvSpPr>
        <p:spPr>
          <a:xfrm>
            <a:off x="3145952" y="23688943"/>
            <a:ext cx="11099719" cy="6410101"/>
          </a:xfrm>
          <a:prstGeom prst="rect">
            <a:avLst/>
          </a:prstGeom>
        </p:spPr>
        <p:txBody>
          <a:bodyPr wrap="square" lIns="91440" tIns="45720" rIns="91440" bIns="45720" anchor="t">
            <a:noAutofit/>
          </a:bodyPr>
          <a:lstStyle/>
          <a:p>
            <a:pPr lvl="1" algn="just">
              <a:lnSpc>
                <a:spcPct val="107000"/>
              </a:lnSpc>
              <a:spcAft>
                <a:spcPts val="800"/>
              </a:spcAft>
              <a:buClr>
                <a:srgbClr val="C00000"/>
              </a:buClr>
              <a:buSzPct val="100000"/>
              <a:tabLst>
                <a:tab pos="457200" algn="l"/>
              </a:tabLst>
            </a:pPr>
            <a:endParaRPr lang="en-US" sz="3600" i="1" kern="100" dirty="0">
              <a:latin typeface="Times New Roman" panose="02020603050405020304" pitchFamily="18" charset="0"/>
              <a:ea typeface="Aptos" panose="020B0004020202020204" pitchFamily="34" charset="0"/>
              <a:cs typeface="Times New Roman" panose="02020603050405020304" pitchFamily="18" charset="0"/>
            </a:endParaRPr>
          </a:p>
        </p:txBody>
      </p:sp>
      <p:graphicFrame>
        <p:nvGraphicFramePr>
          <p:cNvPr id="62" name="Table 61">
            <a:extLst>
              <a:ext uri="{FF2B5EF4-FFF2-40B4-BE49-F238E27FC236}">
                <a16:creationId xmlns:a16="http://schemas.microsoft.com/office/drawing/2014/main" id="{621994F4-EC0F-3CAF-C3C0-E40E0086207F}"/>
              </a:ext>
            </a:extLst>
          </p:cNvPr>
          <p:cNvGraphicFramePr>
            <a:graphicFrameLocks noGrp="1"/>
          </p:cNvGraphicFramePr>
          <p:nvPr>
            <p:extLst>
              <p:ext uri="{D42A27DB-BD31-4B8C-83A1-F6EECF244321}">
                <p14:modId xmlns:p14="http://schemas.microsoft.com/office/powerpoint/2010/main" val="2727486231"/>
              </p:ext>
            </p:extLst>
          </p:nvPr>
        </p:nvGraphicFramePr>
        <p:xfrm>
          <a:off x="3049239" y="27343008"/>
          <a:ext cx="10563778" cy="4995804"/>
        </p:xfrm>
        <a:graphic>
          <a:graphicData uri="http://schemas.openxmlformats.org/drawingml/2006/table">
            <a:tbl>
              <a:tblPr firstRow="1" firstCol="1" bandRow="1">
                <a:tableStyleId>{775DCB02-9BB8-47FD-8907-85C794F793BA}</a:tableStyleId>
              </a:tblPr>
              <a:tblGrid>
                <a:gridCol w="2360016">
                  <a:extLst>
                    <a:ext uri="{9D8B030D-6E8A-4147-A177-3AD203B41FA5}">
                      <a16:colId xmlns:a16="http://schemas.microsoft.com/office/drawing/2014/main" val="703810918"/>
                    </a:ext>
                  </a:extLst>
                </a:gridCol>
                <a:gridCol w="3200194">
                  <a:extLst>
                    <a:ext uri="{9D8B030D-6E8A-4147-A177-3AD203B41FA5}">
                      <a16:colId xmlns:a16="http://schemas.microsoft.com/office/drawing/2014/main" val="3993655641"/>
                    </a:ext>
                  </a:extLst>
                </a:gridCol>
                <a:gridCol w="5003568">
                  <a:extLst>
                    <a:ext uri="{9D8B030D-6E8A-4147-A177-3AD203B41FA5}">
                      <a16:colId xmlns:a16="http://schemas.microsoft.com/office/drawing/2014/main" val="2431173555"/>
                    </a:ext>
                  </a:extLst>
                </a:gridCol>
              </a:tblGrid>
              <a:tr h="1158075">
                <a:tc>
                  <a:txBody>
                    <a:bodyPr/>
                    <a:lstStyle/>
                    <a:p>
                      <a:pPr lvl="0">
                        <a:lnSpc>
                          <a:spcPct val="107000"/>
                        </a:lnSpc>
                        <a:spcAft>
                          <a:spcPts val="800"/>
                        </a:spcAft>
                        <a:buNone/>
                      </a:pPr>
                      <a:r>
                        <a:rPr lang="en-US" sz="3600" kern="100" dirty="0">
                          <a:solidFill>
                            <a:schemeClr val="tx1"/>
                          </a:solidFill>
                          <a:effectLst/>
                        </a:rPr>
                        <a:t>Tiller Type</a:t>
                      </a:r>
                      <a:endParaRPr lang="en-US" sz="3600" kern="100" dirty="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endParaRPr>
                    </a:p>
                  </a:txBody>
                  <a:tcPr marL="9525" marR="9525" marT="9525" marB="9525" anchor="ctr">
                    <a:solidFill>
                      <a:srgbClr val="FFC000"/>
                    </a:solidFill>
                  </a:tcPr>
                </a:tc>
                <a:tc>
                  <a:txBody>
                    <a:bodyPr/>
                    <a:lstStyle/>
                    <a:p>
                      <a:pPr>
                        <a:lnSpc>
                          <a:spcPct val="107000"/>
                        </a:lnSpc>
                        <a:spcAft>
                          <a:spcPts val="800"/>
                        </a:spcAft>
                        <a:buNone/>
                      </a:pPr>
                      <a:r>
                        <a:rPr lang="en-US" sz="3600" kern="100" dirty="0">
                          <a:solidFill>
                            <a:schemeClr val="tx1"/>
                          </a:solidFill>
                          <a:effectLst/>
                        </a:rPr>
                        <a:t>Mechanism</a:t>
                      </a:r>
                      <a:endParaRPr lang="en-US" sz="3600" kern="100" dirty="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endParaRPr>
                    </a:p>
                  </a:txBody>
                  <a:tcPr marL="9525" marR="9525" marT="9525" marB="9525" anchor="ctr">
                    <a:solidFill>
                      <a:srgbClr val="FFC000"/>
                    </a:solidFill>
                  </a:tcPr>
                </a:tc>
                <a:tc>
                  <a:txBody>
                    <a:bodyPr/>
                    <a:lstStyle/>
                    <a:p>
                      <a:pPr>
                        <a:lnSpc>
                          <a:spcPct val="107000"/>
                        </a:lnSpc>
                        <a:spcAft>
                          <a:spcPts val="800"/>
                        </a:spcAft>
                        <a:buNone/>
                      </a:pPr>
                      <a:r>
                        <a:rPr lang="en-US" sz="3600" kern="100" dirty="0">
                          <a:solidFill>
                            <a:schemeClr val="tx1"/>
                          </a:solidFill>
                          <a:effectLst/>
                        </a:rPr>
                        <a:t>Key Characteristics</a:t>
                      </a:r>
                      <a:endParaRPr lang="en-US" sz="3600" kern="100" dirty="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endParaRPr>
                    </a:p>
                  </a:txBody>
                  <a:tcPr marL="9525" marR="9525" marT="9525" marB="9525" anchor="ctr">
                    <a:solidFill>
                      <a:srgbClr val="FFC000"/>
                    </a:solidFill>
                  </a:tcPr>
                </a:tc>
                <a:extLst>
                  <a:ext uri="{0D108BD9-81ED-4DB2-BD59-A6C34878D82A}">
                    <a16:rowId xmlns:a16="http://schemas.microsoft.com/office/drawing/2014/main" val="3687583036"/>
                  </a:ext>
                </a:extLst>
              </a:tr>
              <a:tr h="1339827">
                <a:tc>
                  <a:txBody>
                    <a:bodyPr/>
                    <a:lstStyle/>
                    <a:p>
                      <a:pPr lvl="1">
                        <a:lnSpc>
                          <a:spcPct val="107000"/>
                        </a:lnSpc>
                        <a:spcAft>
                          <a:spcPts val="800"/>
                        </a:spcAft>
                        <a:buNone/>
                      </a:pPr>
                      <a:r>
                        <a:rPr lang="en-US" sz="3600" kern="100" dirty="0">
                          <a:solidFill>
                            <a:schemeClr val="tx1"/>
                          </a:solidFill>
                          <a:effectLst/>
                        </a:rPr>
                        <a:t>Rear-Tine</a:t>
                      </a:r>
                      <a:endParaRPr lang="en-US" sz="3600" kern="100" dirty="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endParaRPr>
                    </a:p>
                  </a:txBody>
                  <a:tcPr marL="9525" marR="9525" marT="9525" marB="9525" anchor="ctr">
                    <a:solidFill>
                      <a:srgbClr val="FFC000"/>
                    </a:solidFill>
                  </a:tcPr>
                </a:tc>
                <a:tc>
                  <a:txBody>
                    <a:bodyPr/>
                    <a:lstStyle/>
                    <a:p>
                      <a:pPr>
                        <a:lnSpc>
                          <a:spcPct val="107000"/>
                        </a:lnSpc>
                        <a:spcAft>
                          <a:spcPts val="800"/>
                        </a:spcAft>
                        <a:buNone/>
                      </a:pPr>
                      <a:r>
                        <a:rPr lang="en-US" sz="3600" kern="100" dirty="0">
                          <a:effectLst/>
                        </a:rPr>
                        <a:t>Dual rotating tines</a:t>
                      </a:r>
                      <a:endParaRPr lang="en-US" sz="3600" kern="100" dirty="0">
                        <a:effectLst/>
                        <a:latin typeface="Times New Roman" panose="02020603050405020304" pitchFamily="18" charset="0"/>
                        <a:ea typeface="Aptos" panose="020B0004020202020204" pitchFamily="34" charset="0"/>
                        <a:cs typeface="Times New Roman" panose="02020603050405020304" pitchFamily="18" charset="0"/>
                      </a:endParaRPr>
                    </a:p>
                  </a:txBody>
                  <a:tcPr marL="9525" marR="9525" marT="9525" marB="9525" anchor="ctr"/>
                </a:tc>
                <a:tc>
                  <a:txBody>
                    <a:bodyPr/>
                    <a:lstStyle/>
                    <a:p>
                      <a:pPr>
                        <a:lnSpc>
                          <a:spcPct val="107000"/>
                        </a:lnSpc>
                        <a:spcAft>
                          <a:spcPts val="800"/>
                        </a:spcAft>
                        <a:buNone/>
                      </a:pPr>
                      <a:r>
                        <a:rPr lang="en-US" sz="3600" kern="100">
                          <a:effectLst/>
                        </a:rPr>
                        <a:t>High vibration, strong penetration</a:t>
                      </a:r>
                      <a:endParaRPr lang="en-US" sz="3600" kern="100">
                        <a:effectLst/>
                        <a:latin typeface="Times New Roman" panose="02020603050405020304" pitchFamily="18" charset="0"/>
                        <a:ea typeface="Aptos" panose="020B000402020202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1094022121"/>
                  </a:ext>
                </a:extLst>
              </a:tr>
              <a:tr h="1158075">
                <a:tc>
                  <a:txBody>
                    <a:bodyPr/>
                    <a:lstStyle/>
                    <a:p>
                      <a:pPr lvl="1">
                        <a:lnSpc>
                          <a:spcPct val="107000"/>
                        </a:lnSpc>
                        <a:spcAft>
                          <a:spcPts val="800"/>
                        </a:spcAft>
                        <a:buNone/>
                      </a:pPr>
                      <a:r>
                        <a:rPr lang="en-US" sz="3600" kern="100">
                          <a:solidFill>
                            <a:schemeClr val="tx1"/>
                          </a:solidFill>
                          <a:effectLst/>
                        </a:rPr>
                        <a:t>Front-Tine</a:t>
                      </a:r>
                      <a:endParaRPr lang="en-US" sz="360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endParaRPr>
                    </a:p>
                  </a:txBody>
                  <a:tcPr marL="9525" marR="9525" marT="9525" marB="9525" anchor="ctr">
                    <a:solidFill>
                      <a:srgbClr val="FFC000"/>
                    </a:solidFill>
                  </a:tcPr>
                </a:tc>
                <a:tc>
                  <a:txBody>
                    <a:bodyPr/>
                    <a:lstStyle/>
                    <a:p>
                      <a:pPr>
                        <a:lnSpc>
                          <a:spcPct val="107000"/>
                        </a:lnSpc>
                        <a:spcAft>
                          <a:spcPts val="800"/>
                        </a:spcAft>
                        <a:buNone/>
                      </a:pPr>
                      <a:r>
                        <a:rPr lang="en-US" sz="3600" kern="100">
                          <a:effectLst/>
                        </a:rPr>
                        <a:t>Forward blades</a:t>
                      </a:r>
                      <a:endParaRPr lang="en-US" sz="3600" kern="100">
                        <a:effectLst/>
                        <a:latin typeface="Times New Roman" panose="02020603050405020304" pitchFamily="18" charset="0"/>
                        <a:ea typeface="Aptos" panose="020B0004020202020204" pitchFamily="34" charset="0"/>
                        <a:cs typeface="Times New Roman" panose="02020603050405020304" pitchFamily="18" charset="0"/>
                      </a:endParaRPr>
                    </a:p>
                  </a:txBody>
                  <a:tcPr marL="9525" marR="9525" marT="9525" marB="9525" anchor="ctr"/>
                </a:tc>
                <a:tc>
                  <a:txBody>
                    <a:bodyPr/>
                    <a:lstStyle/>
                    <a:p>
                      <a:pPr>
                        <a:lnSpc>
                          <a:spcPct val="107000"/>
                        </a:lnSpc>
                        <a:spcAft>
                          <a:spcPts val="800"/>
                        </a:spcAft>
                        <a:buNone/>
                      </a:pPr>
                      <a:r>
                        <a:rPr lang="en-US" sz="3600" kern="100" dirty="0">
                          <a:effectLst/>
                        </a:rPr>
                        <a:t>Moderate soil breakup</a:t>
                      </a:r>
                      <a:endParaRPr lang="en-US" sz="3600" kern="100" dirty="0">
                        <a:effectLst/>
                        <a:latin typeface="Times New Roman" panose="02020603050405020304" pitchFamily="18" charset="0"/>
                        <a:ea typeface="Aptos" panose="020B000402020202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1407224322"/>
                  </a:ext>
                </a:extLst>
              </a:tr>
              <a:tr h="1339827">
                <a:tc>
                  <a:txBody>
                    <a:bodyPr/>
                    <a:lstStyle/>
                    <a:p>
                      <a:pPr lvl="1">
                        <a:lnSpc>
                          <a:spcPct val="107000"/>
                        </a:lnSpc>
                        <a:spcAft>
                          <a:spcPts val="800"/>
                        </a:spcAft>
                        <a:buNone/>
                      </a:pPr>
                      <a:r>
                        <a:rPr lang="en-US" sz="3600" kern="100" dirty="0">
                          <a:solidFill>
                            <a:schemeClr val="tx1"/>
                          </a:solidFill>
                          <a:effectLst/>
                        </a:rPr>
                        <a:t>Electric Auger</a:t>
                      </a:r>
                      <a:endParaRPr lang="en-US" sz="3600" kern="100" dirty="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endParaRPr>
                    </a:p>
                  </a:txBody>
                  <a:tcPr marL="9525" marR="9525" marT="9525" marB="9525" anchor="ctr">
                    <a:solidFill>
                      <a:srgbClr val="FFC000"/>
                    </a:solidFill>
                  </a:tcPr>
                </a:tc>
                <a:tc>
                  <a:txBody>
                    <a:bodyPr/>
                    <a:lstStyle/>
                    <a:p>
                      <a:pPr>
                        <a:lnSpc>
                          <a:spcPct val="107000"/>
                        </a:lnSpc>
                        <a:spcAft>
                          <a:spcPts val="800"/>
                        </a:spcAft>
                        <a:buNone/>
                      </a:pPr>
                      <a:r>
                        <a:rPr lang="en-US" sz="3600" kern="100" dirty="0">
                          <a:effectLst/>
                        </a:rPr>
                        <a:t>Twin augers</a:t>
                      </a:r>
                      <a:endParaRPr lang="en-US" sz="3600" kern="100" dirty="0">
                        <a:effectLst/>
                        <a:latin typeface="Times New Roman" panose="02020603050405020304" pitchFamily="18" charset="0"/>
                        <a:ea typeface="Aptos" panose="020B0004020202020204" pitchFamily="34" charset="0"/>
                        <a:cs typeface="Times New Roman" panose="02020603050405020304" pitchFamily="18" charset="0"/>
                      </a:endParaRPr>
                    </a:p>
                  </a:txBody>
                  <a:tcPr marL="9525" marR="9525" marT="9525" marB="9525" anchor="ctr"/>
                </a:tc>
                <a:tc>
                  <a:txBody>
                    <a:bodyPr/>
                    <a:lstStyle/>
                    <a:p>
                      <a:pPr>
                        <a:lnSpc>
                          <a:spcPct val="107000"/>
                        </a:lnSpc>
                        <a:spcAft>
                          <a:spcPts val="800"/>
                        </a:spcAft>
                        <a:buNone/>
                      </a:pPr>
                      <a:r>
                        <a:rPr lang="en-US" sz="3600" kern="100" dirty="0">
                          <a:effectLst/>
                        </a:rPr>
                        <a:t>Smooth motion, low vibration, better control</a:t>
                      </a:r>
                      <a:endParaRPr lang="en-US" sz="3600" kern="100" dirty="0">
                        <a:effectLst/>
                        <a:latin typeface="Times New Roman" panose="02020603050405020304" pitchFamily="18" charset="0"/>
                        <a:ea typeface="Aptos" panose="020B000402020202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789761351"/>
                  </a:ext>
                </a:extLst>
              </a:tr>
            </a:tbl>
          </a:graphicData>
        </a:graphic>
      </p:graphicFrame>
      <p:pic>
        <p:nvPicPr>
          <p:cNvPr id="18" name="Picture 17" descr="A machine next to each other&#10;&#10;AI-generated content may be incorrect.">
            <a:extLst>
              <a:ext uri="{FF2B5EF4-FFF2-40B4-BE49-F238E27FC236}">
                <a16:creationId xmlns:a16="http://schemas.microsoft.com/office/drawing/2014/main" id="{0BDB82F2-C513-2B67-4F29-2C518535F026}"/>
              </a:ext>
            </a:extLst>
          </p:cNvPr>
          <p:cNvPicPr>
            <a:picLocks noChangeAspect="1"/>
          </p:cNvPicPr>
          <p:nvPr/>
        </p:nvPicPr>
        <p:blipFill>
          <a:blip r:embed="rId7"/>
          <a:stretch>
            <a:fillRect/>
          </a:stretch>
        </p:blipFill>
        <p:spPr>
          <a:xfrm>
            <a:off x="14424845" y="4067820"/>
            <a:ext cx="15951340" cy="7124831"/>
          </a:xfrm>
          <a:prstGeom prst="rect">
            <a:avLst/>
          </a:prstGeom>
        </p:spPr>
      </p:pic>
      <p:pic>
        <p:nvPicPr>
          <p:cNvPr id="27" name="Picture 26" descr="A graph of energy consumption&#10;&#10;AI-generated content may be incorrect.">
            <a:extLst>
              <a:ext uri="{FF2B5EF4-FFF2-40B4-BE49-F238E27FC236}">
                <a16:creationId xmlns:a16="http://schemas.microsoft.com/office/drawing/2014/main" id="{52164BEA-15C2-CD56-64C5-542AE09F348F}"/>
              </a:ext>
            </a:extLst>
          </p:cNvPr>
          <p:cNvPicPr>
            <a:picLocks noChangeAspect="1"/>
          </p:cNvPicPr>
          <p:nvPr/>
        </p:nvPicPr>
        <p:blipFill>
          <a:blip r:embed="rId8"/>
          <a:stretch>
            <a:fillRect/>
          </a:stretch>
        </p:blipFill>
        <p:spPr>
          <a:xfrm>
            <a:off x="23440956" y="26776279"/>
            <a:ext cx="6656978" cy="5303017"/>
          </a:xfrm>
          <a:prstGeom prst="rect">
            <a:avLst/>
          </a:prstGeom>
        </p:spPr>
      </p:pic>
      <p:pic>
        <p:nvPicPr>
          <p:cNvPr id="44" name="Picture 43" descr="A screenshot of a graph&#10;&#10;AI-generated content may be incorrect.">
            <a:extLst>
              <a:ext uri="{FF2B5EF4-FFF2-40B4-BE49-F238E27FC236}">
                <a16:creationId xmlns:a16="http://schemas.microsoft.com/office/drawing/2014/main" id="{570F1230-B134-9282-6B4D-401E958435F7}"/>
              </a:ext>
            </a:extLst>
          </p:cNvPr>
          <p:cNvPicPr>
            <a:picLocks noChangeAspect="1"/>
          </p:cNvPicPr>
          <p:nvPr/>
        </p:nvPicPr>
        <p:blipFill>
          <a:blip r:embed="rId9"/>
          <a:stretch>
            <a:fillRect/>
          </a:stretch>
        </p:blipFill>
        <p:spPr>
          <a:xfrm>
            <a:off x="14564369" y="26851771"/>
            <a:ext cx="8447395" cy="5319350"/>
          </a:xfrm>
          <a:prstGeom prst="rect">
            <a:avLst/>
          </a:prstGeom>
        </p:spPr>
      </p:pic>
      <p:pic>
        <p:nvPicPr>
          <p:cNvPr id="48" name="Picture 47" descr="A collage of a person working in a field&#10;&#10;AI-generated content may be incorrect.">
            <a:extLst>
              <a:ext uri="{FF2B5EF4-FFF2-40B4-BE49-F238E27FC236}">
                <a16:creationId xmlns:a16="http://schemas.microsoft.com/office/drawing/2014/main" id="{025B9693-4A10-B23F-535F-80AC2524400A}"/>
              </a:ext>
            </a:extLst>
          </p:cNvPr>
          <p:cNvPicPr>
            <a:picLocks noChangeAspect="1"/>
          </p:cNvPicPr>
          <p:nvPr/>
        </p:nvPicPr>
        <p:blipFill>
          <a:blip r:embed="rId10"/>
          <a:stretch>
            <a:fillRect/>
          </a:stretch>
        </p:blipFill>
        <p:spPr>
          <a:xfrm>
            <a:off x="14424845" y="12305331"/>
            <a:ext cx="15724889" cy="12335221"/>
          </a:xfrm>
          <a:prstGeom prst="rect">
            <a:avLst/>
          </a:prstGeom>
        </p:spPr>
      </p:pic>
      <p:sp>
        <p:nvSpPr>
          <p:cNvPr id="51" name="TextBox 50">
            <a:extLst>
              <a:ext uri="{FF2B5EF4-FFF2-40B4-BE49-F238E27FC236}">
                <a16:creationId xmlns:a16="http://schemas.microsoft.com/office/drawing/2014/main" id="{9EFCC9A8-56D6-687E-35BE-20E5FCED6471}"/>
              </a:ext>
            </a:extLst>
          </p:cNvPr>
          <p:cNvSpPr txBox="1"/>
          <p:nvPr/>
        </p:nvSpPr>
        <p:spPr>
          <a:xfrm>
            <a:off x="24819429" y="12852231"/>
            <a:ext cx="5330305" cy="3970318"/>
          </a:xfrm>
          <a:prstGeom prst="rect">
            <a:avLst/>
          </a:prstGeom>
          <a:noFill/>
        </p:spPr>
        <p:txBody>
          <a:bodyPr wrap="square">
            <a:spAutoFit/>
          </a:bodyPr>
          <a:lstStyle/>
          <a:p>
            <a:r>
              <a:rPr lang="en-US" sz="3600" dirty="0">
                <a:latin typeface="Times New Roman" panose="02020603050405020304" pitchFamily="18" charset="0"/>
                <a:cs typeface="Times New Roman" panose="02020603050405020304" pitchFamily="18" charset="0"/>
              </a:rPr>
              <a:t>Pose estimation shows high trunk flexion and backward pull in A and B, increasing lower-back strain, whereas C supports a more upright and balanced posture with reduced ergonomic load.</a:t>
            </a:r>
          </a:p>
        </p:txBody>
      </p:sp>
      <p:sp>
        <p:nvSpPr>
          <p:cNvPr id="64" name="矩形 63">
            <a:extLst>
              <a:ext uri="{FF2B5EF4-FFF2-40B4-BE49-F238E27FC236}">
                <a16:creationId xmlns:a16="http://schemas.microsoft.com/office/drawing/2014/main" id="{2B548E13-FDB3-8B4F-A883-47DF18534EF6}"/>
              </a:ext>
            </a:extLst>
          </p:cNvPr>
          <p:cNvSpPr/>
          <p:nvPr/>
        </p:nvSpPr>
        <p:spPr>
          <a:xfrm>
            <a:off x="31053953" y="3415760"/>
            <a:ext cx="12761331" cy="872125"/>
          </a:xfrm>
          <a:prstGeom prst="rect">
            <a:avLst/>
          </a:prstGeom>
        </p:spPr>
        <p:txBody>
          <a:bodyPr wrap="square">
            <a:noAutofit/>
          </a:bodyPr>
          <a:lstStyle/>
          <a:p>
            <a:pPr marL="571500" indent="-571500" algn="just">
              <a:spcBef>
                <a:spcPts val="1200"/>
              </a:spcBef>
              <a:spcAft>
                <a:spcPts val="1200"/>
              </a:spcAft>
              <a:buClr>
                <a:srgbClr val="C00000"/>
              </a:buClr>
              <a:buFont typeface="Wingdings" panose="05000000000000000000" pitchFamily="2" charset="2"/>
              <a:buChar char="q"/>
            </a:pPr>
            <a:r>
              <a:rPr lang="en-US" sz="4000" b="1" kern="100" dirty="0">
                <a:latin typeface="Times New Roman" panose="02020603050405020304" pitchFamily="18" charset="0"/>
                <a:ea typeface="Times New Roman" panose="02020603050405020304" pitchFamily="18" charset="0"/>
                <a:cs typeface="Times New Roman" panose="02020603050405020304" pitchFamily="18" charset="0"/>
              </a:rPr>
              <a:t>VIBRATION AND NOISE EXPOSURE</a:t>
            </a:r>
            <a:endParaRPr lang="en-US" sz="4000" kern="100" dirty="0">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87" name="Picture 86" descr="A graph of a vibrational exposure&#10;&#10;AI-generated content may be incorrect.">
            <a:extLst>
              <a:ext uri="{FF2B5EF4-FFF2-40B4-BE49-F238E27FC236}">
                <a16:creationId xmlns:a16="http://schemas.microsoft.com/office/drawing/2014/main" id="{080E42A4-BBCD-56B9-F2EE-2C3A6B798A62}"/>
              </a:ext>
            </a:extLst>
          </p:cNvPr>
          <p:cNvPicPr>
            <a:picLocks noChangeAspect="1"/>
          </p:cNvPicPr>
          <p:nvPr/>
        </p:nvPicPr>
        <p:blipFill>
          <a:blip r:embed="rId11"/>
          <a:stretch>
            <a:fillRect/>
          </a:stretch>
        </p:blipFill>
        <p:spPr>
          <a:xfrm>
            <a:off x="31053953" y="4208296"/>
            <a:ext cx="5853416" cy="3644539"/>
          </a:xfrm>
          <a:prstGeom prst="rect">
            <a:avLst/>
          </a:prstGeom>
        </p:spPr>
      </p:pic>
      <p:pic>
        <p:nvPicPr>
          <p:cNvPr id="92" name="Picture 91" descr="A graph with red and blue lines&#10;&#10;AI-generated content may be incorrect.">
            <a:extLst>
              <a:ext uri="{FF2B5EF4-FFF2-40B4-BE49-F238E27FC236}">
                <a16:creationId xmlns:a16="http://schemas.microsoft.com/office/drawing/2014/main" id="{D6315D4B-D214-103A-0899-19E084892D6C}"/>
              </a:ext>
            </a:extLst>
          </p:cNvPr>
          <p:cNvPicPr>
            <a:picLocks noChangeAspect="1"/>
          </p:cNvPicPr>
          <p:nvPr/>
        </p:nvPicPr>
        <p:blipFill>
          <a:blip r:embed="rId12"/>
          <a:stretch>
            <a:fillRect/>
          </a:stretch>
        </p:blipFill>
        <p:spPr>
          <a:xfrm>
            <a:off x="36972136" y="4239632"/>
            <a:ext cx="6254372" cy="3644539"/>
          </a:xfrm>
          <a:prstGeom prst="rect">
            <a:avLst/>
          </a:prstGeom>
        </p:spPr>
      </p:pic>
      <p:sp>
        <p:nvSpPr>
          <p:cNvPr id="93" name="矩形 63">
            <a:extLst>
              <a:ext uri="{FF2B5EF4-FFF2-40B4-BE49-F238E27FC236}">
                <a16:creationId xmlns:a16="http://schemas.microsoft.com/office/drawing/2014/main" id="{53ACF51D-56D2-A88A-58CB-7160776919F3}"/>
              </a:ext>
            </a:extLst>
          </p:cNvPr>
          <p:cNvSpPr/>
          <p:nvPr/>
        </p:nvSpPr>
        <p:spPr>
          <a:xfrm>
            <a:off x="2944061" y="26776279"/>
            <a:ext cx="11099719" cy="903066"/>
          </a:xfrm>
          <a:prstGeom prst="rect">
            <a:avLst/>
          </a:prstGeom>
        </p:spPr>
        <p:txBody>
          <a:bodyPr wrap="square">
            <a:noAutofit/>
          </a:bodyPr>
          <a:lstStyle/>
          <a:p>
            <a:pPr marL="571500" indent="-571500">
              <a:lnSpc>
                <a:spcPct val="107000"/>
              </a:lnSpc>
              <a:spcAft>
                <a:spcPts val="800"/>
              </a:spcAft>
              <a:buClr>
                <a:srgbClr val="FF0000"/>
              </a:buClr>
              <a:buFont typeface="Wingdings" panose="05000000000000000000" pitchFamily="2" charset="2"/>
              <a:buChar char="q"/>
            </a:pPr>
            <a:r>
              <a:rPr lang="en-US" sz="3600" b="1" dirty="0">
                <a:latin typeface="Times New Roman" panose="02020603050405020304" pitchFamily="18" charset="0"/>
                <a:cs typeface="Times New Roman" panose="02020603050405020304" pitchFamily="18" charset="0"/>
              </a:rPr>
              <a:t>TILLER COMPARISON</a:t>
            </a:r>
            <a:endParaRPr lang="en-US" sz="3600" dirty="0">
              <a:latin typeface="Times New Roman" panose="02020603050405020304" pitchFamily="18" charset="0"/>
              <a:cs typeface="Times New Roman" panose="02020603050405020304" pitchFamily="18" charset="0"/>
            </a:endParaRPr>
          </a:p>
          <a:p>
            <a:pPr marL="571500" indent="-571500">
              <a:lnSpc>
                <a:spcPct val="107000"/>
              </a:lnSpc>
              <a:spcAft>
                <a:spcPts val="800"/>
              </a:spcAft>
              <a:buClr>
                <a:srgbClr val="FF0000"/>
              </a:buClr>
              <a:buFont typeface="Wingdings" panose="05000000000000000000" pitchFamily="2" charset="2"/>
              <a:buChar char="q"/>
            </a:pPr>
            <a:endParaRPr lang="en-US" sz="3600" b="1" kern="100" dirty="0">
              <a:latin typeface="Times New Roman" panose="02020603050405020304" pitchFamily="18" charset="0"/>
              <a:ea typeface="Aptos" panose="020B0004020202020204" pitchFamily="34" charset="0"/>
              <a:cs typeface="Times New Roman" panose="02020603050405020304" pitchFamily="18" charset="0"/>
            </a:endParaRPr>
          </a:p>
        </p:txBody>
      </p:sp>
      <p:pic>
        <p:nvPicPr>
          <p:cNvPr id="121" name="Picture 120">
            <a:extLst>
              <a:ext uri="{FF2B5EF4-FFF2-40B4-BE49-F238E27FC236}">
                <a16:creationId xmlns:a16="http://schemas.microsoft.com/office/drawing/2014/main" id="{6F7FE8E8-5C1E-AD96-09C2-0EAEA10BFC01}"/>
              </a:ext>
            </a:extLst>
          </p:cNvPr>
          <p:cNvPicPr>
            <a:picLocks noChangeAspect="1"/>
          </p:cNvPicPr>
          <p:nvPr/>
        </p:nvPicPr>
        <p:blipFill>
          <a:blip r:embed="rId13"/>
          <a:stretch>
            <a:fillRect/>
          </a:stretch>
        </p:blipFill>
        <p:spPr>
          <a:xfrm>
            <a:off x="39229751" y="1053620"/>
            <a:ext cx="3721684" cy="1507651"/>
          </a:xfrm>
          <a:prstGeom prst="rect">
            <a:avLst/>
          </a:prstGeom>
        </p:spPr>
      </p:pic>
      <p:sp>
        <p:nvSpPr>
          <p:cNvPr id="126" name="Text Box 8">
            <a:extLst>
              <a:ext uri="{FF2B5EF4-FFF2-40B4-BE49-F238E27FC236}">
                <a16:creationId xmlns:a16="http://schemas.microsoft.com/office/drawing/2014/main" id="{FD72EE0F-EE81-5B61-817C-39ED1582D3DF}"/>
              </a:ext>
            </a:extLst>
          </p:cNvPr>
          <p:cNvSpPr txBox="1">
            <a:spLocks noChangeArrowheads="1"/>
          </p:cNvSpPr>
          <p:nvPr/>
        </p:nvSpPr>
        <p:spPr bwMode="auto">
          <a:xfrm>
            <a:off x="30955825" y="14444754"/>
            <a:ext cx="12332171" cy="825417"/>
          </a:xfrm>
          <a:prstGeom prst="rect">
            <a:avLst/>
          </a:prstGeom>
          <a:solidFill>
            <a:srgbClr val="FFC000"/>
          </a:solidFill>
          <a:ln w="9525">
            <a:noFill/>
            <a:miter lim="800000"/>
            <a:headEnd/>
            <a:tailEnd/>
          </a:ln>
          <a:effectLst/>
        </p:spPr>
        <p:txBody>
          <a:bodyPr wrap="square" lIns="270000" tIns="135000" rIns="270000" bIns="135000">
            <a:spAutoFit/>
          </a:bodyPr>
          <a:lstStyle/>
          <a:p>
            <a:pPr>
              <a:lnSpc>
                <a:spcPct val="107000"/>
              </a:lnSpc>
              <a:spcAft>
                <a:spcPts val="800"/>
              </a:spcAft>
            </a:pPr>
            <a:r>
              <a:rPr lang="en-US" sz="3600" b="1" dirty="0">
                <a:latin typeface="Times New Roman" panose="02020603050405020304" pitchFamily="18" charset="0"/>
                <a:cs typeface="Times New Roman" panose="02020603050405020304" pitchFamily="18" charset="0"/>
              </a:rPr>
              <a:t>NEW DESIGN SOLUTIONS</a:t>
            </a:r>
            <a:endParaRPr lang="en-US" sz="3600" b="1" kern="100" dirty="0">
              <a:effectLst/>
              <a:latin typeface="Times New Roman" panose="02020603050405020304" pitchFamily="18" charset="0"/>
              <a:ea typeface="Aptos" panose="020B0004020202020204" pitchFamily="34" charset="0"/>
              <a:cs typeface="Times New Roman" panose="02020603050405020304" pitchFamily="18" charset="0"/>
            </a:endParaRPr>
          </a:p>
        </p:txBody>
      </p:sp>
      <p:pic>
        <p:nvPicPr>
          <p:cNvPr id="127" name="Picture 126">
            <a:extLst>
              <a:ext uri="{FF2B5EF4-FFF2-40B4-BE49-F238E27FC236}">
                <a16:creationId xmlns:a16="http://schemas.microsoft.com/office/drawing/2014/main" id="{914D0FDC-3F5B-4603-6646-096227E4B48D}"/>
              </a:ext>
            </a:extLst>
          </p:cNvPr>
          <p:cNvPicPr>
            <a:picLocks noChangeAspect="1"/>
          </p:cNvPicPr>
          <p:nvPr/>
        </p:nvPicPr>
        <p:blipFill>
          <a:blip r:embed="rId14"/>
          <a:srcRect l="1669" t="2683" r="4798" b="7561"/>
          <a:stretch>
            <a:fillRect/>
          </a:stretch>
        </p:blipFill>
        <p:spPr>
          <a:xfrm>
            <a:off x="31210911" y="15455301"/>
            <a:ext cx="4494377" cy="3460107"/>
          </a:xfrm>
          <a:prstGeom prst="rect">
            <a:avLst/>
          </a:prstGeom>
        </p:spPr>
      </p:pic>
      <p:pic>
        <p:nvPicPr>
          <p:cNvPr id="2049" name="Picture 2048">
            <a:extLst>
              <a:ext uri="{FF2B5EF4-FFF2-40B4-BE49-F238E27FC236}">
                <a16:creationId xmlns:a16="http://schemas.microsoft.com/office/drawing/2014/main" id="{91AA1940-6515-02B7-5F05-FE1912A40C16}"/>
              </a:ext>
            </a:extLst>
          </p:cNvPr>
          <p:cNvPicPr>
            <a:picLocks noChangeAspect="1"/>
          </p:cNvPicPr>
          <p:nvPr/>
        </p:nvPicPr>
        <p:blipFill>
          <a:blip r:embed="rId15"/>
          <a:srcRect l="25313" t="10541" r="13895" b="5854"/>
          <a:stretch>
            <a:fillRect/>
          </a:stretch>
        </p:blipFill>
        <p:spPr>
          <a:xfrm rot="10800000">
            <a:off x="36546036" y="15449031"/>
            <a:ext cx="1777163" cy="3715061"/>
          </a:xfrm>
          <a:prstGeom prst="rect">
            <a:avLst/>
          </a:prstGeom>
        </p:spPr>
      </p:pic>
      <p:pic>
        <p:nvPicPr>
          <p:cNvPr id="2050" name="Picture 2049" descr="A grey cart with black wheels&#10;&#10;AI-generated content may be incorrect.">
            <a:extLst>
              <a:ext uri="{FF2B5EF4-FFF2-40B4-BE49-F238E27FC236}">
                <a16:creationId xmlns:a16="http://schemas.microsoft.com/office/drawing/2014/main" id="{F99B68DC-F616-13EF-CBD5-A852EA059C21}"/>
              </a:ext>
            </a:extLst>
          </p:cNvPr>
          <p:cNvPicPr>
            <a:picLocks noChangeAspect="1"/>
          </p:cNvPicPr>
          <p:nvPr/>
        </p:nvPicPr>
        <p:blipFill>
          <a:blip r:embed="rId16"/>
          <a:srcRect l="5922" r="9237" b="3527"/>
          <a:stretch>
            <a:fillRect/>
          </a:stretch>
        </p:blipFill>
        <p:spPr>
          <a:xfrm>
            <a:off x="39066726" y="15455233"/>
            <a:ext cx="3878825" cy="3734622"/>
          </a:xfrm>
          <a:prstGeom prst="rect">
            <a:avLst/>
          </a:prstGeom>
        </p:spPr>
      </p:pic>
      <p:sp>
        <p:nvSpPr>
          <p:cNvPr id="2052" name="Rectangle 4">
            <a:extLst>
              <a:ext uri="{FF2B5EF4-FFF2-40B4-BE49-F238E27FC236}">
                <a16:creationId xmlns:a16="http://schemas.microsoft.com/office/drawing/2014/main" id="{5791854E-2020-CB5E-11CD-C4537A068500}"/>
              </a:ext>
            </a:extLst>
          </p:cNvPr>
          <p:cNvSpPr>
            <a:spLocks noChangeArrowheads="1"/>
          </p:cNvSpPr>
          <p:nvPr/>
        </p:nvSpPr>
        <p:spPr bwMode="auto">
          <a:xfrm>
            <a:off x="31014077" y="19313871"/>
            <a:ext cx="12115718" cy="3724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576072" marR="0" lvl="0" indent="-576072" algn="l" defTabSz="914400" rtl="0" eaLnBrk="0" fontAlgn="base" latinLnBrk="0" hangingPunct="0">
              <a:lnSpc>
                <a:spcPct val="100000"/>
              </a:lnSpc>
              <a:spcBef>
                <a:spcPts val="600"/>
              </a:spcBef>
              <a:spcAft>
                <a:spcPts val="600"/>
              </a:spcAft>
              <a:buClr>
                <a:srgbClr val="FF0000"/>
              </a:buClr>
              <a:buSzTx/>
              <a:buFont typeface="Arial" panose="020B0604020202020204" pitchFamily="34" charset="0"/>
              <a:buChar char="•"/>
              <a:tabLst/>
            </a:pPr>
            <a:r>
              <a:rPr kumimoji="0" lang="en-US" altLang="en-US" sz="36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Conical Auger Shape:</a:t>
            </a:r>
            <a:r>
              <a:rPr kumimoji="0" lang="en-US" altLang="en-US" sz="3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Triangular pattern eliminates blind strips and throws soil outward.</a:t>
            </a:r>
          </a:p>
          <a:p>
            <a:pPr marL="576072" marR="0" lvl="0" indent="-576072" algn="l" defTabSz="914400" rtl="0" eaLnBrk="0" fontAlgn="base" latinLnBrk="0" hangingPunct="0">
              <a:lnSpc>
                <a:spcPct val="100000"/>
              </a:lnSpc>
              <a:spcBef>
                <a:spcPts val="600"/>
              </a:spcBef>
              <a:spcAft>
                <a:spcPts val="600"/>
              </a:spcAft>
              <a:buClr>
                <a:srgbClr val="FF0000"/>
              </a:buClr>
              <a:buSzTx/>
              <a:buFont typeface="Arial" panose="020B0604020202020204" pitchFamily="34" charset="0"/>
              <a:buChar char="•"/>
              <a:tabLst/>
            </a:pPr>
            <a:r>
              <a:rPr kumimoji="0" lang="en-US" altLang="en-US" sz="36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Dual Front-Wheel Layout:</a:t>
            </a:r>
            <a:r>
              <a:rPr kumimoji="0" lang="en-US" altLang="en-US" sz="3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Tricycle setup stabilizes motion; rear wheel now guides instead of digs.</a:t>
            </a:r>
          </a:p>
          <a:p>
            <a:pPr marL="576072" marR="0" lvl="0" indent="-576072" algn="l" defTabSz="914400" rtl="0" eaLnBrk="0" fontAlgn="base" latinLnBrk="0" hangingPunct="0">
              <a:lnSpc>
                <a:spcPct val="100000"/>
              </a:lnSpc>
              <a:spcBef>
                <a:spcPts val="600"/>
              </a:spcBef>
              <a:spcAft>
                <a:spcPts val="600"/>
              </a:spcAft>
              <a:buClr>
                <a:srgbClr val="FF0000"/>
              </a:buClr>
              <a:buSzTx/>
              <a:buFont typeface="Arial" panose="020B0604020202020204" pitchFamily="34" charset="0"/>
              <a:buChar char="•"/>
              <a:tabLst/>
            </a:pPr>
            <a:r>
              <a:rPr kumimoji="0" lang="en-US" altLang="en-US" sz="36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Tilt-Adjustment Linkage:</a:t>
            </a:r>
            <a:r>
              <a:rPr kumimoji="0" lang="en-US" altLang="en-US" sz="3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Angle-adjustable fork improves depth control and reduces fatigue.</a:t>
            </a:r>
          </a:p>
        </p:txBody>
      </p:sp>
      <p:sp>
        <p:nvSpPr>
          <p:cNvPr id="2055" name="Rectangle 6">
            <a:extLst>
              <a:ext uri="{FF2B5EF4-FFF2-40B4-BE49-F238E27FC236}">
                <a16:creationId xmlns:a16="http://schemas.microsoft.com/office/drawing/2014/main" id="{06656EED-7256-1E19-6F90-A0AA3A56377F}"/>
              </a:ext>
            </a:extLst>
          </p:cNvPr>
          <p:cNvSpPr>
            <a:spLocks noChangeArrowheads="1"/>
          </p:cNvSpPr>
          <p:nvPr/>
        </p:nvSpPr>
        <p:spPr bwMode="auto">
          <a:xfrm>
            <a:off x="30548113" y="10176821"/>
            <a:ext cx="12642154" cy="41857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576072" marR="0" lvl="0" indent="0" algn="l" defTabSz="914400" rtl="0" eaLnBrk="0" fontAlgn="base" latinLnBrk="0" hangingPunct="0">
              <a:lnSpc>
                <a:spcPct val="100000"/>
              </a:lnSpc>
              <a:spcBef>
                <a:spcPts val="600"/>
              </a:spcBef>
              <a:spcAft>
                <a:spcPts val="600"/>
              </a:spcAft>
              <a:buClr>
                <a:srgbClr val="FF0000"/>
              </a:buClr>
              <a:buSzTx/>
              <a:buFontTx/>
              <a:buChar char="•"/>
              <a:tabLst/>
            </a:pPr>
            <a:r>
              <a:rPr kumimoji="0" lang="en-US" altLang="en-US" sz="36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Lower strain:</a:t>
            </a:r>
            <a:r>
              <a:rPr kumimoji="0" lang="en-US" altLang="en-US" sz="3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Auger tiller cut working HR by  11% and  </a:t>
            </a:r>
          </a:p>
          <a:p>
            <a:pPr marL="576072" marR="0" lvl="0" indent="0" algn="l" defTabSz="914400" rtl="0" eaLnBrk="0" fontAlgn="base" latinLnBrk="0" hangingPunct="0">
              <a:lnSpc>
                <a:spcPct val="100000"/>
              </a:lnSpc>
              <a:spcBef>
                <a:spcPts val="600"/>
              </a:spcBef>
              <a:spcAft>
                <a:spcPts val="600"/>
              </a:spcAft>
              <a:buClr>
                <a:srgbClr val="FF0000"/>
              </a:buClr>
              <a:buSzTx/>
              <a:tabLst/>
            </a:pPr>
            <a:r>
              <a:rPr kumimoji="0" lang="en-US" altLang="en-US" sz="3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energy  by  25% vs. rear-tine.</a:t>
            </a:r>
          </a:p>
          <a:p>
            <a:pPr marL="576072" marR="0" lvl="0" indent="0" algn="l" defTabSz="914400" rtl="0" eaLnBrk="0" fontAlgn="base" latinLnBrk="0" hangingPunct="0">
              <a:lnSpc>
                <a:spcPct val="100000"/>
              </a:lnSpc>
              <a:spcBef>
                <a:spcPts val="600"/>
              </a:spcBef>
              <a:spcAft>
                <a:spcPts val="600"/>
              </a:spcAft>
              <a:buClr>
                <a:srgbClr val="FF0000"/>
              </a:buClr>
              <a:buSzTx/>
              <a:buFontTx/>
              <a:buChar char="•"/>
              <a:tabLst/>
            </a:pPr>
            <a:r>
              <a:rPr kumimoji="0" lang="en-US" altLang="en-US" sz="36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Balanced exposure:</a:t>
            </a:r>
            <a:r>
              <a:rPr kumimoji="0" lang="en-US" altLang="en-US" sz="3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RMS 1.02 g, VDV 50.6 m/s¹·⁷⁵, A(8) </a:t>
            </a:r>
          </a:p>
          <a:p>
            <a:pPr marL="576072" marR="0" lvl="0" indent="0" algn="l" defTabSz="914400" rtl="0" eaLnBrk="0" fontAlgn="base" latinLnBrk="0" hangingPunct="0">
              <a:lnSpc>
                <a:spcPct val="100000"/>
              </a:lnSpc>
              <a:spcBef>
                <a:spcPts val="600"/>
              </a:spcBef>
              <a:spcAft>
                <a:spcPts val="600"/>
              </a:spcAft>
              <a:buClr>
                <a:srgbClr val="FF0000"/>
              </a:buClr>
              <a:buSzTx/>
              <a:tabLst/>
            </a:pPr>
            <a:r>
              <a:rPr kumimoji="0" lang="en-US" altLang="en-US" sz="3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1.59 m/s², similar tine tillers; noise 73.8 dB (vs. rear 86 dB).</a:t>
            </a:r>
          </a:p>
          <a:p>
            <a:pPr marL="576072" marR="0" lvl="0" indent="0" algn="l" defTabSz="914400" rtl="0" eaLnBrk="0" fontAlgn="base" latinLnBrk="0" hangingPunct="0">
              <a:lnSpc>
                <a:spcPct val="100000"/>
              </a:lnSpc>
              <a:spcBef>
                <a:spcPts val="600"/>
              </a:spcBef>
              <a:spcAft>
                <a:spcPts val="600"/>
              </a:spcAft>
              <a:buClr>
                <a:srgbClr val="FF0000"/>
              </a:buClr>
              <a:buSzTx/>
              <a:buFontTx/>
              <a:buChar char="•"/>
              <a:tabLst/>
            </a:pPr>
            <a:r>
              <a:rPr kumimoji="0" lang="en-US" altLang="en-US" sz="36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Improved posture:</a:t>
            </a:r>
            <a:r>
              <a:rPr kumimoji="0" lang="en-US" altLang="en-US" sz="3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More upright trunk and smoother control </a:t>
            </a:r>
          </a:p>
          <a:p>
            <a:pPr marL="576072" marR="0" lvl="0" indent="0" algn="l" defTabSz="914400" rtl="0" eaLnBrk="0" fontAlgn="base" latinLnBrk="0" hangingPunct="0">
              <a:lnSpc>
                <a:spcPct val="100000"/>
              </a:lnSpc>
              <a:spcBef>
                <a:spcPts val="600"/>
              </a:spcBef>
              <a:spcAft>
                <a:spcPts val="600"/>
              </a:spcAft>
              <a:buClr>
                <a:srgbClr val="FF0000"/>
              </a:buClr>
              <a:buSzTx/>
              <a:tabLst/>
            </a:pPr>
            <a:r>
              <a:rPr lang="en-US" altLang="en-US" sz="3600" dirty="0">
                <a:latin typeface="Times New Roman" panose="02020603050405020304" pitchFamily="18" charset="0"/>
                <a:cs typeface="Times New Roman" panose="02020603050405020304" pitchFamily="18" charset="0"/>
              </a:rPr>
              <a:t>   </a:t>
            </a:r>
            <a:r>
              <a:rPr kumimoji="0" lang="en-US" altLang="en-US" sz="3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indicate reduced fatigue and higher comfort.</a:t>
            </a:r>
          </a:p>
        </p:txBody>
      </p:sp>
      <p:sp>
        <p:nvSpPr>
          <p:cNvPr id="2059" name="TextBox 2058">
            <a:extLst>
              <a:ext uri="{FF2B5EF4-FFF2-40B4-BE49-F238E27FC236}">
                <a16:creationId xmlns:a16="http://schemas.microsoft.com/office/drawing/2014/main" id="{ED528F17-4443-CE96-165A-0B31EF2A9488}"/>
              </a:ext>
            </a:extLst>
          </p:cNvPr>
          <p:cNvSpPr txBox="1"/>
          <p:nvPr/>
        </p:nvSpPr>
        <p:spPr>
          <a:xfrm>
            <a:off x="31177930" y="7865156"/>
            <a:ext cx="12368108" cy="1200329"/>
          </a:xfrm>
          <a:prstGeom prst="rect">
            <a:avLst/>
          </a:prstGeom>
          <a:noFill/>
        </p:spPr>
        <p:txBody>
          <a:bodyPr wrap="square">
            <a:spAutoFit/>
          </a:bodyPr>
          <a:lstStyle/>
          <a:p>
            <a:r>
              <a:rPr lang="en-US" sz="3600" dirty="0">
                <a:latin typeface="Times New Roman" panose="02020603050405020304" pitchFamily="18" charset="0"/>
                <a:cs typeface="Times New Roman" panose="02020603050405020304" pitchFamily="18" charset="0"/>
              </a:rPr>
              <a:t>Vibration, noise, and A(8) exposure across tillers. The Electric Auger shows moderate vibration</a:t>
            </a:r>
          </a:p>
        </p:txBody>
      </p:sp>
      <p:sp>
        <p:nvSpPr>
          <p:cNvPr id="2060" name="Rectangle 8">
            <a:extLst>
              <a:ext uri="{FF2B5EF4-FFF2-40B4-BE49-F238E27FC236}">
                <a16:creationId xmlns:a16="http://schemas.microsoft.com/office/drawing/2014/main" id="{0B44C970-40AA-C330-D133-C11E28B97A30}"/>
              </a:ext>
            </a:extLst>
          </p:cNvPr>
          <p:cNvSpPr>
            <a:spLocks noChangeArrowheads="1"/>
          </p:cNvSpPr>
          <p:nvPr/>
        </p:nvSpPr>
        <p:spPr bwMode="auto">
          <a:xfrm>
            <a:off x="31053954" y="28017071"/>
            <a:ext cx="11117505"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571500" marR="0" lvl="0" indent="-571500" algn="l" defTabSz="914400" rtl="0" eaLnBrk="0" fontAlgn="base" latinLnBrk="0" hangingPunct="0">
              <a:lnSpc>
                <a:spcPct val="100000"/>
              </a:lnSpc>
              <a:spcBef>
                <a:spcPct val="0"/>
              </a:spcBef>
              <a:spcAft>
                <a:spcPct val="0"/>
              </a:spcAft>
              <a:buClr>
                <a:srgbClr val="FF0000"/>
              </a:buClr>
              <a:buSzTx/>
              <a:buFont typeface="Arial" panose="020B0604020202020204" pitchFamily="34" charset="0"/>
              <a:buChar char="•"/>
              <a:tabLst/>
            </a:pPr>
            <a:r>
              <a:rPr kumimoji="0" lang="en-US" altLang="en-US" sz="3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Apply mixed-effects ANOVA for validation.</a:t>
            </a:r>
          </a:p>
          <a:p>
            <a:pPr marL="571500" marR="0" lvl="0" indent="-571500" algn="l" defTabSz="914400" rtl="0" eaLnBrk="0" fontAlgn="base" latinLnBrk="0" hangingPunct="0">
              <a:lnSpc>
                <a:spcPct val="100000"/>
              </a:lnSpc>
              <a:spcBef>
                <a:spcPct val="0"/>
              </a:spcBef>
              <a:spcAft>
                <a:spcPct val="0"/>
              </a:spcAft>
              <a:buClr>
                <a:srgbClr val="FF0000"/>
              </a:buClr>
              <a:buSzTx/>
              <a:buFont typeface="Arial" panose="020B0604020202020204" pitchFamily="34" charset="0"/>
              <a:buChar char="•"/>
              <a:tabLst/>
            </a:pPr>
            <a:r>
              <a:rPr kumimoji="0" lang="en-US" altLang="en-US" sz="3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Finish the fabrication of the new design and test.</a:t>
            </a:r>
          </a:p>
        </p:txBody>
      </p:sp>
    </p:spTree>
    <p:extLst>
      <p:ext uri="{BB962C8B-B14F-4D97-AF65-F5344CB8AC3E}">
        <p14:creationId xmlns:p14="http://schemas.microsoft.com/office/powerpoint/2010/main" val="2610525332"/>
      </p:ext>
    </p:extLst>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649788" rtl="0" eaLnBrk="1" fontAlgn="base" latinLnBrk="0" hangingPunct="1">
          <a:lnSpc>
            <a:spcPct val="100000"/>
          </a:lnSpc>
          <a:spcBef>
            <a:spcPct val="0"/>
          </a:spcBef>
          <a:spcAft>
            <a:spcPct val="0"/>
          </a:spcAft>
          <a:buClrTx/>
          <a:buSzTx/>
          <a:buFontTx/>
          <a:buNone/>
          <a:tabLst/>
          <a:defRPr kumimoji="0" lang="en-US" sz="92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649788" rtl="0" eaLnBrk="1" fontAlgn="base" latinLnBrk="0" hangingPunct="1">
          <a:lnSpc>
            <a:spcPct val="100000"/>
          </a:lnSpc>
          <a:spcBef>
            <a:spcPct val="0"/>
          </a:spcBef>
          <a:spcAft>
            <a:spcPct val="0"/>
          </a:spcAft>
          <a:buClrTx/>
          <a:buSzTx/>
          <a:buFontTx/>
          <a:buNone/>
          <a:tabLst/>
          <a:defRPr kumimoji="0" lang="en-US" sz="92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4F6BE6E88C36E4AA886128AB18BD375" ma:contentTypeVersion="13" ma:contentTypeDescription="Create a new document." ma:contentTypeScope="" ma:versionID="150a846ae14fbb689ed0ab1bf4888b6e">
  <xsd:schema xmlns:xsd="http://www.w3.org/2001/XMLSchema" xmlns:xs="http://www.w3.org/2001/XMLSchema" xmlns:p="http://schemas.microsoft.com/office/2006/metadata/properties" xmlns:ns2="4042e3e3-3c9b-4427-a0b9-422d15168b8d" xmlns:ns3="72867b4a-7040-4ea7-8b63-b202e1fd292a" targetNamespace="http://schemas.microsoft.com/office/2006/metadata/properties" ma:root="true" ma:fieldsID="220d6ec38f9718002867b13ba5d9bb46" ns2:_="" ns3:_="">
    <xsd:import namespace="4042e3e3-3c9b-4427-a0b9-422d15168b8d"/>
    <xsd:import namespace="72867b4a-7040-4ea7-8b63-b202e1fd292a"/>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GenerationTime" minOccurs="0"/>
                <xsd:element ref="ns2:MediaServiceEventHashCode" minOccurs="0"/>
                <xsd:element ref="ns2:MediaServiceDateTaken" minOccurs="0"/>
                <xsd:element ref="ns2:MediaServiceLocation" minOccurs="0"/>
                <xsd:element ref="ns2:MediaLengthInSeconds" minOccurs="0"/>
                <xsd:element ref="ns2:lcf76f155ced4ddcb4097134ff3c332f" minOccurs="0"/>
                <xsd:element ref="ns3:TaxCatchAll" minOccurs="0"/>
                <xsd:element ref="ns2:MediaServiceOCR"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042e3e3-3c9b-4427-a0b9-422d15168b8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Location" ma:index="14" nillable="true" ma:displayName="Location" ma:indexed="true" ma:internalName="MediaServiceLocatio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3e20e570-3a27-4eff-9ea0-d3488a33fbf1"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SearchProperties" ma:index="20"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2867b4a-7040-4ea7-8b63-b202e1fd292a"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55997498-4ac2-4d6a-bc6d-7252bde2b095}" ma:internalName="TaxCatchAll" ma:showField="CatchAllData" ma:web="72867b4a-7040-4ea7-8b63-b202e1fd292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4042e3e3-3c9b-4427-a0b9-422d15168b8d">
      <Terms xmlns="http://schemas.microsoft.com/office/infopath/2007/PartnerControls"/>
    </lcf76f155ced4ddcb4097134ff3c332f>
    <TaxCatchAll xmlns="72867b4a-7040-4ea7-8b63-b202e1fd292a"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A6B2B2F-16F1-468A-9BF7-3EDEE40F05BA}">
  <ds:schemaRefs>
    <ds:schemaRef ds:uri="4042e3e3-3c9b-4427-a0b9-422d15168b8d"/>
    <ds:schemaRef ds:uri="72867b4a-7040-4ea7-8b63-b202e1fd292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BDD0387B-7BCF-44F5-87CE-8F0FBE82AFB4}">
  <ds:schemaRefs>
    <ds:schemaRef ds:uri="http://purl.org/dc/elements/1.1/"/>
    <ds:schemaRef ds:uri="72867b4a-7040-4ea7-8b63-b202e1fd292a"/>
    <ds:schemaRef ds:uri="http://schemas.microsoft.com/office/infopath/2007/PartnerControls"/>
    <ds:schemaRef ds:uri="http://purl.org/dc/dcmitype/"/>
    <ds:schemaRef ds:uri="http://schemas.microsoft.com/office/2006/metadata/properties"/>
    <ds:schemaRef ds:uri="http://schemas.openxmlformats.org/package/2006/metadata/core-properties"/>
    <ds:schemaRef ds:uri="http://schemas.microsoft.com/office/2006/documentManagement/types"/>
    <ds:schemaRef ds:uri="4042e3e3-3c9b-4427-a0b9-422d15168b8d"/>
    <ds:schemaRef ds:uri="http://www.w3.org/XML/1998/namespace"/>
    <ds:schemaRef ds:uri="http://purl.org/dc/terms/"/>
  </ds:schemaRefs>
</ds:datastoreItem>
</file>

<file path=customXml/itemProps3.xml><?xml version="1.0" encoding="utf-8"?>
<ds:datastoreItem xmlns:ds="http://schemas.openxmlformats.org/officeDocument/2006/customXml" ds:itemID="{932ACBE7-C954-4A96-919C-6A3CE254134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Poster for WAWGG 2010 annual meeting_final version</Template>
  <TotalTime>11484</TotalTime>
  <Words>648</Words>
  <Application>Microsoft Office PowerPoint</Application>
  <PresentationFormat>Custom</PresentationFormat>
  <Paragraphs>67</Paragraphs>
  <Slides>1</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vt:i4>
      </vt:variant>
    </vt:vector>
  </HeadingPairs>
  <TitlesOfParts>
    <vt:vector size="9" baseType="lpstr">
      <vt:lpstr>Aptos</vt:lpstr>
      <vt:lpstr>Arial</vt:lpstr>
      <vt:lpstr>Arial Black</vt:lpstr>
      <vt:lpstr>Calibri</vt:lpstr>
      <vt:lpstr>Roboto</vt:lpstr>
      <vt:lpstr>Times New Roman</vt:lpstr>
      <vt:lpstr>Wingdings</vt:lpstr>
      <vt:lpstr>Default Design</vt:lpstr>
      <vt:lpstr>PowerPoint Presentation</vt:lpstr>
    </vt:vector>
  </TitlesOfParts>
  <Company>Toshiba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Zhou, Jianfeng</dc:creator>
  <cp:lastModifiedBy>Oguche Felix Michael</cp:lastModifiedBy>
  <cp:revision>134</cp:revision>
  <cp:lastPrinted>2025-11-10T09:45:45Z</cp:lastPrinted>
  <dcterms:created xsi:type="dcterms:W3CDTF">2014-11-17T17:12:02Z</dcterms:created>
  <dcterms:modified xsi:type="dcterms:W3CDTF">2025-11-10T19:21:45Z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0x01010004F6BE6E88C36E4AA886128AB18BD375</vt:lpwstr>
  </property>
  <property fmtid="{D5CDD505-2E9C-101B-9397-08002B2CF9AE}" pid="3" name="MediaServiceImageTags">
    <vt:lpwstr/>
  </property>
</Properties>
</file>