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4D935-7F67-8B56-2EA2-83CE4CC2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D584D7-1682-CB41-FD29-E9C3E1E2E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B1C39-F0AA-0688-026B-FD775296B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9247A-E8B0-CD78-ECDC-B5873597A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9CADF-94DC-42AB-9DF7-3CE41331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3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FBFB8-BEFB-E18D-06B9-388A38835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25F5E9-0D54-C067-58FC-B02B7A520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61A0E-81C7-CB0A-852D-8621A07E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B7740-2D89-88AD-5BEE-94100BDC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EBBBE-2925-C9F1-DC08-104F81ED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6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99A89A-F81B-4046-A93B-7F9D01D866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D90D0-28C0-EB86-11B4-D15FDADF2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18C4E-1B54-5FBB-F1F1-55F17420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90936-0A53-ABA1-6727-807DD6BD4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058D8-A2CF-7E3C-5637-6B2A78997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4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2FBDB-CA02-8CF2-690E-BA86783D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F25A7-FCC6-7CF6-9C01-4A09F3C6F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DD036-7B40-027A-BBEE-A9640999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4AABE-D638-3257-9C25-1BCCD7349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390D5-4999-3DFE-334F-FA7DFF52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9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C1660-D5D7-7AA9-F43B-B257422B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0933F-5680-F98E-63C3-4431C7AD9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5B151-57BA-101B-B8B0-6DEFC9D69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52B32-86E5-C5F1-0994-D1148C3A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D7D91-83B0-D351-4F01-1A5CE0D6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7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C75E3-94D0-3792-766A-9966A2996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C5DFE-4528-E308-496B-8D70F89B3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CB49D-C859-4392-05F8-BE94EC651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6F063-1805-E140-D7AD-C8493A4EF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2AE16-6D4A-9D23-3327-C0753F8E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E8E89-65FA-A92A-378C-0C4A718E0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1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89D3-6EC8-95B0-B509-44275AF9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525E6-6F1A-496B-CC8C-3C29553E9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02B9A-80EA-B33E-452E-7353EC481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F98F9-D8B6-A4E9-14D2-36C9A463BA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08F0AB-F680-F3C4-25E3-F1B25B8A9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2F81CA-0A02-4EA8-231F-660D9559B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3C42F5-8069-BB62-483A-B1B08C71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264E1B-1A9D-79DA-63DF-0C262EB39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8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FE34D-AC0F-F92D-7C09-63788952F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964440-DDA3-2622-5F1C-CBE59C90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719A0-37FD-71EE-F42E-33EE0E716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974BD-4006-0D5F-6983-644D1427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9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CA6A2D-A3B3-B55E-FF4E-7ECE2E956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4E54F2-616D-4647-874D-2762214D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3EF18-84CC-C0CD-1857-AAE05320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4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D34CC-4B93-71D8-1912-A8856C10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3F6A3-0B1F-41B4-D6C7-5D630F2E7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963C6-CA1F-677D-093C-6C7F2D469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06215-B133-247B-4780-83F4EDFB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F5679-5AD2-7B0A-DF94-1B642710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26F08-2123-2077-2277-47404D539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7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4CFAB-9CD0-FCFE-9DCF-25818D09D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6488BD-4891-9E61-26C4-1714CC0F0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AA00C-E06A-7AE7-78C4-AB163498D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D7DD4-A57D-5D60-ACCC-D96B7DC1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36D8F-DA99-56EF-68BD-6A6273BE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1179E-B338-8977-9D4A-07076F655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8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95320A-31C2-9FD3-B520-B835FBEC2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0F783-0302-0D5F-94B5-1CC15EF28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0749B-725B-3B36-28AF-A03DAFF3D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E0FF7-1722-4BA5-9DE1-AC7CFEEFE7E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2792-AD7E-92EB-2634-AAD4D8EEC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8DE96-1FC1-96F6-388F-7B21572F7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B8B78-E571-48AD-A3A7-76A99388B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4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5F108B-7352-4BA6-71E3-21DC5A0A4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1" y="0"/>
            <a:ext cx="120269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8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Fritz</dc:creator>
  <cp:lastModifiedBy>Ronald Fritz</cp:lastModifiedBy>
  <cp:revision>1</cp:revision>
  <dcterms:created xsi:type="dcterms:W3CDTF">2024-02-29T16:53:49Z</dcterms:created>
  <dcterms:modified xsi:type="dcterms:W3CDTF">2024-02-29T16:54:21Z</dcterms:modified>
</cp:coreProperties>
</file>