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Alfa Slab One" pitchFamily="2" charset="77"/>
      <p:regular r:id="rId8"/>
    </p:embeddedFont>
    <p:embeddedFont>
      <p:font typeface="Proxima Nova" panose="02000506030000020004" pitchFamily="2" charset="0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8cb6492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8cb6492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a8c9ec14a3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a8c9ec14a3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8c9ec14a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8c9ec14a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a8c9ec14a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a8c9ec14a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613950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Forest Elementary Greenhouse 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By Southward,and Kaavya</a:t>
            </a:r>
            <a:endParaRPr sz="29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0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295375" y="2175050"/>
            <a:ext cx="486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15525" y="1574800"/>
            <a:ext cx="7537500" cy="8004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roxima Nova"/>
                <a:ea typeface="Proxima Nova"/>
                <a:cs typeface="Proxima Nova"/>
                <a:sym typeface="Proxima Nova"/>
              </a:rPr>
              <a:t>Forest Elementary Garden Beds             </a:t>
            </a:r>
            <a:endParaRPr sz="4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1709925" y="2670425"/>
            <a:ext cx="644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  <a:latin typeface="Proxima Nova"/>
                <a:ea typeface="Proxima Nova"/>
                <a:cs typeface="Proxima Nova"/>
                <a:sym typeface="Proxima Nova"/>
              </a:rPr>
              <a:t>by:Southward, and Kaavya</a:t>
            </a:r>
            <a:endParaRPr sz="1800">
              <a:solidFill>
                <a:srgbClr val="00FF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How it Works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_We water it on Monday, Wednesday, and Friday for different classes in 5th grade (signup sheet is on 5th grade door)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_We planted Beets, Spinach, Green Peas, and Carrots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_Our plants mainly need water and sunlight, which is why we water every other day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_The planting takes at least 45-70 day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000" y="0"/>
            <a:ext cx="1592000" cy="15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can help 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0" y="1809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today Milania, and Stella helped us clean, but you can help by signing up on the signup sheet and help us water  we have had a lot of students help in 2 months!!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Please don’t play in the garden beds as you can damage them or the young plants growing.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Harvesting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-All plant are harvested differently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-For example, you can cut spinach and it can grow back, but if you harvest carrot you pluck them out and they won’t grow back.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-We just harvest the spinach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-We harvested them by cutting the stems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3105250" y="191500"/>
            <a:ext cx="614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Thank you to Mr. John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489675" y="3077900"/>
            <a:ext cx="667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Macintosh PowerPoint</Application>
  <PresentationFormat>On-screen Show (16:9)</PresentationFormat>
  <Paragraphs>20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Proxima Nova</vt:lpstr>
      <vt:lpstr>Arial</vt:lpstr>
      <vt:lpstr>Alfa Slab One</vt:lpstr>
      <vt:lpstr>Gameday</vt:lpstr>
      <vt:lpstr>Forest Elementary Greenhouse </vt:lpstr>
      <vt:lpstr>How it Works</vt:lpstr>
      <vt:lpstr>How you can help </vt:lpstr>
      <vt:lpstr>Harvesting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Elementary Greenhouse </dc:title>
  <cp:lastModifiedBy>Heulitt, Marci</cp:lastModifiedBy>
  <cp:revision>1</cp:revision>
  <dcterms:modified xsi:type="dcterms:W3CDTF">2024-01-16T03:12:34Z</dcterms:modified>
</cp:coreProperties>
</file>