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handoutMasterIdLst>
    <p:handoutMasterId r:id="rId44"/>
  </p:handoutMasterIdLst>
  <p:sldIdLst>
    <p:sldId id="292" r:id="rId5"/>
    <p:sldId id="353" r:id="rId6"/>
    <p:sldId id="356" r:id="rId7"/>
    <p:sldId id="359" r:id="rId8"/>
    <p:sldId id="310" r:id="rId9"/>
    <p:sldId id="318" r:id="rId10"/>
    <p:sldId id="320" r:id="rId11"/>
    <p:sldId id="326" r:id="rId12"/>
    <p:sldId id="360" r:id="rId13"/>
    <p:sldId id="311" r:id="rId14"/>
    <p:sldId id="319" r:id="rId15"/>
    <p:sldId id="313" r:id="rId16"/>
    <p:sldId id="325" r:id="rId17"/>
    <p:sldId id="321" r:id="rId18"/>
    <p:sldId id="357" r:id="rId19"/>
    <p:sldId id="317" r:id="rId20"/>
    <p:sldId id="330"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61" r:id="rId40"/>
    <p:sldId id="363" r:id="rId41"/>
    <p:sldId id="362"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5B3A"/>
    <a:srgbClr val="446992"/>
    <a:srgbClr val="AEC2D8"/>
    <a:srgbClr val="98432A"/>
    <a:srgbClr val="D84400"/>
    <a:srgbClr val="44678D"/>
    <a:srgbClr val="263E5A"/>
    <a:srgbClr val="D6E0EB"/>
    <a:srgbClr val="728DAB"/>
    <a:srgbClr val="2D4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23C2FA-DEB5-4816-B568-B92CD9EA6EFC}" v="1" dt="2025-08-24T15:57:37.600"/>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5634"/>
  </p:normalViewPr>
  <p:slideViewPr>
    <p:cSldViewPr snapToGrid="0" showGuides="1">
      <p:cViewPr varScale="1">
        <p:scale>
          <a:sx n="128" d="100"/>
          <a:sy n="128" d="100"/>
        </p:scale>
        <p:origin x="520" y="176"/>
      </p:cViewPr>
      <p:guideLst>
        <p:guide orient="horz" pos="1536"/>
        <p:guide pos="312"/>
      </p:guideLst>
    </p:cSldViewPr>
  </p:slideViewPr>
  <p:outlineViewPr>
    <p:cViewPr>
      <p:scale>
        <a:sx n="33" d="100"/>
        <a:sy n="33" d="100"/>
      </p:scale>
      <p:origin x="0" y="-1616"/>
    </p:cViewPr>
  </p:outlineViewPr>
  <p:notesTextViewPr>
    <p:cViewPr>
      <p:scale>
        <a:sx n="1" d="1"/>
        <a:sy n="1" d="1"/>
      </p:scale>
      <p:origin x="0" y="0"/>
    </p:cViewPr>
  </p:notesTextViewPr>
  <p:sorterViewPr>
    <p:cViewPr>
      <p:scale>
        <a:sx n="150" d="100"/>
        <a:sy n="150" d="100"/>
      </p:scale>
      <p:origin x="0" y="-13766"/>
    </p:cViewPr>
  </p:sorterViewPr>
  <p:notesViewPr>
    <p:cSldViewPr snapToGrid="0">
      <p:cViewPr varScale="1">
        <p:scale>
          <a:sx n="122" d="100"/>
          <a:sy n="122" d="100"/>
        </p:scale>
        <p:origin x="604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7E3961-5613-64C6-63C3-6085D0CDA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06D1F08-FF42-95F6-3130-AE63E5604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26A2A-0A96-0647-84E5-C82F2EFD9474}" type="datetimeFigureOut">
              <a:rPr lang="en-US" smtClean="0"/>
              <a:t>9/5/25</a:t>
            </a:fld>
            <a:endParaRPr lang="en-US" dirty="0"/>
          </a:p>
        </p:txBody>
      </p:sp>
      <p:sp>
        <p:nvSpPr>
          <p:cNvPr id="4" name="Footer Placeholder 3">
            <a:extLst>
              <a:ext uri="{FF2B5EF4-FFF2-40B4-BE49-F238E27FC236}">
                <a16:creationId xmlns:a16="http://schemas.microsoft.com/office/drawing/2014/main" id="{4CD5B35B-A046-EC3C-A80E-3D9D12C14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202DDE3-703C-8B4C-9506-EC0A39AAC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DC1D1-B6C2-C644-8BF1-C34DBFFE1C78}" type="slidenum">
              <a:rPr lang="en-US" smtClean="0"/>
              <a:t>‹#›</a:t>
            </a:fld>
            <a:endParaRPr lang="en-US" dirty="0"/>
          </a:p>
        </p:txBody>
      </p:sp>
    </p:spTree>
    <p:extLst>
      <p:ext uri="{BB962C8B-B14F-4D97-AF65-F5344CB8AC3E}">
        <p14:creationId xmlns:p14="http://schemas.microsoft.com/office/powerpoint/2010/main" val="93347936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7T21:36:47.331"/>
    </inkml:context>
    <inkml:brush xml:id="br0">
      <inkml:brushProperty name="width" value="0.035" units="cm"/>
      <inkml:brushProperty name="height" value="0.035" units="cm"/>
      <inkml:brushProperty name="color" value="#E71224"/>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40C3B-E28A-4854-8EDA-E7F8F6F6FFEF}" type="datetimeFigureOut">
              <a:rPr lang="zh-CN" altLang="en-US" smtClean="0"/>
              <a:t>2025/9/5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105BD-6D6F-49DB-9DE4-D4A6452D7E5F}" type="slidenum">
              <a:rPr lang="zh-CN" altLang="en-US" smtClean="0"/>
              <a:t>‹#›</a:t>
            </a:fld>
            <a:endParaRPr lang="zh-CN" altLang="en-US"/>
          </a:p>
        </p:txBody>
      </p:sp>
    </p:spTree>
    <p:extLst>
      <p:ext uri="{BB962C8B-B14F-4D97-AF65-F5344CB8AC3E}">
        <p14:creationId xmlns:p14="http://schemas.microsoft.com/office/powerpoint/2010/main" val="42266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484764" y="1986926"/>
            <a:ext cx="5257793" cy="2057441"/>
          </a:xfrm>
        </p:spPr>
        <p:txBody>
          <a:bodyPr>
            <a:noAutofit/>
          </a:bodyPr>
          <a:lstStyle/>
          <a:p>
            <a:r>
              <a:rPr lang="en-US" noProof="0"/>
              <a:t>Click to edit Master title style</a:t>
            </a:r>
            <a:endParaRPr lang="en-US" noProof="0" dirty="0"/>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hasCustomPrompt="1"/>
          </p:nvPr>
        </p:nvSpPr>
        <p:spPr>
          <a:xfrm>
            <a:off x="1601366" y="4172084"/>
            <a:ext cx="1570612" cy="760288"/>
          </a:xfrm>
          <a:prstGeom prst="rect">
            <a:avLst/>
          </a:prstGeom>
        </p:spPr>
        <p:txBody>
          <a:bodyPr>
            <a:noAutofit/>
          </a:bodyPr>
          <a:lstStyle>
            <a:lvl1pPr marL="0" indent="0">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496649517"/>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with Icons">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id="{A533F602-EEC9-45F6-8223-8C8F4914919D}"/>
              </a:ext>
            </a:extLst>
          </p:cNvPr>
          <p:cNvSpPr/>
          <p:nvPr userDrawn="1"/>
        </p:nvSpPr>
        <p:spPr>
          <a:xfrm>
            <a:off x="2121636" y="2070606"/>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Freeform: Shape 7">
            <a:extLst>
              <a:ext uri="{FF2B5EF4-FFF2-40B4-BE49-F238E27FC236}">
                <a16:creationId xmlns:a16="http://schemas.microsoft.com/office/drawing/2014/main" id="{08F73F8C-5CF8-4470-AE2B-8E6D7952FF3E}"/>
              </a:ext>
            </a:extLst>
          </p:cNvPr>
          <p:cNvSpPr/>
          <p:nvPr userDrawn="1"/>
        </p:nvSpPr>
        <p:spPr>
          <a:xfrm>
            <a:off x="4174867" y="207344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Freeform: Shape 8">
            <a:extLst>
              <a:ext uri="{FF2B5EF4-FFF2-40B4-BE49-F238E27FC236}">
                <a16:creationId xmlns:a16="http://schemas.microsoft.com/office/drawing/2014/main" id="{1299AD72-44AB-4D37-ABBB-9E295508DDB5}"/>
              </a:ext>
            </a:extLst>
          </p:cNvPr>
          <p:cNvSpPr/>
          <p:nvPr userDrawn="1"/>
        </p:nvSpPr>
        <p:spPr>
          <a:xfrm>
            <a:off x="6308379" y="206452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Freeform: Shape 9">
            <a:extLst>
              <a:ext uri="{FF2B5EF4-FFF2-40B4-BE49-F238E27FC236}">
                <a16:creationId xmlns:a16="http://schemas.microsoft.com/office/drawing/2014/main" id="{834981F1-A16D-4CA2-8001-0D2A65539268}"/>
              </a:ext>
            </a:extLst>
          </p:cNvPr>
          <p:cNvSpPr/>
          <p:nvPr userDrawn="1"/>
        </p:nvSpPr>
        <p:spPr>
          <a:xfrm>
            <a:off x="8407152" y="206898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1" name="Content placeholder 47" descr="Click icon to add picture">
            <a:extLst>
              <a:ext uri="{FF2B5EF4-FFF2-40B4-BE49-F238E27FC236}">
                <a16:creationId xmlns:a16="http://schemas.microsoft.com/office/drawing/2014/main" id="{7AA46292-B7E4-4DB5-85D0-C4F19D66F86C}"/>
              </a:ext>
            </a:extLst>
          </p:cNvPr>
          <p:cNvSpPr>
            <a:spLocks noGrp="1"/>
          </p:cNvSpPr>
          <p:nvPr>
            <p:ph type="body" sz="quarter" idx="27" hasCustomPrompt="1"/>
          </p:nvPr>
        </p:nvSpPr>
        <p:spPr>
          <a:xfrm>
            <a:off x="821770"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2" name="Content placeholder 47">
            <a:extLst>
              <a:ext uri="{FF2B5EF4-FFF2-40B4-BE49-F238E27FC236}">
                <a16:creationId xmlns:a16="http://schemas.microsoft.com/office/drawing/2014/main" id="{382E7D57-1A1A-432F-AEA9-9730DEE1572B}"/>
              </a:ext>
            </a:extLst>
          </p:cNvPr>
          <p:cNvSpPr>
            <a:spLocks noGrp="1"/>
          </p:cNvSpPr>
          <p:nvPr>
            <p:ph type="body" sz="quarter" idx="28" hasCustomPrompt="1"/>
          </p:nvPr>
        </p:nvSpPr>
        <p:spPr>
          <a:xfrm>
            <a:off x="912627"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3" name="Content placeholder 47" descr="Click icon to add picture">
            <a:extLst>
              <a:ext uri="{FF2B5EF4-FFF2-40B4-BE49-F238E27FC236}">
                <a16:creationId xmlns:a16="http://schemas.microsoft.com/office/drawing/2014/main" id="{E51F0384-440E-45B9-91E7-78CA13DE0B98}"/>
              </a:ext>
            </a:extLst>
          </p:cNvPr>
          <p:cNvSpPr>
            <a:spLocks noGrp="1"/>
          </p:cNvSpPr>
          <p:nvPr>
            <p:ph type="body" sz="quarter" idx="49" hasCustomPrompt="1"/>
          </p:nvPr>
        </p:nvSpPr>
        <p:spPr>
          <a:xfrm>
            <a:off x="2888314"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4" name="Content placeholder 47">
            <a:extLst>
              <a:ext uri="{FF2B5EF4-FFF2-40B4-BE49-F238E27FC236}">
                <a16:creationId xmlns:a16="http://schemas.microsoft.com/office/drawing/2014/main" id="{35EAE525-3692-40E8-894E-B19171FF64F6}"/>
              </a:ext>
            </a:extLst>
          </p:cNvPr>
          <p:cNvSpPr>
            <a:spLocks noGrp="1"/>
          </p:cNvSpPr>
          <p:nvPr>
            <p:ph type="body" sz="quarter" idx="50" hasCustomPrompt="1"/>
          </p:nvPr>
        </p:nvSpPr>
        <p:spPr>
          <a:xfrm>
            <a:off x="2979171"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5" name="Content placeholder 47" descr="Click icon to add picture">
            <a:extLst>
              <a:ext uri="{FF2B5EF4-FFF2-40B4-BE49-F238E27FC236}">
                <a16:creationId xmlns:a16="http://schemas.microsoft.com/office/drawing/2014/main" id="{847DC539-F391-4470-96EB-486AB02DADBB}"/>
              </a:ext>
            </a:extLst>
          </p:cNvPr>
          <p:cNvSpPr>
            <a:spLocks noGrp="1"/>
          </p:cNvSpPr>
          <p:nvPr>
            <p:ph type="body" sz="quarter" idx="51" hasCustomPrompt="1"/>
          </p:nvPr>
        </p:nvSpPr>
        <p:spPr>
          <a:xfrm>
            <a:off x="5073898"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6" name="Content placeholder 47">
            <a:extLst>
              <a:ext uri="{FF2B5EF4-FFF2-40B4-BE49-F238E27FC236}">
                <a16:creationId xmlns:a16="http://schemas.microsoft.com/office/drawing/2014/main" id="{50988645-D146-4AFE-B87D-279279577176}"/>
              </a:ext>
            </a:extLst>
          </p:cNvPr>
          <p:cNvSpPr>
            <a:spLocks noGrp="1"/>
          </p:cNvSpPr>
          <p:nvPr>
            <p:ph type="body" sz="quarter" idx="52" hasCustomPrompt="1"/>
          </p:nvPr>
        </p:nvSpPr>
        <p:spPr>
          <a:xfrm>
            <a:off x="5164755"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7" name="Content placeholder 47" descr="Click icon to add picture">
            <a:extLst>
              <a:ext uri="{FF2B5EF4-FFF2-40B4-BE49-F238E27FC236}">
                <a16:creationId xmlns:a16="http://schemas.microsoft.com/office/drawing/2014/main" id="{6712E8AC-14E0-42CC-8037-7C1D0E044B61}"/>
              </a:ext>
            </a:extLst>
          </p:cNvPr>
          <p:cNvSpPr>
            <a:spLocks noGrp="1"/>
          </p:cNvSpPr>
          <p:nvPr>
            <p:ph type="body" sz="quarter" idx="53" hasCustomPrompt="1"/>
          </p:nvPr>
        </p:nvSpPr>
        <p:spPr>
          <a:xfrm>
            <a:off x="7259482"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8" name="Content placeholder 47">
            <a:extLst>
              <a:ext uri="{FF2B5EF4-FFF2-40B4-BE49-F238E27FC236}">
                <a16:creationId xmlns:a16="http://schemas.microsoft.com/office/drawing/2014/main" id="{C68DF822-6F14-4839-BD33-6874C8136EE0}"/>
              </a:ext>
            </a:extLst>
          </p:cNvPr>
          <p:cNvSpPr>
            <a:spLocks noGrp="1"/>
          </p:cNvSpPr>
          <p:nvPr>
            <p:ph type="body" sz="quarter" idx="54" hasCustomPrompt="1"/>
          </p:nvPr>
        </p:nvSpPr>
        <p:spPr>
          <a:xfrm>
            <a:off x="7350339"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9" name="Content placeholder 47" descr="Click icon to add picture">
            <a:extLst>
              <a:ext uri="{FF2B5EF4-FFF2-40B4-BE49-F238E27FC236}">
                <a16:creationId xmlns:a16="http://schemas.microsoft.com/office/drawing/2014/main" id="{2D1F75C7-DA21-4400-B066-F38190B4F520}"/>
              </a:ext>
            </a:extLst>
          </p:cNvPr>
          <p:cNvSpPr>
            <a:spLocks noGrp="1"/>
          </p:cNvSpPr>
          <p:nvPr>
            <p:ph type="body" sz="quarter" idx="55" hasCustomPrompt="1"/>
          </p:nvPr>
        </p:nvSpPr>
        <p:spPr>
          <a:xfrm>
            <a:off x="9445066"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F7CF6BF0-A40D-4F18-B9DF-D9C4106065D2}"/>
              </a:ext>
            </a:extLst>
          </p:cNvPr>
          <p:cNvSpPr>
            <a:spLocks noGrp="1"/>
          </p:cNvSpPr>
          <p:nvPr>
            <p:ph type="body" sz="quarter" idx="56" hasCustomPrompt="1"/>
          </p:nvPr>
        </p:nvSpPr>
        <p:spPr>
          <a:xfrm>
            <a:off x="9535923"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41" name="Content placeholder 47">
            <a:extLst>
              <a:ext uri="{FF2B5EF4-FFF2-40B4-BE49-F238E27FC236}">
                <a16:creationId xmlns:a16="http://schemas.microsoft.com/office/drawing/2014/main" id="{95C6B2A2-937E-4C7D-92E3-8A105DD43A98}"/>
              </a:ext>
            </a:extLst>
          </p:cNvPr>
          <p:cNvSpPr>
            <a:spLocks noGrp="1"/>
          </p:cNvSpPr>
          <p:nvPr>
            <p:ph type="pic" sz="quarter" idx="57"/>
          </p:nvPr>
        </p:nvSpPr>
        <p:spPr>
          <a:xfrm>
            <a:off x="983282"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dirty="0"/>
              <a:t>Click icon to add picture</a:t>
            </a:r>
            <a:endParaRPr lang="zh-CN" altLang="en-US"/>
          </a:p>
        </p:txBody>
      </p:sp>
      <p:sp>
        <p:nvSpPr>
          <p:cNvPr id="42" name="Content placeholder 47">
            <a:extLst>
              <a:ext uri="{FF2B5EF4-FFF2-40B4-BE49-F238E27FC236}">
                <a16:creationId xmlns:a16="http://schemas.microsoft.com/office/drawing/2014/main" id="{A9ECEF10-95EB-4F03-B3B1-8FC0E421618E}"/>
              </a:ext>
            </a:extLst>
          </p:cNvPr>
          <p:cNvSpPr>
            <a:spLocks noGrp="1"/>
          </p:cNvSpPr>
          <p:nvPr>
            <p:ph type="pic" sz="quarter" idx="58"/>
          </p:nvPr>
        </p:nvSpPr>
        <p:spPr>
          <a:xfrm>
            <a:off x="310934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dirty="0"/>
              <a:t>Click icon to add picture</a:t>
            </a:r>
            <a:endParaRPr lang="zh-CN" altLang="en-US"/>
          </a:p>
        </p:txBody>
      </p:sp>
      <p:sp>
        <p:nvSpPr>
          <p:cNvPr id="43" name="Content placeholder 47">
            <a:extLst>
              <a:ext uri="{FF2B5EF4-FFF2-40B4-BE49-F238E27FC236}">
                <a16:creationId xmlns:a16="http://schemas.microsoft.com/office/drawing/2014/main" id="{12D92FE1-9874-49B8-8FDC-F903A4843015}"/>
              </a:ext>
            </a:extLst>
          </p:cNvPr>
          <p:cNvSpPr>
            <a:spLocks noGrp="1"/>
          </p:cNvSpPr>
          <p:nvPr>
            <p:ph type="pic" sz="quarter" idx="59"/>
          </p:nvPr>
        </p:nvSpPr>
        <p:spPr>
          <a:xfrm>
            <a:off x="5235410"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dirty="0"/>
              <a:t>Click icon to add picture</a:t>
            </a:r>
            <a:endParaRPr lang="zh-CN" altLang="en-US"/>
          </a:p>
        </p:txBody>
      </p:sp>
      <p:sp>
        <p:nvSpPr>
          <p:cNvPr id="44" name="Content placeholder 47">
            <a:extLst>
              <a:ext uri="{FF2B5EF4-FFF2-40B4-BE49-F238E27FC236}">
                <a16:creationId xmlns:a16="http://schemas.microsoft.com/office/drawing/2014/main" id="{12070F52-AB91-476E-9FE0-5403568A11DD}"/>
              </a:ext>
            </a:extLst>
          </p:cNvPr>
          <p:cNvSpPr>
            <a:spLocks noGrp="1"/>
          </p:cNvSpPr>
          <p:nvPr>
            <p:ph type="pic" sz="quarter" idx="60"/>
          </p:nvPr>
        </p:nvSpPr>
        <p:spPr>
          <a:xfrm>
            <a:off x="7361474"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dirty="0"/>
              <a:t>Click icon to add picture</a:t>
            </a:r>
            <a:endParaRPr lang="zh-CN" altLang="en-US"/>
          </a:p>
        </p:txBody>
      </p:sp>
      <p:sp>
        <p:nvSpPr>
          <p:cNvPr id="45" name="Content placeholder 47">
            <a:extLst>
              <a:ext uri="{FF2B5EF4-FFF2-40B4-BE49-F238E27FC236}">
                <a16:creationId xmlns:a16="http://schemas.microsoft.com/office/drawing/2014/main" id="{13AE459B-26D7-43FC-BE0B-EF7B119D7D40}"/>
              </a:ext>
            </a:extLst>
          </p:cNvPr>
          <p:cNvSpPr>
            <a:spLocks noGrp="1"/>
          </p:cNvSpPr>
          <p:nvPr>
            <p:ph type="pic" sz="quarter" idx="61"/>
          </p:nvPr>
        </p:nvSpPr>
        <p:spPr>
          <a:xfrm>
            <a:off x="948753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dirty="0"/>
              <a:t>Click icon to add picture</a:t>
            </a:r>
            <a:endParaRPr lang="zh-CN" altLang="en-US"/>
          </a:p>
        </p:txBody>
      </p:sp>
      <p:sp>
        <p:nvSpPr>
          <p:cNvPr id="25" name="Title Placeholder 4">
            <a:extLst>
              <a:ext uri="{FF2B5EF4-FFF2-40B4-BE49-F238E27FC236}">
                <a16:creationId xmlns:a16="http://schemas.microsoft.com/office/drawing/2014/main" id="{C8ECEE37-7B17-4FD7-2612-FBD357E10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F7F2CD23-FF0B-8184-9F40-957043412F1C}"/>
              </a:ext>
            </a:extLst>
          </p:cNvPr>
          <p:cNvSpPr>
            <a:spLocks noGrp="1"/>
          </p:cNvSpPr>
          <p:nvPr>
            <p:ph type="ftr" sz="quarter" idx="62"/>
          </p:nvPr>
        </p:nvSpPr>
        <p:spPr/>
        <p:txBody>
          <a:bodyPr>
            <a:noAutofit/>
          </a:bodyPr>
          <a:lstStyle/>
          <a:p>
            <a:r>
              <a:rPr lang="en-US" noProof="0" dirty="0"/>
              <a:t>Presentation Title</a:t>
            </a:r>
          </a:p>
        </p:txBody>
      </p:sp>
      <p:sp>
        <p:nvSpPr>
          <p:cNvPr id="3" name="Slide Number Placeholder 2">
            <a:extLst>
              <a:ext uri="{FF2B5EF4-FFF2-40B4-BE49-F238E27FC236}">
                <a16:creationId xmlns:a16="http://schemas.microsoft.com/office/drawing/2014/main" id="{7876D293-58F2-B8E9-6576-2676F210D7CF}"/>
              </a:ext>
            </a:extLst>
          </p:cNvPr>
          <p:cNvSpPr>
            <a:spLocks noGrp="1"/>
          </p:cNvSpPr>
          <p:nvPr>
            <p:ph type="sldNum" sz="quarter" idx="63"/>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69331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2" name="Content placeholder 47">
            <a:extLst>
              <a:ext uri="{FF2B5EF4-FFF2-40B4-BE49-F238E27FC236}">
                <a16:creationId xmlns:a16="http://schemas.microsoft.com/office/drawing/2014/main" id="{67FF6BA4-2B1B-4B51-9FE3-A67E3DCC3184}"/>
              </a:ext>
            </a:extLst>
          </p:cNvPr>
          <p:cNvSpPr>
            <a:spLocks noGrp="1"/>
          </p:cNvSpPr>
          <p:nvPr>
            <p:ph type="body" sz="quarter" idx="32" hasCustomPrompt="1"/>
          </p:nvPr>
        </p:nvSpPr>
        <p:spPr>
          <a:xfrm>
            <a:off x="838200"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0" name="Content placeholder 47">
            <a:extLst>
              <a:ext uri="{FF2B5EF4-FFF2-40B4-BE49-F238E27FC236}">
                <a16:creationId xmlns:a16="http://schemas.microsoft.com/office/drawing/2014/main" id="{88E2377A-ED6B-4D69-A9DC-647CB22A5204}"/>
              </a:ext>
            </a:extLst>
          </p:cNvPr>
          <p:cNvSpPr>
            <a:spLocks noGrp="1"/>
          </p:cNvSpPr>
          <p:nvPr>
            <p:ph type="body" sz="quarter" idx="50" hasCustomPrompt="1"/>
          </p:nvPr>
        </p:nvSpPr>
        <p:spPr>
          <a:xfrm>
            <a:off x="3000303" y="2929823"/>
            <a:ext cx="1867186" cy="2471878"/>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1" name="Content placeholder 47">
            <a:extLst>
              <a:ext uri="{FF2B5EF4-FFF2-40B4-BE49-F238E27FC236}">
                <a16:creationId xmlns:a16="http://schemas.microsoft.com/office/drawing/2014/main" id="{ECC27D7D-FA65-E93F-3C7E-AADBF7E0CC2C}"/>
              </a:ext>
            </a:extLst>
          </p:cNvPr>
          <p:cNvSpPr>
            <a:spLocks noGrp="1"/>
          </p:cNvSpPr>
          <p:nvPr>
            <p:ph type="body" sz="quarter" idx="51" hasCustomPrompt="1"/>
          </p:nvPr>
        </p:nvSpPr>
        <p:spPr>
          <a:xfrm>
            <a:off x="5164216"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3" name="Content placeholder 47">
            <a:extLst>
              <a:ext uri="{FF2B5EF4-FFF2-40B4-BE49-F238E27FC236}">
                <a16:creationId xmlns:a16="http://schemas.microsoft.com/office/drawing/2014/main" id="{DF5280E4-E86B-9E17-04A1-072A8148C3BD}"/>
              </a:ext>
            </a:extLst>
          </p:cNvPr>
          <p:cNvSpPr>
            <a:spLocks noGrp="1"/>
          </p:cNvSpPr>
          <p:nvPr>
            <p:ph type="body" sz="quarter" idx="52" hasCustomPrompt="1"/>
          </p:nvPr>
        </p:nvSpPr>
        <p:spPr>
          <a:xfrm>
            <a:off x="7326319"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7" name="Content placeholder 47">
            <a:extLst>
              <a:ext uri="{FF2B5EF4-FFF2-40B4-BE49-F238E27FC236}">
                <a16:creationId xmlns:a16="http://schemas.microsoft.com/office/drawing/2014/main" id="{42F4F0D3-AF64-7F92-FF1C-F5D1DC62A388}"/>
              </a:ext>
            </a:extLst>
          </p:cNvPr>
          <p:cNvSpPr>
            <a:spLocks noGrp="1"/>
          </p:cNvSpPr>
          <p:nvPr>
            <p:ph type="body" sz="quarter" idx="53" hasCustomPrompt="1"/>
          </p:nvPr>
        </p:nvSpPr>
        <p:spPr>
          <a:xfrm>
            <a:off x="9488424"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Content placeholder 47">
            <a:extLst>
              <a:ext uri="{FF2B5EF4-FFF2-40B4-BE49-F238E27FC236}">
                <a16:creationId xmlns:a16="http://schemas.microsoft.com/office/drawing/2014/main" id="{43D089D6-48B5-43AB-A887-EEF910BA9161}"/>
              </a:ext>
            </a:extLst>
          </p:cNvPr>
          <p:cNvSpPr>
            <a:spLocks noGrp="1"/>
          </p:cNvSpPr>
          <p:nvPr>
            <p:ph type="body" sz="quarter" idx="27" hasCustomPrompt="1"/>
          </p:nvPr>
        </p:nvSpPr>
        <p:spPr>
          <a:xfrm>
            <a:off x="838200"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24" name="Title Placeholder 4">
            <a:extLst>
              <a:ext uri="{FF2B5EF4-FFF2-40B4-BE49-F238E27FC236}">
                <a16:creationId xmlns:a16="http://schemas.microsoft.com/office/drawing/2014/main" id="{69ABDED2-7EB3-3ABE-90D0-E6C00F806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lvl1pPr>
          </a:lstStyle>
          <a:p>
            <a:r>
              <a:rPr lang="en-US"/>
              <a:t>Click to edit Master title style</a:t>
            </a:r>
            <a:endParaRPr lang="en-US" dirty="0"/>
          </a:p>
        </p:txBody>
      </p:sp>
      <p:sp>
        <p:nvSpPr>
          <p:cNvPr id="25" name="Content placeholder 47">
            <a:extLst>
              <a:ext uri="{FF2B5EF4-FFF2-40B4-BE49-F238E27FC236}">
                <a16:creationId xmlns:a16="http://schemas.microsoft.com/office/drawing/2014/main" id="{476A31DC-7395-007C-8BA1-C38E5B289CF5}"/>
              </a:ext>
            </a:extLst>
          </p:cNvPr>
          <p:cNvSpPr>
            <a:spLocks noGrp="1"/>
          </p:cNvSpPr>
          <p:nvPr>
            <p:ph type="body" sz="quarter" idx="46" hasCustomPrompt="1"/>
          </p:nvPr>
        </p:nvSpPr>
        <p:spPr>
          <a:xfrm>
            <a:off x="3000756"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26" name="Content placeholder 47">
            <a:extLst>
              <a:ext uri="{FF2B5EF4-FFF2-40B4-BE49-F238E27FC236}">
                <a16:creationId xmlns:a16="http://schemas.microsoft.com/office/drawing/2014/main" id="{35CE0786-D87B-DD89-C418-C53C1B7E610B}"/>
              </a:ext>
            </a:extLst>
          </p:cNvPr>
          <p:cNvSpPr>
            <a:spLocks noGrp="1"/>
          </p:cNvSpPr>
          <p:nvPr>
            <p:ph type="body" sz="quarter" idx="47" hasCustomPrompt="1"/>
          </p:nvPr>
        </p:nvSpPr>
        <p:spPr>
          <a:xfrm>
            <a:off x="5163312"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28" name="Content placeholder 47">
            <a:extLst>
              <a:ext uri="{FF2B5EF4-FFF2-40B4-BE49-F238E27FC236}">
                <a16:creationId xmlns:a16="http://schemas.microsoft.com/office/drawing/2014/main" id="{7C7F2E6C-1DCD-3C6A-4830-5BF230A3AAB2}"/>
              </a:ext>
            </a:extLst>
          </p:cNvPr>
          <p:cNvSpPr>
            <a:spLocks noGrp="1"/>
          </p:cNvSpPr>
          <p:nvPr>
            <p:ph type="body" sz="quarter" idx="48" hasCustomPrompt="1"/>
          </p:nvPr>
        </p:nvSpPr>
        <p:spPr>
          <a:xfrm>
            <a:off x="7325868"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29" name="Content placeholder 47">
            <a:extLst>
              <a:ext uri="{FF2B5EF4-FFF2-40B4-BE49-F238E27FC236}">
                <a16:creationId xmlns:a16="http://schemas.microsoft.com/office/drawing/2014/main" id="{56A87F6E-D6C5-8903-BC20-313810046034}"/>
              </a:ext>
            </a:extLst>
          </p:cNvPr>
          <p:cNvSpPr>
            <a:spLocks noGrp="1"/>
          </p:cNvSpPr>
          <p:nvPr>
            <p:ph type="body" sz="quarter" idx="49" hasCustomPrompt="1"/>
          </p:nvPr>
        </p:nvSpPr>
        <p:spPr>
          <a:xfrm>
            <a:off x="9488424"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11" name="Footer Placeholder 10">
            <a:extLst>
              <a:ext uri="{FF2B5EF4-FFF2-40B4-BE49-F238E27FC236}">
                <a16:creationId xmlns:a16="http://schemas.microsoft.com/office/drawing/2014/main" id="{7218367E-FDD8-A1F8-8E0F-A365771B85F7}"/>
              </a:ext>
            </a:extLst>
          </p:cNvPr>
          <p:cNvSpPr>
            <a:spLocks noGrp="1"/>
          </p:cNvSpPr>
          <p:nvPr>
            <p:ph type="ftr" sz="quarter" idx="54"/>
          </p:nvPr>
        </p:nvSpPr>
        <p:spPr/>
        <p:txBody>
          <a:bodyPr>
            <a:noAutofit/>
          </a:bodyPr>
          <a:lstStyle/>
          <a:p>
            <a:r>
              <a:rPr lang="en-US" noProof="0" dirty="0"/>
              <a:t>Presentation Title</a:t>
            </a:r>
          </a:p>
        </p:txBody>
      </p:sp>
      <p:sp>
        <p:nvSpPr>
          <p:cNvPr id="12" name="Slide Number Placeholder 11">
            <a:extLst>
              <a:ext uri="{FF2B5EF4-FFF2-40B4-BE49-F238E27FC236}">
                <a16:creationId xmlns:a16="http://schemas.microsoft.com/office/drawing/2014/main" id="{77ECE300-0AB8-85A0-D4D3-B948DDA7B00F}"/>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64985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6" name="Freeform: Shape 25">
            <a:extLst>
              <a:ext uri="{FF2B5EF4-FFF2-40B4-BE49-F238E27FC236}">
                <a16:creationId xmlns:a16="http://schemas.microsoft.com/office/drawing/2014/main" id="{D61EE2E4-C5DD-4944-B70C-8F0A3F741A59}"/>
              </a:ext>
            </a:extLst>
          </p:cNvPr>
          <p:cNvSpPr/>
          <p:nvPr userDrawn="1"/>
        </p:nvSpPr>
        <p:spPr>
          <a:xfrm>
            <a:off x="1295508" y="3039919"/>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67" name="Freeform: Shape 26">
            <a:extLst>
              <a:ext uri="{FF2B5EF4-FFF2-40B4-BE49-F238E27FC236}">
                <a16:creationId xmlns:a16="http://schemas.microsoft.com/office/drawing/2014/main" id="{91FA36A8-94E8-4069-B957-F7145D77BD5F}"/>
              </a:ext>
            </a:extLst>
          </p:cNvPr>
          <p:cNvSpPr/>
          <p:nvPr userDrawn="1"/>
        </p:nvSpPr>
        <p:spPr>
          <a:xfrm>
            <a:off x="3670763"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68" name="Freeform: Shape 27">
            <a:extLst>
              <a:ext uri="{FF2B5EF4-FFF2-40B4-BE49-F238E27FC236}">
                <a16:creationId xmlns:a16="http://schemas.microsoft.com/office/drawing/2014/main" id="{7D38D67C-B6B8-4EB2-BC07-4A8128F44D16}"/>
              </a:ext>
            </a:extLst>
          </p:cNvPr>
          <p:cNvSpPr/>
          <p:nvPr userDrawn="1"/>
        </p:nvSpPr>
        <p:spPr>
          <a:xfrm>
            <a:off x="4865676" y="3722308"/>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69" name="Freeform: Shape 28">
            <a:extLst>
              <a:ext uri="{FF2B5EF4-FFF2-40B4-BE49-F238E27FC236}">
                <a16:creationId xmlns:a16="http://schemas.microsoft.com/office/drawing/2014/main" id="{6B2E4C8C-D96E-4A66-A3D2-3580DACCF801}"/>
              </a:ext>
            </a:extLst>
          </p:cNvPr>
          <p:cNvSpPr/>
          <p:nvPr userDrawn="1"/>
        </p:nvSpPr>
        <p:spPr>
          <a:xfrm>
            <a:off x="7245668" y="3725411"/>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0" name="Freeform: Shape 29">
            <a:extLst>
              <a:ext uri="{FF2B5EF4-FFF2-40B4-BE49-F238E27FC236}">
                <a16:creationId xmlns:a16="http://schemas.microsoft.com/office/drawing/2014/main" id="{74E0B8B0-45C7-4733-BBDC-B82F9307E431}"/>
              </a:ext>
            </a:extLst>
          </p:cNvPr>
          <p:cNvSpPr/>
          <p:nvPr userDrawn="1"/>
        </p:nvSpPr>
        <p:spPr>
          <a:xfrm>
            <a:off x="8440729"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1" name="Freeform: Shape 30">
            <a:extLst>
              <a:ext uri="{FF2B5EF4-FFF2-40B4-BE49-F238E27FC236}">
                <a16:creationId xmlns:a16="http://schemas.microsoft.com/office/drawing/2014/main" id="{F0BBECC2-631C-4C53-A9E8-6C87D48A3B01}"/>
              </a:ext>
            </a:extLst>
          </p:cNvPr>
          <p:cNvSpPr/>
          <p:nvPr userDrawn="1"/>
        </p:nvSpPr>
        <p:spPr>
          <a:xfrm>
            <a:off x="1274779" y="1667026"/>
            <a:ext cx="7152768" cy="2736950"/>
          </a:xfrm>
          <a:custGeom>
            <a:avLst/>
            <a:gdLst>
              <a:gd name="connsiteX0" fmla="*/ 0 w 5958191"/>
              <a:gd name="connsiteY0" fmla="*/ 2052536 h 2733472"/>
              <a:gd name="connsiteX1" fmla="*/ 1186774 w 5958191"/>
              <a:gd name="connsiteY1" fmla="*/ 1361872 h 2733472"/>
              <a:gd name="connsiteX2" fmla="*/ 2368685 w 5958191"/>
              <a:gd name="connsiteY2" fmla="*/ 2057400 h 2733472"/>
              <a:gd name="connsiteX3" fmla="*/ 2378413 w 5958191"/>
              <a:gd name="connsiteY3" fmla="*/ 690664 h 2733472"/>
              <a:gd name="connsiteX4" fmla="*/ 3570051 w 5958191"/>
              <a:gd name="connsiteY4" fmla="*/ 0 h 2733472"/>
              <a:gd name="connsiteX5" fmla="*/ 4761689 w 5958191"/>
              <a:gd name="connsiteY5" fmla="*/ 680936 h 2733472"/>
              <a:gd name="connsiteX6" fmla="*/ 4756825 w 5958191"/>
              <a:gd name="connsiteY6" fmla="*/ 2052536 h 2733472"/>
              <a:gd name="connsiteX7" fmla="*/ 5958191 w 5958191"/>
              <a:gd name="connsiteY7" fmla="*/ 2733472 h 2733472"/>
              <a:gd name="connsiteX8" fmla="*/ 5958191 w 5958191"/>
              <a:gd name="connsiteY8" fmla="*/ 2733472 h 2733472"/>
              <a:gd name="connsiteX0" fmla="*/ 0 w 7159557"/>
              <a:gd name="connsiteY0" fmla="*/ 2052536 h 2733472"/>
              <a:gd name="connsiteX1" fmla="*/ 1186774 w 7159557"/>
              <a:gd name="connsiteY1" fmla="*/ 1361872 h 2733472"/>
              <a:gd name="connsiteX2" fmla="*/ 2368685 w 7159557"/>
              <a:gd name="connsiteY2" fmla="*/ 2057400 h 2733472"/>
              <a:gd name="connsiteX3" fmla="*/ 2378413 w 7159557"/>
              <a:gd name="connsiteY3" fmla="*/ 690664 h 2733472"/>
              <a:gd name="connsiteX4" fmla="*/ 3570051 w 7159557"/>
              <a:gd name="connsiteY4" fmla="*/ 0 h 2733472"/>
              <a:gd name="connsiteX5" fmla="*/ 4761689 w 7159557"/>
              <a:gd name="connsiteY5" fmla="*/ 680936 h 2733472"/>
              <a:gd name="connsiteX6" fmla="*/ 4756825 w 7159557"/>
              <a:gd name="connsiteY6" fmla="*/ 2052536 h 2733472"/>
              <a:gd name="connsiteX7" fmla="*/ 5958191 w 7159557"/>
              <a:gd name="connsiteY7" fmla="*/ 2733472 h 2733472"/>
              <a:gd name="connsiteX8" fmla="*/ 7159557 w 7159557"/>
              <a:gd name="connsiteY8" fmla="*/ 2067128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62264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7400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2536 h 2733472"/>
              <a:gd name="connsiteX0" fmla="*/ 0 w 7159556"/>
              <a:gd name="connsiteY0" fmla="*/ 2052536 h 2733472"/>
              <a:gd name="connsiteX1" fmla="*/ 1186774 w 7159556"/>
              <a:gd name="connsiteY1" fmla="*/ 1361872 h 2733472"/>
              <a:gd name="connsiteX2" fmla="*/ 2368685 w 7159556"/>
              <a:gd name="connsiteY2" fmla="*/ 2057400 h 2733472"/>
              <a:gd name="connsiteX3" fmla="*/ 2378413 w 7159556"/>
              <a:gd name="connsiteY3" fmla="*/ 690664 h 2733472"/>
              <a:gd name="connsiteX4" fmla="*/ 3570051 w 7159556"/>
              <a:gd name="connsiteY4" fmla="*/ 0 h 2733472"/>
              <a:gd name="connsiteX5" fmla="*/ 4761689 w 7159556"/>
              <a:gd name="connsiteY5" fmla="*/ 680936 h 2733472"/>
              <a:gd name="connsiteX6" fmla="*/ 4756825 w 7159556"/>
              <a:gd name="connsiteY6" fmla="*/ 2052536 h 2733472"/>
              <a:gd name="connsiteX7" fmla="*/ 5958191 w 7159556"/>
              <a:gd name="connsiteY7" fmla="*/ 2733472 h 2733472"/>
              <a:gd name="connsiteX8" fmla="*/ 7159556 w 7159556"/>
              <a:gd name="connsiteY8" fmla="*/ 2052536 h 2733472"/>
              <a:gd name="connsiteX0" fmla="*/ 0 w 7145649"/>
              <a:gd name="connsiteY0" fmla="*/ 2049060 h 2733472"/>
              <a:gd name="connsiteX1" fmla="*/ 1172867 w 7145649"/>
              <a:gd name="connsiteY1" fmla="*/ 1361872 h 2733472"/>
              <a:gd name="connsiteX2" fmla="*/ 2354778 w 7145649"/>
              <a:gd name="connsiteY2" fmla="*/ 2057400 h 2733472"/>
              <a:gd name="connsiteX3" fmla="*/ 2364506 w 7145649"/>
              <a:gd name="connsiteY3" fmla="*/ 690664 h 2733472"/>
              <a:gd name="connsiteX4" fmla="*/ 3556144 w 7145649"/>
              <a:gd name="connsiteY4" fmla="*/ 0 h 2733472"/>
              <a:gd name="connsiteX5" fmla="*/ 4747782 w 7145649"/>
              <a:gd name="connsiteY5" fmla="*/ 680936 h 2733472"/>
              <a:gd name="connsiteX6" fmla="*/ 4742918 w 7145649"/>
              <a:gd name="connsiteY6" fmla="*/ 2052536 h 2733472"/>
              <a:gd name="connsiteX7" fmla="*/ 5944284 w 7145649"/>
              <a:gd name="connsiteY7" fmla="*/ 2733472 h 2733472"/>
              <a:gd name="connsiteX8" fmla="*/ 7145649 w 7145649"/>
              <a:gd name="connsiteY8" fmla="*/ 2052536 h 2733472"/>
              <a:gd name="connsiteX0" fmla="*/ 0 w 7156079"/>
              <a:gd name="connsiteY0" fmla="*/ 2035152 h 2733472"/>
              <a:gd name="connsiteX1" fmla="*/ 1183297 w 7156079"/>
              <a:gd name="connsiteY1" fmla="*/ 1361872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1731 w 7156079"/>
              <a:gd name="connsiteY2" fmla="*/ 2029586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82592 w 7156079"/>
              <a:gd name="connsiteY2" fmla="*/ 2033063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72162 w 7156079"/>
              <a:gd name="connsiteY2" fmla="*/ 202611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6 h 2761286"/>
              <a:gd name="connsiteX1" fmla="*/ 1183297 w 7156079"/>
              <a:gd name="connsiteY1" fmla="*/ 1372302 h 2761286"/>
              <a:gd name="connsiteX2" fmla="*/ 2372162 w 7156079"/>
              <a:gd name="connsiteY2" fmla="*/ 2053924 h 2761286"/>
              <a:gd name="connsiteX3" fmla="*/ 2374936 w 7156079"/>
              <a:gd name="connsiteY3" fmla="*/ 71847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62966 h 2761286"/>
              <a:gd name="connsiteX1" fmla="*/ 1183297 w 7156079"/>
              <a:gd name="connsiteY1" fmla="*/ 1372302 h 2761286"/>
              <a:gd name="connsiteX2" fmla="*/ 2372162 w 7156079"/>
              <a:gd name="connsiteY2" fmla="*/ 2053924 h 2761286"/>
              <a:gd name="connsiteX3" fmla="*/ 2371460 w 7156079"/>
              <a:gd name="connsiteY3" fmla="*/ 70804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35152 h 2733472"/>
              <a:gd name="connsiteX1" fmla="*/ 1183297 w 7156079"/>
              <a:gd name="connsiteY1" fmla="*/ 1344488 h 2733472"/>
              <a:gd name="connsiteX2" fmla="*/ 2372162 w 7156079"/>
              <a:gd name="connsiteY2" fmla="*/ 2026110 h 2733472"/>
              <a:gd name="connsiteX3" fmla="*/ 2371460 w 7156079"/>
              <a:gd name="connsiteY3" fmla="*/ 680234 h 2733472"/>
              <a:gd name="connsiteX4" fmla="*/ 3573527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7 h 2761287"/>
              <a:gd name="connsiteX1" fmla="*/ 1183297 w 7156079"/>
              <a:gd name="connsiteY1" fmla="*/ 1372303 h 2761287"/>
              <a:gd name="connsiteX2" fmla="*/ 2372162 w 7156079"/>
              <a:gd name="connsiteY2" fmla="*/ 2053925 h 2761287"/>
              <a:gd name="connsiteX3" fmla="*/ 2371460 w 7156079"/>
              <a:gd name="connsiteY3" fmla="*/ 708049 h 2761287"/>
              <a:gd name="connsiteX4" fmla="*/ 3563096 w 7156079"/>
              <a:gd name="connsiteY4" fmla="*/ 0 h 2761287"/>
              <a:gd name="connsiteX5" fmla="*/ 4758212 w 7156079"/>
              <a:gd name="connsiteY5" fmla="*/ 708751 h 2761287"/>
              <a:gd name="connsiteX6" fmla="*/ 4753348 w 7156079"/>
              <a:gd name="connsiteY6" fmla="*/ 2080351 h 2761287"/>
              <a:gd name="connsiteX7" fmla="*/ 5954714 w 7156079"/>
              <a:gd name="connsiteY7" fmla="*/ 2761287 h 2761287"/>
              <a:gd name="connsiteX8" fmla="*/ 7156079 w 7156079"/>
              <a:gd name="connsiteY8" fmla="*/ 2080351 h 2761287"/>
              <a:gd name="connsiteX0" fmla="*/ 0 w 7156079"/>
              <a:gd name="connsiteY0" fmla="*/ 2045583 h 2743903"/>
              <a:gd name="connsiteX1" fmla="*/ 1183297 w 7156079"/>
              <a:gd name="connsiteY1" fmla="*/ 1354919 h 2743903"/>
              <a:gd name="connsiteX2" fmla="*/ 2372162 w 7156079"/>
              <a:gd name="connsiteY2" fmla="*/ 2036541 h 2743903"/>
              <a:gd name="connsiteX3" fmla="*/ 2371460 w 7156079"/>
              <a:gd name="connsiteY3" fmla="*/ 690665 h 2743903"/>
              <a:gd name="connsiteX4" fmla="*/ 3563096 w 7156079"/>
              <a:gd name="connsiteY4" fmla="*/ 0 h 2743903"/>
              <a:gd name="connsiteX5" fmla="*/ 4758212 w 7156079"/>
              <a:gd name="connsiteY5" fmla="*/ 691367 h 2743903"/>
              <a:gd name="connsiteX6" fmla="*/ 4753348 w 7156079"/>
              <a:gd name="connsiteY6" fmla="*/ 2062967 h 2743903"/>
              <a:gd name="connsiteX7" fmla="*/ 5954714 w 7156079"/>
              <a:gd name="connsiteY7" fmla="*/ 2743903 h 2743903"/>
              <a:gd name="connsiteX8" fmla="*/ 7156079 w 7156079"/>
              <a:gd name="connsiteY8" fmla="*/ 2062967 h 2743903"/>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8212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42917 w 7156079"/>
              <a:gd name="connsiteY6" fmla="*/ 2062967 h 2750857"/>
              <a:gd name="connsiteX7" fmla="*/ 5954714 w 7156079"/>
              <a:gd name="connsiteY7" fmla="*/ 2750857 h 2750857"/>
              <a:gd name="connsiteX8" fmla="*/ 7156079 w 7156079"/>
              <a:gd name="connsiteY8" fmla="*/ 2069921 h 2750857"/>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62967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60301 w 7156079"/>
              <a:gd name="connsiteY6" fmla="*/ 2052536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52536 h 2736950"/>
              <a:gd name="connsiteX7" fmla="*/ 5954714 w 7156079"/>
              <a:gd name="connsiteY7" fmla="*/ 2736950 h 2736950"/>
              <a:gd name="connsiteX8" fmla="*/ 7156079 w 7156079"/>
              <a:gd name="connsiteY8" fmla="*/ 2069921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6014 h 2736950"/>
              <a:gd name="connsiteX0" fmla="*/ 0 w 7124788"/>
              <a:gd name="connsiteY0" fmla="*/ 2052537 h 2736950"/>
              <a:gd name="connsiteX1" fmla="*/ 1183297 w 7124788"/>
              <a:gd name="connsiteY1" fmla="*/ 1361873 h 2736950"/>
              <a:gd name="connsiteX2" fmla="*/ 2372162 w 7124788"/>
              <a:gd name="connsiteY2" fmla="*/ 2043495 h 2736950"/>
              <a:gd name="connsiteX3" fmla="*/ 2371460 w 7124788"/>
              <a:gd name="connsiteY3" fmla="*/ 697619 h 2736950"/>
              <a:gd name="connsiteX4" fmla="*/ 3559620 w 7124788"/>
              <a:gd name="connsiteY4" fmla="*/ 0 h 2736950"/>
              <a:gd name="connsiteX5" fmla="*/ 4751259 w 7124788"/>
              <a:gd name="connsiteY5" fmla="*/ 698321 h 2736950"/>
              <a:gd name="connsiteX6" fmla="*/ 4742917 w 7124788"/>
              <a:gd name="connsiteY6" fmla="*/ 2052536 h 2736950"/>
              <a:gd name="connsiteX7" fmla="*/ 5954714 w 7124788"/>
              <a:gd name="connsiteY7" fmla="*/ 2736950 h 2736950"/>
              <a:gd name="connsiteX8" fmla="*/ 7124788 w 7124788"/>
              <a:gd name="connsiteY8" fmla="*/ 2045583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52537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67128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59537"/>
              <a:gd name="connsiteY0" fmla="*/ 2062264 h 2736950"/>
              <a:gd name="connsiteX1" fmla="*/ 1207616 w 7159537"/>
              <a:gd name="connsiteY1" fmla="*/ 1361873 h 2736950"/>
              <a:gd name="connsiteX2" fmla="*/ 2400389 w 7159537"/>
              <a:gd name="connsiteY2" fmla="*/ 2055218 h 2736950"/>
              <a:gd name="connsiteX3" fmla="*/ 2395779 w 7159537"/>
              <a:gd name="connsiteY3" fmla="*/ 697619 h 2736950"/>
              <a:gd name="connsiteX4" fmla="*/ 3583939 w 7159537"/>
              <a:gd name="connsiteY4" fmla="*/ 0 h 2736950"/>
              <a:gd name="connsiteX5" fmla="*/ 4775578 w 7159537"/>
              <a:gd name="connsiteY5" fmla="*/ 698321 h 2736950"/>
              <a:gd name="connsiteX6" fmla="*/ 4767236 w 7159537"/>
              <a:gd name="connsiteY6" fmla="*/ 2052536 h 2736950"/>
              <a:gd name="connsiteX7" fmla="*/ 5979033 w 7159537"/>
              <a:gd name="connsiteY7" fmla="*/ 2736950 h 2736950"/>
              <a:gd name="connsiteX8" fmla="*/ 7159537 w 7159537"/>
              <a:gd name="connsiteY8" fmla="*/ 2052536 h 2736950"/>
              <a:gd name="connsiteX0" fmla="*/ 0 w 7149809"/>
              <a:gd name="connsiteY0" fmla="*/ 2071991 h 2736950"/>
              <a:gd name="connsiteX1" fmla="*/ 1197888 w 7149809"/>
              <a:gd name="connsiteY1" fmla="*/ 1361873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22208 w 7149809"/>
              <a:gd name="connsiteY1" fmla="*/ 1357009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582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47456 h 2736950"/>
              <a:gd name="connsiteX7" fmla="*/ 5969305 w 7149809"/>
              <a:gd name="connsiteY7" fmla="*/ 2736950 h 2736950"/>
              <a:gd name="connsiteX8" fmla="*/ 7149809 w 7149809"/>
              <a:gd name="connsiteY8" fmla="*/ 2052536 h 2736950"/>
              <a:gd name="connsiteX0" fmla="*/ 0 w 7152768"/>
              <a:gd name="connsiteY0" fmla="*/ 2063113 h 2736950"/>
              <a:gd name="connsiteX1" fmla="*/ 1197659 w 7152768"/>
              <a:gd name="connsiteY1" fmla="*/ 1371385 h 2736950"/>
              <a:gd name="connsiteX2" fmla="*/ 2393620 w 7152768"/>
              <a:gd name="connsiteY2" fmla="*/ 2055218 h 2736950"/>
              <a:gd name="connsiteX3" fmla="*/ 2389010 w 7152768"/>
              <a:gd name="connsiteY3" fmla="*/ 697619 h 2736950"/>
              <a:gd name="connsiteX4" fmla="*/ 3577170 w 7152768"/>
              <a:gd name="connsiteY4" fmla="*/ 0 h 2736950"/>
              <a:gd name="connsiteX5" fmla="*/ 4773889 w 7152768"/>
              <a:gd name="connsiteY5" fmla="*/ 698321 h 2736950"/>
              <a:gd name="connsiteX6" fmla="*/ 4760467 w 7152768"/>
              <a:gd name="connsiteY6" fmla="*/ 2047456 h 2736950"/>
              <a:gd name="connsiteX7" fmla="*/ 5972264 w 7152768"/>
              <a:gd name="connsiteY7" fmla="*/ 2736950 h 2736950"/>
              <a:gd name="connsiteX8" fmla="*/ 7152768 w 7152768"/>
              <a:gd name="connsiteY8" fmla="*/ 2052536 h 27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768" h="2736950">
                <a:moveTo>
                  <a:pt x="0" y="2063113"/>
                </a:moveTo>
                <a:cubicBezTo>
                  <a:pt x="405781" y="1831271"/>
                  <a:pt x="752967" y="1616359"/>
                  <a:pt x="1197659" y="1371385"/>
                </a:cubicBezTo>
                <a:lnTo>
                  <a:pt x="2393620" y="2055218"/>
                </a:lnTo>
                <a:cubicBezTo>
                  <a:pt x="2396863" y="1599639"/>
                  <a:pt x="2385767" y="1153198"/>
                  <a:pt x="2389010" y="697619"/>
                </a:cubicBezTo>
                <a:lnTo>
                  <a:pt x="3577170" y="0"/>
                </a:lnTo>
                <a:lnTo>
                  <a:pt x="4773889" y="698321"/>
                </a:lnTo>
                <a:cubicBezTo>
                  <a:pt x="4772268" y="1155521"/>
                  <a:pt x="4762088" y="1590256"/>
                  <a:pt x="4760467" y="2047456"/>
                </a:cubicBezTo>
                <a:lnTo>
                  <a:pt x="5972264" y="2736950"/>
                </a:lnTo>
                <a:lnTo>
                  <a:pt x="7152768" y="2052536"/>
                </a:lnTo>
              </a:path>
            </a:pathLst>
          </a:custGeom>
          <a:noFill/>
          <a:ln w="38100" cap="flat" cmpd="sng" algn="ctr">
            <a:solidFill>
              <a:schemeClr val="accent1">
                <a:lumMod val="75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2" name="Freeform: Shape 31">
            <a:extLst>
              <a:ext uri="{FF2B5EF4-FFF2-40B4-BE49-F238E27FC236}">
                <a16:creationId xmlns:a16="http://schemas.microsoft.com/office/drawing/2014/main" id="{274DD645-8640-45D5-9B60-F31EC01D3CC0}"/>
              </a:ext>
            </a:extLst>
          </p:cNvPr>
          <p:cNvSpPr/>
          <p:nvPr userDrawn="1"/>
        </p:nvSpPr>
        <p:spPr>
          <a:xfrm>
            <a:off x="8440979" y="1677475"/>
            <a:ext cx="2373549" cy="2062264"/>
          </a:xfrm>
          <a:custGeom>
            <a:avLst/>
            <a:gdLst>
              <a:gd name="connsiteX0" fmla="*/ 2373549 w 2373549"/>
              <a:gd name="connsiteY0" fmla="*/ 680936 h 2062264"/>
              <a:gd name="connsiteX1" fmla="*/ 1186774 w 2373549"/>
              <a:gd name="connsiteY1" fmla="*/ 0 h 2062264"/>
              <a:gd name="connsiteX2" fmla="*/ 0 w 2373549"/>
              <a:gd name="connsiteY2" fmla="*/ 690664 h 2062264"/>
              <a:gd name="connsiteX3" fmla="*/ 0 w 2373549"/>
              <a:gd name="connsiteY3" fmla="*/ 2062264 h 2062264"/>
            </a:gdLst>
            <a:ahLst/>
            <a:cxnLst>
              <a:cxn ang="0">
                <a:pos x="connsiteX0" y="connsiteY0"/>
              </a:cxn>
              <a:cxn ang="0">
                <a:pos x="connsiteX1" y="connsiteY1"/>
              </a:cxn>
              <a:cxn ang="0">
                <a:pos x="connsiteX2" y="connsiteY2"/>
              </a:cxn>
              <a:cxn ang="0">
                <a:pos x="connsiteX3" y="connsiteY3"/>
              </a:cxn>
            </a:cxnLst>
            <a:rect l="l" t="t" r="r" b="b"/>
            <a:pathLst>
              <a:path w="2373549" h="2062264">
                <a:moveTo>
                  <a:pt x="2373549" y="680936"/>
                </a:moveTo>
                <a:lnTo>
                  <a:pt x="1186774" y="0"/>
                </a:lnTo>
                <a:lnTo>
                  <a:pt x="0" y="690664"/>
                </a:lnTo>
                <a:lnTo>
                  <a:pt x="0" y="2062264"/>
                </a:lnTo>
              </a:path>
            </a:pathLst>
          </a:custGeom>
          <a:noFill/>
          <a:ln w="38100" cap="flat" cmpd="sng" algn="ctr">
            <a:solidFill>
              <a:srgbClr val="44678D"/>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3" name="Freeform: Shape 34">
            <a:extLst>
              <a:ext uri="{FF2B5EF4-FFF2-40B4-BE49-F238E27FC236}">
                <a16:creationId xmlns:a16="http://schemas.microsoft.com/office/drawing/2014/main" id="{71C09F09-7119-47FD-8E60-E4A92C9A3119}"/>
              </a:ext>
            </a:extLst>
          </p:cNvPr>
          <p:cNvSpPr/>
          <p:nvPr userDrawn="1"/>
        </p:nvSpPr>
        <p:spPr>
          <a:xfrm flipH="1">
            <a:off x="10715501" y="2243467"/>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4" name="Freeform: Shape 45">
            <a:extLst>
              <a:ext uri="{FF2B5EF4-FFF2-40B4-BE49-F238E27FC236}">
                <a16:creationId xmlns:a16="http://schemas.microsoft.com/office/drawing/2014/main" id="{E99BCE04-19B9-4541-925F-AC59CF760E7F}"/>
              </a:ext>
            </a:extLst>
          </p:cNvPr>
          <p:cNvSpPr/>
          <p:nvPr userDrawn="1"/>
        </p:nvSpPr>
        <p:spPr>
          <a:xfrm flipH="1">
            <a:off x="9534557" y="1571099"/>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5" name="Freeform: Shape 46">
            <a:extLst>
              <a:ext uri="{FF2B5EF4-FFF2-40B4-BE49-F238E27FC236}">
                <a16:creationId xmlns:a16="http://schemas.microsoft.com/office/drawing/2014/main" id="{F2B610BB-26F6-44A5-B7DB-CEEDCAE916ED}"/>
              </a:ext>
            </a:extLst>
          </p:cNvPr>
          <p:cNvSpPr/>
          <p:nvPr userDrawn="1"/>
        </p:nvSpPr>
        <p:spPr>
          <a:xfrm flipH="1">
            <a:off x="8328171" y="2258376"/>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6" name="Freeform: Shape 47">
            <a:extLst>
              <a:ext uri="{FF2B5EF4-FFF2-40B4-BE49-F238E27FC236}">
                <a16:creationId xmlns:a16="http://schemas.microsoft.com/office/drawing/2014/main" id="{C979636C-DE09-47B7-8972-BAE28DFA91DF}"/>
              </a:ext>
            </a:extLst>
          </p:cNvPr>
          <p:cNvSpPr/>
          <p:nvPr userDrawn="1"/>
        </p:nvSpPr>
        <p:spPr>
          <a:xfrm flipH="1">
            <a:off x="8333460" y="361085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Posterama Text SemiBold"/>
              <a:ea typeface="+mn-ea"/>
              <a:cs typeface="+mn-cs"/>
            </a:endParaRPr>
          </a:p>
        </p:txBody>
      </p:sp>
      <p:sp>
        <p:nvSpPr>
          <p:cNvPr id="77" name="Freeform: Shape 48">
            <a:extLst>
              <a:ext uri="{FF2B5EF4-FFF2-40B4-BE49-F238E27FC236}">
                <a16:creationId xmlns:a16="http://schemas.microsoft.com/office/drawing/2014/main" id="{01B12467-C508-4D89-94B3-6D23C6199703}"/>
              </a:ext>
            </a:extLst>
          </p:cNvPr>
          <p:cNvSpPr/>
          <p:nvPr userDrawn="1"/>
        </p:nvSpPr>
        <p:spPr>
          <a:xfrm flipH="1">
            <a:off x="7146016" y="429086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Posterama Text SemiBold"/>
              <a:ea typeface="+mn-ea"/>
              <a:cs typeface="+mn-cs"/>
            </a:endParaRPr>
          </a:p>
        </p:txBody>
      </p:sp>
      <p:sp>
        <p:nvSpPr>
          <p:cNvPr id="78" name="Freeform: Shape 49">
            <a:extLst>
              <a:ext uri="{FF2B5EF4-FFF2-40B4-BE49-F238E27FC236}">
                <a16:creationId xmlns:a16="http://schemas.microsoft.com/office/drawing/2014/main" id="{9EA72422-90A8-454F-8133-112CD2B85BEA}"/>
              </a:ext>
            </a:extLst>
          </p:cNvPr>
          <p:cNvSpPr/>
          <p:nvPr userDrawn="1"/>
        </p:nvSpPr>
        <p:spPr>
          <a:xfrm flipH="1">
            <a:off x="5937847"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Posterama Text SemiBold"/>
              <a:ea typeface="+mn-ea"/>
              <a:cs typeface="+mn-cs"/>
            </a:endParaRPr>
          </a:p>
        </p:txBody>
      </p:sp>
      <p:sp>
        <p:nvSpPr>
          <p:cNvPr id="79" name="Freeform: Shape 50">
            <a:extLst>
              <a:ext uri="{FF2B5EF4-FFF2-40B4-BE49-F238E27FC236}">
                <a16:creationId xmlns:a16="http://schemas.microsoft.com/office/drawing/2014/main" id="{3C67727D-D0D9-4CA6-99EE-0B89D465A706}"/>
              </a:ext>
            </a:extLst>
          </p:cNvPr>
          <p:cNvSpPr/>
          <p:nvPr userDrawn="1"/>
        </p:nvSpPr>
        <p:spPr>
          <a:xfrm flipH="1">
            <a:off x="5951993" y="225130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0" name="Freeform: Shape 51">
            <a:extLst>
              <a:ext uri="{FF2B5EF4-FFF2-40B4-BE49-F238E27FC236}">
                <a16:creationId xmlns:a16="http://schemas.microsoft.com/office/drawing/2014/main" id="{C88A67D0-B01F-4CC8-B248-2CF85911F456}"/>
              </a:ext>
            </a:extLst>
          </p:cNvPr>
          <p:cNvSpPr/>
          <p:nvPr userDrawn="1"/>
        </p:nvSpPr>
        <p:spPr>
          <a:xfrm flipH="1">
            <a:off x="4778156" y="1565771"/>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1" name="Freeform: Shape 52">
            <a:extLst>
              <a:ext uri="{FF2B5EF4-FFF2-40B4-BE49-F238E27FC236}">
                <a16:creationId xmlns:a16="http://schemas.microsoft.com/office/drawing/2014/main" id="{DBF6CA39-E979-4287-833E-20A9B455F7D6}"/>
              </a:ext>
            </a:extLst>
          </p:cNvPr>
          <p:cNvSpPr/>
          <p:nvPr userDrawn="1"/>
        </p:nvSpPr>
        <p:spPr>
          <a:xfrm flipH="1">
            <a:off x="3565843" y="2247823"/>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2" name="Freeform: Shape 53">
            <a:extLst>
              <a:ext uri="{FF2B5EF4-FFF2-40B4-BE49-F238E27FC236}">
                <a16:creationId xmlns:a16="http://schemas.microsoft.com/office/drawing/2014/main" id="{9EAA4E60-7510-4920-A426-5630491CFAC2}"/>
              </a:ext>
            </a:extLst>
          </p:cNvPr>
          <p:cNvSpPr/>
          <p:nvPr userDrawn="1"/>
        </p:nvSpPr>
        <p:spPr>
          <a:xfrm flipH="1">
            <a:off x="3565952"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Posterama Text SemiBold"/>
              <a:ea typeface="+mn-ea"/>
              <a:cs typeface="+mn-cs"/>
            </a:endParaRPr>
          </a:p>
        </p:txBody>
      </p:sp>
      <p:sp>
        <p:nvSpPr>
          <p:cNvPr id="83" name="Freeform: Shape 54">
            <a:extLst>
              <a:ext uri="{FF2B5EF4-FFF2-40B4-BE49-F238E27FC236}">
                <a16:creationId xmlns:a16="http://schemas.microsoft.com/office/drawing/2014/main" id="{322F7ECD-1942-42EE-B5E0-FC1E0206BFFD}"/>
              </a:ext>
            </a:extLst>
          </p:cNvPr>
          <p:cNvSpPr/>
          <p:nvPr userDrawn="1"/>
        </p:nvSpPr>
        <p:spPr>
          <a:xfrm flipH="1">
            <a:off x="2386318" y="296278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4" name="Freeform: Shape 55">
            <a:extLst>
              <a:ext uri="{FF2B5EF4-FFF2-40B4-BE49-F238E27FC236}">
                <a16:creationId xmlns:a16="http://schemas.microsoft.com/office/drawing/2014/main" id="{2465D6BD-72DA-4C13-97C2-7CF8D7F2F0C4}"/>
              </a:ext>
            </a:extLst>
          </p:cNvPr>
          <p:cNvSpPr/>
          <p:nvPr userDrawn="1"/>
        </p:nvSpPr>
        <p:spPr>
          <a:xfrm flipH="1">
            <a:off x="1190302" y="361221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5" name="Content placeholder 47" descr="Click icon to add picture">
            <a:extLst>
              <a:ext uri="{FF2B5EF4-FFF2-40B4-BE49-F238E27FC236}">
                <a16:creationId xmlns:a16="http://schemas.microsoft.com/office/drawing/2014/main" id="{E7C6BEEA-1766-44A1-A28D-2E817DBF2267}"/>
              </a:ext>
            </a:extLst>
          </p:cNvPr>
          <p:cNvSpPr>
            <a:spLocks noGrp="1"/>
          </p:cNvSpPr>
          <p:nvPr>
            <p:ph type="body" sz="quarter" idx="27" hasCustomPrompt="1"/>
          </p:nvPr>
        </p:nvSpPr>
        <p:spPr>
          <a:xfrm>
            <a:off x="1507136" y="3865003"/>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86" name="Content placeholder 47">
            <a:extLst>
              <a:ext uri="{FF2B5EF4-FFF2-40B4-BE49-F238E27FC236}">
                <a16:creationId xmlns:a16="http://schemas.microsoft.com/office/drawing/2014/main" id="{597D4D7A-8D7E-492C-8795-D491CF53B5FA}"/>
              </a:ext>
            </a:extLst>
          </p:cNvPr>
          <p:cNvSpPr>
            <a:spLocks noGrp="1"/>
          </p:cNvSpPr>
          <p:nvPr>
            <p:ph type="body" sz="quarter" idx="28" hasCustomPrompt="1"/>
          </p:nvPr>
        </p:nvSpPr>
        <p:spPr>
          <a:xfrm>
            <a:off x="1507136" y="444707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87" name="Content placeholder 47" descr="Click icon to add picture">
            <a:extLst>
              <a:ext uri="{FF2B5EF4-FFF2-40B4-BE49-F238E27FC236}">
                <a16:creationId xmlns:a16="http://schemas.microsoft.com/office/drawing/2014/main" id="{A7396594-2DE7-4DB9-B6B4-92F63F06EFCF}"/>
              </a:ext>
            </a:extLst>
          </p:cNvPr>
          <p:cNvSpPr>
            <a:spLocks noGrp="1"/>
          </p:cNvSpPr>
          <p:nvPr>
            <p:ph type="body" sz="quarter" idx="38" hasCustomPrompt="1"/>
          </p:nvPr>
        </p:nvSpPr>
        <p:spPr>
          <a:xfrm>
            <a:off x="3889942" y="2355643"/>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88" name="Content placeholder 47">
            <a:extLst>
              <a:ext uri="{FF2B5EF4-FFF2-40B4-BE49-F238E27FC236}">
                <a16:creationId xmlns:a16="http://schemas.microsoft.com/office/drawing/2014/main" id="{CC680CF7-ED60-4FFF-B04E-B24ECDDD3512}"/>
              </a:ext>
            </a:extLst>
          </p:cNvPr>
          <p:cNvSpPr>
            <a:spLocks noGrp="1"/>
          </p:cNvSpPr>
          <p:nvPr>
            <p:ph type="body" sz="quarter" idx="39" hasCustomPrompt="1"/>
          </p:nvPr>
        </p:nvSpPr>
        <p:spPr>
          <a:xfrm>
            <a:off x="3889942" y="2937719"/>
            <a:ext cx="1877575" cy="506399"/>
          </a:xfrm>
          <a:prstGeom prst="rect">
            <a:avLst/>
          </a:prstGeom>
        </p:spPr>
        <p:txBody>
          <a:bodyPr>
            <a:noAutofit/>
          </a:bodyPr>
          <a:lstStyle>
            <a:lvl1pPr marL="0" indent="0" algn="ctr">
              <a:lnSpc>
                <a:spcPct val="90000"/>
              </a:lnSpc>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89" name="Content placeholder 47" descr="Click icon to add picture">
            <a:extLst>
              <a:ext uri="{FF2B5EF4-FFF2-40B4-BE49-F238E27FC236}">
                <a16:creationId xmlns:a16="http://schemas.microsoft.com/office/drawing/2014/main" id="{042E6E66-3835-45DF-80D9-C4AFDF3401FF}"/>
              </a:ext>
            </a:extLst>
          </p:cNvPr>
          <p:cNvSpPr>
            <a:spLocks noGrp="1"/>
          </p:cNvSpPr>
          <p:nvPr>
            <p:ph type="body" sz="quarter" idx="40" hasCustomPrompt="1"/>
          </p:nvPr>
        </p:nvSpPr>
        <p:spPr>
          <a:xfrm>
            <a:off x="5107230" y="4469081"/>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0" name="Content placeholder 47">
            <a:extLst>
              <a:ext uri="{FF2B5EF4-FFF2-40B4-BE49-F238E27FC236}">
                <a16:creationId xmlns:a16="http://schemas.microsoft.com/office/drawing/2014/main" id="{A6E85C70-1784-4A0C-8897-EDE98D39BC01}"/>
              </a:ext>
            </a:extLst>
          </p:cNvPr>
          <p:cNvSpPr>
            <a:spLocks noGrp="1"/>
          </p:cNvSpPr>
          <p:nvPr>
            <p:ph type="body" sz="quarter" idx="41" hasCustomPrompt="1"/>
          </p:nvPr>
        </p:nvSpPr>
        <p:spPr>
          <a:xfrm>
            <a:off x="5107230"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91" name="Content placeholder 47" descr="Click icon to add picture">
            <a:extLst>
              <a:ext uri="{FF2B5EF4-FFF2-40B4-BE49-F238E27FC236}">
                <a16:creationId xmlns:a16="http://schemas.microsoft.com/office/drawing/2014/main" id="{4CD55BC2-05D0-49CB-B0A5-C96ACB411B57}"/>
              </a:ext>
            </a:extLst>
          </p:cNvPr>
          <p:cNvSpPr>
            <a:spLocks noGrp="1"/>
          </p:cNvSpPr>
          <p:nvPr>
            <p:ph type="body" sz="quarter" idx="42" hasCustomPrompt="1"/>
          </p:nvPr>
        </p:nvSpPr>
        <p:spPr>
          <a:xfrm>
            <a:off x="7501941" y="4469081"/>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2" name="Content placeholder 47">
            <a:extLst>
              <a:ext uri="{FF2B5EF4-FFF2-40B4-BE49-F238E27FC236}">
                <a16:creationId xmlns:a16="http://schemas.microsoft.com/office/drawing/2014/main" id="{49DB7120-2F2C-4F89-AA8C-ABC4F3FF25F3}"/>
              </a:ext>
            </a:extLst>
          </p:cNvPr>
          <p:cNvSpPr>
            <a:spLocks noGrp="1"/>
          </p:cNvSpPr>
          <p:nvPr>
            <p:ph type="body" sz="quarter" idx="43" hasCustomPrompt="1"/>
          </p:nvPr>
        </p:nvSpPr>
        <p:spPr>
          <a:xfrm>
            <a:off x="7501941"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93" name="Content placeholder 47" descr="Click icon to add picture">
            <a:extLst>
              <a:ext uri="{FF2B5EF4-FFF2-40B4-BE49-F238E27FC236}">
                <a16:creationId xmlns:a16="http://schemas.microsoft.com/office/drawing/2014/main" id="{AEB1F7BA-7D83-4C23-A72B-82DF9377E9C3}"/>
              </a:ext>
            </a:extLst>
          </p:cNvPr>
          <p:cNvSpPr>
            <a:spLocks noGrp="1"/>
          </p:cNvSpPr>
          <p:nvPr>
            <p:ph type="body" sz="quarter" idx="44" hasCustomPrompt="1"/>
          </p:nvPr>
        </p:nvSpPr>
        <p:spPr>
          <a:xfrm>
            <a:off x="8734718" y="2355643"/>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4" name="Content placeholder 47">
            <a:extLst>
              <a:ext uri="{FF2B5EF4-FFF2-40B4-BE49-F238E27FC236}">
                <a16:creationId xmlns:a16="http://schemas.microsoft.com/office/drawing/2014/main" id="{7C32F3EB-1AC3-40E9-B66D-ADB19CC74F0F}"/>
              </a:ext>
            </a:extLst>
          </p:cNvPr>
          <p:cNvSpPr>
            <a:spLocks noGrp="1"/>
          </p:cNvSpPr>
          <p:nvPr>
            <p:ph type="body" sz="quarter" idx="45" hasCustomPrompt="1"/>
          </p:nvPr>
        </p:nvSpPr>
        <p:spPr>
          <a:xfrm>
            <a:off x="8734718" y="293771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2" name="Title 1">
            <a:extLst>
              <a:ext uri="{FF2B5EF4-FFF2-40B4-BE49-F238E27FC236}">
                <a16:creationId xmlns:a16="http://schemas.microsoft.com/office/drawing/2014/main" id="{667E7569-B8BF-39D0-D742-EF98B83E4E1D}"/>
              </a:ext>
            </a:extLst>
          </p:cNvPr>
          <p:cNvSpPr>
            <a:spLocks noGrp="1"/>
          </p:cNvSpPr>
          <p:nvPr>
            <p:ph type="title"/>
          </p:nvPr>
        </p:nvSpPr>
        <p:spPr>
          <a:xfrm>
            <a:off x="578914" y="726705"/>
            <a:ext cx="10515600" cy="1205058"/>
          </a:xfrm>
        </p:spPr>
        <p:txBody>
          <a:bodyPr anchor="t">
            <a:noAutofit/>
          </a:bodyPr>
          <a:lstStyle>
            <a:lvl1pPr algn="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9FC159C7-D006-5B5F-1FEA-689C432B8C8C}"/>
              </a:ext>
            </a:extLst>
          </p:cNvPr>
          <p:cNvSpPr>
            <a:spLocks noGrp="1"/>
          </p:cNvSpPr>
          <p:nvPr>
            <p:ph type="ftr" sz="quarter" idx="46"/>
          </p:nvPr>
        </p:nvSpPr>
        <p:spPr/>
        <p:txBody>
          <a:bodyPr>
            <a:noAutofit/>
          </a:bodyPr>
          <a:lstStyle/>
          <a:p>
            <a:r>
              <a:rPr lang="en-US" noProof="0" dirty="0"/>
              <a:t>Presentation Title</a:t>
            </a:r>
          </a:p>
        </p:txBody>
      </p:sp>
      <p:sp>
        <p:nvSpPr>
          <p:cNvPr id="4" name="Slide Number Placeholder 3">
            <a:extLst>
              <a:ext uri="{FF2B5EF4-FFF2-40B4-BE49-F238E27FC236}">
                <a16:creationId xmlns:a16="http://schemas.microsoft.com/office/drawing/2014/main" id="{4F0EBABD-E264-2C96-1139-289A712F35B7}"/>
              </a:ext>
            </a:extLst>
          </p:cNvPr>
          <p:cNvSpPr>
            <a:spLocks noGrp="1"/>
          </p:cNvSpPr>
          <p:nvPr>
            <p:ph type="sldNum" sz="quarter" idx="47"/>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59088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12BFFCE7-C68B-4904-8795-9589C3F38FD4}"/>
              </a:ext>
            </a:extLst>
          </p:cNvPr>
          <p:cNvSpPr/>
          <p:nvPr userDrawn="1"/>
        </p:nvSpPr>
        <p:spPr>
          <a:xfrm>
            <a:off x="636161" y="5854024"/>
            <a:ext cx="2330137" cy="708120"/>
          </a:xfrm>
          <a:prstGeom prst="rect">
            <a:avLst/>
          </a:prstGeom>
          <a:solidFill>
            <a:srgbClr val="0F2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PK"/>
          </a:p>
        </p:txBody>
      </p:sp>
      <p:sp>
        <p:nvSpPr>
          <p:cNvPr id="7" name="Freeform: Shape 19">
            <a:extLst>
              <a:ext uri="{FF2B5EF4-FFF2-40B4-BE49-F238E27FC236}">
                <a16:creationId xmlns:a16="http://schemas.microsoft.com/office/drawing/2014/main" id="{F38B75F8-75D4-4B41-B7C7-433032DD0A6F}"/>
              </a:ext>
            </a:extLst>
          </p:cNvPr>
          <p:cNvSpPr/>
          <p:nvPr userDrawn="1"/>
        </p:nvSpPr>
        <p:spPr>
          <a:xfrm flipH="1">
            <a:off x="769290" y="491100"/>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8" name="Freeform: Shape 24">
            <a:extLst>
              <a:ext uri="{FF2B5EF4-FFF2-40B4-BE49-F238E27FC236}">
                <a16:creationId xmlns:a16="http://schemas.microsoft.com/office/drawing/2014/main" id="{671D1224-EDDC-4900-92DC-13608D44C524}"/>
              </a:ext>
            </a:extLst>
          </p:cNvPr>
          <p:cNvSpPr/>
          <p:nvPr userDrawn="1"/>
        </p:nvSpPr>
        <p:spPr>
          <a:xfrm flipH="1">
            <a:off x="783145" y="4057904"/>
            <a:ext cx="188635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Freeform 14">
            <a:extLst>
              <a:ext uri="{FF2B5EF4-FFF2-40B4-BE49-F238E27FC236}">
                <a16:creationId xmlns:a16="http://schemas.microsoft.com/office/drawing/2014/main" id="{635A9E44-4E60-1AD1-0B85-72422683B48A}"/>
              </a:ext>
            </a:extLst>
          </p:cNvPr>
          <p:cNvSpPr/>
          <p:nvPr userDrawn="1"/>
        </p:nvSpPr>
        <p:spPr>
          <a:xfrm flipH="1">
            <a:off x="0" y="3709992"/>
            <a:ext cx="115794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Subtitle 47" descr="Click icon to add picture">
            <a:extLst>
              <a:ext uri="{FF2B5EF4-FFF2-40B4-BE49-F238E27FC236}">
                <a16:creationId xmlns:a16="http://schemas.microsoft.com/office/drawing/2014/main" id="{0C7786BA-5E56-47AA-AE47-4EC07A0D4FA1}"/>
              </a:ext>
            </a:extLst>
          </p:cNvPr>
          <p:cNvSpPr>
            <a:spLocks noGrp="1"/>
          </p:cNvSpPr>
          <p:nvPr>
            <p:ph type="body" sz="quarter" idx="27" hasCustomPrompt="1"/>
          </p:nvPr>
        </p:nvSpPr>
        <p:spPr>
          <a:xfrm>
            <a:off x="4550705" y="3625598"/>
            <a:ext cx="2653545" cy="587964"/>
          </a:xfrm>
          <a:prstGeom prst="rect">
            <a:avLst/>
          </a:prstGeom>
        </p:spPr>
        <p:txBody>
          <a:bodyPr anchor="b">
            <a:noAutofit/>
          </a:bodyPr>
          <a:lstStyle>
            <a:lvl1pPr marL="0" indent="0" algn="l">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id="{880214CF-87DD-476A-9B2E-A58DB313A61A}"/>
              </a:ext>
            </a:extLst>
          </p:cNvPr>
          <p:cNvSpPr>
            <a:spLocks noGrp="1"/>
          </p:cNvSpPr>
          <p:nvPr>
            <p:ph type="body" sz="quarter" idx="28" hasCustomPrompt="1"/>
          </p:nvPr>
        </p:nvSpPr>
        <p:spPr>
          <a:xfrm>
            <a:off x="4550705" y="4246516"/>
            <a:ext cx="2653545" cy="1727103"/>
          </a:xfrm>
          <a:prstGeom prst="rect">
            <a:avLst/>
          </a:prstGeom>
        </p:spPr>
        <p:txBody>
          <a:bodyPr>
            <a:noAutofit/>
          </a:bodyPr>
          <a:lstStyle>
            <a:lvl1pPr marL="0" indent="0" algn="l">
              <a:lnSpc>
                <a:spcPct val="100000"/>
              </a:lnSpc>
              <a:spcBef>
                <a:spcPts val="0"/>
              </a:spcBef>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7" name="Picture placeholder">
            <a:extLst>
              <a:ext uri="{FF2B5EF4-FFF2-40B4-BE49-F238E27FC236}">
                <a16:creationId xmlns:a16="http://schemas.microsoft.com/office/drawing/2014/main" id="{264CF63C-079E-41AA-AA9A-762A765E699F}"/>
              </a:ext>
            </a:extLst>
          </p:cNvPr>
          <p:cNvSpPr>
            <a:spLocks noGrp="1"/>
          </p:cNvSpPr>
          <p:nvPr>
            <p:ph type="pic" sz="quarter" idx="51"/>
          </p:nvPr>
        </p:nvSpPr>
        <p:spPr>
          <a:xfrm>
            <a:off x="1788170" y="2296125"/>
            <a:ext cx="1886360" cy="214466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dirty="0"/>
              <a:t>Click icon to add picture</a:t>
            </a:r>
            <a:endParaRPr lang="zh-CN" altLang="en-US"/>
          </a:p>
        </p:txBody>
      </p:sp>
      <p:sp>
        <p:nvSpPr>
          <p:cNvPr id="17" name="Title 1">
            <a:extLst>
              <a:ext uri="{FF2B5EF4-FFF2-40B4-BE49-F238E27FC236}">
                <a16:creationId xmlns:a16="http://schemas.microsoft.com/office/drawing/2014/main" id="{D041C638-CBB8-1159-9AF8-B5D14CC7BE0F}"/>
              </a:ext>
            </a:extLst>
          </p:cNvPr>
          <p:cNvSpPr>
            <a:spLocks noGrp="1"/>
          </p:cNvSpPr>
          <p:nvPr>
            <p:ph type="title"/>
          </p:nvPr>
        </p:nvSpPr>
        <p:spPr>
          <a:xfrm>
            <a:off x="4550704" y="1690878"/>
            <a:ext cx="6599429" cy="1325563"/>
          </a:xfrm>
        </p:spPr>
        <p:txBody>
          <a:bodyPr anchor="b">
            <a:noAutofit/>
          </a:bodyPr>
          <a:lstStyle/>
          <a:p>
            <a:r>
              <a:rPr lang="en-US"/>
              <a:t>Click to edit Master title style</a:t>
            </a:r>
            <a:endParaRPr lang="en-US" dirty="0"/>
          </a:p>
        </p:txBody>
      </p:sp>
      <p:sp>
        <p:nvSpPr>
          <p:cNvPr id="18" name="Subtitle 47" descr="Click icon to add picture">
            <a:extLst>
              <a:ext uri="{FF2B5EF4-FFF2-40B4-BE49-F238E27FC236}">
                <a16:creationId xmlns:a16="http://schemas.microsoft.com/office/drawing/2014/main" id="{3C2C4001-E56F-4174-01AA-4630360BFF48}"/>
              </a:ext>
            </a:extLst>
          </p:cNvPr>
          <p:cNvSpPr>
            <a:spLocks noGrp="1"/>
          </p:cNvSpPr>
          <p:nvPr>
            <p:ph type="body" sz="quarter" idx="52" hasCustomPrompt="1"/>
          </p:nvPr>
        </p:nvSpPr>
        <p:spPr>
          <a:xfrm>
            <a:off x="7811506" y="3625598"/>
            <a:ext cx="2653545" cy="587964"/>
          </a:xfrm>
          <a:prstGeom prst="rect">
            <a:avLst/>
          </a:prstGeom>
        </p:spPr>
        <p:txBody>
          <a:bodyPr anchor="b">
            <a:noAutofit/>
          </a:bodyPr>
          <a:lstStyle>
            <a:lvl1pPr marL="0" indent="0" algn="l">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02DFC856-C546-62E9-220F-7A668D349056}"/>
              </a:ext>
            </a:extLst>
          </p:cNvPr>
          <p:cNvSpPr>
            <a:spLocks noGrp="1"/>
          </p:cNvSpPr>
          <p:nvPr>
            <p:ph type="body" sz="quarter" idx="53" hasCustomPrompt="1"/>
          </p:nvPr>
        </p:nvSpPr>
        <p:spPr>
          <a:xfrm>
            <a:off x="7811506" y="4246516"/>
            <a:ext cx="2653545" cy="1727103"/>
          </a:xfrm>
          <a:prstGeom prst="rect">
            <a:avLst/>
          </a:prstGeom>
        </p:spPr>
        <p:txBody>
          <a:bodyPr>
            <a:noAutofit/>
          </a:bodyPr>
          <a:lstStyle>
            <a:lvl1pPr marL="0" indent="0" algn="l">
              <a:lnSpc>
                <a:spcPct val="100000"/>
              </a:lnSpc>
              <a:spcBef>
                <a:spcPts val="0"/>
              </a:spcBef>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 name="Slide Number Placeholder 5">
            <a:extLst>
              <a:ext uri="{FF2B5EF4-FFF2-40B4-BE49-F238E27FC236}">
                <a16:creationId xmlns:a16="http://schemas.microsoft.com/office/drawing/2014/main" id="{F507335A-F59E-2A6C-D2D6-F10391DA8D69}"/>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613646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F946AB17-3782-8412-C51A-DE10A0637453}"/>
              </a:ext>
            </a:extLst>
          </p:cNvPr>
          <p:cNvSpPr/>
          <p:nvPr userDrawn="1"/>
        </p:nvSpPr>
        <p:spPr>
          <a:xfrm>
            <a:off x="0" y="2860787"/>
            <a:ext cx="2361029" cy="3676532"/>
          </a:xfrm>
          <a:custGeom>
            <a:avLst/>
            <a:gdLst>
              <a:gd name="connsiteX0" fmla="*/ 773997 w 2361029"/>
              <a:gd name="connsiteY0" fmla="*/ 0 h 3676532"/>
              <a:gd name="connsiteX1" fmla="*/ 2361029 w 2361029"/>
              <a:gd name="connsiteY1" fmla="*/ 925683 h 3676532"/>
              <a:gd name="connsiteX2" fmla="*/ 2361029 w 2361029"/>
              <a:gd name="connsiteY2" fmla="*/ 2763949 h 3676532"/>
              <a:gd name="connsiteX3" fmla="*/ 769661 w 2361029"/>
              <a:gd name="connsiteY3" fmla="*/ 3676532 h 3676532"/>
              <a:gd name="connsiteX4" fmla="*/ 0 w 2361029"/>
              <a:gd name="connsiteY4" fmla="*/ 3234717 h 3676532"/>
              <a:gd name="connsiteX5" fmla="*/ 0 w 2361029"/>
              <a:gd name="connsiteY5" fmla="*/ 44688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029" h="3676532">
                <a:moveTo>
                  <a:pt x="773997" y="0"/>
                </a:moveTo>
                <a:lnTo>
                  <a:pt x="2361029" y="925683"/>
                </a:lnTo>
                <a:lnTo>
                  <a:pt x="2361029" y="2763949"/>
                </a:lnTo>
                <a:lnTo>
                  <a:pt x="769661" y="3676532"/>
                </a:lnTo>
                <a:lnTo>
                  <a:pt x="0" y="3234717"/>
                </a:lnTo>
                <a:lnTo>
                  <a:pt x="0" y="44688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2BA5A58B-9440-7DAB-E7D7-3143B049FBAC}"/>
              </a:ext>
            </a:extLst>
          </p:cNvPr>
          <p:cNvSpPr/>
          <p:nvPr userDrawn="1"/>
        </p:nvSpPr>
        <p:spPr>
          <a:xfrm flipH="1">
            <a:off x="1014233" y="5253270"/>
            <a:ext cx="1710765" cy="1593273"/>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Content Placeholder 47" descr="Click icon to add picture">
            <a:extLst>
              <a:ext uri="{FF2B5EF4-FFF2-40B4-BE49-F238E27FC236}">
                <a16:creationId xmlns:a16="http://schemas.microsoft.com/office/drawing/2014/main" id="{95ADF367-2619-4E00-AB82-8FFF41D0E5C2}"/>
              </a:ext>
            </a:extLst>
          </p:cNvPr>
          <p:cNvSpPr>
            <a:spLocks noGrp="1"/>
          </p:cNvSpPr>
          <p:nvPr>
            <p:ph type="body" sz="quarter" idx="27" hasCustomPrompt="1"/>
          </p:nvPr>
        </p:nvSpPr>
        <p:spPr>
          <a:xfrm>
            <a:off x="5271609" y="1025236"/>
            <a:ext cx="5162709" cy="420683"/>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id="{8CEB04CE-793E-47B4-8D80-9B82864F2CDF}"/>
              </a:ext>
            </a:extLst>
          </p:cNvPr>
          <p:cNvSpPr>
            <a:spLocks noGrp="1"/>
          </p:cNvSpPr>
          <p:nvPr>
            <p:ph type="body" sz="quarter" idx="28" hasCustomPrompt="1"/>
          </p:nvPr>
        </p:nvSpPr>
        <p:spPr>
          <a:xfrm>
            <a:off x="5271608" y="1469069"/>
            <a:ext cx="5162709" cy="1506166"/>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4" name="Content Placeholder 47" descr="Click icon to add picture">
            <a:extLst>
              <a:ext uri="{FF2B5EF4-FFF2-40B4-BE49-F238E27FC236}">
                <a16:creationId xmlns:a16="http://schemas.microsoft.com/office/drawing/2014/main" id="{067BF8FD-2643-4122-BE3E-63F413244ECB}"/>
              </a:ext>
            </a:extLst>
          </p:cNvPr>
          <p:cNvSpPr>
            <a:spLocks noGrp="1"/>
          </p:cNvSpPr>
          <p:nvPr>
            <p:ph type="body" sz="quarter" idx="29" hasCustomPrompt="1"/>
          </p:nvPr>
        </p:nvSpPr>
        <p:spPr>
          <a:xfrm>
            <a:off x="5271609" y="2984685"/>
            <a:ext cx="5162709" cy="420683"/>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descr="Click icon to add picture">
            <a:extLst>
              <a:ext uri="{FF2B5EF4-FFF2-40B4-BE49-F238E27FC236}">
                <a16:creationId xmlns:a16="http://schemas.microsoft.com/office/drawing/2014/main" id="{02260D10-FEA1-48A7-B544-FAEEAECF5DE2}"/>
              </a:ext>
            </a:extLst>
          </p:cNvPr>
          <p:cNvSpPr>
            <a:spLocks noGrp="1"/>
          </p:cNvSpPr>
          <p:nvPr>
            <p:ph type="body" sz="quarter" idx="31" hasCustomPrompt="1"/>
          </p:nvPr>
        </p:nvSpPr>
        <p:spPr>
          <a:xfrm>
            <a:off x="5271607" y="4597473"/>
            <a:ext cx="5162709" cy="421399"/>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64584B30-8BCF-4D75-8A6C-FD82347CC7B6}"/>
              </a:ext>
            </a:extLst>
          </p:cNvPr>
          <p:cNvSpPr>
            <a:spLocks noGrp="1"/>
          </p:cNvSpPr>
          <p:nvPr>
            <p:ph type="body" sz="quarter" idx="34" hasCustomPrompt="1"/>
          </p:nvPr>
        </p:nvSpPr>
        <p:spPr>
          <a:xfrm>
            <a:off x="5271608" y="3419684"/>
            <a:ext cx="5162709" cy="1177789"/>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8" name="Content Placeholder 47">
            <a:extLst>
              <a:ext uri="{FF2B5EF4-FFF2-40B4-BE49-F238E27FC236}">
                <a16:creationId xmlns:a16="http://schemas.microsoft.com/office/drawing/2014/main" id="{A4A25056-27FA-4039-ACFA-6624F778712A}"/>
              </a:ext>
            </a:extLst>
          </p:cNvPr>
          <p:cNvSpPr>
            <a:spLocks noGrp="1"/>
          </p:cNvSpPr>
          <p:nvPr>
            <p:ph type="body" sz="quarter" idx="35" hasCustomPrompt="1"/>
          </p:nvPr>
        </p:nvSpPr>
        <p:spPr>
          <a:xfrm>
            <a:off x="5271608" y="5041922"/>
            <a:ext cx="5162709" cy="1635938"/>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Freeform: Shape 24">
            <a:extLst>
              <a:ext uri="{FF2B5EF4-FFF2-40B4-BE49-F238E27FC236}">
                <a16:creationId xmlns:a16="http://schemas.microsoft.com/office/drawing/2014/main" id="{A23F9759-CF52-CE45-5E22-9678534685A7}"/>
              </a:ext>
            </a:extLst>
          </p:cNvPr>
          <p:cNvSpPr/>
          <p:nvPr userDrawn="1"/>
        </p:nvSpPr>
        <p:spPr>
          <a:xfrm flipH="1">
            <a:off x="2631891"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Title 5">
            <a:extLst>
              <a:ext uri="{FF2B5EF4-FFF2-40B4-BE49-F238E27FC236}">
                <a16:creationId xmlns:a16="http://schemas.microsoft.com/office/drawing/2014/main" id="{5D84FCC1-368D-680C-31AA-597C3AAF4232}"/>
              </a:ext>
            </a:extLst>
          </p:cNvPr>
          <p:cNvSpPr>
            <a:spLocks noGrp="1"/>
          </p:cNvSpPr>
          <p:nvPr>
            <p:ph type="title"/>
          </p:nvPr>
        </p:nvSpPr>
        <p:spPr>
          <a:xfrm>
            <a:off x="502665" y="707105"/>
            <a:ext cx="3994173" cy="2277580"/>
          </a:xfrm>
        </p:spPr>
        <p:txBody>
          <a:bodyPr anchor="t">
            <a:noAutofit/>
          </a:bodyPr>
          <a:lstStyle/>
          <a:p>
            <a:r>
              <a:rPr lang="en-US"/>
              <a:t>Click to edit Master title style</a:t>
            </a:r>
            <a:endParaRPr lang="en-US" dirty="0"/>
          </a:p>
        </p:txBody>
      </p:sp>
      <p:sp>
        <p:nvSpPr>
          <p:cNvPr id="18" name="Picture Placeholder 2">
            <a:extLst>
              <a:ext uri="{FF2B5EF4-FFF2-40B4-BE49-F238E27FC236}">
                <a16:creationId xmlns:a16="http://schemas.microsoft.com/office/drawing/2014/main" id="{E53E8C9F-CD73-30CD-1F24-20F2E6149D58}"/>
              </a:ext>
            </a:extLst>
          </p:cNvPr>
          <p:cNvSpPr>
            <a:spLocks noGrp="1"/>
          </p:cNvSpPr>
          <p:nvPr>
            <p:ph type="pic" sz="quarter" idx="36"/>
          </p:nvPr>
        </p:nvSpPr>
        <p:spPr>
          <a:xfrm>
            <a:off x="4734172" y="1141669"/>
            <a:ext cx="507778"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dirty="0"/>
              <a:t>Click icon to add picture</a:t>
            </a:r>
            <a:endParaRPr lang="en-US" dirty="0"/>
          </a:p>
        </p:txBody>
      </p:sp>
      <p:sp>
        <p:nvSpPr>
          <p:cNvPr id="19" name="Picture Placeholder 2">
            <a:extLst>
              <a:ext uri="{FF2B5EF4-FFF2-40B4-BE49-F238E27FC236}">
                <a16:creationId xmlns:a16="http://schemas.microsoft.com/office/drawing/2014/main" id="{CE61E189-349E-0076-EA43-7BCB6E24CE86}"/>
              </a:ext>
            </a:extLst>
          </p:cNvPr>
          <p:cNvSpPr>
            <a:spLocks noGrp="1"/>
          </p:cNvSpPr>
          <p:nvPr>
            <p:ph type="pic" sz="quarter" idx="37"/>
          </p:nvPr>
        </p:nvSpPr>
        <p:spPr>
          <a:xfrm>
            <a:off x="4724705" y="3105650"/>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dirty="0"/>
              <a:t>Click icon to add picture</a:t>
            </a:r>
            <a:endParaRPr lang="en-US" dirty="0"/>
          </a:p>
        </p:txBody>
      </p:sp>
      <p:sp>
        <p:nvSpPr>
          <p:cNvPr id="21" name="Picture Placeholder 2">
            <a:extLst>
              <a:ext uri="{FF2B5EF4-FFF2-40B4-BE49-F238E27FC236}">
                <a16:creationId xmlns:a16="http://schemas.microsoft.com/office/drawing/2014/main" id="{68B04572-5D47-C3DF-CDEA-15EC646EA8FE}"/>
              </a:ext>
            </a:extLst>
          </p:cNvPr>
          <p:cNvSpPr>
            <a:spLocks noGrp="1"/>
          </p:cNvSpPr>
          <p:nvPr>
            <p:ph type="pic" sz="quarter" idx="38"/>
          </p:nvPr>
        </p:nvSpPr>
        <p:spPr>
          <a:xfrm>
            <a:off x="4714069" y="4716041"/>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dirty="0"/>
              <a:t>Click icon to add picture</a:t>
            </a:r>
            <a:endParaRPr lang="en-US" dirty="0"/>
          </a:p>
        </p:txBody>
      </p:sp>
      <p:sp>
        <p:nvSpPr>
          <p:cNvPr id="5" name="Slide Number Placeholder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66211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8" name="Content Placeholder 47">
            <a:extLst>
              <a:ext uri="{FF2B5EF4-FFF2-40B4-BE49-F238E27FC236}">
                <a16:creationId xmlns:a16="http://schemas.microsoft.com/office/drawing/2014/main" id="{3EDD8D3E-653B-4A9E-9868-3B013A65FE9F}"/>
              </a:ext>
            </a:extLst>
          </p:cNvPr>
          <p:cNvSpPr>
            <a:spLocks noGrp="1"/>
          </p:cNvSpPr>
          <p:nvPr>
            <p:ph type="pic" sz="quarter" idx="48"/>
          </p:nvPr>
        </p:nvSpPr>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ln w="19050">
            <a:solidFill>
              <a:schemeClr val="tx1"/>
            </a:solidFill>
          </a:ln>
        </p:spPr>
        <p:txBody>
          <a:bodyPr anchor="ctr">
            <a:noAutofit/>
          </a:bodyPr>
          <a:lstStyle>
            <a:lvl1pPr marL="0" indent="0" algn="ctr">
              <a:buNone/>
              <a:defRPr>
                <a:solidFill>
                  <a:schemeClr val="bg1"/>
                </a:solidFill>
              </a:defRPr>
            </a:lvl1pPr>
          </a:lstStyle>
          <a:p>
            <a:r>
              <a:rPr lang="en-US" altLang="zh-CN" dirty="0"/>
              <a:t>Click icon to add picture</a:t>
            </a:r>
            <a:endParaRPr lang="zh-CN" altLang="en-US"/>
          </a:p>
        </p:txBody>
      </p:sp>
      <p:sp>
        <p:nvSpPr>
          <p:cNvPr id="18" name="Content Placeholder 47">
            <a:extLst>
              <a:ext uri="{FF2B5EF4-FFF2-40B4-BE49-F238E27FC236}">
                <a16:creationId xmlns:a16="http://schemas.microsoft.com/office/drawing/2014/main" id="{DD4E6A9F-7400-917B-6A6B-6BAB445E85FA}"/>
              </a:ext>
            </a:extLst>
          </p:cNvPr>
          <p:cNvSpPr>
            <a:spLocks noGrp="1"/>
          </p:cNvSpPr>
          <p:nvPr>
            <p:ph type="body" sz="quarter" idx="28" hasCustomPrompt="1"/>
          </p:nvPr>
        </p:nvSpPr>
        <p:spPr>
          <a:xfrm>
            <a:off x="517427" y="3253120"/>
            <a:ext cx="4959822" cy="2007158"/>
          </a:xfrm>
          <a:prstGeom prst="rect">
            <a:avLst/>
          </a:prstGeom>
        </p:spPr>
        <p:txBody>
          <a:bodyPr>
            <a:noAutofit/>
          </a:bodyPr>
          <a:lstStyle>
            <a:lvl1pPr marL="0" indent="0">
              <a:lnSpc>
                <a:spcPct val="100000"/>
              </a:lnSpc>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19" name="Freeform: Shape 25">
            <a:extLst>
              <a:ext uri="{FF2B5EF4-FFF2-40B4-BE49-F238E27FC236}">
                <a16:creationId xmlns:a16="http://schemas.microsoft.com/office/drawing/2014/main" id="{D7BBD3E8-D5DD-C21F-3792-4880373CCDCC}"/>
              </a:ext>
            </a:extLst>
          </p:cNvPr>
          <p:cNvSpPr/>
          <p:nvPr userDrawn="1"/>
        </p:nvSpPr>
        <p:spPr>
          <a:xfrm flipH="1">
            <a:off x="7400972" y="4594440"/>
            <a:ext cx="1347680" cy="158117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Freeform: Shape 11">
            <a:extLst>
              <a:ext uri="{FF2B5EF4-FFF2-40B4-BE49-F238E27FC236}">
                <a16:creationId xmlns:a16="http://schemas.microsoft.com/office/drawing/2014/main" id="{FC461D80-0CAC-62E5-726A-63B48BEF3F25}"/>
              </a:ext>
            </a:extLst>
          </p:cNvPr>
          <p:cNvSpPr/>
          <p:nvPr userDrawn="1"/>
        </p:nvSpPr>
        <p:spPr>
          <a:xfrm>
            <a:off x="6521016" y="4772906"/>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3" name="Title 2">
            <a:extLst>
              <a:ext uri="{FF2B5EF4-FFF2-40B4-BE49-F238E27FC236}">
                <a16:creationId xmlns:a16="http://schemas.microsoft.com/office/drawing/2014/main" id="{D4944167-AFE9-AE61-AF44-B9AEE24D17D8}"/>
              </a:ext>
            </a:extLst>
          </p:cNvPr>
          <p:cNvSpPr>
            <a:spLocks noGrp="1"/>
          </p:cNvSpPr>
          <p:nvPr>
            <p:ph type="title"/>
          </p:nvPr>
        </p:nvSpPr>
        <p:spPr>
          <a:xfrm>
            <a:off x="517427" y="2497488"/>
            <a:ext cx="9823998" cy="1325563"/>
          </a:xfrm>
        </p:spPr>
        <p:txBody>
          <a:bodyPr anchor="t">
            <a:noAutofit/>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47268D53-92DA-7335-4DAB-83485CAF3FE9}"/>
              </a:ext>
            </a:extLst>
          </p:cNvPr>
          <p:cNvSpPr>
            <a:spLocks noGrp="1"/>
          </p:cNvSpPr>
          <p:nvPr>
            <p:ph type="ftr" sz="quarter" idx="49"/>
          </p:nvPr>
        </p:nvSpPr>
        <p:spPr/>
        <p:txBody>
          <a:bodyPr>
            <a:noAutofit/>
          </a:bodyPr>
          <a:lstStyle/>
          <a:p>
            <a:r>
              <a:rPr lang="en-US" noProof="0" dirty="0"/>
              <a:t>Presentation Title</a:t>
            </a:r>
          </a:p>
        </p:txBody>
      </p:sp>
      <p:sp>
        <p:nvSpPr>
          <p:cNvPr id="6" name="Slide Number Placeholder 5">
            <a:extLst>
              <a:ext uri="{FF2B5EF4-FFF2-40B4-BE49-F238E27FC236}">
                <a16:creationId xmlns:a16="http://schemas.microsoft.com/office/drawing/2014/main" id="{9F9FCB16-3643-AB04-D20E-A14FFE07F67C}"/>
              </a:ext>
            </a:extLst>
          </p:cNvPr>
          <p:cNvSpPr>
            <a:spLocks noGrp="1"/>
          </p:cNvSpPr>
          <p:nvPr>
            <p:ph type="sldNum" sz="quarter" idx="50"/>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213276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rgbClr val="9843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Content Placeholder 47">
            <a:extLst>
              <a:ext uri="{FF2B5EF4-FFF2-40B4-BE49-F238E27FC236}">
                <a16:creationId xmlns:a16="http://schemas.microsoft.com/office/drawing/2014/main" id="{073CD90F-1E45-47EC-B558-D5F638F5FE6F}"/>
              </a:ext>
            </a:extLst>
          </p:cNvPr>
          <p:cNvSpPr>
            <a:spLocks noGrp="1"/>
          </p:cNvSpPr>
          <p:nvPr>
            <p:ph type="pic" sz="quarter" idx="48"/>
          </p:nvPr>
        </p:nvSpPr>
        <p:spPr>
          <a:xfrm>
            <a:off x="2754948" y="250209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dirty="0"/>
              <a:t>Click icon to add picture</a:t>
            </a:r>
          </a:p>
        </p:txBody>
      </p:sp>
      <p:sp>
        <p:nvSpPr>
          <p:cNvPr id="29" name="Content Placeholder 47">
            <a:extLst>
              <a:ext uri="{FF2B5EF4-FFF2-40B4-BE49-F238E27FC236}">
                <a16:creationId xmlns:a16="http://schemas.microsoft.com/office/drawing/2014/main" id="{9A501203-35D0-41A5-A2A4-9F05FAB495C4}"/>
              </a:ext>
            </a:extLst>
          </p:cNvPr>
          <p:cNvSpPr>
            <a:spLocks noGrp="1"/>
          </p:cNvSpPr>
          <p:nvPr>
            <p:ph type="pic" sz="quarter" idx="49"/>
          </p:nvPr>
        </p:nvSpPr>
        <p:spPr>
          <a:xfrm>
            <a:off x="391110" y="2493385"/>
            <a:ext cx="1465840" cy="1289394"/>
          </a:xfrm>
          <a:prstGeom prst="hexagon">
            <a:avLst>
              <a:gd name="adj" fmla="val 28349"/>
              <a:gd name="vf" fmla="val 115470"/>
            </a:avLst>
          </a:prstGeom>
          <a:ln>
            <a:noFill/>
          </a:ln>
        </p:spPr>
        <p:txBody>
          <a:bodyPr>
            <a:noAutofit/>
          </a:bodyPr>
          <a:lstStyle>
            <a:lvl1pPr marL="0" indent="0" algn="l">
              <a:buFontTx/>
              <a:buNone/>
              <a:defRPr sz="1050">
                <a:solidFill>
                  <a:schemeClr val="bg1"/>
                </a:solidFill>
              </a:defRPr>
            </a:lvl1pPr>
          </a:lstStyle>
          <a:p>
            <a:r>
              <a:rPr lang="en-US" altLang="zh-CN" dirty="0"/>
              <a:t>Click icon to add picture</a:t>
            </a:r>
          </a:p>
        </p:txBody>
      </p:sp>
      <p:sp>
        <p:nvSpPr>
          <p:cNvPr id="30" name="Content Placeholder 47">
            <a:extLst>
              <a:ext uri="{FF2B5EF4-FFF2-40B4-BE49-F238E27FC236}">
                <a16:creationId xmlns:a16="http://schemas.microsoft.com/office/drawing/2014/main" id="{1FA62038-8BB7-45FD-896E-34738A5578BD}"/>
              </a:ext>
            </a:extLst>
          </p:cNvPr>
          <p:cNvSpPr>
            <a:spLocks noGrp="1"/>
          </p:cNvSpPr>
          <p:nvPr>
            <p:ph type="pic" sz="quarter" idx="50"/>
          </p:nvPr>
        </p:nvSpPr>
        <p:spPr>
          <a:xfrm>
            <a:off x="5151412" y="5238680"/>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dirty="0"/>
              <a:t>Click icon to add picture</a:t>
            </a:r>
          </a:p>
        </p:txBody>
      </p:sp>
      <p:sp>
        <p:nvSpPr>
          <p:cNvPr id="31" name="Content Placeholder 47">
            <a:extLst>
              <a:ext uri="{FF2B5EF4-FFF2-40B4-BE49-F238E27FC236}">
                <a16:creationId xmlns:a16="http://schemas.microsoft.com/office/drawing/2014/main" id="{9A7E0EE6-5885-489B-81A9-65DBC0016938}"/>
              </a:ext>
            </a:extLst>
          </p:cNvPr>
          <p:cNvSpPr>
            <a:spLocks noGrp="1"/>
          </p:cNvSpPr>
          <p:nvPr>
            <p:ph type="pic" sz="quarter" idx="51"/>
          </p:nvPr>
        </p:nvSpPr>
        <p:spPr>
          <a:xfrm>
            <a:off x="3948599" y="319492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dirty="0"/>
              <a:t>Click icon to add picture</a:t>
            </a:r>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hasCustomPrompt="1"/>
          </p:nvPr>
        </p:nvSpPr>
        <p:spPr>
          <a:xfrm>
            <a:off x="6096000" y="3093990"/>
            <a:ext cx="3034145" cy="1879791"/>
          </a:xfrm>
          <a:prstGeom prst="rect">
            <a:avLst/>
          </a:prstGeom>
        </p:spPr>
        <p:txBody>
          <a:bodyPr anchor="t">
            <a:noAutofit/>
          </a:bodyPr>
          <a:lstStyle>
            <a:lvl1pPr marL="0" indent="0" algn="l">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96000" y="1703538"/>
            <a:ext cx="5055698" cy="1325563"/>
          </a:xfrm>
        </p:spPr>
        <p:txBody>
          <a:bodyPr anchor="b">
            <a:noAutofit/>
          </a:bodyPr>
          <a:lstStyle/>
          <a:p>
            <a:r>
              <a:rPr lang="en-US"/>
              <a:t>Click to edit Master title style</a:t>
            </a:r>
            <a:endParaRPr lang="en-US" dirty="0"/>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4733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512572" y="3435545"/>
            <a:ext cx="4253399" cy="1740114"/>
          </a:xfrm>
        </p:spPr>
        <p:txBody>
          <a:bodyPr>
            <a:noAutofit/>
          </a:bodyPr>
          <a:lstStyle/>
          <a:p>
            <a:r>
              <a:rPr lang="en-US"/>
              <a:t>Click to edit Master title style</a:t>
            </a:r>
            <a:endParaRPr lang="en-US" dirty="0"/>
          </a:p>
        </p:txBody>
      </p:sp>
      <p:sp>
        <p:nvSpPr>
          <p:cNvPr id="7" name="Freeform: Shape 4">
            <a:extLst>
              <a:ext uri="{FF2B5EF4-FFF2-40B4-BE49-F238E27FC236}">
                <a16:creationId xmlns:a16="http://schemas.microsoft.com/office/drawing/2014/main"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3" name="Freeform: Shape 12">
            <a:extLst>
              <a:ext uri="{FF2B5EF4-FFF2-40B4-BE49-F238E27FC236}">
                <a16:creationId xmlns:a16="http://schemas.microsoft.com/office/drawing/2014/main"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4" name="Freeform: Shape 13">
            <a:extLst>
              <a:ext uri="{FF2B5EF4-FFF2-40B4-BE49-F238E27FC236}">
                <a16:creationId xmlns:a16="http://schemas.microsoft.com/office/drawing/2014/main" id="{70174533-8C0E-4E82-A582-891A0555FA1F}"/>
              </a:ext>
            </a:extLst>
          </p:cNvPr>
          <p:cNvSpPr/>
          <p:nvPr userDrawn="1"/>
        </p:nvSpPr>
        <p:spPr>
          <a:xfrm>
            <a:off x="7328126" y="231031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5" name="Freeform: Shape 14">
            <a:extLst>
              <a:ext uri="{FF2B5EF4-FFF2-40B4-BE49-F238E27FC236}">
                <a16:creationId xmlns:a16="http://schemas.microsoft.com/office/drawing/2014/main" id="{071E3938-A754-4D49-B509-249EE9BD83AB}"/>
              </a:ext>
            </a:extLst>
          </p:cNvPr>
          <p:cNvSpPr/>
          <p:nvPr userDrawn="1"/>
        </p:nvSpPr>
        <p:spPr>
          <a:xfrm>
            <a:off x="8375472" y="409533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6" name="Freeform: Shape 15">
            <a:extLst>
              <a:ext uri="{FF2B5EF4-FFF2-40B4-BE49-F238E27FC236}">
                <a16:creationId xmlns:a16="http://schemas.microsoft.com/office/drawing/2014/main"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24" name="Content placeholder 47" descr="Click icon to add picture">
            <a:extLst>
              <a:ext uri="{FF2B5EF4-FFF2-40B4-BE49-F238E27FC236}">
                <a16:creationId xmlns:a16="http://schemas.microsoft.com/office/drawing/2014/main" id="{5414CF94-2913-4AE7-AAC3-3D61FE742888}"/>
              </a:ext>
            </a:extLst>
          </p:cNvPr>
          <p:cNvSpPr>
            <a:spLocks noGrp="1"/>
          </p:cNvSpPr>
          <p:nvPr>
            <p:ph type="body" sz="quarter" idx="28" hasCustomPrompt="1"/>
          </p:nvPr>
        </p:nvSpPr>
        <p:spPr>
          <a:xfrm>
            <a:off x="6274027" y="1076241"/>
            <a:ext cx="1913128" cy="1054727"/>
          </a:xfrm>
          <a:prstGeom prst="rect">
            <a:avLst/>
          </a:prstGeom>
        </p:spPr>
        <p:txBody>
          <a:bodyPr anchor="ctr">
            <a:noAutofit/>
          </a:bodyPr>
          <a:lstStyle>
            <a:lvl1pPr marL="0" indent="0" algn="ctr">
              <a:lnSpc>
                <a:spcPct val="100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a:t>
            </a:r>
            <a:r>
              <a:rPr lang="zh-CN" altLang="en-US" dirty="0"/>
              <a:t> </a:t>
            </a:r>
            <a:r>
              <a:rPr lang="en-US" altLang="zh-CN" dirty="0"/>
              <a:t>Master title style </a:t>
            </a:r>
          </a:p>
        </p:txBody>
      </p:sp>
      <p:sp>
        <p:nvSpPr>
          <p:cNvPr id="26" name="Content placeholder 47" descr="Click icon to add picture">
            <a:extLst>
              <a:ext uri="{FF2B5EF4-FFF2-40B4-BE49-F238E27FC236}">
                <a16:creationId xmlns:a16="http://schemas.microsoft.com/office/drawing/2014/main" id="{3CE3485A-395E-4C5F-A00F-D230FF7CFB93}"/>
              </a:ext>
            </a:extLst>
          </p:cNvPr>
          <p:cNvSpPr>
            <a:spLocks noGrp="1"/>
          </p:cNvSpPr>
          <p:nvPr>
            <p:ph type="body" sz="quarter" idx="29" hasCustomPrompt="1"/>
          </p:nvPr>
        </p:nvSpPr>
        <p:spPr>
          <a:xfrm>
            <a:off x="8375472" y="1076241"/>
            <a:ext cx="1904890" cy="1054728"/>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a:t>
            </a:r>
            <a:r>
              <a:rPr lang="zh-CN" altLang="en-US" dirty="0"/>
              <a:t> </a:t>
            </a:r>
            <a:r>
              <a:rPr lang="en-US" altLang="zh-CN" dirty="0"/>
              <a:t>Master title style </a:t>
            </a:r>
          </a:p>
        </p:txBody>
      </p:sp>
      <p:sp>
        <p:nvSpPr>
          <p:cNvPr id="33" name="Content placeholder 47" descr="Click icon to add picture">
            <a:extLst>
              <a:ext uri="{FF2B5EF4-FFF2-40B4-BE49-F238E27FC236}">
                <a16:creationId xmlns:a16="http://schemas.microsoft.com/office/drawing/2014/main" id="{6A8DFBFF-5B07-49C6-ADB8-341FCD1E7531}"/>
              </a:ext>
            </a:extLst>
          </p:cNvPr>
          <p:cNvSpPr>
            <a:spLocks noGrp="1"/>
          </p:cNvSpPr>
          <p:nvPr>
            <p:ph type="body" sz="quarter" idx="30" hasCustomPrompt="1"/>
          </p:nvPr>
        </p:nvSpPr>
        <p:spPr>
          <a:xfrm>
            <a:off x="7321949" y="2844725"/>
            <a:ext cx="1914694" cy="1089194"/>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4" name="Content placeholder 47" descr="Click icon to add picture">
            <a:extLst>
              <a:ext uri="{FF2B5EF4-FFF2-40B4-BE49-F238E27FC236}">
                <a16:creationId xmlns:a16="http://schemas.microsoft.com/office/drawing/2014/main" id="{1AC7F192-CFC3-470A-9467-330212C6F52D}"/>
              </a:ext>
            </a:extLst>
          </p:cNvPr>
          <p:cNvSpPr>
            <a:spLocks noGrp="1"/>
          </p:cNvSpPr>
          <p:nvPr>
            <p:ph type="body" sz="quarter" idx="31" hasCustomPrompt="1"/>
          </p:nvPr>
        </p:nvSpPr>
        <p:spPr>
          <a:xfrm>
            <a:off x="9409651" y="2826795"/>
            <a:ext cx="1913128" cy="1107124"/>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5" name="Content placeholder 47" descr="Click icon to add picture">
            <a:extLst>
              <a:ext uri="{FF2B5EF4-FFF2-40B4-BE49-F238E27FC236}">
                <a16:creationId xmlns:a16="http://schemas.microsoft.com/office/drawing/2014/main" id="{A5D53FF3-B0CD-4D31-9128-2D2E0E89F09C}"/>
              </a:ext>
            </a:extLst>
          </p:cNvPr>
          <p:cNvSpPr>
            <a:spLocks noGrp="1"/>
          </p:cNvSpPr>
          <p:nvPr>
            <p:ph type="body" sz="quarter" idx="32" hasCustomPrompt="1"/>
          </p:nvPr>
        </p:nvSpPr>
        <p:spPr>
          <a:xfrm>
            <a:off x="8367234" y="4631270"/>
            <a:ext cx="1913128" cy="1075689"/>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6" name="Freeform: Shape 6">
            <a:extLst>
              <a:ext uri="{FF2B5EF4-FFF2-40B4-BE49-F238E27FC236}">
                <a16:creationId xmlns:a16="http://schemas.microsoft.com/office/drawing/2014/main" id="{4D27EAE5-5D14-4E2B-9A4E-E1CE7C26F40F}"/>
              </a:ext>
            </a:extLst>
          </p:cNvPr>
          <p:cNvSpPr/>
          <p:nvPr userDrawn="1"/>
        </p:nvSpPr>
        <p:spPr>
          <a:xfrm>
            <a:off x="630971" y="606175"/>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9" name="Freeform 28">
            <a:extLst>
              <a:ext uri="{FF2B5EF4-FFF2-40B4-BE49-F238E27FC236}">
                <a16:creationId xmlns:a16="http://schemas.microsoft.com/office/drawing/2014/main"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01796F5D-2CC8-44C2-B5B5-E61BEFFF5A72}"/>
              </a:ext>
            </a:extLst>
          </p:cNvPr>
          <p:cNvSpPr/>
          <p:nvPr userDrawn="1"/>
        </p:nvSpPr>
        <p:spPr>
          <a:xfrm>
            <a:off x="5252937" y="2290859"/>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Shape 11">
            <a:extLst>
              <a:ext uri="{FF2B5EF4-FFF2-40B4-BE49-F238E27FC236}">
                <a16:creationId xmlns:a16="http://schemas.microsoft.com/office/drawing/2014/main" id="{73093633-6A91-42B5-961C-4B3A5DDF2146}"/>
              </a:ext>
            </a:extLst>
          </p:cNvPr>
          <p:cNvSpPr/>
          <p:nvPr userDrawn="1"/>
        </p:nvSpPr>
        <p:spPr>
          <a:xfrm>
            <a:off x="6310033" y="405642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p:txBody>
          <a:bodyPr/>
          <a:lstStyle/>
          <a:p>
            <a:r>
              <a:rPr lang="en-US" noProof="0" dirty="0"/>
              <a:t>Presentation Title</a:t>
            </a:r>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862097048"/>
      </p:ext>
    </p:extLst>
  </p:cSld>
  <p:clrMapOvr>
    <a:masterClrMapping/>
  </p:clrMapOvr>
  <p:extLst>
    <p:ext uri="{DCECCB84-F9BA-43D5-87BE-67443E8EF086}">
      <p15:sldGuideLst xmlns:p15="http://schemas.microsoft.com/office/powerpoint/2012/main">
        <p15:guide id="1" orient="horz" pos="528">
          <p15:clr>
            <a:srgbClr val="FBAE40"/>
          </p15:clr>
        </p15:guide>
        <p15:guide id="2"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C1D3CF-F6AF-93EB-C40E-C278E58442C0}"/>
              </a:ext>
            </a:extLst>
          </p:cNvPr>
          <p:cNvSpPr>
            <a:spLocks noGrp="1"/>
          </p:cNvSpPr>
          <p:nvPr>
            <p:ph type="title"/>
          </p:nvPr>
        </p:nvSpPr>
        <p:spPr>
          <a:xfrm>
            <a:off x="509574" y="2096892"/>
            <a:ext cx="5117162" cy="1325563"/>
          </a:xfrm>
        </p:spPr>
        <p:txBody>
          <a:bodyPr>
            <a:noAutofit/>
          </a:bodyPr>
          <a:lstStyle/>
          <a:p>
            <a:r>
              <a:rPr lang="en-US"/>
              <a:t>Click to edit Master title style</a:t>
            </a:r>
            <a:endParaRPr lang="en-US" dirty="0"/>
          </a:p>
        </p:txBody>
      </p:sp>
      <p:sp>
        <p:nvSpPr>
          <p:cNvPr id="14" name="Content placeholder 47">
            <a:extLst>
              <a:ext uri="{FF2B5EF4-FFF2-40B4-BE49-F238E27FC236}">
                <a16:creationId xmlns:a16="http://schemas.microsoft.com/office/drawing/2014/main" id="{E61594E5-F661-407F-9B5E-62267D2E6AAD}"/>
              </a:ext>
            </a:extLst>
          </p:cNvPr>
          <p:cNvSpPr>
            <a:spLocks noGrp="1"/>
          </p:cNvSpPr>
          <p:nvPr>
            <p:ph type="body" sz="quarter" idx="28" hasCustomPrompt="1"/>
          </p:nvPr>
        </p:nvSpPr>
        <p:spPr>
          <a:xfrm>
            <a:off x="509574" y="3435546"/>
            <a:ext cx="4260180" cy="1294530"/>
          </a:xfrm>
          <a:prstGeom prst="rect">
            <a:avLst/>
          </a:prstGeom>
        </p:spPr>
        <p:txBody>
          <a:bodyPr>
            <a:noAutofit/>
          </a:bodyPr>
          <a:lstStyle>
            <a:lvl1pPr marL="0" indent="0">
              <a:lnSpc>
                <a:spcPct val="100000"/>
              </a:lnSpc>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1" name="Picture Placeholder 20">
            <a:extLst>
              <a:ext uri="{FF2B5EF4-FFF2-40B4-BE49-F238E27FC236}">
                <a16:creationId xmlns:a16="http://schemas.microsoft.com/office/drawing/2014/main" id="{988BDF24-3B67-5B77-0D48-319FA7FD0F65}"/>
              </a:ext>
            </a:extLst>
          </p:cNvPr>
          <p:cNvSpPr>
            <a:spLocks noGrp="1"/>
          </p:cNvSpPr>
          <p:nvPr>
            <p:ph type="pic" sz="quarter" idx="51"/>
          </p:nvPr>
        </p:nvSpPr>
        <p:spPr>
          <a:xfrm>
            <a:off x="5745001" y="0"/>
            <a:ext cx="6446999" cy="6858000"/>
          </a:xfrm>
          <a:custGeom>
            <a:avLst/>
            <a:gdLst>
              <a:gd name="connsiteX0" fmla="*/ 2550369 w 6483642"/>
              <a:gd name="connsiteY0" fmla="*/ 0 h 6858000"/>
              <a:gd name="connsiteX1" fmla="*/ 4338592 w 6483642"/>
              <a:gd name="connsiteY1" fmla="*/ 0 h 6858000"/>
              <a:gd name="connsiteX2" fmla="*/ 6483642 w 6483642"/>
              <a:gd name="connsiteY2" fmla="*/ 1338386 h 6858000"/>
              <a:gd name="connsiteX3" fmla="*/ 6483642 w 6483642"/>
              <a:gd name="connsiteY3" fmla="*/ 5624376 h 6858000"/>
              <a:gd name="connsiteX4" fmla="*/ 4378767 w 6483642"/>
              <a:gd name="connsiteY4" fmla="*/ 6858000 h 6858000"/>
              <a:gd name="connsiteX5" fmla="*/ 2590564 w 6483642"/>
              <a:gd name="connsiteY5" fmla="*/ 6858000 h 6858000"/>
              <a:gd name="connsiteX6" fmla="*/ 133 w 6483642"/>
              <a:gd name="connsiteY6" fmla="*/ 5332429 h 6858000"/>
              <a:gd name="connsiteX7" fmla="*/ 20164 w 6483642"/>
              <a:gd name="connsiteY7" fmla="*/ 1404433 h 6858000"/>
              <a:gd name="connsiteX0" fmla="*/ 2530205 w 6463478"/>
              <a:gd name="connsiteY0" fmla="*/ 0 h 6858000"/>
              <a:gd name="connsiteX1" fmla="*/ 4318428 w 6463478"/>
              <a:gd name="connsiteY1" fmla="*/ 0 h 6858000"/>
              <a:gd name="connsiteX2" fmla="*/ 6463478 w 6463478"/>
              <a:gd name="connsiteY2" fmla="*/ 1338386 h 6858000"/>
              <a:gd name="connsiteX3" fmla="*/ 6463478 w 6463478"/>
              <a:gd name="connsiteY3" fmla="*/ 5624376 h 6858000"/>
              <a:gd name="connsiteX4" fmla="*/ 4358603 w 6463478"/>
              <a:gd name="connsiteY4" fmla="*/ 6858000 h 6858000"/>
              <a:gd name="connsiteX5" fmla="*/ 2570400 w 6463478"/>
              <a:gd name="connsiteY5" fmla="*/ 6858000 h 6858000"/>
              <a:gd name="connsiteX6" fmla="*/ 17140 w 6463478"/>
              <a:gd name="connsiteY6" fmla="*/ 5339864 h 6858000"/>
              <a:gd name="connsiteX7" fmla="*/ 0 w 6463478"/>
              <a:gd name="connsiteY7" fmla="*/ 1404433 h 6858000"/>
              <a:gd name="connsiteX8" fmla="*/ 2530205 w 6463478"/>
              <a:gd name="connsiteY8" fmla="*/ 0 h 6858000"/>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 name="connsiteX8" fmla="*/ 2513726 w 6446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lnTo>
                  <a:pt x="2513726" y="0"/>
                </a:lnTo>
                <a:close/>
              </a:path>
            </a:pathLst>
          </a:custGeom>
          <a:no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dirty="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dirty="0"/>
              <a:t>Click icon to add picture</a:t>
            </a:r>
            <a:endParaRPr lang="en-US" dirty="0"/>
          </a:p>
        </p:txBody>
      </p:sp>
      <p:sp>
        <p:nvSpPr>
          <p:cNvPr id="5" name="Footer Placeholder 4">
            <a:extLst>
              <a:ext uri="{FF2B5EF4-FFF2-40B4-BE49-F238E27FC236}">
                <a16:creationId xmlns:a16="http://schemas.microsoft.com/office/drawing/2014/main" id="{41F6C45B-70BB-86F1-1866-F93BEC26ACF8}"/>
              </a:ext>
            </a:extLst>
          </p:cNvPr>
          <p:cNvSpPr>
            <a:spLocks noGrp="1"/>
          </p:cNvSpPr>
          <p:nvPr>
            <p:ph type="ftr" sz="quarter" idx="52"/>
          </p:nvPr>
        </p:nvSpPr>
        <p:spPr/>
        <p:txBody>
          <a:bodyPr>
            <a:noAutofit/>
          </a:bodyPr>
          <a:lstStyle/>
          <a:p>
            <a:r>
              <a:rPr lang="en-US" noProof="0" dirty="0"/>
              <a:t>Presentation Title</a:t>
            </a:r>
          </a:p>
        </p:txBody>
      </p:sp>
      <p:sp>
        <p:nvSpPr>
          <p:cNvPr id="7" name="Slide Number Placeholder 6">
            <a:extLst>
              <a:ext uri="{FF2B5EF4-FFF2-40B4-BE49-F238E27FC236}">
                <a16:creationId xmlns:a16="http://schemas.microsoft.com/office/drawing/2014/main" id="{0870044D-485D-043B-9D5B-C01AA8E06447}"/>
              </a:ext>
            </a:extLst>
          </p:cNvPr>
          <p:cNvSpPr>
            <a:spLocks noGrp="1"/>
          </p:cNvSpPr>
          <p:nvPr>
            <p:ph type="sldNum" sz="quarter" idx="53"/>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416125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8" name="Hexagon 17">
            <a:extLst>
              <a:ext uri="{FF2B5EF4-FFF2-40B4-BE49-F238E27FC236}">
                <a16:creationId xmlns:a16="http://schemas.microsoft.com/office/drawing/2014/main" id="{ADF8D8A3-175E-9A50-A98B-3766DAAB5EE2}"/>
              </a:ext>
            </a:extLst>
          </p:cNvPr>
          <p:cNvSpPr/>
          <p:nvPr userDrawn="1"/>
        </p:nvSpPr>
        <p:spPr>
          <a:xfrm rot="5400000">
            <a:off x="1308232" y="2004972"/>
            <a:ext cx="3593592" cy="2880360"/>
          </a:xfrm>
          <a:prstGeom prst="hexagon">
            <a:avLst>
              <a:gd name="adj" fmla="val 31211"/>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Text 47" descr="Click icon to add picture">
            <a:extLst>
              <a:ext uri="{FF2B5EF4-FFF2-40B4-BE49-F238E27FC236}">
                <a16:creationId xmlns:a16="http://schemas.microsoft.com/office/drawing/2014/main" id="{B264F104-ED4D-9A7F-E598-295893E05B7F}"/>
              </a:ext>
            </a:extLst>
          </p:cNvPr>
          <p:cNvSpPr>
            <a:spLocks noGrp="1"/>
          </p:cNvSpPr>
          <p:nvPr>
            <p:ph type="body" sz="quarter" idx="28" hasCustomPrompt="1"/>
          </p:nvPr>
        </p:nvSpPr>
        <p:spPr>
          <a:xfrm>
            <a:off x="2319235" y="2911781"/>
            <a:ext cx="1570612" cy="1070829"/>
          </a:xfrm>
          <a:prstGeom prst="rect">
            <a:avLst/>
          </a:prstGeom>
        </p:spPr>
        <p:txBody>
          <a:bodyPr>
            <a:noAutofit/>
          </a:bodyPr>
          <a:lstStyle>
            <a:lvl1pPr marL="0" indent="0" algn="ctr">
              <a:lnSpc>
                <a:spcPct val="113000"/>
              </a:lnSpc>
              <a:buNone/>
              <a:defRPr sz="1800" b="1" cap="all" baseline="0">
                <a:solidFill>
                  <a:schemeClr val="tx2"/>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7" name="Picture Placeholder 16">
            <a:extLst>
              <a:ext uri="{FF2B5EF4-FFF2-40B4-BE49-F238E27FC236}">
                <a16:creationId xmlns:a16="http://schemas.microsoft.com/office/drawing/2014/main" id="{7A084A88-6A62-9495-6CFE-1127D5CAAAB2}"/>
              </a:ext>
            </a:extLst>
          </p:cNvPr>
          <p:cNvSpPr>
            <a:spLocks noGrp="1"/>
          </p:cNvSpPr>
          <p:nvPr>
            <p:ph type="pic" sz="quarter" idx="47"/>
          </p:nvPr>
        </p:nvSpPr>
        <p:spPr>
          <a:xfrm>
            <a:off x="581710" y="555648"/>
            <a:ext cx="5045662" cy="5783096"/>
          </a:xfrm>
          <a:custGeom>
            <a:avLst/>
            <a:gdLst>
              <a:gd name="connsiteX0" fmla="*/ 2523318 w 5045662"/>
              <a:gd name="connsiteY0" fmla="*/ 1092708 h 5783096"/>
              <a:gd name="connsiteX1" fmla="*/ 1083139 w 5045662"/>
              <a:gd name="connsiteY1" fmla="*/ 1991697 h 5783096"/>
              <a:gd name="connsiteX2" fmla="*/ 1083139 w 5045662"/>
              <a:gd name="connsiteY2" fmla="*/ 3787311 h 5783096"/>
              <a:gd name="connsiteX3" fmla="*/ 2523318 w 5045662"/>
              <a:gd name="connsiteY3" fmla="*/ 4686300 h 5783096"/>
              <a:gd name="connsiteX4" fmla="*/ 3963497 w 5045662"/>
              <a:gd name="connsiteY4" fmla="*/ 3787311 h 5783096"/>
              <a:gd name="connsiteX5" fmla="*/ 3963497 w 5045662"/>
              <a:gd name="connsiteY5" fmla="*/ 1991697 h 5783096"/>
              <a:gd name="connsiteX6" fmla="*/ 2470122 w 5045662"/>
              <a:gd name="connsiteY6" fmla="*/ 0 h 5783096"/>
              <a:gd name="connsiteX7" fmla="*/ 5037208 w 5045662"/>
              <a:gd name="connsiteY7" fmla="*/ 1458369 h 5783096"/>
              <a:gd name="connsiteX8" fmla="*/ 5045662 w 5045662"/>
              <a:gd name="connsiteY8" fmla="*/ 4339769 h 5783096"/>
              <a:gd name="connsiteX9" fmla="*/ 2561576 w 5045662"/>
              <a:gd name="connsiteY9" fmla="*/ 5783096 h 5783096"/>
              <a:gd name="connsiteX10" fmla="*/ 24164 w 5045662"/>
              <a:gd name="connsiteY10" fmla="*/ 4354881 h 5783096"/>
              <a:gd name="connsiteX11" fmla="*/ 0 w 5045662"/>
              <a:gd name="connsiteY11" fmla="*/ 1453765 h 578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5662" h="5783096">
                <a:moveTo>
                  <a:pt x="2523318" y="1092708"/>
                </a:moveTo>
                <a:lnTo>
                  <a:pt x="1083139" y="1991697"/>
                </a:lnTo>
                <a:lnTo>
                  <a:pt x="1083139" y="3787311"/>
                </a:lnTo>
                <a:lnTo>
                  <a:pt x="2523318" y="4686300"/>
                </a:lnTo>
                <a:lnTo>
                  <a:pt x="3963497" y="3787311"/>
                </a:lnTo>
                <a:lnTo>
                  <a:pt x="3963497" y="1991697"/>
                </a:lnTo>
                <a:close/>
                <a:moveTo>
                  <a:pt x="2470122" y="0"/>
                </a:moveTo>
                <a:lnTo>
                  <a:pt x="5037208" y="1458369"/>
                </a:lnTo>
                <a:cubicBezTo>
                  <a:pt x="5040026" y="2418836"/>
                  <a:pt x="5042844" y="3379302"/>
                  <a:pt x="5045662" y="4339769"/>
                </a:cubicBezTo>
                <a:lnTo>
                  <a:pt x="2561576" y="5783096"/>
                </a:lnTo>
                <a:lnTo>
                  <a:pt x="24164" y="4354881"/>
                </a:lnTo>
                <a:lnTo>
                  <a:pt x="0" y="1453765"/>
                </a:lnTo>
                <a:close/>
              </a:path>
            </a:pathLst>
          </a:custGeom>
        </p:spPr>
        <p:txBody>
          <a:bodyPr wrap="square" tIns="457200">
            <a:noAutofit/>
          </a:bodyP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340771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BC57-1D8D-9F59-24F9-1E8232279959}"/>
              </a:ext>
            </a:extLst>
          </p:cNvPr>
          <p:cNvSpPr>
            <a:spLocks noGrp="1"/>
          </p:cNvSpPr>
          <p:nvPr>
            <p:ph type="title"/>
          </p:nvPr>
        </p:nvSpPr>
        <p:spPr>
          <a:xfrm>
            <a:off x="587829" y="507076"/>
            <a:ext cx="10515600" cy="1115434"/>
          </a:xfrm>
        </p:spPr>
        <p:txBody>
          <a:bodyPr/>
          <a:lstStyle/>
          <a:p>
            <a:r>
              <a:rPr lang="en-US"/>
              <a:t>Click to edit Master title style</a:t>
            </a:r>
          </a:p>
        </p:txBody>
      </p:sp>
      <p:sp>
        <p:nvSpPr>
          <p:cNvPr id="11" name="Content placeholder 47">
            <a:extLst>
              <a:ext uri="{FF2B5EF4-FFF2-40B4-BE49-F238E27FC236}">
                <a16:creationId xmlns:a16="http://schemas.microsoft.com/office/drawing/2014/main" id="{561744A6-D3EA-42C3-8E71-3BB8BA1E6149}"/>
              </a:ext>
            </a:extLst>
          </p:cNvPr>
          <p:cNvSpPr>
            <a:spLocks noGrp="1"/>
          </p:cNvSpPr>
          <p:nvPr>
            <p:ph type="chart" sz="quarter" idx="27" hasCustomPrompt="1"/>
          </p:nvPr>
        </p:nvSpPr>
        <p:spPr>
          <a:xfrm>
            <a:off x="587829" y="1622510"/>
            <a:ext cx="10889796" cy="4155757"/>
          </a:xfrm>
          <a:prstGeom prst="rect">
            <a:avLst/>
          </a:prstGeom>
        </p:spPr>
        <p:txBody>
          <a:bodyPr/>
          <a:lstStyle>
            <a:lvl1pPr>
              <a:defRPr>
                <a:solidFill>
                  <a:schemeClr val="bg1"/>
                </a:solidFill>
              </a:defRPr>
            </a:lvl1pPr>
          </a:lstStyle>
          <a:p>
            <a:r>
              <a:rPr lang="en-US" altLang="zh-CN" dirty="0"/>
              <a:t>Click to edit master text style</a:t>
            </a:r>
            <a:endParaRPr lang="zh-CN" altLang="en-US"/>
          </a:p>
        </p:txBody>
      </p:sp>
      <p:sp>
        <p:nvSpPr>
          <p:cNvPr id="3" name="Footer Placeholder 2">
            <a:extLst>
              <a:ext uri="{FF2B5EF4-FFF2-40B4-BE49-F238E27FC236}">
                <a16:creationId xmlns:a16="http://schemas.microsoft.com/office/drawing/2014/main" id="{D1C82179-6F61-D1EC-D800-74B748B37F0E}"/>
              </a:ext>
            </a:extLst>
          </p:cNvPr>
          <p:cNvSpPr>
            <a:spLocks noGrp="1"/>
          </p:cNvSpPr>
          <p:nvPr>
            <p:ph type="ftr" sz="quarter" idx="28"/>
          </p:nvPr>
        </p:nvSpPr>
        <p:spPr/>
        <p:txBody>
          <a:bodyPr/>
          <a:lstStyle/>
          <a:p>
            <a:r>
              <a:rPr lang="en-US" noProof="0" dirty="0"/>
              <a:t>Presentation Title</a:t>
            </a:r>
          </a:p>
        </p:txBody>
      </p:sp>
      <p:sp>
        <p:nvSpPr>
          <p:cNvPr id="5" name="Slide Number Placeholder 4">
            <a:extLst>
              <a:ext uri="{FF2B5EF4-FFF2-40B4-BE49-F238E27FC236}">
                <a16:creationId xmlns:a16="http://schemas.microsoft.com/office/drawing/2014/main" id="{38803A51-0211-9F66-D20B-444BC94AA39E}"/>
              </a:ext>
            </a:extLst>
          </p:cNvPr>
          <p:cNvSpPr>
            <a:spLocks noGrp="1"/>
          </p:cNvSpPr>
          <p:nvPr>
            <p:ph type="sldNum" sz="quarter" idx="29"/>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67682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design">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581709" y="721538"/>
            <a:ext cx="10889796" cy="14189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0" name="Table placeholder">
            <a:extLst>
              <a:ext uri="{FF2B5EF4-FFF2-40B4-BE49-F238E27FC236}">
                <a16:creationId xmlns:a16="http://schemas.microsoft.com/office/drawing/2014/main" id="{CFC5FF09-DE50-4155-81A0-5DD9B700F205}"/>
              </a:ext>
            </a:extLst>
          </p:cNvPr>
          <p:cNvSpPr>
            <a:spLocks noGrp="1"/>
          </p:cNvSpPr>
          <p:nvPr>
            <p:ph type="tbl" sz="quarter" idx="27" hasCustomPrompt="1"/>
          </p:nvPr>
        </p:nvSpPr>
        <p:spPr>
          <a:xfrm>
            <a:off x="581709" y="1614198"/>
            <a:ext cx="10889796" cy="4317856"/>
          </a:xfrm>
          <a:prstGeom prst="rect">
            <a:avLst/>
          </a:prstGeom>
        </p:spPr>
        <p:txBody>
          <a:bodyPr>
            <a:noAutofit/>
          </a:bodyPr>
          <a:lstStyle>
            <a:lvl1pPr>
              <a:defRPr>
                <a:solidFill>
                  <a:schemeClr val="bg1"/>
                </a:solidFill>
              </a:defRPr>
            </a:lvl1pPr>
          </a:lstStyle>
          <a:p>
            <a:r>
              <a:rPr lang="en-US" altLang="zh-CN" dirty="0"/>
              <a:t>Click to edit master text style</a:t>
            </a:r>
            <a:endParaRPr lang="zh-CN" altLang="en-US"/>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p>
            <a:r>
              <a:rPr lang="en-US" noProof="0" dirty="0"/>
              <a:t>Presentation Title</a:t>
            </a:r>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12125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F58E95-E9E1-28E6-FB2F-DE808892233F}"/>
              </a:ext>
            </a:extLst>
          </p:cNvPr>
          <p:cNvSpPr>
            <a:spLocks noGrp="1"/>
          </p:cNvSpPr>
          <p:nvPr>
            <p:ph type="title" hasCustomPrompt="1"/>
          </p:nvPr>
        </p:nvSpPr>
        <p:spPr>
          <a:xfrm>
            <a:off x="6099079" y="1856195"/>
            <a:ext cx="4518122" cy="1688906"/>
          </a:xfrm>
        </p:spPr>
        <p:txBody>
          <a:bodyPr anchor="b">
            <a:noAutofit/>
          </a:bodyPr>
          <a:lstStyle>
            <a:lvl1pPr>
              <a:defRPr sz="2700">
                <a:latin typeface="+mn-lt"/>
              </a:defRPr>
            </a:lvl1pPr>
          </a:lstStyle>
          <a:p>
            <a:r>
              <a:rPr lang="en-US" dirty="0"/>
              <a:t>Click to edit </a:t>
            </a:r>
            <a:r>
              <a:rPr lang="en-US" altLang="zh-CN" dirty="0"/>
              <a:t>Text</a:t>
            </a:r>
            <a:r>
              <a:rPr lang="zh-CN" altLang="en-US" dirty="0"/>
              <a:t> </a:t>
            </a:r>
            <a:r>
              <a:rPr lang="en-US" dirty="0"/>
              <a:t>style</a:t>
            </a:r>
          </a:p>
        </p:txBody>
      </p:sp>
      <p:sp>
        <p:nvSpPr>
          <p:cNvPr id="11" name="subtitle 47">
            <a:extLst>
              <a:ext uri="{FF2B5EF4-FFF2-40B4-BE49-F238E27FC236}">
                <a16:creationId xmlns:a16="http://schemas.microsoft.com/office/drawing/2014/main" id="{3B45AD65-2B81-A368-E5F0-5C61D0B1DFEB}"/>
              </a:ext>
            </a:extLst>
          </p:cNvPr>
          <p:cNvSpPr>
            <a:spLocks noGrp="1"/>
          </p:cNvSpPr>
          <p:nvPr>
            <p:ph type="body" sz="quarter" idx="29" hasCustomPrompt="1"/>
          </p:nvPr>
        </p:nvSpPr>
        <p:spPr>
          <a:xfrm>
            <a:off x="6095999" y="3695015"/>
            <a:ext cx="4672693" cy="1688906"/>
          </a:xfrm>
          <a:prstGeom prst="rect">
            <a:avLst/>
          </a:prstGeom>
        </p:spPr>
        <p:txBody>
          <a:bodyPr>
            <a:noAutofit/>
          </a:bodyPr>
          <a:lstStyle>
            <a:lvl1pPr marL="0" indent="0">
              <a:lnSpc>
                <a:spcPct val="100000"/>
              </a:lnSpc>
              <a:buNone/>
              <a:defRPr sz="1500" b="0">
                <a:solidFill>
                  <a:schemeClr val="accent2"/>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4" name="Freeform: Shape 5">
            <a:extLst>
              <a:ext uri="{FF2B5EF4-FFF2-40B4-BE49-F238E27FC236}">
                <a16:creationId xmlns:a16="http://schemas.microsoft.com/office/drawing/2014/main" id="{0CA4AA19-0D07-46AB-AC12-64054BBBB499}"/>
              </a:ext>
            </a:extLst>
          </p:cNvPr>
          <p:cNvSpPr/>
          <p:nvPr userDrawn="1"/>
        </p:nvSpPr>
        <p:spPr>
          <a:xfrm>
            <a:off x="3843559" y="722518"/>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Freeform: Shape 6">
            <a:extLst>
              <a:ext uri="{FF2B5EF4-FFF2-40B4-BE49-F238E27FC236}">
                <a16:creationId xmlns:a16="http://schemas.microsoft.com/office/drawing/2014/main" id="{DF781D9E-0DF5-4DDA-84E6-35DFB054158C}"/>
              </a:ext>
            </a:extLst>
          </p:cNvPr>
          <p:cNvSpPr/>
          <p:nvPr userDrawn="1"/>
        </p:nvSpPr>
        <p:spPr>
          <a:xfrm>
            <a:off x="1223929" y="1436914"/>
            <a:ext cx="2857005"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p>
        </p:txBody>
      </p:sp>
      <p:sp>
        <p:nvSpPr>
          <p:cNvPr id="6" name="Freeform: Shape 7">
            <a:extLst>
              <a:ext uri="{FF2B5EF4-FFF2-40B4-BE49-F238E27FC236}">
                <a16:creationId xmlns:a16="http://schemas.microsoft.com/office/drawing/2014/main" id="{86BA1075-E23C-4BC9-8F67-B2E408F864D2}"/>
              </a:ext>
            </a:extLst>
          </p:cNvPr>
          <p:cNvSpPr/>
          <p:nvPr userDrawn="1"/>
        </p:nvSpPr>
        <p:spPr>
          <a:xfrm>
            <a:off x="758702" y="3457554"/>
            <a:ext cx="120803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8" name="Freeform: Shape 11">
            <a:extLst>
              <a:ext uri="{FF2B5EF4-FFF2-40B4-BE49-F238E27FC236}">
                <a16:creationId xmlns:a16="http://schemas.microsoft.com/office/drawing/2014/main" id="{B2A4CA75-D17E-243B-9C56-A63C75AF6D56}"/>
              </a:ext>
            </a:extLst>
          </p:cNvPr>
          <p:cNvSpPr/>
          <p:nvPr userDrawn="1"/>
        </p:nvSpPr>
        <p:spPr>
          <a:xfrm>
            <a:off x="2917915" y="4662164"/>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3" name="Footer Placeholder 2">
            <a:extLst>
              <a:ext uri="{FF2B5EF4-FFF2-40B4-BE49-F238E27FC236}">
                <a16:creationId xmlns:a16="http://schemas.microsoft.com/office/drawing/2014/main" id="{7964077E-956B-EA3A-700F-A833D82341FE}"/>
              </a:ext>
            </a:extLst>
          </p:cNvPr>
          <p:cNvSpPr>
            <a:spLocks noGrp="1"/>
          </p:cNvSpPr>
          <p:nvPr>
            <p:ph type="ftr" sz="quarter" idx="30"/>
          </p:nvPr>
        </p:nvSpPr>
        <p:spPr/>
        <p:txBody>
          <a:bodyPr>
            <a:noAutofit/>
          </a:bodyPr>
          <a:lstStyle/>
          <a:p>
            <a:r>
              <a:rPr lang="en-US" noProof="0" dirty="0"/>
              <a:t>Presentation Title</a:t>
            </a:r>
          </a:p>
        </p:txBody>
      </p:sp>
      <p:sp>
        <p:nvSpPr>
          <p:cNvPr id="10" name="Slide Number Placeholder 9">
            <a:extLst>
              <a:ext uri="{FF2B5EF4-FFF2-40B4-BE49-F238E27FC236}">
                <a16:creationId xmlns:a16="http://schemas.microsoft.com/office/drawing/2014/main" id="{8ED455D4-27F3-B6AD-2A20-7475F307E5E4}"/>
              </a:ext>
            </a:extLst>
          </p:cNvPr>
          <p:cNvSpPr>
            <a:spLocks noGrp="1"/>
          </p:cNvSpPr>
          <p:nvPr>
            <p:ph type="sldNum" sz="quarter" idx="31"/>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12564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Team Members">
    <p:spTree>
      <p:nvGrpSpPr>
        <p:cNvPr id="1" name=""/>
        <p:cNvGrpSpPr/>
        <p:nvPr/>
      </p:nvGrpSpPr>
      <p:grpSpPr>
        <a:xfrm>
          <a:off x="0" y="0"/>
          <a:ext cx="0" cy="0"/>
          <a:chOff x="0" y="0"/>
          <a:chExt cx="0" cy="0"/>
        </a:xfrm>
      </p:grpSpPr>
      <p:sp>
        <p:nvSpPr>
          <p:cNvPr id="16" name="Title Placeholder 4">
            <a:extLst>
              <a:ext uri="{FF2B5EF4-FFF2-40B4-BE49-F238E27FC236}">
                <a16:creationId xmlns:a16="http://schemas.microsoft.com/office/drawing/2014/main" id="{DCA6F28B-ACF1-D3CB-8968-4F64BEA02E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lvl1pPr>
          </a:lstStyle>
          <a:p>
            <a:r>
              <a:rPr lang="en-US"/>
              <a:t>Click to edit Master title style</a:t>
            </a:r>
            <a:endParaRPr lang="en-US" dirty="0"/>
          </a:p>
        </p:txBody>
      </p:sp>
      <p:sp>
        <p:nvSpPr>
          <p:cNvPr id="60" name="Content placeholder 47">
            <a:extLst>
              <a:ext uri="{FF2B5EF4-FFF2-40B4-BE49-F238E27FC236}">
                <a16:creationId xmlns:a16="http://schemas.microsoft.com/office/drawing/2014/main" id="{E2F72F6F-0172-47B0-8D9E-0EED383332E2}"/>
              </a:ext>
            </a:extLst>
          </p:cNvPr>
          <p:cNvSpPr>
            <a:spLocks noGrp="1"/>
          </p:cNvSpPr>
          <p:nvPr>
            <p:ph type="pic" sz="quarter" idx="48"/>
          </p:nvPr>
        </p:nvSpPr>
        <p:spPr>
          <a:xfrm>
            <a:off x="1114798"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dirty="0"/>
              <a:t>Click icon to add picture</a:t>
            </a:r>
          </a:p>
        </p:txBody>
      </p:sp>
      <p:sp>
        <p:nvSpPr>
          <p:cNvPr id="52" name="Content placeholder 47" descr="Click icon to add picture">
            <a:extLst>
              <a:ext uri="{FF2B5EF4-FFF2-40B4-BE49-F238E27FC236}">
                <a16:creationId xmlns:a16="http://schemas.microsoft.com/office/drawing/2014/main" id="{2369DDD8-CFC2-4980-A0DB-411AA173B475}"/>
              </a:ext>
            </a:extLst>
          </p:cNvPr>
          <p:cNvSpPr>
            <a:spLocks noGrp="1"/>
          </p:cNvSpPr>
          <p:nvPr>
            <p:ph type="body" sz="quarter" idx="27" hasCustomPrompt="1"/>
          </p:nvPr>
        </p:nvSpPr>
        <p:spPr>
          <a:xfrm>
            <a:off x="1214003" y="4764289"/>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3" name="Content placeholder 47">
            <a:extLst>
              <a:ext uri="{FF2B5EF4-FFF2-40B4-BE49-F238E27FC236}">
                <a16:creationId xmlns:a16="http://schemas.microsoft.com/office/drawing/2014/main" id="{B66AC261-5929-40D2-A646-8F16675DE383}"/>
              </a:ext>
            </a:extLst>
          </p:cNvPr>
          <p:cNvSpPr>
            <a:spLocks noGrp="1"/>
          </p:cNvSpPr>
          <p:nvPr>
            <p:ph type="body" sz="quarter" idx="28" hasCustomPrompt="1"/>
          </p:nvPr>
        </p:nvSpPr>
        <p:spPr>
          <a:xfrm>
            <a:off x="1214003" y="5295180"/>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1" name="Content placeholder 47">
            <a:extLst>
              <a:ext uri="{FF2B5EF4-FFF2-40B4-BE49-F238E27FC236}">
                <a16:creationId xmlns:a16="http://schemas.microsoft.com/office/drawing/2014/main" id="{B33A9FB2-1610-4389-B352-D99255F77BEC}"/>
              </a:ext>
            </a:extLst>
          </p:cNvPr>
          <p:cNvSpPr>
            <a:spLocks noGrp="1"/>
          </p:cNvSpPr>
          <p:nvPr>
            <p:ph type="pic" sz="quarter" idx="49"/>
          </p:nvPr>
        </p:nvSpPr>
        <p:spPr>
          <a:xfrm>
            <a:off x="3623536" y="1840730"/>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dirty="0"/>
              <a:t>Click icon to add picture</a:t>
            </a:r>
          </a:p>
        </p:txBody>
      </p:sp>
      <p:sp>
        <p:nvSpPr>
          <p:cNvPr id="21" name="Content placeholder 47" descr="Click icon to add picture">
            <a:extLst>
              <a:ext uri="{FF2B5EF4-FFF2-40B4-BE49-F238E27FC236}">
                <a16:creationId xmlns:a16="http://schemas.microsoft.com/office/drawing/2014/main" id="{DEE851A8-3FB7-B319-A053-BE08A45763C5}"/>
              </a:ext>
            </a:extLst>
          </p:cNvPr>
          <p:cNvSpPr>
            <a:spLocks noGrp="1"/>
          </p:cNvSpPr>
          <p:nvPr>
            <p:ph type="body" sz="quarter" idx="54" hasCustomPrompt="1"/>
          </p:nvPr>
        </p:nvSpPr>
        <p:spPr>
          <a:xfrm>
            <a:off x="3720440" y="4045832"/>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Content placeholder 47">
            <a:extLst>
              <a:ext uri="{FF2B5EF4-FFF2-40B4-BE49-F238E27FC236}">
                <a16:creationId xmlns:a16="http://schemas.microsoft.com/office/drawing/2014/main" id="{5743B59B-3EAA-B249-07CE-9C9C5B0B6AB1}"/>
              </a:ext>
            </a:extLst>
          </p:cNvPr>
          <p:cNvSpPr>
            <a:spLocks noGrp="1"/>
          </p:cNvSpPr>
          <p:nvPr>
            <p:ph type="body" sz="quarter" idx="55" hasCustomPrompt="1"/>
          </p:nvPr>
        </p:nvSpPr>
        <p:spPr>
          <a:xfrm>
            <a:off x="3720440" y="4576723"/>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2" name="Content placeholder 47">
            <a:extLst>
              <a:ext uri="{FF2B5EF4-FFF2-40B4-BE49-F238E27FC236}">
                <a16:creationId xmlns:a16="http://schemas.microsoft.com/office/drawing/2014/main" id="{0AC60B87-71AC-4AA8-9AE7-B3B427BACB12}"/>
              </a:ext>
            </a:extLst>
          </p:cNvPr>
          <p:cNvSpPr>
            <a:spLocks noGrp="1"/>
          </p:cNvSpPr>
          <p:nvPr>
            <p:ph type="pic" sz="quarter" idx="50"/>
          </p:nvPr>
        </p:nvSpPr>
        <p:spPr>
          <a:xfrm>
            <a:off x="6113401"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dirty="0"/>
              <a:t>Click icon to add picture</a:t>
            </a:r>
          </a:p>
        </p:txBody>
      </p:sp>
      <p:sp>
        <p:nvSpPr>
          <p:cNvPr id="19" name="Content placeholder 47" descr="Click icon to add picture">
            <a:extLst>
              <a:ext uri="{FF2B5EF4-FFF2-40B4-BE49-F238E27FC236}">
                <a16:creationId xmlns:a16="http://schemas.microsoft.com/office/drawing/2014/main" id="{110FBA5D-2CEB-4D44-16CA-0F24099B1401}"/>
              </a:ext>
            </a:extLst>
          </p:cNvPr>
          <p:cNvSpPr>
            <a:spLocks noGrp="1"/>
          </p:cNvSpPr>
          <p:nvPr>
            <p:ph type="body" sz="quarter" idx="52" hasCustomPrompt="1"/>
          </p:nvPr>
        </p:nvSpPr>
        <p:spPr>
          <a:xfrm>
            <a:off x="6218710" y="4764289"/>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2108E774-D145-FA07-58F1-7DB37A30A596}"/>
              </a:ext>
            </a:extLst>
          </p:cNvPr>
          <p:cNvSpPr>
            <a:spLocks noGrp="1"/>
          </p:cNvSpPr>
          <p:nvPr>
            <p:ph type="body" sz="quarter" idx="53" hasCustomPrompt="1"/>
          </p:nvPr>
        </p:nvSpPr>
        <p:spPr>
          <a:xfrm>
            <a:off x="6218710" y="5295180"/>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3" name="Content placeholder 47">
            <a:extLst>
              <a:ext uri="{FF2B5EF4-FFF2-40B4-BE49-F238E27FC236}">
                <a16:creationId xmlns:a16="http://schemas.microsoft.com/office/drawing/2014/main" id="{05B25D7D-82BA-4FF5-9C92-4AD181847515}"/>
              </a:ext>
            </a:extLst>
          </p:cNvPr>
          <p:cNvSpPr>
            <a:spLocks noGrp="1"/>
          </p:cNvSpPr>
          <p:nvPr>
            <p:ph type="pic" sz="quarter" idx="51"/>
          </p:nvPr>
        </p:nvSpPr>
        <p:spPr>
          <a:xfrm>
            <a:off x="8500328" y="1836331"/>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dirty="0"/>
              <a:t>Click icon to add picture</a:t>
            </a:r>
          </a:p>
        </p:txBody>
      </p:sp>
      <p:sp>
        <p:nvSpPr>
          <p:cNvPr id="25" name="Content placeholder 47" descr="Click icon to add picture">
            <a:extLst>
              <a:ext uri="{FF2B5EF4-FFF2-40B4-BE49-F238E27FC236}">
                <a16:creationId xmlns:a16="http://schemas.microsoft.com/office/drawing/2014/main" id="{A9C2624B-E6E6-C673-E8FF-F4BF909C3AC2}"/>
              </a:ext>
            </a:extLst>
          </p:cNvPr>
          <p:cNvSpPr>
            <a:spLocks noGrp="1"/>
          </p:cNvSpPr>
          <p:nvPr>
            <p:ph type="body" sz="quarter" idx="56" hasCustomPrompt="1"/>
          </p:nvPr>
        </p:nvSpPr>
        <p:spPr>
          <a:xfrm>
            <a:off x="8635340" y="4045832"/>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a:extLst>
              <a:ext uri="{FF2B5EF4-FFF2-40B4-BE49-F238E27FC236}">
                <a16:creationId xmlns:a16="http://schemas.microsoft.com/office/drawing/2014/main" id="{A003837A-CCD7-3699-D86F-CB884CA4C675}"/>
              </a:ext>
            </a:extLst>
          </p:cNvPr>
          <p:cNvSpPr>
            <a:spLocks noGrp="1"/>
          </p:cNvSpPr>
          <p:nvPr>
            <p:ph type="body" sz="quarter" idx="57" hasCustomPrompt="1"/>
          </p:nvPr>
        </p:nvSpPr>
        <p:spPr>
          <a:xfrm>
            <a:off x="8635340" y="4576723"/>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 name="Footer Placeholder 1">
            <a:extLst>
              <a:ext uri="{FF2B5EF4-FFF2-40B4-BE49-F238E27FC236}">
                <a16:creationId xmlns:a16="http://schemas.microsoft.com/office/drawing/2014/main" id="{89028585-56FF-7B3D-783D-D06964F7C099}"/>
              </a:ext>
            </a:extLst>
          </p:cNvPr>
          <p:cNvSpPr>
            <a:spLocks noGrp="1"/>
          </p:cNvSpPr>
          <p:nvPr>
            <p:ph type="ftr" sz="quarter" idx="58"/>
          </p:nvPr>
        </p:nvSpPr>
        <p:spPr/>
        <p:txBody>
          <a:bodyPr>
            <a:noAutofit/>
          </a:bodyPr>
          <a:lstStyle/>
          <a:p>
            <a:r>
              <a:rPr lang="en-US" noProof="0" dirty="0"/>
              <a:t>Presentation Title</a:t>
            </a:r>
          </a:p>
        </p:txBody>
      </p:sp>
      <p:sp>
        <p:nvSpPr>
          <p:cNvPr id="3" name="Slide Number Placeholder 2">
            <a:extLst>
              <a:ext uri="{FF2B5EF4-FFF2-40B4-BE49-F238E27FC236}">
                <a16:creationId xmlns:a16="http://schemas.microsoft.com/office/drawing/2014/main" id="{7D090978-DDC9-0FA2-2CFD-733C8B854F3C}"/>
              </a:ext>
            </a:extLst>
          </p:cNvPr>
          <p:cNvSpPr>
            <a:spLocks noGrp="1"/>
          </p:cNvSpPr>
          <p:nvPr>
            <p:ph type="sldNum" sz="quarter" idx="59"/>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2636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Team Memb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92FA2A-46BA-2A19-C3CE-EC6985867B92}"/>
              </a:ext>
            </a:extLst>
          </p:cNvPr>
          <p:cNvSpPr>
            <a:spLocks noGrp="1"/>
          </p:cNvSpPr>
          <p:nvPr>
            <p:ph type="title"/>
          </p:nvPr>
        </p:nvSpPr>
        <p:spPr>
          <a:xfrm>
            <a:off x="509574" y="2367293"/>
            <a:ext cx="3909993" cy="3629708"/>
          </a:xfrm>
        </p:spPr>
        <p:txBody>
          <a:bodyPr anchor="t">
            <a:noAutofit/>
          </a:bodyPr>
          <a:lstStyle/>
          <a:p>
            <a:r>
              <a:rPr lang="en-US"/>
              <a:t>Click to edit Master title style</a:t>
            </a:r>
            <a:endParaRPr lang="en-US" dirty="0"/>
          </a:p>
        </p:txBody>
      </p:sp>
      <p:sp>
        <p:nvSpPr>
          <p:cNvPr id="38" name="Content placeholder 47">
            <a:extLst>
              <a:ext uri="{FF2B5EF4-FFF2-40B4-BE49-F238E27FC236}">
                <a16:creationId xmlns:a16="http://schemas.microsoft.com/office/drawing/2014/main" id="{BF9EDF7D-3BB1-43C0-92BB-091CCC520477}"/>
              </a:ext>
            </a:extLst>
          </p:cNvPr>
          <p:cNvSpPr>
            <a:spLocks noGrp="1"/>
          </p:cNvSpPr>
          <p:nvPr>
            <p:ph type="pic" sz="quarter" idx="48"/>
          </p:nvPr>
        </p:nvSpPr>
        <p:spPr>
          <a:xfrm>
            <a:off x="426979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dirty="0"/>
              <a:t>Click icon to add picture</a:t>
            </a:r>
            <a:endParaRPr lang="zh-CN" altLang="en-US"/>
          </a:p>
        </p:txBody>
      </p:sp>
      <p:sp>
        <p:nvSpPr>
          <p:cNvPr id="39" name="文本占位符 47" descr="Click icon to add picture">
            <a:extLst>
              <a:ext uri="{FF2B5EF4-FFF2-40B4-BE49-F238E27FC236}">
                <a16:creationId xmlns:a16="http://schemas.microsoft.com/office/drawing/2014/main" id="{15896C2C-7C25-4BC0-AF9B-DF590A2909AA}"/>
              </a:ext>
            </a:extLst>
          </p:cNvPr>
          <p:cNvSpPr>
            <a:spLocks noGrp="1"/>
          </p:cNvSpPr>
          <p:nvPr>
            <p:ph type="body" sz="quarter" idx="27" hasCustomPrompt="1"/>
          </p:nvPr>
        </p:nvSpPr>
        <p:spPr>
          <a:xfrm>
            <a:off x="5520210" y="522515"/>
            <a:ext cx="2289842" cy="626551"/>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CAC554EF-FF8F-4055-A716-E82F461413B7}"/>
              </a:ext>
            </a:extLst>
          </p:cNvPr>
          <p:cNvSpPr>
            <a:spLocks noGrp="1"/>
          </p:cNvSpPr>
          <p:nvPr>
            <p:ph type="body" sz="quarter" idx="28" hasCustomPrompt="1"/>
          </p:nvPr>
        </p:nvSpPr>
        <p:spPr>
          <a:xfrm>
            <a:off x="5520211" y="1165881"/>
            <a:ext cx="2289842" cy="506399"/>
          </a:xfrm>
          <a:prstGeom prst="rect">
            <a:avLst/>
          </a:prstGeom>
        </p:spPr>
        <p:txBody>
          <a:bodyPr>
            <a:noAutofit/>
          </a:bodyPr>
          <a:lstStyle>
            <a:lvl1pPr marL="0" indent="0" algn="l">
              <a:lnSpc>
                <a:spcPct val="90000"/>
              </a:lnSpc>
              <a:spcBef>
                <a:spcPts val="0"/>
              </a:spcBef>
              <a:buNone/>
              <a:defRPr sz="1400" b="0"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56" name="Content placeholder 47">
            <a:extLst>
              <a:ext uri="{FF2B5EF4-FFF2-40B4-BE49-F238E27FC236}">
                <a16:creationId xmlns:a16="http://schemas.microsoft.com/office/drawing/2014/main" id="{4F0742C0-A9F2-4886-B17E-6915399483C3}"/>
              </a:ext>
            </a:extLst>
          </p:cNvPr>
          <p:cNvSpPr>
            <a:spLocks noGrp="1"/>
          </p:cNvSpPr>
          <p:nvPr>
            <p:ph type="pic" sz="quarter" idx="72"/>
          </p:nvPr>
        </p:nvSpPr>
        <p:spPr>
          <a:xfrm>
            <a:off x="805991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dirty="0"/>
              <a:t>Click icon to add picture</a:t>
            </a:r>
            <a:endParaRPr lang="zh-CN" altLang="en-US"/>
          </a:p>
        </p:txBody>
      </p:sp>
      <p:sp>
        <p:nvSpPr>
          <p:cNvPr id="41" name="Content placeholder 47" descr="Click icon to add picture">
            <a:extLst>
              <a:ext uri="{FF2B5EF4-FFF2-40B4-BE49-F238E27FC236}">
                <a16:creationId xmlns:a16="http://schemas.microsoft.com/office/drawing/2014/main" id="{CE3DC674-39AB-43B9-AC30-97A68D221596}"/>
              </a:ext>
            </a:extLst>
          </p:cNvPr>
          <p:cNvSpPr>
            <a:spLocks noGrp="1"/>
          </p:cNvSpPr>
          <p:nvPr>
            <p:ph type="body" sz="quarter" idx="55" hasCustomPrompt="1"/>
          </p:nvPr>
        </p:nvSpPr>
        <p:spPr>
          <a:xfrm>
            <a:off x="9309889" y="642667"/>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2" name="Content placeholder 47">
            <a:extLst>
              <a:ext uri="{FF2B5EF4-FFF2-40B4-BE49-F238E27FC236}">
                <a16:creationId xmlns:a16="http://schemas.microsoft.com/office/drawing/2014/main" id="{F12189CA-0E22-41A5-91FD-03761860993D}"/>
              </a:ext>
            </a:extLst>
          </p:cNvPr>
          <p:cNvSpPr>
            <a:spLocks noGrp="1"/>
          </p:cNvSpPr>
          <p:nvPr>
            <p:ph type="body" sz="quarter" idx="56" hasCustomPrompt="1"/>
          </p:nvPr>
        </p:nvSpPr>
        <p:spPr>
          <a:xfrm>
            <a:off x="9309891" y="1165881"/>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8" name="Content placeholder 47">
            <a:extLst>
              <a:ext uri="{FF2B5EF4-FFF2-40B4-BE49-F238E27FC236}">
                <a16:creationId xmlns:a16="http://schemas.microsoft.com/office/drawing/2014/main" id="{A962C62E-F92F-445A-9243-8B433747A548}"/>
              </a:ext>
            </a:extLst>
          </p:cNvPr>
          <p:cNvSpPr>
            <a:spLocks noGrp="1"/>
          </p:cNvSpPr>
          <p:nvPr>
            <p:ph type="pic" sz="quarter" idx="69"/>
          </p:nvPr>
        </p:nvSpPr>
        <p:spPr>
          <a:xfrm>
            <a:off x="426979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dirty="0"/>
              <a:t>Click icon to add picture</a:t>
            </a:r>
            <a:endParaRPr lang="zh-CN" altLang="en-US"/>
          </a:p>
        </p:txBody>
      </p:sp>
      <p:sp>
        <p:nvSpPr>
          <p:cNvPr id="43" name="Content placeholder 47" descr="Click icon to add picture">
            <a:extLst>
              <a:ext uri="{FF2B5EF4-FFF2-40B4-BE49-F238E27FC236}">
                <a16:creationId xmlns:a16="http://schemas.microsoft.com/office/drawing/2014/main" id="{DE6F9463-BB2D-43FC-BE8F-21D3F9A2539C}"/>
              </a:ext>
            </a:extLst>
          </p:cNvPr>
          <p:cNvSpPr>
            <a:spLocks noGrp="1"/>
          </p:cNvSpPr>
          <p:nvPr>
            <p:ph type="body" sz="quarter" idx="57" hasCustomPrompt="1"/>
          </p:nvPr>
        </p:nvSpPr>
        <p:spPr>
          <a:xfrm>
            <a:off x="5520210" y="2105171"/>
            <a:ext cx="2193021" cy="617418"/>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4" name="Content placeholder 47">
            <a:extLst>
              <a:ext uri="{FF2B5EF4-FFF2-40B4-BE49-F238E27FC236}">
                <a16:creationId xmlns:a16="http://schemas.microsoft.com/office/drawing/2014/main" id="{7DF27694-08A2-4530-B763-5A9B9D4DC6E0}"/>
              </a:ext>
            </a:extLst>
          </p:cNvPr>
          <p:cNvSpPr>
            <a:spLocks noGrp="1"/>
          </p:cNvSpPr>
          <p:nvPr>
            <p:ph type="body" sz="quarter" idx="58" hasCustomPrompt="1"/>
          </p:nvPr>
        </p:nvSpPr>
        <p:spPr>
          <a:xfrm>
            <a:off x="5520212" y="2739721"/>
            <a:ext cx="2193021" cy="506399"/>
          </a:xfrm>
          <a:prstGeom prst="rect">
            <a:avLst/>
          </a:prstGeom>
        </p:spPr>
        <p:txBody>
          <a:bodyPr>
            <a:noAutofit/>
          </a:bodyPr>
          <a:lstStyle>
            <a:lvl1pPr marL="0" indent="0" algn="l">
              <a:lnSpc>
                <a:spcPct val="100000"/>
              </a:lnSpc>
              <a:spcBef>
                <a:spcPts val="0"/>
              </a:spcBef>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1" name="Content placeholder 47">
            <a:extLst>
              <a:ext uri="{FF2B5EF4-FFF2-40B4-BE49-F238E27FC236}">
                <a16:creationId xmlns:a16="http://schemas.microsoft.com/office/drawing/2014/main" id="{2EA753B3-D0BB-4484-85D1-E28345D99F4C}"/>
              </a:ext>
            </a:extLst>
          </p:cNvPr>
          <p:cNvSpPr>
            <a:spLocks noGrp="1"/>
          </p:cNvSpPr>
          <p:nvPr>
            <p:ph type="pic" sz="quarter" idx="73"/>
          </p:nvPr>
        </p:nvSpPr>
        <p:spPr>
          <a:xfrm>
            <a:off x="805991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dirty="0"/>
              <a:t>Click icon to add picture</a:t>
            </a:r>
            <a:endParaRPr lang="zh-CN" altLang="en-US" dirty="0"/>
          </a:p>
        </p:txBody>
      </p:sp>
      <p:sp>
        <p:nvSpPr>
          <p:cNvPr id="45" name="Content placeholder 47" descr="Click icon to add picture">
            <a:extLst>
              <a:ext uri="{FF2B5EF4-FFF2-40B4-BE49-F238E27FC236}">
                <a16:creationId xmlns:a16="http://schemas.microsoft.com/office/drawing/2014/main" id="{20398AA4-3D68-487D-BE7C-9F1D45E3F5FF}"/>
              </a:ext>
            </a:extLst>
          </p:cNvPr>
          <p:cNvSpPr>
            <a:spLocks noGrp="1"/>
          </p:cNvSpPr>
          <p:nvPr>
            <p:ph type="body" sz="quarter" idx="59" hasCustomPrompt="1"/>
          </p:nvPr>
        </p:nvSpPr>
        <p:spPr>
          <a:xfrm>
            <a:off x="9309890" y="2032203"/>
            <a:ext cx="2098039" cy="701144"/>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6" name="Content placeholder 47">
            <a:extLst>
              <a:ext uri="{FF2B5EF4-FFF2-40B4-BE49-F238E27FC236}">
                <a16:creationId xmlns:a16="http://schemas.microsoft.com/office/drawing/2014/main" id="{6B623D7A-5E96-42AB-9B1F-14E445503187}"/>
              </a:ext>
            </a:extLst>
          </p:cNvPr>
          <p:cNvSpPr>
            <a:spLocks noGrp="1"/>
          </p:cNvSpPr>
          <p:nvPr>
            <p:ph type="body" sz="quarter" idx="60" hasCustomPrompt="1"/>
          </p:nvPr>
        </p:nvSpPr>
        <p:spPr>
          <a:xfrm>
            <a:off x="9309890" y="2746407"/>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9" name="Content placeholder 47">
            <a:extLst>
              <a:ext uri="{FF2B5EF4-FFF2-40B4-BE49-F238E27FC236}">
                <a16:creationId xmlns:a16="http://schemas.microsoft.com/office/drawing/2014/main" id="{EAA5B0EA-1F3B-4D8B-9BB9-F9037A393705}"/>
              </a:ext>
            </a:extLst>
          </p:cNvPr>
          <p:cNvSpPr>
            <a:spLocks noGrp="1"/>
          </p:cNvSpPr>
          <p:nvPr>
            <p:ph type="pic" sz="quarter" idx="70"/>
          </p:nvPr>
        </p:nvSpPr>
        <p:spPr>
          <a:xfrm>
            <a:off x="426979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dirty="0"/>
              <a:t>Click icon to add picture</a:t>
            </a:r>
            <a:endParaRPr lang="zh-CN" altLang="en-US"/>
          </a:p>
        </p:txBody>
      </p:sp>
      <p:sp>
        <p:nvSpPr>
          <p:cNvPr id="47" name="Content placeholder 47" descr="Click icon to add picture">
            <a:extLst>
              <a:ext uri="{FF2B5EF4-FFF2-40B4-BE49-F238E27FC236}">
                <a16:creationId xmlns:a16="http://schemas.microsoft.com/office/drawing/2014/main" id="{2C93687D-1E42-4B01-9F16-9FA098CE1153}"/>
              </a:ext>
            </a:extLst>
          </p:cNvPr>
          <p:cNvSpPr>
            <a:spLocks noGrp="1"/>
          </p:cNvSpPr>
          <p:nvPr>
            <p:ph type="body" sz="quarter" idx="61" hasCustomPrompt="1"/>
          </p:nvPr>
        </p:nvSpPr>
        <p:spPr>
          <a:xfrm>
            <a:off x="5520210" y="3775516"/>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0" name="Content placeholder 47">
            <a:extLst>
              <a:ext uri="{FF2B5EF4-FFF2-40B4-BE49-F238E27FC236}">
                <a16:creationId xmlns:a16="http://schemas.microsoft.com/office/drawing/2014/main" id="{7AB91474-458B-45F7-9773-FA375C2CF7FD}"/>
              </a:ext>
            </a:extLst>
          </p:cNvPr>
          <p:cNvSpPr>
            <a:spLocks noGrp="1"/>
          </p:cNvSpPr>
          <p:nvPr>
            <p:ph type="body" sz="quarter" idx="62" hasCustomPrompt="1"/>
          </p:nvPr>
        </p:nvSpPr>
        <p:spPr>
          <a:xfrm>
            <a:off x="552021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2" name="Content placeholder 47">
            <a:extLst>
              <a:ext uri="{FF2B5EF4-FFF2-40B4-BE49-F238E27FC236}">
                <a16:creationId xmlns:a16="http://schemas.microsoft.com/office/drawing/2014/main" id="{52E587E7-A09A-4FB2-8774-8073E737F106}"/>
              </a:ext>
            </a:extLst>
          </p:cNvPr>
          <p:cNvSpPr>
            <a:spLocks noGrp="1"/>
          </p:cNvSpPr>
          <p:nvPr>
            <p:ph type="pic" sz="quarter" idx="74"/>
          </p:nvPr>
        </p:nvSpPr>
        <p:spPr>
          <a:xfrm>
            <a:off x="805991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dirty="0"/>
              <a:t>Click icon to add picture</a:t>
            </a:r>
            <a:endParaRPr lang="zh-CN" altLang="en-US"/>
          </a:p>
        </p:txBody>
      </p:sp>
      <p:sp>
        <p:nvSpPr>
          <p:cNvPr id="51" name="Content placeholder 47" descr="Click icon to add picture">
            <a:extLst>
              <a:ext uri="{FF2B5EF4-FFF2-40B4-BE49-F238E27FC236}">
                <a16:creationId xmlns:a16="http://schemas.microsoft.com/office/drawing/2014/main" id="{FBF01DC7-D684-4484-B2AA-B50F7B1A00DA}"/>
              </a:ext>
            </a:extLst>
          </p:cNvPr>
          <p:cNvSpPr>
            <a:spLocks noGrp="1"/>
          </p:cNvSpPr>
          <p:nvPr>
            <p:ph type="body" sz="quarter" idx="63" hasCustomPrompt="1"/>
          </p:nvPr>
        </p:nvSpPr>
        <p:spPr>
          <a:xfrm>
            <a:off x="9309889" y="3775516"/>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2" name="Content placeholder 47">
            <a:extLst>
              <a:ext uri="{FF2B5EF4-FFF2-40B4-BE49-F238E27FC236}">
                <a16:creationId xmlns:a16="http://schemas.microsoft.com/office/drawing/2014/main" id="{6046C90F-8A25-4E70-9BC9-4496C6B94EBC}"/>
              </a:ext>
            </a:extLst>
          </p:cNvPr>
          <p:cNvSpPr>
            <a:spLocks noGrp="1"/>
          </p:cNvSpPr>
          <p:nvPr>
            <p:ph type="body" sz="quarter" idx="64" hasCustomPrompt="1"/>
          </p:nvPr>
        </p:nvSpPr>
        <p:spPr>
          <a:xfrm>
            <a:off x="930989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5" name="Content placeholder 47">
            <a:extLst>
              <a:ext uri="{FF2B5EF4-FFF2-40B4-BE49-F238E27FC236}">
                <a16:creationId xmlns:a16="http://schemas.microsoft.com/office/drawing/2014/main" id="{D05B9A22-6B21-40BB-BBC1-9586C432A97B}"/>
              </a:ext>
            </a:extLst>
          </p:cNvPr>
          <p:cNvSpPr>
            <a:spLocks noGrp="1"/>
          </p:cNvSpPr>
          <p:nvPr>
            <p:ph type="pic" sz="quarter" idx="71"/>
          </p:nvPr>
        </p:nvSpPr>
        <p:spPr>
          <a:xfrm>
            <a:off x="426979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dirty="0"/>
              <a:t>Click icon to add picture</a:t>
            </a:r>
            <a:endParaRPr lang="zh-CN" altLang="en-US"/>
          </a:p>
        </p:txBody>
      </p:sp>
      <p:sp>
        <p:nvSpPr>
          <p:cNvPr id="53" name="Content placeholder 47" descr="Click icon to add picture">
            <a:extLst>
              <a:ext uri="{FF2B5EF4-FFF2-40B4-BE49-F238E27FC236}">
                <a16:creationId xmlns:a16="http://schemas.microsoft.com/office/drawing/2014/main" id="{F5E2B418-8D0E-4995-A3ED-4348C6F4A1AF}"/>
              </a:ext>
            </a:extLst>
          </p:cNvPr>
          <p:cNvSpPr>
            <a:spLocks noGrp="1"/>
          </p:cNvSpPr>
          <p:nvPr>
            <p:ph type="body" sz="quarter" idx="65" hasCustomPrompt="1"/>
          </p:nvPr>
        </p:nvSpPr>
        <p:spPr>
          <a:xfrm>
            <a:off x="5520210" y="5369449"/>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8" name="Content placeholder 47">
            <a:extLst>
              <a:ext uri="{FF2B5EF4-FFF2-40B4-BE49-F238E27FC236}">
                <a16:creationId xmlns:a16="http://schemas.microsoft.com/office/drawing/2014/main" id="{90A2A6E4-4D11-4F28-9D68-BC28580EBC05}"/>
              </a:ext>
            </a:extLst>
          </p:cNvPr>
          <p:cNvSpPr>
            <a:spLocks noGrp="1"/>
          </p:cNvSpPr>
          <p:nvPr>
            <p:ph type="body" sz="quarter" idx="66" hasCustomPrompt="1"/>
          </p:nvPr>
        </p:nvSpPr>
        <p:spPr>
          <a:xfrm>
            <a:off x="552021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3" name="Content placeholder 47">
            <a:extLst>
              <a:ext uri="{FF2B5EF4-FFF2-40B4-BE49-F238E27FC236}">
                <a16:creationId xmlns:a16="http://schemas.microsoft.com/office/drawing/2014/main" id="{A74DEBE4-2F74-4EB7-9501-8D37A3151B2A}"/>
              </a:ext>
            </a:extLst>
          </p:cNvPr>
          <p:cNvSpPr>
            <a:spLocks noGrp="1"/>
          </p:cNvSpPr>
          <p:nvPr>
            <p:ph type="pic" sz="quarter" idx="75"/>
          </p:nvPr>
        </p:nvSpPr>
        <p:spPr>
          <a:xfrm>
            <a:off x="805991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dirty="0"/>
              <a:t>Click icon to add picture</a:t>
            </a:r>
            <a:endParaRPr lang="zh-CN" altLang="en-US"/>
          </a:p>
        </p:txBody>
      </p:sp>
      <p:sp>
        <p:nvSpPr>
          <p:cNvPr id="59" name="Content placeholder 47" descr="Click icon to add picture">
            <a:extLst>
              <a:ext uri="{FF2B5EF4-FFF2-40B4-BE49-F238E27FC236}">
                <a16:creationId xmlns:a16="http://schemas.microsoft.com/office/drawing/2014/main" id="{070D69EE-1032-4604-B201-FD13AE846E9E}"/>
              </a:ext>
            </a:extLst>
          </p:cNvPr>
          <p:cNvSpPr>
            <a:spLocks noGrp="1"/>
          </p:cNvSpPr>
          <p:nvPr>
            <p:ph type="body" sz="quarter" idx="67" hasCustomPrompt="1"/>
          </p:nvPr>
        </p:nvSpPr>
        <p:spPr>
          <a:xfrm>
            <a:off x="9313612" y="5369449"/>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60" name="Content placeholder 47">
            <a:extLst>
              <a:ext uri="{FF2B5EF4-FFF2-40B4-BE49-F238E27FC236}">
                <a16:creationId xmlns:a16="http://schemas.microsoft.com/office/drawing/2014/main" id="{B65187B8-CD7A-46B0-A851-E2456586E758}"/>
              </a:ext>
            </a:extLst>
          </p:cNvPr>
          <p:cNvSpPr>
            <a:spLocks noGrp="1"/>
          </p:cNvSpPr>
          <p:nvPr>
            <p:ph type="body" sz="quarter" idx="68" hasCustomPrompt="1"/>
          </p:nvPr>
        </p:nvSpPr>
        <p:spPr>
          <a:xfrm>
            <a:off x="930989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 name="Footer Placeholder 4">
            <a:extLst>
              <a:ext uri="{FF2B5EF4-FFF2-40B4-BE49-F238E27FC236}">
                <a16:creationId xmlns:a16="http://schemas.microsoft.com/office/drawing/2014/main" id="{B2964988-2386-5A15-B085-00BD5D58E53C}"/>
              </a:ext>
            </a:extLst>
          </p:cNvPr>
          <p:cNvSpPr>
            <a:spLocks noGrp="1"/>
          </p:cNvSpPr>
          <p:nvPr>
            <p:ph type="ftr" sz="quarter" idx="76"/>
          </p:nvPr>
        </p:nvSpPr>
        <p:spPr/>
        <p:txBody>
          <a:bodyPr>
            <a:noAutofit/>
          </a:bodyPr>
          <a:lstStyle/>
          <a:p>
            <a:r>
              <a:rPr lang="en-US" noProof="0" dirty="0"/>
              <a:t>Presentation Title</a:t>
            </a:r>
          </a:p>
        </p:txBody>
      </p:sp>
      <p:sp>
        <p:nvSpPr>
          <p:cNvPr id="6" name="Slide Number Placeholder 5">
            <a:extLst>
              <a:ext uri="{FF2B5EF4-FFF2-40B4-BE49-F238E27FC236}">
                <a16:creationId xmlns:a16="http://schemas.microsoft.com/office/drawing/2014/main" id="{062CC095-C330-BF75-42CE-50A46EAD82C5}"/>
              </a:ext>
            </a:extLst>
          </p:cNvPr>
          <p:cNvSpPr>
            <a:spLocks noGrp="1"/>
          </p:cNvSpPr>
          <p:nvPr>
            <p:ph type="sldNum" sz="quarter" idx="77"/>
          </p:nvPr>
        </p:nvSpPr>
        <p:spPr/>
        <p:txBody>
          <a:bodyPr>
            <a:noAutofit/>
          </a:bodyPr>
          <a:lstStyle>
            <a:lvl1pPr>
              <a:defRPr b="0"/>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74311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28B6388A-37D2-4382-A7FC-9B9A76BDE84D}"/>
              </a:ext>
            </a:extLst>
          </p:cNvPr>
          <p:cNvSpPr>
            <a:spLocks noGrp="1"/>
          </p:cNvSpPr>
          <p:nvPr>
            <p:ph type="sldNum" sz="quarter" idx="4"/>
          </p:nvPr>
        </p:nvSpPr>
        <p:spPr>
          <a:xfrm>
            <a:off x="11194169" y="6217920"/>
            <a:ext cx="458592" cy="365125"/>
          </a:xfrm>
          <a:prstGeom prst="rect">
            <a:avLst/>
          </a:prstGeom>
        </p:spPr>
        <p:txBody>
          <a:bodyPr vert="horz" lIns="91440" tIns="45720" rIns="91440" bIns="45720" rtlCol="0" anchor="ctr">
            <a:noAutofit/>
          </a:bodyPr>
          <a:lstStyle>
            <a:lvl1pPr algn="ctr">
              <a:defRPr sz="1200">
                <a:solidFill>
                  <a:schemeClr val="bg1"/>
                </a:solidFill>
                <a:latin typeface="+mn-lt"/>
              </a:defRPr>
            </a:lvl1pPr>
          </a:lstStyle>
          <a:p>
            <a:fld id="{47FEACEE-25B4-4A2D-B147-27296E36371D}" type="slidenum">
              <a:rPr lang="en-US" altLang="zh-CN" noProof="0" smtClean="0"/>
              <a:pPr/>
              <a:t>‹#›</a:t>
            </a:fld>
            <a:endParaRPr lang="en-US" altLang="zh-CN" noProof="0" dirty="0"/>
          </a:p>
        </p:txBody>
      </p:sp>
      <p:sp>
        <p:nvSpPr>
          <p:cNvPr id="6" name="Text Placeholder 2">
            <a:extLst>
              <a:ext uri="{FF2B5EF4-FFF2-40B4-BE49-F238E27FC236}">
                <a16:creationId xmlns:a16="http://schemas.microsoft.com/office/drawing/2014/main"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4">
            <a:extLst>
              <a:ext uri="{FF2B5EF4-FFF2-40B4-BE49-F238E27FC236}">
                <a16:creationId xmlns:a16="http://schemas.microsoft.com/office/drawing/2014/main" id="{F38A7675-78A2-B642-22AF-B98514C6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t>Click to edit Master title style</a:t>
            </a:r>
          </a:p>
        </p:txBody>
      </p:sp>
      <p:sp>
        <p:nvSpPr>
          <p:cNvPr id="8" name="Footer Placeholder 7">
            <a:extLst>
              <a:ext uri="{FF2B5EF4-FFF2-40B4-BE49-F238E27FC236}">
                <a16:creationId xmlns:a16="http://schemas.microsoft.com/office/drawing/2014/main" id="{C176125D-E69D-E2ED-1549-3D67DBD487E0}"/>
              </a:ext>
            </a:extLst>
          </p:cNvPr>
          <p:cNvSpPr>
            <a:spLocks noGrp="1"/>
          </p:cNvSpPr>
          <p:nvPr>
            <p:ph type="ftr" sz="quarter" idx="3"/>
          </p:nvPr>
        </p:nvSpPr>
        <p:spPr>
          <a:xfrm>
            <a:off x="484632" y="6217920"/>
            <a:ext cx="4114800" cy="365125"/>
          </a:xfrm>
          <a:prstGeom prst="rect">
            <a:avLst/>
          </a:prstGeom>
        </p:spPr>
        <p:txBody>
          <a:bodyPr vert="horz" lIns="91440" tIns="45720" rIns="91440" bIns="45720" rtlCol="0" anchor="ctr">
            <a:noAutofit/>
          </a:bodyPr>
          <a:lstStyle>
            <a:lvl1pPr algn="l">
              <a:defRPr sz="1200">
                <a:solidFill>
                  <a:schemeClr val="bg1"/>
                </a:solidFill>
                <a:latin typeface="+mn-lt"/>
              </a:defRPr>
            </a:lvl1pPr>
          </a:lstStyle>
          <a:p>
            <a:r>
              <a:rPr lang="en-US" noProof="0" dirty="0"/>
              <a:t>Presentation Title</a:t>
            </a:r>
          </a:p>
        </p:txBody>
      </p:sp>
    </p:spTree>
    <p:extLst>
      <p:ext uri="{BB962C8B-B14F-4D97-AF65-F5344CB8AC3E}">
        <p14:creationId xmlns:p14="http://schemas.microsoft.com/office/powerpoint/2010/main" val="2020574204"/>
      </p:ext>
    </p:extLst>
  </p:cSld>
  <p:clrMap bg1="lt1" tx1="dk1" bg2="lt2" tx2="dk2" accent1="accent1" accent2="accent2" accent3="accent3" accent4="accent4" accent5="accent5" accent6="accent6" hlink="hlink" folHlink="folHlink"/>
  <p:sldLayoutIdLst>
    <p:sldLayoutId id="2147483667" r:id="rId1"/>
    <p:sldLayoutId id="2147483652"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8" r:id="rId11"/>
    <p:sldLayoutId id="2147483661" r:id="rId12"/>
    <p:sldLayoutId id="2147483662" r:id="rId13"/>
    <p:sldLayoutId id="2147483663" r:id="rId14"/>
    <p:sldLayoutId id="2147483664" r:id="rId15"/>
    <p:sldLayoutId id="2147483665" r:id="rId16"/>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3840">
          <p15:clr>
            <a:srgbClr val="F26B43"/>
          </p15:clr>
        </p15:guide>
        <p15:guide id="3" pos="5640">
          <p15:clr>
            <a:srgbClr val="F26B43"/>
          </p15:clr>
        </p15:guide>
        <p15:guide id="4" pos="1656">
          <p15:clr>
            <a:srgbClr val="F26B43"/>
          </p15:clr>
        </p15:guide>
        <p15:guide id="5" pos="52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3B864-5E85-99D2-93E5-5CA1F4F35DC7}"/>
              </a:ext>
            </a:extLst>
          </p:cNvPr>
          <p:cNvSpPr>
            <a:spLocks noGrp="1"/>
          </p:cNvSpPr>
          <p:nvPr>
            <p:ph type="title"/>
          </p:nvPr>
        </p:nvSpPr>
        <p:spPr>
          <a:xfrm>
            <a:off x="718798" y="895919"/>
            <a:ext cx="5257793" cy="2057441"/>
          </a:xfrm>
        </p:spPr>
        <p:txBody>
          <a:bodyPr/>
          <a:lstStyle/>
          <a:p>
            <a:r>
              <a:rPr lang="en-US" altLang="zh-CN" sz="3600" dirty="0"/>
              <a:t>New Design of Two Queen Horizontal Honey Bee Hive Bases for Commercial and Small-Scale Beekeeping Operations</a:t>
            </a:r>
            <a:endParaRPr lang="en-US" sz="3600" dirty="0"/>
          </a:p>
        </p:txBody>
      </p:sp>
      <p:sp>
        <p:nvSpPr>
          <p:cNvPr id="9" name="Text Placeholder 8">
            <a:extLst>
              <a:ext uri="{FF2B5EF4-FFF2-40B4-BE49-F238E27FC236}">
                <a16:creationId xmlns:a16="http://schemas.microsoft.com/office/drawing/2014/main" id="{485E0237-B9A1-0B58-E0AA-05EF84817EB4}"/>
              </a:ext>
            </a:extLst>
          </p:cNvPr>
          <p:cNvSpPr>
            <a:spLocks noGrp="1"/>
          </p:cNvSpPr>
          <p:nvPr>
            <p:ph type="body" sz="quarter" idx="28"/>
          </p:nvPr>
        </p:nvSpPr>
        <p:spPr>
          <a:xfrm>
            <a:off x="752734" y="5267324"/>
            <a:ext cx="3429320" cy="694757"/>
          </a:xfrm>
        </p:spPr>
        <p:txBody>
          <a:bodyPr/>
          <a:lstStyle/>
          <a:p>
            <a:r>
              <a:rPr lang="en-US" sz="2400" dirty="0"/>
              <a:t>Daniel Brantner </a:t>
            </a:r>
          </a:p>
          <a:p>
            <a:r>
              <a:rPr lang="en-US" sz="2400" dirty="0"/>
              <a:t>Texas Master Beekeeper</a:t>
            </a:r>
          </a:p>
        </p:txBody>
      </p:sp>
      <p:sp>
        <p:nvSpPr>
          <p:cNvPr id="3" name="Text Placeholder 8">
            <a:extLst>
              <a:ext uri="{FF2B5EF4-FFF2-40B4-BE49-F238E27FC236}">
                <a16:creationId xmlns:a16="http://schemas.microsoft.com/office/drawing/2014/main" id="{88E430ED-36E9-712B-8C39-8B4722A9BADE}"/>
              </a:ext>
            </a:extLst>
          </p:cNvPr>
          <p:cNvSpPr txBox="1">
            <a:spLocks/>
          </p:cNvSpPr>
          <p:nvPr/>
        </p:nvSpPr>
        <p:spPr>
          <a:xfrm>
            <a:off x="906596" y="3607029"/>
            <a:ext cx="3429320" cy="76028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p:txBody>
      </p:sp>
      <p:sp>
        <p:nvSpPr>
          <p:cNvPr id="8" name="TextBox 7">
            <a:extLst>
              <a:ext uri="{FF2B5EF4-FFF2-40B4-BE49-F238E27FC236}">
                <a16:creationId xmlns:a16="http://schemas.microsoft.com/office/drawing/2014/main" id="{B77CAD15-0EE2-0E54-BB67-94FA060212F7}"/>
              </a:ext>
            </a:extLst>
          </p:cNvPr>
          <p:cNvSpPr txBox="1"/>
          <p:nvPr/>
        </p:nvSpPr>
        <p:spPr>
          <a:xfrm>
            <a:off x="752734" y="3467825"/>
            <a:ext cx="6094674" cy="1569660"/>
          </a:xfrm>
          <a:prstGeom prst="rect">
            <a:avLst/>
          </a:prstGeom>
          <a:noFill/>
        </p:spPr>
        <p:txBody>
          <a:bodyPr wrap="square">
            <a:spAutoFit/>
          </a:bodyPr>
          <a:lstStyle/>
          <a:p>
            <a:r>
              <a:rPr lang="en-US" sz="2400" dirty="0">
                <a:solidFill>
                  <a:schemeClr val="bg1"/>
                </a:solidFill>
              </a:rPr>
              <a:t>SARE Farmer/Rancher Grant</a:t>
            </a:r>
          </a:p>
          <a:p>
            <a:r>
              <a:rPr lang="en-US" sz="2400" dirty="0">
                <a:solidFill>
                  <a:schemeClr val="bg1"/>
                </a:solidFill>
              </a:rPr>
              <a:t>Subrecipient: Texas Honey Company LLC</a:t>
            </a:r>
          </a:p>
          <a:p>
            <a:r>
              <a:rPr lang="en-US" sz="2400" dirty="0">
                <a:solidFill>
                  <a:schemeClr val="bg1"/>
                </a:solidFill>
              </a:rPr>
              <a:t>Reference: SUB00002843</a:t>
            </a:r>
          </a:p>
          <a:p>
            <a:r>
              <a:rPr lang="en-US" sz="2400" dirty="0">
                <a:solidFill>
                  <a:schemeClr val="bg1"/>
                </a:solidFill>
              </a:rPr>
              <a:t>Final Report  August 25, 2025</a:t>
            </a:r>
          </a:p>
        </p:txBody>
      </p:sp>
      <p:pic>
        <p:nvPicPr>
          <p:cNvPr id="13" name="Picture Placeholder 37">
            <a:extLst>
              <a:ext uri="{FF2B5EF4-FFF2-40B4-BE49-F238E27FC236}">
                <a16:creationId xmlns:a16="http://schemas.microsoft.com/office/drawing/2014/main" id="{DFDD00C7-4148-7FBA-BAAA-A5C4755C056E}"/>
              </a:ext>
            </a:extLst>
          </p:cNvPr>
          <p:cNvPicPr>
            <a:picLocks noChangeAspect="1"/>
          </p:cNvPicPr>
          <p:nvPr/>
        </p:nvPicPr>
        <p:blipFill>
          <a:blip r:embed="rId2"/>
          <a:srcRect/>
          <a:stretch/>
        </p:blipFill>
        <p:spPr>
          <a:xfrm>
            <a:off x="6652291" y="745559"/>
            <a:ext cx="4980909" cy="5546253"/>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Tree>
    <p:extLst>
      <p:ext uri="{BB962C8B-B14F-4D97-AF65-F5344CB8AC3E}">
        <p14:creationId xmlns:p14="http://schemas.microsoft.com/office/powerpoint/2010/main" val="389844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D18537-D028-9E9C-FB87-93F24955DFC7}"/>
              </a:ext>
            </a:extLst>
          </p:cNvPr>
          <p:cNvSpPr>
            <a:spLocks noGrp="1"/>
          </p:cNvSpPr>
          <p:nvPr>
            <p:ph type="title"/>
          </p:nvPr>
        </p:nvSpPr>
        <p:spPr>
          <a:xfrm>
            <a:off x="311132" y="3313919"/>
            <a:ext cx="3470293" cy="1325563"/>
          </a:xfrm>
        </p:spPr>
        <p:txBody>
          <a:bodyPr/>
          <a:lstStyle/>
          <a:p>
            <a:r>
              <a:rPr lang="en-US" altLang="zh-CN" sz="4000" dirty="0"/>
              <a:t>Two Queen Hive for Commercial</a:t>
            </a:r>
            <a:br>
              <a:rPr lang="en-US" altLang="zh-CN" sz="4000" dirty="0"/>
            </a:br>
            <a:r>
              <a:rPr lang="en-US" altLang="zh-CN" sz="4000" dirty="0"/>
              <a:t>Beekeepers</a:t>
            </a:r>
            <a:endParaRPr lang="en-US" sz="4000" dirty="0"/>
          </a:p>
        </p:txBody>
      </p:sp>
      <p:sp>
        <p:nvSpPr>
          <p:cNvPr id="20" name="Text Placeholder 19">
            <a:extLst>
              <a:ext uri="{FF2B5EF4-FFF2-40B4-BE49-F238E27FC236}">
                <a16:creationId xmlns:a16="http://schemas.microsoft.com/office/drawing/2014/main" id="{CC0093B1-77CC-1E61-FB22-E136F94EABD2}"/>
              </a:ext>
            </a:extLst>
          </p:cNvPr>
          <p:cNvSpPr>
            <a:spLocks noGrp="1"/>
          </p:cNvSpPr>
          <p:nvPr>
            <p:ph type="body" sz="quarter" idx="28"/>
          </p:nvPr>
        </p:nvSpPr>
        <p:spPr>
          <a:xfrm>
            <a:off x="4333875" y="453825"/>
            <a:ext cx="7115401" cy="4386029"/>
          </a:xfrm>
        </p:spPr>
        <p:txBody>
          <a:bodyPr/>
          <a:lstStyle/>
          <a:p>
            <a:endParaRPr lang="en-US" dirty="0"/>
          </a:p>
        </p:txBody>
      </p:sp>
      <p:sp>
        <p:nvSpPr>
          <p:cNvPr id="6" name="Freeform: Shape 5">
            <a:extLst>
              <a:ext uri="{FF2B5EF4-FFF2-40B4-BE49-F238E27FC236}">
                <a16:creationId xmlns:a16="http://schemas.microsoft.com/office/drawing/2014/main" id="{D91FB993-29E1-3DBD-8335-7970016F8DE7}"/>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D246665A-6901-3F62-340A-A95E775ACA4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59AC624B-4FD9-E308-F182-08902D49A82B}"/>
              </a:ext>
            </a:extLst>
          </p:cNvPr>
          <p:cNvSpPr>
            <a:spLocks noGrp="1"/>
          </p:cNvSpPr>
          <p:nvPr>
            <p:ph type="ftr" sz="quarter" idx="52"/>
          </p:nvPr>
        </p:nvSpPr>
        <p:spPr>
          <a:xfrm>
            <a:off x="311132" y="6033102"/>
            <a:ext cx="4114800" cy="365125"/>
          </a:xfrm>
        </p:spPr>
        <p:txBody>
          <a:bodyPr/>
          <a:lstStyle/>
          <a:p>
            <a:r>
              <a:rPr lang="en-US" noProof="0" dirty="0"/>
              <a:t>Two Queen Hive Design for</a:t>
            </a:r>
          </a:p>
          <a:p>
            <a:r>
              <a:rPr lang="en-US" noProof="0" dirty="0"/>
              <a:t>Commercial &amp; Small Scale</a:t>
            </a:r>
          </a:p>
          <a:p>
            <a:r>
              <a:rPr lang="en-US" noProof="0" dirty="0"/>
              <a:t>Beekeeping Operations</a:t>
            </a:r>
          </a:p>
        </p:txBody>
      </p:sp>
      <p:pic>
        <p:nvPicPr>
          <p:cNvPr id="2" name="Picture 1" descr="A drawing of a machine&#10;&#10;Description automatically generated">
            <a:extLst>
              <a:ext uri="{FF2B5EF4-FFF2-40B4-BE49-F238E27FC236}">
                <a16:creationId xmlns:a16="http://schemas.microsoft.com/office/drawing/2014/main" id="{7F171C10-A66D-F620-8E7A-6C7F3D383624}"/>
              </a:ext>
            </a:extLst>
          </p:cNvPr>
          <p:cNvPicPr>
            <a:picLocks noChangeAspect="1"/>
          </p:cNvPicPr>
          <p:nvPr/>
        </p:nvPicPr>
        <p:blipFill>
          <a:blip r:embed="rId2"/>
          <a:stretch>
            <a:fillRect/>
          </a:stretch>
        </p:blipFill>
        <p:spPr>
          <a:xfrm>
            <a:off x="3781425" y="291072"/>
            <a:ext cx="7312891" cy="6129234"/>
          </a:xfrm>
          <a:prstGeom prst="rect">
            <a:avLst/>
          </a:prstGeom>
        </p:spPr>
      </p:pic>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04D87CF6-F65B-FEA4-C8A3-C0C2836CA561}"/>
                  </a:ext>
                </a:extLst>
              </p14:cNvPr>
              <p14:cNvContentPartPr/>
              <p14:nvPr/>
            </p14:nvContentPartPr>
            <p14:xfrm>
              <a:off x="8412042" y="3466393"/>
              <a:ext cx="360" cy="360"/>
            </p14:xfrm>
          </p:contentPart>
        </mc:Choice>
        <mc:Fallback xmlns="">
          <p:pic>
            <p:nvPicPr>
              <p:cNvPr id="15" name="Ink 14">
                <a:extLst>
                  <a:ext uri="{FF2B5EF4-FFF2-40B4-BE49-F238E27FC236}">
                    <a16:creationId xmlns:a16="http://schemas.microsoft.com/office/drawing/2014/main" id="{04D87CF6-F65B-FEA4-C8A3-C0C2836CA561}"/>
                  </a:ext>
                </a:extLst>
              </p:cNvPr>
              <p:cNvPicPr/>
              <p:nvPr/>
            </p:nvPicPr>
            <p:blipFill>
              <a:blip r:embed="rId4"/>
              <a:stretch>
                <a:fillRect/>
              </a:stretch>
            </p:blipFill>
            <p:spPr>
              <a:xfrm>
                <a:off x="8405922" y="3460273"/>
                <a:ext cx="12600" cy="12600"/>
              </a:xfrm>
              <a:prstGeom prst="rect">
                <a:avLst/>
              </a:prstGeom>
            </p:spPr>
          </p:pic>
        </mc:Fallback>
      </mc:AlternateContent>
      <p:sp>
        <p:nvSpPr>
          <p:cNvPr id="25" name="Rectangle 24">
            <a:extLst>
              <a:ext uri="{FF2B5EF4-FFF2-40B4-BE49-F238E27FC236}">
                <a16:creationId xmlns:a16="http://schemas.microsoft.com/office/drawing/2014/main" id="{AFFB74AB-E087-1AD9-7964-B878AB665A7F}"/>
              </a:ext>
            </a:extLst>
          </p:cNvPr>
          <p:cNvSpPr/>
          <p:nvPr/>
        </p:nvSpPr>
        <p:spPr>
          <a:xfrm>
            <a:off x="7288722" y="3042560"/>
            <a:ext cx="45719" cy="7723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7488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064769F1-C613-DA7C-BD55-3A791582ECD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291A4FE-3784-A317-9D62-5F7DD8A3F7B0}"/>
              </a:ext>
            </a:extLst>
          </p:cNvPr>
          <p:cNvSpPr>
            <a:spLocks noGrp="1"/>
          </p:cNvSpPr>
          <p:nvPr>
            <p:ph type="title"/>
          </p:nvPr>
        </p:nvSpPr>
        <p:spPr>
          <a:xfrm>
            <a:off x="311132" y="3313919"/>
            <a:ext cx="3470293" cy="1325563"/>
          </a:xfrm>
        </p:spPr>
        <p:txBody>
          <a:bodyPr/>
          <a:lstStyle/>
          <a:p>
            <a:r>
              <a:rPr lang="en-US" altLang="zh-CN" sz="4000" dirty="0"/>
              <a:t>Two Queen Hive for </a:t>
            </a:r>
            <a:br>
              <a:rPr lang="en-US" altLang="zh-CN" sz="4000" dirty="0"/>
            </a:br>
            <a:r>
              <a:rPr lang="en-US" altLang="zh-CN" sz="4000" dirty="0"/>
              <a:t>Commercial</a:t>
            </a:r>
            <a:br>
              <a:rPr lang="en-US" altLang="zh-CN" sz="4000" dirty="0"/>
            </a:br>
            <a:r>
              <a:rPr lang="en-US" altLang="zh-CN" sz="4000" dirty="0"/>
              <a:t>Beekeepers</a:t>
            </a:r>
            <a:endParaRPr lang="en-US" sz="4000" dirty="0"/>
          </a:p>
        </p:txBody>
      </p:sp>
      <p:sp>
        <p:nvSpPr>
          <p:cNvPr id="6" name="Freeform: Shape 5">
            <a:extLst>
              <a:ext uri="{FF2B5EF4-FFF2-40B4-BE49-F238E27FC236}">
                <a16:creationId xmlns:a16="http://schemas.microsoft.com/office/drawing/2014/main" id="{79AF2811-0C4E-DE3D-5AEC-265134F34DAA}"/>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05436BDB-DAAF-E864-3E1C-355623A5966D}"/>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B417530C-AAFE-C487-ED78-F95555AD8C76}"/>
              </a:ext>
            </a:extLst>
          </p:cNvPr>
          <p:cNvSpPr>
            <a:spLocks noGrp="1"/>
          </p:cNvSpPr>
          <p:nvPr>
            <p:ph type="ftr" sz="quarter" idx="52"/>
          </p:nvPr>
        </p:nvSpPr>
        <p:spPr>
          <a:xfrm>
            <a:off x="311132" y="6033102"/>
            <a:ext cx="4114800" cy="365125"/>
          </a:xfrm>
        </p:spPr>
        <p:txBody>
          <a:bodyPr/>
          <a:lstStyle/>
          <a:p>
            <a:r>
              <a:rPr lang="en-US" dirty="0"/>
              <a:t>Two Queen Hive Designs for</a:t>
            </a:r>
          </a:p>
          <a:p>
            <a:r>
              <a:rPr lang="en-US" noProof="0" dirty="0"/>
              <a:t>Commercial &amp; Small Scale</a:t>
            </a:r>
          </a:p>
          <a:p>
            <a:r>
              <a:rPr lang="en-US" noProof="0" dirty="0"/>
              <a:t>Beekeeping Operations</a:t>
            </a:r>
          </a:p>
        </p:txBody>
      </p:sp>
      <p:pic>
        <p:nvPicPr>
          <p:cNvPr id="3" name="Picture 2">
            <a:extLst>
              <a:ext uri="{FF2B5EF4-FFF2-40B4-BE49-F238E27FC236}">
                <a16:creationId xmlns:a16="http://schemas.microsoft.com/office/drawing/2014/main" id="{63228E0A-0F58-E41C-080E-94785AC2D278}"/>
              </a:ext>
            </a:extLst>
          </p:cNvPr>
          <p:cNvPicPr>
            <a:picLocks noChangeAspect="1"/>
          </p:cNvPicPr>
          <p:nvPr/>
        </p:nvPicPr>
        <p:blipFill>
          <a:blip r:embed="rId2"/>
          <a:stretch>
            <a:fillRect/>
          </a:stretch>
        </p:blipFill>
        <p:spPr>
          <a:xfrm>
            <a:off x="3921573" y="171583"/>
            <a:ext cx="7433782" cy="6090327"/>
          </a:xfrm>
          <a:prstGeom prst="rect">
            <a:avLst/>
          </a:prstGeom>
        </p:spPr>
      </p:pic>
    </p:spTree>
    <p:extLst>
      <p:ext uri="{BB962C8B-B14F-4D97-AF65-F5344CB8AC3E}">
        <p14:creationId xmlns:p14="http://schemas.microsoft.com/office/powerpoint/2010/main" val="3478144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D18537-D028-9E9C-FB87-93F24955DFC7}"/>
              </a:ext>
            </a:extLst>
          </p:cNvPr>
          <p:cNvSpPr>
            <a:spLocks noGrp="1"/>
          </p:cNvSpPr>
          <p:nvPr>
            <p:ph type="title"/>
          </p:nvPr>
        </p:nvSpPr>
        <p:spPr>
          <a:xfrm>
            <a:off x="369748" y="3619622"/>
            <a:ext cx="3470293" cy="1325563"/>
          </a:xfrm>
        </p:spPr>
        <p:txBody>
          <a:bodyPr/>
          <a:lstStyle/>
          <a:p>
            <a:r>
              <a:rPr lang="en-US" altLang="zh-CN" sz="4000" dirty="0"/>
              <a:t>Two Queen</a:t>
            </a:r>
            <a:br>
              <a:rPr lang="en-US" altLang="zh-CN" sz="4000" dirty="0"/>
            </a:br>
            <a:r>
              <a:rPr lang="en-US" altLang="zh-CN" sz="4000" dirty="0"/>
              <a:t>Hive for Commercial Beekeepers</a:t>
            </a:r>
            <a:endParaRPr lang="en-US" sz="4000" dirty="0"/>
          </a:p>
        </p:txBody>
      </p:sp>
      <p:sp>
        <p:nvSpPr>
          <p:cNvPr id="6" name="Freeform: Shape 5">
            <a:extLst>
              <a:ext uri="{FF2B5EF4-FFF2-40B4-BE49-F238E27FC236}">
                <a16:creationId xmlns:a16="http://schemas.microsoft.com/office/drawing/2014/main" id="{D91FB993-29E1-3DBD-8335-7970016F8DE7}"/>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D246665A-6901-3F62-340A-A95E775ACA4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59AC624B-4FD9-E308-F182-08902D49A82B}"/>
              </a:ext>
            </a:extLst>
          </p:cNvPr>
          <p:cNvSpPr>
            <a:spLocks noGrp="1"/>
          </p:cNvSpPr>
          <p:nvPr>
            <p:ph type="ftr" sz="quarter" idx="52"/>
          </p:nvPr>
        </p:nvSpPr>
        <p:spPr>
          <a:xfrm>
            <a:off x="369748" y="6046750"/>
            <a:ext cx="4114800" cy="365125"/>
          </a:xfrm>
        </p:spPr>
        <p:txBody>
          <a:bodyPr/>
          <a:lstStyle/>
          <a:p>
            <a:r>
              <a:rPr lang="en-US" noProof="0" dirty="0"/>
              <a:t>Two Queen Hive Designs for</a:t>
            </a:r>
          </a:p>
          <a:p>
            <a:r>
              <a:rPr lang="en-US" noProof="0" dirty="0"/>
              <a:t>Commercial &amp; Small Scale</a:t>
            </a:r>
          </a:p>
          <a:p>
            <a:r>
              <a:rPr lang="en-US" noProof="0" dirty="0"/>
              <a:t>Beekeeping Operations</a:t>
            </a:r>
          </a:p>
        </p:txBody>
      </p:sp>
      <p:pic>
        <p:nvPicPr>
          <p:cNvPr id="4" name="Picture 3">
            <a:extLst>
              <a:ext uri="{FF2B5EF4-FFF2-40B4-BE49-F238E27FC236}">
                <a16:creationId xmlns:a16="http://schemas.microsoft.com/office/drawing/2014/main" id="{F4B595BE-C78F-CD9F-CC66-7C9F6396AD8E}"/>
              </a:ext>
            </a:extLst>
          </p:cNvPr>
          <p:cNvPicPr>
            <a:picLocks noChangeAspect="1"/>
          </p:cNvPicPr>
          <p:nvPr/>
        </p:nvPicPr>
        <p:blipFill>
          <a:blip r:embed="rId2"/>
          <a:stretch>
            <a:fillRect/>
          </a:stretch>
        </p:blipFill>
        <p:spPr>
          <a:xfrm>
            <a:off x="5318614" y="171583"/>
            <a:ext cx="5405121" cy="6316096"/>
          </a:xfrm>
          <a:prstGeom prst="rect">
            <a:avLst/>
          </a:prstGeom>
        </p:spPr>
      </p:pic>
    </p:spTree>
    <p:extLst>
      <p:ext uri="{BB962C8B-B14F-4D97-AF65-F5344CB8AC3E}">
        <p14:creationId xmlns:p14="http://schemas.microsoft.com/office/powerpoint/2010/main" val="2011003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282FD138-6C1A-AF8F-593E-B92707291F3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29128A2-B9AB-16A7-E6EE-AA5C3767C1ED}"/>
              </a:ext>
            </a:extLst>
          </p:cNvPr>
          <p:cNvSpPr>
            <a:spLocks noGrp="1"/>
          </p:cNvSpPr>
          <p:nvPr>
            <p:ph type="title"/>
          </p:nvPr>
        </p:nvSpPr>
        <p:spPr>
          <a:xfrm>
            <a:off x="311132" y="3313919"/>
            <a:ext cx="3470293" cy="1325563"/>
          </a:xfrm>
        </p:spPr>
        <p:txBody>
          <a:bodyPr/>
          <a:lstStyle/>
          <a:p>
            <a:r>
              <a:rPr lang="en-US" altLang="zh-CN" sz="4000" dirty="0"/>
              <a:t>Two Queen Hive for</a:t>
            </a:r>
            <a:br>
              <a:rPr lang="en-US" altLang="zh-CN" sz="4000" dirty="0"/>
            </a:br>
            <a:r>
              <a:rPr lang="en-US" altLang="zh-CN" sz="4000" dirty="0"/>
              <a:t>Commercial</a:t>
            </a:r>
            <a:br>
              <a:rPr lang="en-US" altLang="zh-CN" sz="4000" dirty="0"/>
            </a:br>
            <a:r>
              <a:rPr lang="en-US" altLang="zh-CN" sz="4000" dirty="0"/>
              <a:t>Beekeepers</a:t>
            </a:r>
            <a:endParaRPr lang="en-US" sz="4000" dirty="0"/>
          </a:p>
        </p:txBody>
      </p:sp>
      <p:sp>
        <p:nvSpPr>
          <p:cNvPr id="6" name="Freeform: Shape 5">
            <a:extLst>
              <a:ext uri="{FF2B5EF4-FFF2-40B4-BE49-F238E27FC236}">
                <a16:creationId xmlns:a16="http://schemas.microsoft.com/office/drawing/2014/main" id="{9F8EB0DB-A7A2-DC3F-CBC0-6F65C3A1FEBF}"/>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123C9F05-59C6-7462-22A4-880AAC4D8370}"/>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CB32D2E1-9C1E-6B64-5449-7163F0E910A3}"/>
              </a:ext>
            </a:extLst>
          </p:cNvPr>
          <p:cNvSpPr>
            <a:spLocks noGrp="1"/>
          </p:cNvSpPr>
          <p:nvPr>
            <p:ph type="ftr" sz="quarter" idx="52"/>
          </p:nvPr>
        </p:nvSpPr>
        <p:spPr>
          <a:xfrm>
            <a:off x="311132" y="5999892"/>
            <a:ext cx="4114800" cy="365125"/>
          </a:xfrm>
        </p:spPr>
        <p:txBody>
          <a:bodyPr/>
          <a:lstStyle/>
          <a:p>
            <a:r>
              <a:rPr lang="en-US" noProof="0" dirty="0"/>
              <a:t>Two Queen Hive Designs for</a:t>
            </a:r>
          </a:p>
          <a:p>
            <a:r>
              <a:rPr lang="en-US" noProof="0" dirty="0"/>
              <a:t>Commercial &amp; Small Scale </a:t>
            </a:r>
          </a:p>
          <a:p>
            <a:r>
              <a:rPr lang="en-US" noProof="0" dirty="0"/>
              <a:t>Beekeeping Operations</a:t>
            </a:r>
          </a:p>
        </p:txBody>
      </p:sp>
      <p:pic>
        <p:nvPicPr>
          <p:cNvPr id="3" name="Picture 2">
            <a:extLst>
              <a:ext uri="{FF2B5EF4-FFF2-40B4-BE49-F238E27FC236}">
                <a16:creationId xmlns:a16="http://schemas.microsoft.com/office/drawing/2014/main" id="{3AC9C254-A164-CDDB-C8A0-4BD49210466B}"/>
              </a:ext>
            </a:extLst>
          </p:cNvPr>
          <p:cNvPicPr>
            <a:picLocks noChangeAspect="1"/>
          </p:cNvPicPr>
          <p:nvPr/>
        </p:nvPicPr>
        <p:blipFill>
          <a:blip r:embed="rId2"/>
          <a:stretch>
            <a:fillRect/>
          </a:stretch>
        </p:blipFill>
        <p:spPr>
          <a:xfrm>
            <a:off x="3752202" y="271263"/>
            <a:ext cx="7509847" cy="5866588"/>
          </a:xfrm>
          <a:prstGeom prst="rect">
            <a:avLst/>
          </a:prstGeom>
        </p:spPr>
      </p:pic>
    </p:spTree>
    <p:extLst>
      <p:ext uri="{BB962C8B-B14F-4D97-AF65-F5344CB8AC3E}">
        <p14:creationId xmlns:p14="http://schemas.microsoft.com/office/powerpoint/2010/main" val="599077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46C084AF-B556-8532-20C0-FC8713CA2A7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3909870-AC17-CB3F-D40D-D584405180CD}"/>
              </a:ext>
            </a:extLst>
          </p:cNvPr>
          <p:cNvSpPr>
            <a:spLocks noGrp="1"/>
          </p:cNvSpPr>
          <p:nvPr>
            <p:ph type="title"/>
          </p:nvPr>
        </p:nvSpPr>
        <p:spPr>
          <a:xfrm>
            <a:off x="311132" y="3313919"/>
            <a:ext cx="3470293" cy="1325563"/>
          </a:xfrm>
        </p:spPr>
        <p:txBody>
          <a:bodyPr/>
          <a:lstStyle/>
          <a:p>
            <a:r>
              <a:rPr lang="en-US" altLang="zh-CN" sz="4000" dirty="0"/>
              <a:t>Two Queen Hive for </a:t>
            </a:r>
            <a:br>
              <a:rPr lang="en-US" altLang="zh-CN" sz="4000" dirty="0"/>
            </a:br>
            <a:r>
              <a:rPr lang="en-US" altLang="zh-CN" sz="4000" dirty="0"/>
              <a:t>Commercial </a:t>
            </a:r>
            <a:br>
              <a:rPr lang="en-US" altLang="zh-CN" sz="4000" dirty="0"/>
            </a:br>
            <a:r>
              <a:rPr lang="en-US" altLang="zh-CN" sz="4000" dirty="0"/>
              <a:t>Beekeepers</a:t>
            </a:r>
            <a:endParaRPr lang="en-US" sz="4000" dirty="0"/>
          </a:p>
        </p:txBody>
      </p:sp>
      <p:sp>
        <p:nvSpPr>
          <p:cNvPr id="6" name="Freeform: Shape 5">
            <a:extLst>
              <a:ext uri="{FF2B5EF4-FFF2-40B4-BE49-F238E27FC236}">
                <a16:creationId xmlns:a16="http://schemas.microsoft.com/office/drawing/2014/main" id="{64128D3B-9485-C11D-13C1-75E819674AAE}"/>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EC6347C9-64BD-C8CF-22F8-46EFB84B238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FBE17FA7-064D-2889-4098-BCA5529934B9}"/>
              </a:ext>
            </a:extLst>
          </p:cNvPr>
          <p:cNvSpPr>
            <a:spLocks noGrp="1"/>
          </p:cNvSpPr>
          <p:nvPr>
            <p:ph type="ftr" sz="quarter" idx="52"/>
          </p:nvPr>
        </p:nvSpPr>
        <p:spPr>
          <a:xfrm>
            <a:off x="311132" y="5998448"/>
            <a:ext cx="4114800" cy="365125"/>
          </a:xfrm>
        </p:spPr>
        <p:txBody>
          <a:bodyPr/>
          <a:lstStyle/>
          <a:p>
            <a:r>
              <a:rPr lang="en-US" noProof="0" dirty="0"/>
              <a:t>Two Queen Hive Designs for </a:t>
            </a:r>
          </a:p>
          <a:p>
            <a:r>
              <a:rPr lang="en-US" noProof="0" dirty="0"/>
              <a:t>Commercial &amp; Small Scale</a:t>
            </a:r>
          </a:p>
          <a:p>
            <a:r>
              <a:rPr lang="en-US" noProof="0" dirty="0"/>
              <a:t>Beekeeping Operations</a:t>
            </a:r>
          </a:p>
        </p:txBody>
      </p:sp>
      <p:pic>
        <p:nvPicPr>
          <p:cNvPr id="3" name="Picture 2">
            <a:extLst>
              <a:ext uri="{FF2B5EF4-FFF2-40B4-BE49-F238E27FC236}">
                <a16:creationId xmlns:a16="http://schemas.microsoft.com/office/drawing/2014/main" id="{90BA01C6-85E7-3305-E1DD-C18810DFED6A}"/>
              </a:ext>
            </a:extLst>
          </p:cNvPr>
          <p:cNvPicPr>
            <a:picLocks noChangeAspect="1"/>
          </p:cNvPicPr>
          <p:nvPr/>
        </p:nvPicPr>
        <p:blipFill>
          <a:blip r:embed="rId2"/>
          <a:stretch>
            <a:fillRect/>
          </a:stretch>
        </p:blipFill>
        <p:spPr>
          <a:xfrm>
            <a:off x="3707240" y="272040"/>
            <a:ext cx="7742037" cy="5847020"/>
          </a:xfrm>
          <a:prstGeom prst="rect">
            <a:avLst/>
          </a:prstGeom>
        </p:spPr>
      </p:pic>
    </p:spTree>
    <p:extLst>
      <p:ext uri="{BB962C8B-B14F-4D97-AF65-F5344CB8AC3E}">
        <p14:creationId xmlns:p14="http://schemas.microsoft.com/office/powerpoint/2010/main" val="1360561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DC57A8E9-1DE1-5746-9267-28E4160E52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2272DC2-280C-3677-825F-3C58C2FD43DF}"/>
              </a:ext>
            </a:extLst>
          </p:cNvPr>
          <p:cNvSpPr>
            <a:spLocks noGrp="1"/>
          </p:cNvSpPr>
          <p:nvPr>
            <p:ph type="title"/>
          </p:nvPr>
        </p:nvSpPr>
        <p:spPr>
          <a:xfrm>
            <a:off x="311133" y="3313919"/>
            <a:ext cx="3052270" cy="1325563"/>
          </a:xfrm>
        </p:spPr>
        <p:txBody>
          <a:bodyPr/>
          <a:lstStyle/>
          <a:p>
            <a:r>
              <a:rPr lang="en-US" altLang="zh-CN" sz="4000" dirty="0"/>
              <a:t>SARE Grant</a:t>
            </a:r>
            <a:br>
              <a:rPr lang="en-US" altLang="zh-CN" sz="4000" dirty="0"/>
            </a:br>
            <a:r>
              <a:rPr lang="en-US" altLang="zh-CN" sz="4000" dirty="0"/>
              <a:t>Research:</a:t>
            </a:r>
            <a:br>
              <a:rPr lang="en-US" altLang="zh-CN" sz="4000" dirty="0"/>
            </a:br>
            <a:r>
              <a:rPr lang="en-US" altLang="zh-CN" sz="4000" dirty="0"/>
              <a:t>Methodology </a:t>
            </a:r>
            <a:endParaRPr lang="en-US" sz="4000" dirty="0"/>
          </a:p>
        </p:txBody>
      </p:sp>
      <p:sp>
        <p:nvSpPr>
          <p:cNvPr id="20" name="Text Placeholder 19">
            <a:extLst>
              <a:ext uri="{FF2B5EF4-FFF2-40B4-BE49-F238E27FC236}">
                <a16:creationId xmlns:a16="http://schemas.microsoft.com/office/drawing/2014/main" id="{3A4AE666-FCD2-3435-3BF7-C7D8F90B0D68}"/>
              </a:ext>
            </a:extLst>
          </p:cNvPr>
          <p:cNvSpPr>
            <a:spLocks noGrp="1"/>
          </p:cNvSpPr>
          <p:nvPr>
            <p:ph type="body" sz="quarter" idx="28"/>
          </p:nvPr>
        </p:nvSpPr>
        <p:spPr>
          <a:xfrm>
            <a:off x="3474721" y="253453"/>
            <a:ext cx="8294324" cy="4386029"/>
          </a:xfrm>
        </p:spPr>
        <p:txBody>
          <a:bodyPr/>
          <a:lstStyle/>
          <a:p>
            <a:r>
              <a:rPr lang="en-US" sz="1600" b="1" dirty="0"/>
              <a:t>The following basic steps were followed in my research study:</a:t>
            </a:r>
          </a:p>
          <a:p>
            <a:pPr marL="342900" indent="-342900">
              <a:buFont typeface="Courier New" panose="02070309020205020404" pitchFamily="49" charset="0"/>
              <a:buChar char="o"/>
            </a:pPr>
            <a:r>
              <a:rPr lang="en-US" sz="1600" b="1" dirty="0"/>
              <a:t>Construct three new two-queen horizontal hive bases (for a total of six (6) colonies) for small scale beekeepers and three new two-queen horizontal hive bases (for a total of six (6) colonies) for commercial beekeepers based on the two queen hive designs described herein.  </a:t>
            </a:r>
          </a:p>
          <a:p>
            <a:pPr marL="342900" indent="-342900">
              <a:buFont typeface="Courier New" panose="02070309020205020404" pitchFamily="49" charset="0"/>
              <a:buChar char="o"/>
            </a:pPr>
            <a:r>
              <a:rPr lang="en-US" sz="1600" b="1" dirty="0"/>
              <a:t>Use six (6) industry standard double deep Langstroth colonies as the control group.</a:t>
            </a:r>
          </a:p>
          <a:p>
            <a:pPr marL="342900" indent="-342900">
              <a:buFont typeface="Courier New" panose="02070309020205020404" pitchFamily="49" charset="0"/>
              <a:buChar char="o"/>
            </a:pPr>
            <a:r>
              <a:rPr lang="en-US" sz="1600" b="1" dirty="0"/>
              <a:t>Stock each of the eighteen (18) new colonies with five frame nucs that each have one queen from the same common stock.</a:t>
            </a:r>
          </a:p>
          <a:p>
            <a:pPr marL="342900" indent="-342900">
              <a:buFont typeface="Courier New" panose="02070309020205020404" pitchFamily="49" charset="0"/>
              <a:buChar char="o"/>
            </a:pPr>
            <a:r>
              <a:rPr lang="en-US" sz="1600" b="1" dirty="0"/>
              <a:t>Distribute the three (3) different types of colony </a:t>
            </a:r>
            <a:r>
              <a:rPr lang="en-US" sz="1600" b="1" dirty="0" err="1"/>
              <a:t>configuratons</a:t>
            </a:r>
            <a:r>
              <a:rPr lang="en-US" sz="1600" b="1" dirty="0"/>
              <a:t> in the array shown on the following two pages.</a:t>
            </a:r>
          </a:p>
          <a:p>
            <a:pPr marL="342900" indent="-342900">
              <a:buFont typeface="Courier New" panose="02070309020205020404" pitchFamily="49" charset="0"/>
              <a:buChar char="o"/>
            </a:pPr>
            <a:r>
              <a:rPr lang="en-US" sz="1600" b="1" dirty="0"/>
              <a:t>Allow all of the eighteen (18) nuc colonies to develop for one calendar year before harvesting honey.</a:t>
            </a:r>
          </a:p>
          <a:p>
            <a:pPr marL="342900" indent="-342900">
              <a:buFont typeface="Courier New" panose="02070309020205020404" pitchFamily="49" charset="0"/>
              <a:buChar char="o"/>
            </a:pPr>
            <a:r>
              <a:rPr lang="en-US" sz="1600" b="1" dirty="0"/>
              <a:t>Provide equal access to supplemental feedings of protein patties, sugar syrup and medical treatments to all eighteen (18) colonies in the study.</a:t>
            </a:r>
          </a:p>
          <a:p>
            <a:pPr marL="342900" indent="-342900">
              <a:buFont typeface="Courier New" panose="02070309020205020404" pitchFamily="49" charset="0"/>
              <a:buChar char="o"/>
            </a:pPr>
            <a:r>
              <a:rPr lang="en-US" sz="1600" b="1" dirty="0"/>
              <a:t>Monitor the condition of all eighteen (18) colonies by collecting data related to; Presence of Queen, Eggs, Larvae, Capped Brood, Laying Pattern, Colony Condition, Activity Level, Temperament, Number of Honey Frames, Brood Frames, Open Comb Frames, Foundation Frames, Weather Conditions, etc., and record the data using “BeePlus” software. </a:t>
            </a:r>
          </a:p>
          <a:p>
            <a:pPr marL="342900" indent="-342900">
              <a:buFont typeface="Courier New" panose="02070309020205020404" pitchFamily="49" charset="0"/>
              <a:buChar char="o"/>
            </a:pPr>
            <a:r>
              <a:rPr lang="en-US" sz="1600" b="1" dirty="0"/>
              <a:t>At the end of the nectar flow of year two, harvest the honey in all eighteen (18) colonies. </a:t>
            </a:r>
          </a:p>
          <a:p>
            <a:pPr marL="342900" indent="-342900">
              <a:buFont typeface="Courier New" panose="02070309020205020404" pitchFamily="49" charset="0"/>
              <a:buChar char="o"/>
            </a:pPr>
            <a:r>
              <a:rPr lang="en-US" sz="1600" b="1" dirty="0"/>
              <a:t>Compare the average amount of Honey produced in the three (3) different types of hive configurations used in the study.</a:t>
            </a:r>
          </a:p>
          <a:p>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400" b="1" dirty="0"/>
          </a:p>
          <a:p>
            <a:pPr marL="342900" indent="-342900">
              <a:buFont typeface="Courier New" panose="02070309020205020404" pitchFamily="49" charset="0"/>
              <a:buChar char="o"/>
            </a:pPr>
            <a:endParaRPr lang="en-US" sz="2400" b="1" dirty="0"/>
          </a:p>
        </p:txBody>
      </p:sp>
      <p:sp>
        <p:nvSpPr>
          <p:cNvPr id="6" name="Freeform: Shape 5">
            <a:extLst>
              <a:ext uri="{FF2B5EF4-FFF2-40B4-BE49-F238E27FC236}">
                <a16:creationId xmlns:a16="http://schemas.microsoft.com/office/drawing/2014/main" id="{E5E08A0D-956C-4A8D-3397-66667CBAD6A0}"/>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79181920-E660-F503-F361-4442DD9F2947}"/>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98DA2E46-0922-EF56-AA3D-F1835072D56B}"/>
              </a:ext>
            </a:extLst>
          </p:cNvPr>
          <p:cNvSpPr>
            <a:spLocks noGrp="1"/>
          </p:cNvSpPr>
          <p:nvPr>
            <p:ph type="ftr" sz="quarter" idx="52"/>
          </p:nvPr>
        </p:nvSpPr>
        <p:spPr>
          <a:xfrm>
            <a:off x="311132" y="6110294"/>
            <a:ext cx="4114800" cy="365125"/>
          </a:xfrm>
        </p:spPr>
        <p:txBody>
          <a:bodyPr/>
          <a:lstStyle/>
          <a:p>
            <a:r>
              <a:rPr lang="en-US" noProof="0" dirty="0"/>
              <a:t>Two Queen Hive Designs for </a:t>
            </a:r>
          </a:p>
          <a:p>
            <a:r>
              <a:rPr lang="en-US" noProof="0" dirty="0"/>
              <a:t>Commercial &amp; Small Scale</a:t>
            </a:r>
          </a:p>
          <a:p>
            <a:r>
              <a:rPr lang="en-US" noProof="0" dirty="0"/>
              <a:t>Beekeeping Operations</a:t>
            </a:r>
          </a:p>
        </p:txBody>
      </p:sp>
    </p:spTree>
    <p:extLst>
      <p:ext uri="{BB962C8B-B14F-4D97-AF65-F5344CB8AC3E}">
        <p14:creationId xmlns:p14="http://schemas.microsoft.com/office/powerpoint/2010/main" val="1489608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1D2F5BEB-ECEB-10A0-A9BA-C4029A2D050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BE9569B-DE1D-B14B-FB5D-1BEC333C80A5}"/>
              </a:ext>
            </a:extLst>
          </p:cNvPr>
          <p:cNvSpPr>
            <a:spLocks noGrp="1"/>
          </p:cNvSpPr>
          <p:nvPr>
            <p:ph type="title"/>
          </p:nvPr>
        </p:nvSpPr>
        <p:spPr>
          <a:xfrm>
            <a:off x="227878" y="3438939"/>
            <a:ext cx="2926630" cy="1325563"/>
          </a:xfrm>
        </p:spPr>
        <p:txBody>
          <a:bodyPr/>
          <a:lstStyle/>
          <a:p>
            <a:r>
              <a:rPr lang="en-US" altLang="zh-CN" sz="4000" dirty="0"/>
              <a:t>Apiary Layout</a:t>
            </a:r>
            <a:br>
              <a:rPr lang="en-US" altLang="zh-CN" sz="4000" dirty="0"/>
            </a:br>
            <a:r>
              <a:rPr lang="en-US" altLang="zh-CN" sz="4000" dirty="0"/>
              <a:t>with Honey</a:t>
            </a:r>
            <a:br>
              <a:rPr lang="en-US" altLang="zh-CN" sz="4000" dirty="0"/>
            </a:br>
            <a:r>
              <a:rPr lang="en-US" altLang="zh-CN" sz="4000" dirty="0"/>
              <a:t>Production</a:t>
            </a:r>
            <a:br>
              <a:rPr lang="en-US" altLang="zh-CN" sz="4000" dirty="0"/>
            </a:br>
            <a:r>
              <a:rPr lang="en-US" altLang="zh-CN" sz="4000" dirty="0"/>
              <a:t>Data</a:t>
            </a:r>
            <a:endParaRPr lang="en-US" sz="4000" dirty="0"/>
          </a:p>
        </p:txBody>
      </p:sp>
      <p:sp>
        <p:nvSpPr>
          <p:cNvPr id="20" name="Text Placeholder 19">
            <a:extLst>
              <a:ext uri="{FF2B5EF4-FFF2-40B4-BE49-F238E27FC236}">
                <a16:creationId xmlns:a16="http://schemas.microsoft.com/office/drawing/2014/main" id="{EC45F040-538D-F724-7457-7FC351A07166}"/>
              </a:ext>
            </a:extLst>
          </p:cNvPr>
          <p:cNvSpPr>
            <a:spLocks noGrp="1"/>
          </p:cNvSpPr>
          <p:nvPr>
            <p:ph type="body" sz="quarter" idx="28"/>
          </p:nvPr>
        </p:nvSpPr>
        <p:spPr>
          <a:xfrm>
            <a:off x="4417843" y="413949"/>
            <a:ext cx="7010626" cy="6030102"/>
          </a:xfrm>
        </p:spPr>
        <p:txBody>
          <a:bodyPr/>
          <a:lstStyle/>
          <a:p>
            <a:endParaRPr lang="en-US" sz="2400" dirty="0"/>
          </a:p>
          <a:p>
            <a:endParaRPr lang="en-US" dirty="0"/>
          </a:p>
        </p:txBody>
      </p:sp>
      <p:sp>
        <p:nvSpPr>
          <p:cNvPr id="6" name="Freeform: Shape 5">
            <a:extLst>
              <a:ext uri="{FF2B5EF4-FFF2-40B4-BE49-F238E27FC236}">
                <a16:creationId xmlns:a16="http://schemas.microsoft.com/office/drawing/2014/main" id="{C1332957-F043-21B0-68FD-9BC44054E6E0}"/>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714FD0E5-ED77-9A67-9142-DAA3B3754060}"/>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B13D3086-BCA2-22CB-AD8F-B2A1C76FF339}"/>
              </a:ext>
            </a:extLst>
          </p:cNvPr>
          <p:cNvSpPr>
            <a:spLocks noGrp="1"/>
          </p:cNvSpPr>
          <p:nvPr>
            <p:ph type="ftr" sz="quarter" idx="52"/>
          </p:nvPr>
        </p:nvSpPr>
        <p:spPr>
          <a:xfrm>
            <a:off x="357345" y="6172111"/>
            <a:ext cx="4114800" cy="365125"/>
          </a:xfrm>
        </p:spPr>
        <p:txBody>
          <a:bodyPr/>
          <a:lstStyle/>
          <a:p>
            <a:r>
              <a:rPr lang="en-US" noProof="0" dirty="0"/>
              <a:t>Two Queen Hive Designs for</a:t>
            </a:r>
          </a:p>
          <a:p>
            <a:r>
              <a:rPr lang="en-US" noProof="0" dirty="0"/>
              <a:t>Commercial &amp; Small Scale</a:t>
            </a:r>
          </a:p>
          <a:p>
            <a:r>
              <a:rPr lang="en-US" noProof="0" dirty="0"/>
              <a:t>Beekeeping Operations</a:t>
            </a:r>
          </a:p>
          <a:p>
            <a:endParaRPr lang="en-US" noProof="0" dirty="0"/>
          </a:p>
          <a:p>
            <a:endParaRPr lang="en-US" noProof="0" dirty="0"/>
          </a:p>
        </p:txBody>
      </p:sp>
      <p:pic>
        <p:nvPicPr>
          <p:cNvPr id="3" name="Picture 2">
            <a:extLst>
              <a:ext uri="{FF2B5EF4-FFF2-40B4-BE49-F238E27FC236}">
                <a16:creationId xmlns:a16="http://schemas.microsoft.com/office/drawing/2014/main" id="{33FCBE2B-F916-21C0-0453-920B453E09AC}"/>
              </a:ext>
            </a:extLst>
          </p:cNvPr>
          <p:cNvPicPr>
            <a:picLocks noChangeAspect="1"/>
          </p:cNvPicPr>
          <p:nvPr/>
        </p:nvPicPr>
        <p:blipFill>
          <a:blip r:embed="rId2"/>
          <a:stretch>
            <a:fillRect/>
          </a:stretch>
        </p:blipFill>
        <p:spPr>
          <a:xfrm>
            <a:off x="2920394" y="171583"/>
            <a:ext cx="9156882" cy="5758162"/>
          </a:xfrm>
          <a:prstGeom prst="rect">
            <a:avLst/>
          </a:prstGeom>
        </p:spPr>
      </p:pic>
    </p:spTree>
    <p:extLst>
      <p:ext uri="{BB962C8B-B14F-4D97-AF65-F5344CB8AC3E}">
        <p14:creationId xmlns:p14="http://schemas.microsoft.com/office/powerpoint/2010/main" val="3079839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65A8AB74-2681-C0F4-FBAD-053DE7DFA81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4AE4ECF-95D2-E6CE-6D9A-BD47BD6E235C}"/>
              </a:ext>
            </a:extLst>
          </p:cNvPr>
          <p:cNvSpPr>
            <a:spLocks noGrp="1"/>
          </p:cNvSpPr>
          <p:nvPr>
            <p:ph type="title"/>
          </p:nvPr>
        </p:nvSpPr>
        <p:spPr>
          <a:xfrm>
            <a:off x="357345" y="3429000"/>
            <a:ext cx="2926630" cy="1325563"/>
          </a:xfrm>
        </p:spPr>
        <p:txBody>
          <a:bodyPr/>
          <a:lstStyle/>
          <a:p>
            <a:r>
              <a:rPr lang="en-US" altLang="zh-CN" sz="4000" dirty="0"/>
              <a:t>Photo of</a:t>
            </a:r>
            <a:br>
              <a:rPr lang="en-US" altLang="zh-CN" sz="4000" dirty="0"/>
            </a:br>
            <a:r>
              <a:rPr lang="en-US" altLang="zh-CN" sz="4000" dirty="0"/>
              <a:t>Actual</a:t>
            </a:r>
            <a:br>
              <a:rPr lang="en-US" altLang="zh-CN" sz="4000" dirty="0"/>
            </a:br>
            <a:r>
              <a:rPr lang="en-US" altLang="zh-CN" sz="4000" dirty="0"/>
              <a:t>Apiary Layout</a:t>
            </a:r>
            <a:br>
              <a:rPr lang="en-US" altLang="zh-CN" sz="4000" dirty="0"/>
            </a:br>
            <a:r>
              <a:rPr lang="en-US" altLang="zh-CN" sz="4000" dirty="0"/>
              <a:t>in the Field</a:t>
            </a:r>
            <a:endParaRPr lang="en-US" sz="4000" dirty="0"/>
          </a:p>
        </p:txBody>
      </p:sp>
      <p:sp>
        <p:nvSpPr>
          <p:cNvPr id="20" name="Text Placeholder 19">
            <a:extLst>
              <a:ext uri="{FF2B5EF4-FFF2-40B4-BE49-F238E27FC236}">
                <a16:creationId xmlns:a16="http://schemas.microsoft.com/office/drawing/2014/main" id="{BD4C6299-361F-698A-79C4-862094A2A539}"/>
              </a:ext>
            </a:extLst>
          </p:cNvPr>
          <p:cNvSpPr>
            <a:spLocks noGrp="1"/>
          </p:cNvSpPr>
          <p:nvPr>
            <p:ph type="body" sz="quarter" idx="28"/>
          </p:nvPr>
        </p:nvSpPr>
        <p:spPr>
          <a:xfrm>
            <a:off x="4417843" y="413949"/>
            <a:ext cx="7010626" cy="6030102"/>
          </a:xfrm>
        </p:spPr>
        <p:txBody>
          <a:bodyPr/>
          <a:lstStyle/>
          <a:p>
            <a:endParaRPr lang="en-US" sz="2400" dirty="0"/>
          </a:p>
          <a:p>
            <a:endParaRPr lang="en-US" dirty="0"/>
          </a:p>
        </p:txBody>
      </p:sp>
      <p:sp>
        <p:nvSpPr>
          <p:cNvPr id="6" name="Freeform: Shape 5">
            <a:extLst>
              <a:ext uri="{FF2B5EF4-FFF2-40B4-BE49-F238E27FC236}">
                <a16:creationId xmlns:a16="http://schemas.microsoft.com/office/drawing/2014/main" id="{E01FA30E-F840-7770-7A71-6D493FA59B2F}"/>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47C2E986-FE97-DF56-05AD-330F4DF5DDB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3FAF31EA-E70E-3A3C-3455-E16163991942}"/>
              </a:ext>
            </a:extLst>
          </p:cNvPr>
          <p:cNvSpPr>
            <a:spLocks noGrp="1"/>
          </p:cNvSpPr>
          <p:nvPr>
            <p:ph type="ftr" sz="quarter" idx="52"/>
          </p:nvPr>
        </p:nvSpPr>
        <p:spPr>
          <a:xfrm>
            <a:off x="357345" y="6147295"/>
            <a:ext cx="4114800" cy="365125"/>
          </a:xfrm>
        </p:spPr>
        <p:txBody>
          <a:bodyPr/>
          <a:lstStyle/>
          <a:p>
            <a:r>
              <a:rPr lang="en-US" noProof="0" dirty="0"/>
              <a:t>Two Queen Hive Designs for</a:t>
            </a:r>
          </a:p>
          <a:p>
            <a:r>
              <a:rPr lang="en-US" noProof="0" dirty="0"/>
              <a:t>Commercial &amp; Small Scale</a:t>
            </a:r>
          </a:p>
          <a:p>
            <a:r>
              <a:rPr lang="en-US" noProof="0" dirty="0"/>
              <a:t>Beekeeping Operations</a:t>
            </a:r>
          </a:p>
          <a:p>
            <a:endParaRPr lang="en-US" noProof="0" dirty="0"/>
          </a:p>
          <a:p>
            <a:endParaRPr lang="en-US" noProof="0" dirty="0"/>
          </a:p>
        </p:txBody>
      </p:sp>
      <p:pic>
        <p:nvPicPr>
          <p:cNvPr id="4" name="Picture 3">
            <a:extLst>
              <a:ext uri="{FF2B5EF4-FFF2-40B4-BE49-F238E27FC236}">
                <a16:creationId xmlns:a16="http://schemas.microsoft.com/office/drawing/2014/main" id="{A7664B6F-A5C3-3B49-890F-8F03B9C78C5F}"/>
              </a:ext>
            </a:extLst>
          </p:cNvPr>
          <p:cNvPicPr>
            <a:picLocks noChangeAspect="1"/>
          </p:cNvPicPr>
          <p:nvPr/>
        </p:nvPicPr>
        <p:blipFill>
          <a:blip r:embed="rId2"/>
          <a:stretch>
            <a:fillRect/>
          </a:stretch>
        </p:blipFill>
        <p:spPr>
          <a:xfrm>
            <a:off x="3132689" y="1144779"/>
            <a:ext cx="8783086" cy="4246205"/>
          </a:xfrm>
          <a:prstGeom prst="rect">
            <a:avLst/>
          </a:prstGeom>
        </p:spPr>
      </p:pic>
    </p:spTree>
    <p:extLst>
      <p:ext uri="{BB962C8B-B14F-4D97-AF65-F5344CB8AC3E}">
        <p14:creationId xmlns:p14="http://schemas.microsoft.com/office/powerpoint/2010/main" val="1385517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2429ED10-D64A-EB4C-6433-C65FCC5DADB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48EAA59-C027-9EE8-A681-23E3113CFA57}"/>
              </a:ext>
            </a:extLst>
          </p:cNvPr>
          <p:cNvSpPr>
            <a:spLocks noGrp="1"/>
          </p:cNvSpPr>
          <p:nvPr>
            <p:ph type="title"/>
          </p:nvPr>
        </p:nvSpPr>
        <p:spPr>
          <a:xfrm>
            <a:off x="357345" y="3429000"/>
            <a:ext cx="2926630" cy="1325563"/>
          </a:xfrm>
        </p:spPr>
        <p:txBody>
          <a:bodyPr/>
          <a:lstStyle/>
          <a:p>
            <a:r>
              <a:rPr lang="en-US" altLang="zh-CN" sz="3600" dirty="0"/>
              <a:t>Field Data:</a:t>
            </a:r>
            <a:br>
              <a:rPr lang="en-US" altLang="zh-CN" sz="3600" dirty="0"/>
            </a:br>
            <a:r>
              <a:rPr lang="en-US" altLang="zh-CN" sz="3600" dirty="0"/>
              <a:t>Colony 030</a:t>
            </a:r>
            <a:br>
              <a:rPr lang="en-US" altLang="zh-CN" sz="3600" dirty="0"/>
            </a:br>
            <a:r>
              <a:rPr lang="en-US" altLang="zh-CN" sz="3600" dirty="0"/>
              <a:t>Hobby Hive 11.2 Pounds</a:t>
            </a:r>
            <a:br>
              <a:rPr lang="en-US" altLang="zh-CN" sz="3600" dirty="0"/>
            </a:br>
            <a:r>
              <a:rPr lang="en-US" altLang="zh-CN" sz="3600" dirty="0"/>
              <a:t>of Honey</a:t>
            </a:r>
            <a:br>
              <a:rPr lang="en-US" altLang="zh-CN" sz="3600" dirty="0"/>
            </a:br>
            <a:r>
              <a:rPr lang="en-US" altLang="zh-CN" sz="3600" dirty="0"/>
              <a:t>Produced</a:t>
            </a:r>
            <a:endParaRPr lang="en-US" sz="3600" dirty="0"/>
          </a:p>
        </p:txBody>
      </p:sp>
      <p:sp>
        <p:nvSpPr>
          <p:cNvPr id="20" name="Text Placeholder 19">
            <a:extLst>
              <a:ext uri="{FF2B5EF4-FFF2-40B4-BE49-F238E27FC236}">
                <a16:creationId xmlns:a16="http://schemas.microsoft.com/office/drawing/2014/main" id="{D9D44BDE-55CE-0997-12BD-6A5855C8A32C}"/>
              </a:ext>
            </a:extLst>
          </p:cNvPr>
          <p:cNvSpPr>
            <a:spLocks noGrp="1"/>
          </p:cNvSpPr>
          <p:nvPr>
            <p:ph type="body" sz="quarter" idx="28"/>
          </p:nvPr>
        </p:nvSpPr>
        <p:spPr>
          <a:xfrm>
            <a:off x="4438651" y="413949"/>
            <a:ext cx="7010626" cy="6030102"/>
          </a:xfrm>
        </p:spPr>
        <p:txBody>
          <a:bodyPr/>
          <a:lstStyle/>
          <a:p>
            <a:endParaRPr lang="en-US" sz="2400" dirty="0"/>
          </a:p>
          <a:p>
            <a:endParaRPr lang="en-US" dirty="0"/>
          </a:p>
        </p:txBody>
      </p:sp>
      <p:sp>
        <p:nvSpPr>
          <p:cNvPr id="6" name="Freeform: Shape 5">
            <a:extLst>
              <a:ext uri="{FF2B5EF4-FFF2-40B4-BE49-F238E27FC236}">
                <a16:creationId xmlns:a16="http://schemas.microsoft.com/office/drawing/2014/main" id="{CCFE27A9-E099-F459-BED4-9F4324127E99}"/>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7E57F820-BF93-819E-201D-0F4074CD0AAC}"/>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2823D901-FB8D-A02A-A5A8-C6A5297FA11E}"/>
              </a:ext>
            </a:extLst>
          </p:cNvPr>
          <p:cNvSpPr>
            <a:spLocks noGrp="1"/>
          </p:cNvSpPr>
          <p:nvPr>
            <p:ph type="ftr" sz="quarter" idx="52"/>
          </p:nvPr>
        </p:nvSpPr>
        <p:spPr>
          <a:xfrm>
            <a:off x="357345" y="6215665"/>
            <a:ext cx="4114800" cy="365125"/>
          </a:xfrm>
        </p:spPr>
        <p:txBody>
          <a:bodyPr/>
          <a:lstStyle/>
          <a:p>
            <a:r>
              <a:rPr lang="en-US" noProof="0" dirty="0"/>
              <a:t>Two Queen Hive Designs for</a:t>
            </a:r>
          </a:p>
          <a:p>
            <a:r>
              <a:rPr lang="en-US" noProof="0" dirty="0"/>
              <a:t>Commercial &amp; Small Scale </a:t>
            </a:r>
          </a:p>
          <a:p>
            <a:r>
              <a:rPr lang="en-US" noProof="0" dirty="0"/>
              <a:t>Beekeeping Operations</a:t>
            </a:r>
          </a:p>
          <a:p>
            <a:endParaRPr lang="en-US" noProof="0" dirty="0"/>
          </a:p>
          <a:p>
            <a:endParaRPr lang="en-US" noProof="0" dirty="0"/>
          </a:p>
        </p:txBody>
      </p:sp>
      <p:pic>
        <p:nvPicPr>
          <p:cNvPr id="3" name="Picture 2">
            <a:extLst>
              <a:ext uri="{FF2B5EF4-FFF2-40B4-BE49-F238E27FC236}">
                <a16:creationId xmlns:a16="http://schemas.microsoft.com/office/drawing/2014/main" id="{86500AC5-D36E-BC76-EA0C-6CD198E9C6C7}"/>
              </a:ext>
            </a:extLst>
          </p:cNvPr>
          <p:cNvPicPr>
            <a:picLocks noChangeAspect="1"/>
          </p:cNvPicPr>
          <p:nvPr/>
        </p:nvPicPr>
        <p:blipFill>
          <a:blip r:embed="rId2"/>
          <a:stretch>
            <a:fillRect/>
          </a:stretch>
        </p:blipFill>
        <p:spPr>
          <a:xfrm>
            <a:off x="3048000" y="171584"/>
            <a:ext cx="9014842" cy="4281660"/>
          </a:xfrm>
          <a:prstGeom prst="rect">
            <a:avLst/>
          </a:prstGeom>
        </p:spPr>
      </p:pic>
    </p:spTree>
    <p:extLst>
      <p:ext uri="{BB962C8B-B14F-4D97-AF65-F5344CB8AC3E}">
        <p14:creationId xmlns:p14="http://schemas.microsoft.com/office/powerpoint/2010/main" val="2499295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2460572D-4720-844D-4A8D-F3868B00677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79B4A85-F790-0188-A7E7-2AC5F9260385}"/>
              </a:ext>
            </a:extLst>
          </p:cNvPr>
          <p:cNvSpPr>
            <a:spLocks noGrp="1"/>
          </p:cNvSpPr>
          <p:nvPr>
            <p:ph type="title"/>
          </p:nvPr>
        </p:nvSpPr>
        <p:spPr>
          <a:xfrm>
            <a:off x="357345" y="3429000"/>
            <a:ext cx="2926630" cy="1325563"/>
          </a:xfrm>
        </p:spPr>
        <p:txBody>
          <a:bodyPr/>
          <a:lstStyle/>
          <a:p>
            <a:r>
              <a:rPr lang="en-US" altLang="zh-CN" sz="3600" dirty="0"/>
              <a:t>Field Data:</a:t>
            </a:r>
            <a:br>
              <a:rPr lang="en-US" altLang="zh-CN" sz="3600" dirty="0"/>
            </a:br>
            <a:r>
              <a:rPr lang="en-US" altLang="zh-CN" sz="3600" dirty="0"/>
              <a:t>Colony 031</a:t>
            </a:r>
            <a:br>
              <a:rPr lang="en-US" altLang="zh-CN" sz="3600" dirty="0"/>
            </a:br>
            <a:r>
              <a:rPr lang="en-US" altLang="zh-CN" sz="3600" dirty="0"/>
              <a:t>Hobby Hive 31.2 Pounds</a:t>
            </a:r>
            <a:br>
              <a:rPr lang="en-US" altLang="zh-CN" sz="3600" dirty="0"/>
            </a:br>
            <a:r>
              <a:rPr lang="en-US" altLang="zh-CN" sz="3600" dirty="0"/>
              <a:t>of Honey</a:t>
            </a:r>
            <a:br>
              <a:rPr lang="en-US" altLang="zh-CN" sz="3600" dirty="0"/>
            </a:br>
            <a:r>
              <a:rPr lang="en-US" altLang="zh-CN" sz="3600" dirty="0"/>
              <a:t>Produced</a:t>
            </a:r>
            <a:endParaRPr lang="en-US" sz="3600" dirty="0"/>
          </a:p>
        </p:txBody>
      </p:sp>
      <p:sp>
        <p:nvSpPr>
          <p:cNvPr id="20" name="Text Placeholder 19">
            <a:extLst>
              <a:ext uri="{FF2B5EF4-FFF2-40B4-BE49-F238E27FC236}">
                <a16:creationId xmlns:a16="http://schemas.microsoft.com/office/drawing/2014/main" id="{BF59E5FA-DA7A-193F-61DA-CE6B971347B1}"/>
              </a:ext>
            </a:extLst>
          </p:cNvPr>
          <p:cNvSpPr>
            <a:spLocks noGrp="1"/>
          </p:cNvSpPr>
          <p:nvPr>
            <p:ph type="body" sz="quarter" idx="28"/>
          </p:nvPr>
        </p:nvSpPr>
        <p:spPr>
          <a:xfrm>
            <a:off x="4438651" y="413949"/>
            <a:ext cx="7010626" cy="6030102"/>
          </a:xfrm>
        </p:spPr>
        <p:txBody>
          <a:bodyPr/>
          <a:lstStyle/>
          <a:p>
            <a:endParaRPr lang="en-US" sz="2400" dirty="0"/>
          </a:p>
          <a:p>
            <a:endParaRPr lang="en-US" dirty="0"/>
          </a:p>
        </p:txBody>
      </p:sp>
      <p:sp>
        <p:nvSpPr>
          <p:cNvPr id="6" name="Freeform: Shape 5">
            <a:extLst>
              <a:ext uri="{FF2B5EF4-FFF2-40B4-BE49-F238E27FC236}">
                <a16:creationId xmlns:a16="http://schemas.microsoft.com/office/drawing/2014/main" id="{93896606-66A1-C231-6E57-9F53DC700BDF}"/>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4E5B689C-A29E-8834-DFD2-F80F3C442757}"/>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3001A7A2-2C21-E9D4-6F73-5B53DCE79E84}"/>
              </a:ext>
            </a:extLst>
          </p:cNvPr>
          <p:cNvSpPr>
            <a:spLocks noGrp="1"/>
          </p:cNvSpPr>
          <p:nvPr>
            <p:ph type="ftr" sz="quarter" idx="52"/>
          </p:nvPr>
        </p:nvSpPr>
        <p:spPr/>
        <p:txBody>
          <a:bodyPr/>
          <a:lstStyle/>
          <a:p>
            <a:r>
              <a:rPr lang="en-US" noProof="0" dirty="0"/>
              <a:t>Two Queen Hive Designs for</a:t>
            </a:r>
          </a:p>
          <a:p>
            <a:r>
              <a:rPr lang="en-US" noProof="0" dirty="0"/>
              <a:t>Commercial &amp; Small Scale </a:t>
            </a:r>
          </a:p>
          <a:p>
            <a:r>
              <a:rPr lang="en-US" noProof="0" dirty="0"/>
              <a:t>Beekeeping Operations</a:t>
            </a:r>
          </a:p>
          <a:p>
            <a:endParaRPr lang="en-US" noProof="0" dirty="0"/>
          </a:p>
          <a:p>
            <a:endParaRPr lang="en-US" noProof="0" dirty="0"/>
          </a:p>
        </p:txBody>
      </p:sp>
      <p:pic>
        <p:nvPicPr>
          <p:cNvPr id="4" name="Picture 3">
            <a:extLst>
              <a:ext uri="{FF2B5EF4-FFF2-40B4-BE49-F238E27FC236}">
                <a16:creationId xmlns:a16="http://schemas.microsoft.com/office/drawing/2014/main" id="{D37615FA-4F21-CF32-4FD4-AF3457127AF2}"/>
              </a:ext>
            </a:extLst>
          </p:cNvPr>
          <p:cNvPicPr>
            <a:picLocks noChangeAspect="1"/>
          </p:cNvPicPr>
          <p:nvPr/>
        </p:nvPicPr>
        <p:blipFill>
          <a:blip r:embed="rId2"/>
          <a:stretch>
            <a:fillRect/>
          </a:stretch>
        </p:blipFill>
        <p:spPr>
          <a:xfrm>
            <a:off x="2922688" y="171583"/>
            <a:ext cx="9098544" cy="5274177"/>
          </a:xfrm>
          <a:prstGeom prst="rect">
            <a:avLst/>
          </a:prstGeom>
        </p:spPr>
      </p:pic>
    </p:spTree>
    <p:extLst>
      <p:ext uri="{BB962C8B-B14F-4D97-AF65-F5344CB8AC3E}">
        <p14:creationId xmlns:p14="http://schemas.microsoft.com/office/powerpoint/2010/main" val="144750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3B67C6A1-9474-605E-EC44-A2E904B0EB1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5DBB6F1-5F72-6A11-09FD-143E68C6AB88}"/>
              </a:ext>
            </a:extLst>
          </p:cNvPr>
          <p:cNvSpPr>
            <a:spLocks noGrp="1"/>
          </p:cNvSpPr>
          <p:nvPr>
            <p:ph type="title"/>
          </p:nvPr>
        </p:nvSpPr>
        <p:spPr>
          <a:xfrm>
            <a:off x="311132" y="3313919"/>
            <a:ext cx="2860693" cy="1325563"/>
          </a:xfrm>
        </p:spPr>
        <p:txBody>
          <a:bodyPr/>
          <a:lstStyle/>
          <a:p>
            <a:r>
              <a:rPr lang="en-US" altLang="zh-CN" sz="4000" dirty="0"/>
              <a:t>SARE Grant:</a:t>
            </a:r>
            <a:br>
              <a:rPr lang="en-US" altLang="zh-CN" sz="4000" dirty="0"/>
            </a:br>
            <a:r>
              <a:rPr lang="en-US" altLang="zh-CN" sz="4000" dirty="0"/>
              <a:t>Problem</a:t>
            </a:r>
            <a:br>
              <a:rPr lang="en-US" altLang="zh-CN" sz="4000" dirty="0"/>
            </a:br>
            <a:r>
              <a:rPr lang="en-US" altLang="zh-CN" sz="4000" dirty="0"/>
              <a:t>Statement </a:t>
            </a:r>
            <a:endParaRPr lang="en-US" sz="4000" dirty="0"/>
          </a:p>
        </p:txBody>
      </p:sp>
      <p:sp>
        <p:nvSpPr>
          <p:cNvPr id="20" name="Text Placeholder 19">
            <a:extLst>
              <a:ext uri="{FF2B5EF4-FFF2-40B4-BE49-F238E27FC236}">
                <a16:creationId xmlns:a16="http://schemas.microsoft.com/office/drawing/2014/main" id="{F5BA2050-211C-0A0A-8E9F-B8D08CC9CABC}"/>
              </a:ext>
            </a:extLst>
          </p:cNvPr>
          <p:cNvSpPr>
            <a:spLocks noGrp="1"/>
          </p:cNvSpPr>
          <p:nvPr>
            <p:ph type="body" sz="quarter" idx="28"/>
          </p:nvPr>
        </p:nvSpPr>
        <p:spPr>
          <a:xfrm>
            <a:off x="3486151" y="253453"/>
            <a:ext cx="8282894" cy="4386029"/>
          </a:xfrm>
        </p:spPr>
        <p:txBody>
          <a:bodyPr/>
          <a:lstStyle/>
          <a:p>
            <a:r>
              <a:rPr lang="en-US" sz="1600" b="1" dirty="0"/>
              <a:t>Beekeeping operations of all sizes throughout the United States are facing challenges related to colony losses and the impact that those losses have on overall honey production.</a:t>
            </a:r>
          </a:p>
          <a:p>
            <a:r>
              <a:rPr lang="en-US" sz="1600" b="1" dirty="0"/>
              <a:t>Approximately 1/3 of all foods available in your local grocery store rely on pollinators.  Honey bees contribute over $15 billion each year to the value of US crops.  Without honey bees the US would lose 100% of almond, 90% of apple, 90% of blueberry, 90% of cucumber, 80% of cherry and 70% of watermelon crops.  Over the last decade, beekeepers have experienced an alarming increase in colony losses.  A nationwide survey revealed 1.6 million colonies lost, with commercial beekeepers reporting an average loss of 62% between June of 2024 and March f 2025.  A recent study by the </a:t>
            </a:r>
            <a:r>
              <a:rPr lang="en-US" sz="1600" b="1" i="1" dirty="0"/>
              <a:t>Bee Informed Partnership </a:t>
            </a:r>
            <a:r>
              <a:rPr lang="en-US" sz="1600" b="1" dirty="0"/>
              <a:t>identified Varroa mites as the leading cause of colony losses, followed closely by Queen issues. Regarding colony losses due to Queen issues, the </a:t>
            </a:r>
            <a:r>
              <a:rPr lang="en-US" sz="1600" b="1" i="1" dirty="0"/>
              <a:t>Bee Informed Partnership </a:t>
            </a:r>
            <a:r>
              <a:rPr lang="en-US" sz="1600" b="1" dirty="0"/>
              <a:t>study stated; “While a queen issue like death or poor performance can lead to the loss of a bee colony, there are possible interventions. For example, colony losses can sometimes be prevented by providing a queen less colony with a queen or by actively replacing a queen with a younger one.”  In order to replace lost colonies, beekeepers must generate colony “splits”.  These splits in effect cut the population of an existing colony in half in order to start the new replacement colony.  The new replacement colony formed from the split off of an existing colony then needs additional time to generate a new queen or the beekeeper has the option of supplying a mated queen at a cost of approximately $40.  Therefore, the beekeeper loses either time or money in generating a new replacement colony.  In addition, the reduction in bee population of the original colony has an adverse effect on the honey production of that colony.</a:t>
            </a:r>
          </a:p>
          <a:p>
            <a:r>
              <a:rPr lang="en-US" sz="1600" b="1" dirty="0"/>
              <a:t>I have witnessed firsthand the frustration and disappointment new beekeepers experience when they lose a colony.  Often times this loss can be an economic setback that a novice beekeeper is unable to overcome and the beekeeper decides to give up on beekeeping. </a:t>
            </a:r>
          </a:p>
          <a:p>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400" b="1" dirty="0"/>
          </a:p>
          <a:p>
            <a:pPr marL="342900" indent="-342900">
              <a:buFont typeface="Courier New" panose="02070309020205020404" pitchFamily="49" charset="0"/>
              <a:buChar char="o"/>
            </a:pPr>
            <a:endParaRPr lang="en-US" sz="2400" b="1" dirty="0"/>
          </a:p>
        </p:txBody>
      </p:sp>
      <p:sp>
        <p:nvSpPr>
          <p:cNvPr id="6" name="Freeform: Shape 5">
            <a:extLst>
              <a:ext uri="{FF2B5EF4-FFF2-40B4-BE49-F238E27FC236}">
                <a16:creationId xmlns:a16="http://schemas.microsoft.com/office/drawing/2014/main" id="{AB4FF90E-BC11-BD43-067E-AD804E0D2E18}"/>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0C8497E6-524C-A506-9156-A722FCC256FC}"/>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DE9E450D-5B39-7235-C62B-1FB680DEB54E}"/>
              </a:ext>
            </a:extLst>
          </p:cNvPr>
          <p:cNvSpPr>
            <a:spLocks noGrp="1"/>
          </p:cNvSpPr>
          <p:nvPr>
            <p:ph type="ftr" sz="quarter" idx="52"/>
          </p:nvPr>
        </p:nvSpPr>
        <p:spPr>
          <a:xfrm>
            <a:off x="311132" y="6110294"/>
            <a:ext cx="4114800" cy="365125"/>
          </a:xfrm>
        </p:spPr>
        <p:txBody>
          <a:bodyPr/>
          <a:lstStyle/>
          <a:p>
            <a:r>
              <a:rPr lang="en-US" noProof="0" dirty="0"/>
              <a:t>Two Queen Hive Designs for </a:t>
            </a:r>
          </a:p>
          <a:p>
            <a:r>
              <a:rPr lang="en-US" noProof="0" dirty="0"/>
              <a:t>Commercial &amp; Small Scale</a:t>
            </a:r>
          </a:p>
          <a:p>
            <a:r>
              <a:rPr lang="en-US" noProof="0" dirty="0"/>
              <a:t>Beekeeping Operations</a:t>
            </a:r>
          </a:p>
        </p:txBody>
      </p:sp>
    </p:spTree>
    <p:extLst>
      <p:ext uri="{BB962C8B-B14F-4D97-AF65-F5344CB8AC3E}">
        <p14:creationId xmlns:p14="http://schemas.microsoft.com/office/powerpoint/2010/main" val="1314043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1F1CE7C-73B7-79F7-724A-1CE00264D4A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83D9826-12D6-F59B-FE20-53CCB0E3F6DD}"/>
              </a:ext>
            </a:extLst>
          </p:cNvPr>
          <p:cNvSpPr>
            <a:spLocks noGrp="1"/>
          </p:cNvSpPr>
          <p:nvPr>
            <p:ph type="title"/>
          </p:nvPr>
        </p:nvSpPr>
        <p:spPr>
          <a:xfrm>
            <a:off x="357345" y="3429000"/>
            <a:ext cx="2926630" cy="1325563"/>
          </a:xfrm>
        </p:spPr>
        <p:txBody>
          <a:bodyPr/>
          <a:lstStyle/>
          <a:p>
            <a:r>
              <a:rPr lang="en-US" altLang="zh-CN" sz="3600" dirty="0"/>
              <a:t>Field Data: </a:t>
            </a:r>
            <a:br>
              <a:rPr lang="en-US" altLang="zh-CN" sz="3600" dirty="0"/>
            </a:br>
            <a:r>
              <a:rPr lang="en-US" altLang="zh-CN" sz="3600" dirty="0"/>
              <a:t>Colony 032</a:t>
            </a:r>
            <a:br>
              <a:rPr lang="en-US" altLang="zh-CN" sz="3600" dirty="0"/>
            </a:br>
            <a:r>
              <a:rPr lang="en-US" altLang="zh-CN" sz="3600" dirty="0"/>
              <a:t>Hobby Hive 20.4 Pounds</a:t>
            </a:r>
            <a:br>
              <a:rPr lang="en-US" altLang="zh-CN" sz="3600" dirty="0"/>
            </a:br>
            <a:r>
              <a:rPr lang="en-US" altLang="zh-CN" sz="3600" dirty="0"/>
              <a:t>of Honey</a:t>
            </a:r>
            <a:br>
              <a:rPr lang="en-US" altLang="zh-CN" sz="3600" dirty="0"/>
            </a:br>
            <a:r>
              <a:rPr lang="en-US" altLang="zh-CN" sz="3600" dirty="0"/>
              <a:t>Produced</a:t>
            </a:r>
            <a:endParaRPr lang="en-US" sz="3600" dirty="0"/>
          </a:p>
        </p:txBody>
      </p:sp>
      <p:sp>
        <p:nvSpPr>
          <p:cNvPr id="20" name="Text Placeholder 19">
            <a:extLst>
              <a:ext uri="{FF2B5EF4-FFF2-40B4-BE49-F238E27FC236}">
                <a16:creationId xmlns:a16="http://schemas.microsoft.com/office/drawing/2014/main" id="{00A9F438-FBB6-22AA-AA0D-573F8087877C}"/>
              </a:ext>
            </a:extLst>
          </p:cNvPr>
          <p:cNvSpPr>
            <a:spLocks noGrp="1"/>
          </p:cNvSpPr>
          <p:nvPr>
            <p:ph type="body" sz="quarter" idx="28"/>
          </p:nvPr>
        </p:nvSpPr>
        <p:spPr>
          <a:xfrm>
            <a:off x="4438651" y="413949"/>
            <a:ext cx="7010626" cy="6030102"/>
          </a:xfrm>
        </p:spPr>
        <p:txBody>
          <a:bodyPr/>
          <a:lstStyle/>
          <a:p>
            <a:endParaRPr lang="en-US" sz="2400" dirty="0"/>
          </a:p>
          <a:p>
            <a:endParaRPr lang="en-US" dirty="0"/>
          </a:p>
        </p:txBody>
      </p:sp>
      <p:sp>
        <p:nvSpPr>
          <p:cNvPr id="6" name="Freeform: Shape 5">
            <a:extLst>
              <a:ext uri="{FF2B5EF4-FFF2-40B4-BE49-F238E27FC236}">
                <a16:creationId xmlns:a16="http://schemas.microsoft.com/office/drawing/2014/main" id="{E421CB09-EB0A-98C0-3686-860762A4D57D}"/>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98460F72-A6B8-1014-CC2B-B7123D905902}"/>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E6C95F3E-D716-AD10-225F-22113AB566A1}"/>
              </a:ext>
            </a:extLst>
          </p:cNvPr>
          <p:cNvSpPr>
            <a:spLocks noGrp="1"/>
          </p:cNvSpPr>
          <p:nvPr>
            <p:ph type="ftr" sz="quarter" idx="52"/>
          </p:nvPr>
        </p:nvSpPr>
        <p:spPr/>
        <p:txBody>
          <a:bodyPr/>
          <a:lstStyle/>
          <a:p>
            <a:r>
              <a:rPr lang="en-US" noProof="0" dirty="0"/>
              <a:t>Two Queen Hive Designs for</a:t>
            </a:r>
          </a:p>
          <a:p>
            <a:r>
              <a:rPr lang="en-US" noProof="0" dirty="0"/>
              <a:t>Commercial &amp; Small Scale </a:t>
            </a:r>
          </a:p>
          <a:p>
            <a:r>
              <a:rPr lang="en-US" noProof="0" dirty="0"/>
              <a:t>Beekeeping Operations</a:t>
            </a:r>
          </a:p>
          <a:p>
            <a:endParaRPr lang="en-US" noProof="0" dirty="0"/>
          </a:p>
          <a:p>
            <a:endParaRPr lang="en-US" noProof="0" dirty="0"/>
          </a:p>
        </p:txBody>
      </p:sp>
      <p:pic>
        <p:nvPicPr>
          <p:cNvPr id="3" name="Picture 2">
            <a:extLst>
              <a:ext uri="{FF2B5EF4-FFF2-40B4-BE49-F238E27FC236}">
                <a16:creationId xmlns:a16="http://schemas.microsoft.com/office/drawing/2014/main" id="{95916D49-172F-07B5-EA68-D23237326263}"/>
              </a:ext>
            </a:extLst>
          </p:cNvPr>
          <p:cNvPicPr>
            <a:picLocks noChangeAspect="1"/>
          </p:cNvPicPr>
          <p:nvPr/>
        </p:nvPicPr>
        <p:blipFill>
          <a:blip r:embed="rId2"/>
          <a:stretch>
            <a:fillRect/>
          </a:stretch>
        </p:blipFill>
        <p:spPr>
          <a:xfrm>
            <a:off x="3068320" y="171583"/>
            <a:ext cx="8887767" cy="4450827"/>
          </a:xfrm>
          <a:prstGeom prst="rect">
            <a:avLst/>
          </a:prstGeom>
        </p:spPr>
      </p:pic>
    </p:spTree>
    <p:extLst>
      <p:ext uri="{BB962C8B-B14F-4D97-AF65-F5344CB8AC3E}">
        <p14:creationId xmlns:p14="http://schemas.microsoft.com/office/powerpoint/2010/main" val="2636606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76207877-F84C-4134-74CF-D25CD6E36AE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E5B5C7B-F3BC-79F0-F556-8A4A48C03197}"/>
              </a:ext>
            </a:extLst>
          </p:cNvPr>
          <p:cNvSpPr>
            <a:spLocks noGrp="1"/>
          </p:cNvSpPr>
          <p:nvPr>
            <p:ph type="title"/>
          </p:nvPr>
        </p:nvSpPr>
        <p:spPr>
          <a:xfrm>
            <a:off x="357345" y="3429000"/>
            <a:ext cx="2926630" cy="1325563"/>
          </a:xfrm>
        </p:spPr>
        <p:txBody>
          <a:bodyPr/>
          <a:lstStyle/>
          <a:p>
            <a:r>
              <a:rPr lang="en-US" altLang="zh-CN" sz="3600" dirty="0"/>
              <a:t>Field Data: </a:t>
            </a:r>
            <a:br>
              <a:rPr lang="en-US" altLang="zh-CN" sz="3600" dirty="0"/>
            </a:br>
            <a:r>
              <a:rPr lang="en-US" altLang="zh-CN" sz="3600" dirty="0"/>
              <a:t>Colony 033</a:t>
            </a:r>
            <a:br>
              <a:rPr lang="en-US" altLang="zh-CN" sz="3600" dirty="0"/>
            </a:br>
            <a:r>
              <a:rPr lang="en-US" altLang="zh-CN" sz="3600" dirty="0"/>
              <a:t>Hobby Hive 28.2 Pounds</a:t>
            </a:r>
            <a:br>
              <a:rPr lang="en-US" altLang="zh-CN" sz="3600" dirty="0"/>
            </a:br>
            <a:r>
              <a:rPr lang="en-US" altLang="zh-CN" sz="3600" dirty="0"/>
              <a:t>of Honey</a:t>
            </a:r>
            <a:br>
              <a:rPr lang="en-US" altLang="zh-CN" sz="3600" dirty="0"/>
            </a:br>
            <a:r>
              <a:rPr lang="en-US" altLang="zh-CN" sz="3600" dirty="0"/>
              <a:t>Produced</a:t>
            </a:r>
            <a:endParaRPr lang="en-US" sz="3600" dirty="0"/>
          </a:p>
        </p:txBody>
      </p:sp>
      <p:sp>
        <p:nvSpPr>
          <p:cNvPr id="20" name="Text Placeholder 19">
            <a:extLst>
              <a:ext uri="{FF2B5EF4-FFF2-40B4-BE49-F238E27FC236}">
                <a16:creationId xmlns:a16="http://schemas.microsoft.com/office/drawing/2014/main" id="{272822F1-884C-D7B2-79D1-D6566E05A124}"/>
              </a:ext>
            </a:extLst>
          </p:cNvPr>
          <p:cNvSpPr>
            <a:spLocks noGrp="1"/>
          </p:cNvSpPr>
          <p:nvPr>
            <p:ph type="body" sz="quarter" idx="28"/>
          </p:nvPr>
        </p:nvSpPr>
        <p:spPr>
          <a:xfrm>
            <a:off x="4438651" y="413949"/>
            <a:ext cx="7010626" cy="6030102"/>
          </a:xfrm>
        </p:spPr>
        <p:txBody>
          <a:bodyPr/>
          <a:lstStyle/>
          <a:p>
            <a:endParaRPr lang="en-US" sz="2400" dirty="0"/>
          </a:p>
          <a:p>
            <a:endParaRPr lang="en-US" dirty="0"/>
          </a:p>
        </p:txBody>
      </p:sp>
      <p:sp>
        <p:nvSpPr>
          <p:cNvPr id="6" name="Freeform: Shape 5">
            <a:extLst>
              <a:ext uri="{FF2B5EF4-FFF2-40B4-BE49-F238E27FC236}">
                <a16:creationId xmlns:a16="http://schemas.microsoft.com/office/drawing/2014/main" id="{44FECC58-4442-6E16-2FD7-1EF1363AD3DD}"/>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963385BF-E799-BDA4-4AED-B2CAE9057F69}"/>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8DCC6346-AECB-51B4-59C9-51B7CCBDC17E}"/>
              </a:ext>
            </a:extLst>
          </p:cNvPr>
          <p:cNvSpPr>
            <a:spLocks noGrp="1"/>
          </p:cNvSpPr>
          <p:nvPr>
            <p:ph type="ftr" sz="quarter" idx="52"/>
          </p:nvPr>
        </p:nvSpPr>
        <p:spPr/>
        <p:txBody>
          <a:bodyPr/>
          <a:lstStyle/>
          <a:p>
            <a:r>
              <a:rPr lang="en-US" noProof="0" dirty="0"/>
              <a:t>Two Queen Hive Designs for</a:t>
            </a:r>
          </a:p>
          <a:p>
            <a:r>
              <a:rPr lang="en-US" noProof="0" dirty="0"/>
              <a:t>Commercial &amp; Small Scale </a:t>
            </a:r>
          </a:p>
          <a:p>
            <a:r>
              <a:rPr lang="en-US" noProof="0" dirty="0"/>
              <a:t>Beekeeping Operations</a:t>
            </a:r>
          </a:p>
          <a:p>
            <a:endParaRPr lang="en-US" noProof="0" dirty="0"/>
          </a:p>
          <a:p>
            <a:endParaRPr lang="en-US" noProof="0" dirty="0"/>
          </a:p>
        </p:txBody>
      </p:sp>
      <p:pic>
        <p:nvPicPr>
          <p:cNvPr id="4" name="Picture 3">
            <a:extLst>
              <a:ext uri="{FF2B5EF4-FFF2-40B4-BE49-F238E27FC236}">
                <a16:creationId xmlns:a16="http://schemas.microsoft.com/office/drawing/2014/main" id="{84B5104D-2543-794D-DFAB-1A7271EA0710}"/>
              </a:ext>
            </a:extLst>
          </p:cNvPr>
          <p:cNvPicPr>
            <a:picLocks noChangeAspect="1"/>
          </p:cNvPicPr>
          <p:nvPr/>
        </p:nvPicPr>
        <p:blipFill>
          <a:blip r:embed="rId2"/>
          <a:stretch>
            <a:fillRect/>
          </a:stretch>
        </p:blipFill>
        <p:spPr>
          <a:xfrm>
            <a:off x="3044430" y="274954"/>
            <a:ext cx="8787561" cy="4642485"/>
          </a:xfrm>
          <a:prstGeom prst="rect">
            <a:avLst/>
          </a:prstGeom>
        </p:spPr>
      </p:pic>
    </p:spTree>
    <p:extLst>
      <p:ext uri="{BB962C8B-B14F-4D97-AF65-F5344CB8AC3E}">
        <p14:creationId xmlns:p14="http://schemas.microsoft.com/office/powerpoint/2010/main" val="1328686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97F010FC-B90E-14B8-A8DB-F5C7ED8EA4C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613D983-1621-1BD7-82B8-234CA7A61ED6}"/>
              </a:ext>
            </a:extLst>
          </p:cNvPr>
          <p:cNvSpPr>
            <a:spLocks noGrp="1"/>
          </p:cNvSpPr>
          <p:nvPr>
            <p:ph type="title"/>
          </p:nvPr>
        </p:nvSpPr>
        <p:spPr>
          <a:xfrm>
            <a:off x="357345" y="3429000"/>
            <a:ext cx="2926630" cy="1325563"/>
          </a:xfrm>
        </p:spPr>
        <p:txBody>
          <a:bodyPr/>
          <a:lstStyle/>
          <a:p>
            <a:r>
              <a:rPr lang="en-US" altLang="zh-CN" sz="3600" dirty="0"/>
              <a:t>Field Data: </a:t>
            </a:r>
            <a:br>
              <a:rPr lang="en-US" altLang="zh-CN" sz="3600" dirty="0"/>
            </a:br>
            <a:r>
              <a:rPr lang="en-US" altLang="zh-CN" sz="3600" dirty="0"/>
              <a:t>Colony 034</a:t>
            </a:r>
            <a:br>
              <a:rPr lang="en-US" altLang="zh-CN" sz="3600" dirty="0"/>
            </a:br>
            <a:r>
              <a:rPr lang="en-US" altLang="zh-CN" sz="3600" dirty="0"/>
              <a:t>Hobby Hive 21.3 Pounds</a:t>
            </a:r>
            <a:br>
              <a:rPr lang="en-US" altLang="zh-CN" sz="3600" dirty="0"/>
            </a:br>
            <a:r>
              <a:rPr lang="en-US" altLang="zh-CN" sz="3600" dirty="0"/>
              <a:t>of Honey</a:t>
            </a:r>
            <a:br>
              <a:rPr lang="en-US" altLang="zh-CN" sz="3600" dirty="0"/>
            </a:br>
            <a:r>
              <a:rPr lang="en-US" altLang="zh-CN" sz="3600" dirty="0"/>
              <a:t>Produced</a:t>
            </a:r>
            <a:endParaRPr lang="en-US" sz="3600" dirty="0"/>
          </a:p>
        </p:txBody>
      </p:sp>
      <p:sp>
        <p:nvSpPr>
          <p:cNvPr id="20" name="Text Placeholder 19">
            <a:extLst>
              <a:ext uri="{FF2B5EF4-FFF2-40B4-BE49-F238E27FC236}">
                <a16:creationId xmlns:a16="http://schemas.microsoft.com/office/drawing/2014/main" id="{D514E679-0728-7312-7258-D8A855584B07}"/>
              </a:ext>
            </a:extLst>
          </p:cNvPr>
          <p:cNvSpPr>
            <a:spLocks noGrp="1"/>
          </p:cNvSpPr>
          <p:nvPr>
            <p:ph type="body" sz="quarter" idx="28"/>
          </p:nvPr>
        </p:nvSpPr>
        <p:spPr>
          <a:xfrm>
            <a:off x="4438651" y="413949"/>
            <a:ext cx="7010626" cy="6030102"/>
          </a:xfrm>
        </p:spPr>
        <p:txBody>
          <a:bodyPr/>
          <a:lstStyle/>
          <a:p>
            <a:endParaRPr lang="en-US" sz="2400" dirty="0"/>
          </a:p>
          <a:p>
            <a:endParaRPr lang="en-US" dirty="0"/>
          </a:p>
        </p:txBody>
      </p:sp>
      <p:sp>
        <p:nvSpPr>
          <p:cNvPr id="6" name="Freeform: Shape 5">
            <a:extLst>
              <a:ext uri="{FF2B5EF4-FFF2-40B4-BE49-F238E27FC236}">
                <a16:creationId xmlns:a16="http://schemas.microsoft.com/office/drawing/2014/main" id="{7EBBCF55-B6D7-18DC-178E-F125CA2C683C}"/>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77322287-480D-E063-E164-CF241B9E50F4}"/>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64BC2410-A62B-BCD1-1D8B-C35B7D64187E}"/>
              </a:ext>
            </a:extLst>
          </p:cNvPr>
          <p:cNvSpPr>
            <a:spLocks noGrp="1"/>
          </p:cNvSpPr>
          <p:nvPr>
            <p:ph type="ftr" sz="quarter" idx="52"/>
          </p:nvPr>
        </p:nvSpPr>
        <p:spPr/>
        <p:txBody>
          <a:bodyPr/>
          <a:lstStyle/>
          <a:p>
            <a:r>
              <a:rPr lang="en-US" noProof="0" dirty="0"/>
              <a:t>Two Queen Hive Designs for</a:t>
            </a:r>
          </a:p>
          <a:p>
            <a:r>
              <a:rPr lang="en-US" noProof="0" dirty="0"/>
              <a:t>Commercial &amp; Small Scale </a:t>
            </a:r>
          </a:p>
          <a:p>
            <a:r>
              <a:rPr lang="en-US" noProof="0" dirty="0"/>
              <a:t>Beekeeping Operations</a:t>
            </a:r>
          </a:p>
          <a:p>
            <a:endParaRPr lang="en-US" noProof="0" dirty="0"/>
          </a:p>
          <a:p>
            <a:endParaRPr lang="en-US" noProof="0" dirty="0"/>
          </a:p>
        </p:txBody>
      </p:sp>
      <p:pic>
        <p:nvPicPr>
          <p:cNvPr id="3" name="Picture 2">
            <a:extLst>
              <a:ext uri="{FF2B5EF4-FFF2-40B4-BE49-F238E27FC236}">
                <a16:creationId xmlns:a16="http://schemas.microsoft.com/office/drawing/2014/main" id="{81D9540F-B52C-AEFF-4AC9-E233EED4515B}"/>
              </a:ext>
            </a:extLst>
          </p:cNvPr>
          <p:cNvPicPr>
            <a:picLocks noChangeAspect="1"/>
          </p:cNvPicPr>
          <p:nvPr/>
        </p:nvPicPr>
        <p:blipFill>
          <a:blip r:embed="rId2"/>
          <a:stretch>
            <a:fillRect/>
          </a:stretch>
        </p:blipFill>
        <p:spPr>
          <a:xfrm>
            <a:off x="3029325" y="274955"/>
            <a:ext cx="8948012" cy="4766172"/>
          </a:xfrm>
          <a:prstGeom prst="rect">
            <a:avLst/>
          </a:prstGeom>
        </p:spPr>
      </p:pic>
    </p:spTree>
    <p:extLst>
      <p:ext uri="{BB962C8B-B14F-4D97-AF65-F5344CB8AC3E}">
        <p14:creationId xmlns:p14="http://schemas.microsoft.com/office/powerpoint/2010/main" val="2596932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238FDC2C-0E19-C2FD-8547-4E666920694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673042D-0F8D-5A57-64BA-87DBDE565EC6}"/>
              </a:ext>
            </a:extLst>
          </p:cNvPr>
          <p:cNvSpPr>
            <a:spLocks noGrp="1"/>
          </p:cNvSpPr>
          <p:nvPr>
            <p:ph type="title"/>
          </p:nvPr>
        </p:nvSpPr>
        <p:spPr>
          <a:xfrm>
            <a:off x="357345" y="3429000"/>
            <a:ext cx="2926630" cy="1325563"/>
          </a:xfrm>
        </p:spPr>
        <p:txBody>
          <a:bodyPr/>
          <a:lstStyle/>
          <a:p>
            <a:r>
              <a:rPr lang="en-US" altLang="zh-CN" sz="3600" dirty="0"/>
              <a:t>Field Data: </a:t>
            </a:r>
            <a:br>
              <a:rPr lang="en-US" altLang="zh-CN" sz="3600" dirty="0"/>
            </a:br>
            <a:r>
              <a:rPr lang="en-US" altLang="zh-CN" sz="3600" dirty="0"/>
              <a:t>Colony 035</a:t>
            </a:r>
            <a:br>
              <a:rPr lang="en-US" altLang="zh-CN" sz="3600" dirty="0"/>
            </a:br>
            <a:r>
              <a:rPr lang="en-US" altLang="zh-CN" sz="3600" dirty="0"/>
              <a:t>Hobby Hive 6.1 Pounds</a:t>
            </a:r>
            <a:br>
              <a:rPr lang="en-US" altLang="zh-CN" sz="3600" dirty="0"/>
            </a:br>
            <a:r>
              <a:rPr lang="en-US" altLang="zh-CN" sz="3600" dirty="0"/>
              <a:t>of Honey</a:t>
            </a:r>
            <a:br>
              <a:rPr lang="en-US" altLang="zh-CN" sz="3600" dirty="0"/>
            </a:br>
            <a:r>
              <a:rPr lang="en-US" altLang="zh-CN" sz="3600" dirty="0"/>
              <a:t>Produced</a:t>
            </a:r>
            <a:endParaRPr lang="en-US" sz="3600" dirty="0"/>
          </a:p>
        </p:txBody>
      </p:sp>
      <p:sp>
        <p:nvSpPr>
          <p:cNvPr id="20" name="Text Placeholder 19">
            <a:extLst>
              <a:ext uri="{FF2B5EF4-FFF2-40B4-BE49-F238E27FC236}">
                <a16:creationId xmlns:a16="http://schemas.microsoft.com/office/drawing/2014/main" id="{21F2AB00-A51E-E16B-B8A1-76D1C6314CF1}"/>
              </a:ext>
            </a:extLst>
          </p:cNvPr>
          <p:cNvSpPr>
            <a:spLocks noGrp="1"/>
          </p:cNvSpPr>
          <p:nvPr>
            <p:ph type="body" sz="quarter" idx="28"/>
          </p:nvPr>
        </p:nvSpPr>
        <p:spPr>
          <a:xfrm>
            <a:off x="4438651" y="413949"/>
            <a:ext cx="7010626" cy="6030102"/>
          </a:xfrm>
        </p:spPr>
        <p:txBody>
          <a:bodyPr/>
          <a:lstStyle/>
          <a:p>
            <a:endParaRPr lang="en-US" sz="2400" dirty="0"/>
          </a:p>
          <a:p>
            <a:endParaRPr lang="en-US" dirty="0"/>
          </a:p>
        </p:txBody>
      </p:sp>
      <p:sp>
        <p:nvSpPr>
          <p:cNvPr id="6" name="Freeform: Shape 5">
            <a:extLst>
              <a:ext uri="{FF2B5EF4-FFF2-40B4-BE49-F238E27FC236}">
                <a16:creationId xmlns:a16="http://schemas.microsoft.com/office/drawing/2014/main" id="{D1BC91C9-675E-2DDF-CE03-1B140E03D956}"/>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707EE243-35FF-0C45-DA3C-CCB5275ABA0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5CB10296-4087-0A23-0A52-55433188A459}"/>
              </a:ext>
            </a:extLst>
          </p:cNvPr>
          <p:cNvSpPr>
            <a:spLocks noGrp="1"/>
          </p:cNvSpPr>
          <p:nvPr>
            <p:ph type="ftr" sz="quarter" idx="52"/>
          </p:nvPr>
        </p:nvSpPr>
        <p:spPr/>
        <p:txBody>
          <a:bodyPr/>
          <a:lstStyle/>
          <a:p>
            <a:r>
              <a:rPr lang="en-US" noProof="0" dirty="0"/>
              <a:t>Two Queen Hive Designs for</a:t>
            </a:r>
          </a:p>
          <a:p>
            <a:r>
              <a:rPr lang="en-US" noProof="0" dirty="0"/>
              <a:t>Commercial &amp; Small Scale </a:t>
            </a:r>
          </a:p>
          <a:p>
            <a:r>
              <a:rPr lang="en-US" noProof="0" dirty="0"/>
              <a:t>Beekeeping Operations</a:t>
            </a:r>
          </a:p>
          <a:p>
            <a:endParaRPr lang="en-US" noProof="0" dirty="0"/>
          </a:p>
          <a:p>
            <a:endParaRPr lang="en-US" noProof="0" dirty="0"/>
          </a:p>
        </p:txBody>
      </p:sp>
      <p:pic>
        <p:nvPicPr>
          <p:cNvPr id="4" name="Picture 3">
            <a:extLst>
              <a:ext uri="{FF2B5EF4-FFF2-40B4-BE49-F238E27FC236}">
                <a16:creationId xmlns:a16="http://schemas.microsoft.com/office/drawing/2014/main" id="{6ADBAB26-7ACB-6329-51D1-F4B50D2A3572}"/>
              </a:ext>
            </a:extLst>
          </p:cNvPr>
          <p:cNvPicPr>
            <a:picLocks noChangeAspect="1"/>
          </p:cNvPicPr>
          <p:nvPr/>
        </p:nvPicPr>
        <p:blipFill>
          <a:blip r:embed="rId2"/>
          <a:stretch>
            <a:fillRect/>
          </a:stretch>
        </p:blipFill>
        <p:spPr>
          <a:xfrm>
            <a:off x="3010309" y="274955"/>
            <a:ext cx="8904137" cy="4560656"/>
          </a:xfrm>
          <a:prstGeom prst="rect">
            <a:avLst/>
          </a:prstGeom>
        </p:spPr>
      </p:pic>
    </p:spTree>
    <p:extLst>
      <p:ext uri="{BB962C8B-B14F-4D97-AF65-F5344CB8AC3E}">
        <p14:creationId xmlns:p14="http://schemas.microsoft.com/office/powerpoint/2010/main" val="1503865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8D85ADC9-7AB0-E3FF-B765-F656A828BA3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AFFC884-E459-EB62-2625-883E72792750}"/>
              </a:ext>
            </a:extLst>
          </p:cNvPr>
          <p:cNvSpPr>
            <a:spLocks noGrp="1"/>
          </p:cNvSpPr>
          <p:nvPr>
            <p:ph type="title"/>
          </p:nvPr>
        </p:nvSpPr>
        <p:spPr>
          <a:xfrm>
            <a:off x="357345" y="3429000"/>
            <a:ext cx="2926630" cy="1325563"/>
          </a:xfrm>
        </p:spPr>
        <p:txBody>
          <a:bodyPr/>
          <a:lstStyle/>
          <a:p>
            <a:r>
              <a:rPr lang="en-US" altLang="zh-CN" sz="3600" dirty="0"/>
              <a:t>Field Data: </a:t>
            </a:r>
            <a:br>
              <a:rPr lang="en-US" altLang="zh-CN" sz="3600" dirty="0"/>
            </a:br>
            <a:r>
              <a:rPr lang="en-US" altLang="zh-CN" sz="3600" dirty="0"/>
              <a:t>Colony 040</a:t>
            </a:r>
            <a:br>
              <a:rPr lang="en-US" altLang="zh-CN" sz="3600" dirty="0"/>
            </a:br>
            <a:r>
              <a:rPr lang="en-US" altLang="zh-CN" sz="3600" dirty="0"/>
              <a:t>Traditional Hive </a:t>
            </a:r>
            <a:br>
              <a:rPr lang="en-US" altLang="zh-CN" sz="3600" dirty="0"/>
            </a:br>
            <a:r>
              <a:rPr lang="en-US" altLang="zh-CN" sz="3600" dirty="0"/>
              <a:t>20.4 Pounds</a:t>
            </a:r>
            <a:br>
              <a:rPr lang="en-US" altLang="zh-CN" sz="3600" dirty="0"/>
            </a:br>
            <a:r>
              <a:rPr lang="en-US" altLang="zh-CN" sz="3600" dirty="0"/>
              <a:t>of Honey</a:t>
            </a:r>
            <a:br>
              <a:rPr lang="en-US" altLang="zh-CN" sz="3600" dirty="0"/>
            </a:br>
            <a:r>
              <a:rPr lang="en-US" altLang="zh-CN" sz="3600" dirty="0"/>
              <a:t>Produced</a:t>
            </a:r>
            <a:endParaRPr lang="en-US" sz="3600" dirty="0"/>
          </a:p>
        </p:txBody>
      </p:sp>
      <p:sp>
        <p:nvSpPr>
          <p:cNvPr id="20" name="Text Placeholder 19">
            <a:extLst>
              <a:ext uri="{FF2B5EF4-FFF2-40B4-BE49-F238E27FC236}">
                <a16:creationId xmlns:a16="http://schemas.microsoft.com/office/drawing/2014/main" id="{282C69A5-E929-D572-9669-A78B333502D3}"/>
              </a:ext>
            </a:extLst>
          </p:cNvPr>
          <p:cNvSpPr>
            <a:spLocks noGrp="1"/>
          </p:cNvSpPr>
          <p:nvPr>
            <p:ph type="body" sz="quarter" idx="28"/>
          </p:nvPr>
        </p:nvSpPr>
        <p:spPr>
          <a:xfrm>
            <a:off x="4438651" y="413949"/>
            <a:ext cx="7010626" cy="6030102"/>
          </a:xfrm>
        </p:spPr>
        <p:txBody>
          <a:bodyPr/>
          <a:lstStyle/>
          <a:p>
            <a:endParaRPr lang="en-US" sz="2400" dirty="0"/>
          </a:p>
          <a:p>
            <a:endParaRPr lang="en-US" dirty="0"/>
          </a:p>
        </p:txBody>
      </p:sp>
      <p:sp>
        <p:nvSpPr>
          <p:cNvPr id="6" name="Freeform: Shape 5">
            <a:extLst>
              <a:ext uri="{FF2B5EF4-FFF2-40B4-BE49-F238E27FC236}">
                <a16:creationId xmlns:a16="http://schemas.microsoft.com/office/drawing/2014/main" id="{6831F81A-F0EC-B191-C5D2-A2CCCC088485}"/>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4300B487-6E05-923D-0BF2-82279F2E0E0B}"/>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018AF4AF-5711-F0C8-B8A8-8EB6082E9BA5}"/>
              </a:ext>
            </a:extLst>
          </p:cNvPr>
          <p:cNvSpPr>
            <a:spLocks noGrp="1"/>
          </p:cNvSpPr>
          <p:nvPr>
            <p:ph type="ftr" sz="quarter" idx="52"/>
          </p:nvPr>
        </p:nvSpPr>
        <p:spPr/>
        <p:txBody>
          <a:bodyPr/>
          <a:lstStyle/>
          <a:p>
            <a:r>
              <a:rPr lang="en-US" noProof="0" dirty="0"/>
              <a:t>Two Queen Hive Designs for</a:t>
            </a:r>
          </a:p>
          <a:p>
            <a:r>
              <a:rPr lang="en-US" noProof="0" dirty="0"/>
              <a:t>Commercial &amp; Small Scale </a:t>
            </a:r>
          </a:p>
          <a:p>
            <a:r>
              <a:rPr lang="en-US" noProof="0" dirty="0"/>
              <a:t>Beekeeping Operations</a:t>
            </a:r>
          </a:p>
          <a:p>
            <a:endParaRPr lang="en-US" noProof="0" dirty="0"/>
          </a:p>
          <a:p>
            <a:endParaRPr lang="en-US" noProof="0" dirty="0"/>
          </a:p>
        </p:txBody>
      </p:sp>
      <p:pic>
        <p:nvPicPr>
          <p:cNvPr id="3" name="Picture 2">
            <a:extLst>
              <a:ext uri="{FF2B5EF4-FFF2-40B4-BE49-F238E27FC236}">
                <a16:creationId xmlns:a16="http://schemas.microsoft.com/office/drawing/2014/main" id="{ACB329CD-E377-48CB-EEE0-83AC8E2DC730}"/>
              </a:ext>
            </a:extLst>
          </p:cNvPr>
          <p:cNvPicPr>
            <a:picLocks noChangeAspect="1"/>
          </p:cNvPicPr>
          <p:nvPr/>
        </p:nvPicPr>
        <p:blipFill>
          <a:blip r:embed="rId2"/>
          <a:stretch>
            <a:fillRect/>
          </a:stretch>
        </p:blipFill>
        <p:spPr>
          <a:xfrm>
            <a:off x="2954817" y="171583"/>
            <a:ext cx="8980995" cy="5322768"/>
          </a:xfrm>
          <a:prstGeom prst="rect">
            <a:avLst/>
          </a:prstGeom>
        </p:spPr>
      </p:pic>
    </p:spTree>
    <p:extLst>
      <p:ext uri="{BB962C8B-B14F-4D97-AF65-F5344CB8AC3E}">
        <p14:creationId xmlns:p14="http://schemas.microsoft.com/office/powerpoint/2010/main" val="2224136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3FC527A8-ABBD-C213-3E28-C8AF2CFEEAC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596B088-36E6-2050-44AE-FF6556BC087C}"/>
              </a:ext>
            </a:extLst>
          </p:cNvPr>
          <p:cNvSpPr>
            <a:spLocks noGrp="1"/>
          </p:cNvSpPr>
          <p:nvPr>
            <p:ph type="title"/>
          </p:nvPr>
        </p:nvSpPr>
        <p:spPr>
          <a:xfrm>
            <a:off x="357345" y="3429000"/>
            <a:ext cx="2926630" cy="1325563"/>
          </a:xfrm>
        </p:spPr>
        <p:txBody>
          <a:bodyPr/>
          <a:lstStyle/>
          <a:p>
            <a:r>
              <a:rPr lang="en-US" altLang="zh-CN" sz="3600" dirty="0"/>
              <a:t>Field Data: </a:t>
            </a:r>
            <a:br>
              <a:rPr lang="en-US" altLang="zh-CN" sz="3600" dirty="0"/>
            </a:br>
            <a:r>
              <a:rPr lang="en-US" altLang="zh-CN" sz="3600" dirty="0"/>
              <a:t>Colony 041</a:t>
            </a:r>
            <a:br>
              <a:rPr lang="en-US" altLang="zh-CN" sz="3600" dirty="0"/>
            </a:br>
            <a:r>
              <a:rPr lang="en-US" altLang="zh-CN" sz="3600" dirty="0"/>
              <a:t>Traditional Hive </a:t>
            </a:r>
            <a:br>
              <a:rPr lang="en-US" altLang="zh-CN" sz="3600" dirty="0"/>
            </a:br>
            <a:r>
              <a:rPr lang="en-US" altLang="zh-CN" sz="3600" dirty="0"/>
              <a:t>8.8 Pounds</a:t>
            </a:r>
            <a:br>
              <a:rPr lang="en-US" altLang="zh-CN" sz="3600" dirty="0"/>
            </a:br>
            <a:r>
              <a:rPr lang="en-US" altLang="zh-CN" sz="3600" dirty="0"/>
              <a:t>of Honey</a:t>
            </a:r>
            <a:br>
              <a:rPr lang="en-US" altLang="zh-CN" sz="3600" dirty="0"/>
            </a:br>
            <a:r>
              <a:rPr lang="en-US" altLang="zh-CN" sz="3600" dirty="0"/>
              <a:t>Produced</a:t>
            </a:r>
            <a:endParaRPr lang="en-US" sz="3600" dirty="0"/>
          </a:p>
        </p:txBody>
      </p:sp>
      <p:sp>
        <p:nvSpPr>
          <p:cNvPr id="20" name="Text Placeholder 19">
            <a:extLst>
              <a:ext uri="{FF2B5EF4-FFF2-40B4-BE49-F238E27FC236}">
                <a16:creationId xmlns:a16="http://schemas.microsoft.com/office/drawing/2014/main" id="{F1EDDB56-AEFB-7989-5F89-6EF30A58ED6B}"/>
              </a:ext>
            </a:extLst>
          </p:cNvPr>
          <p:cNvSpPr>
            <a:spLocks noGrp="1"/>
          </p:cNvSpPr>
          <p:nvPr>
            <p:ph type="body" sz="quarter" idx="28"/>
          </p:nvPr>
        </p:nvSpPr>
        <p:spPr>
          <a:xfrm>
            <a:off x="4438651" y="413949"/>
            <a:ext cx="7010626" cy="6030102"/>
          </a:xfrm>
        </p:spPr>
        <p:txBody>
          <a:bodyPr/>
          <a:lstStyle/>
          <a:p>
            <a:endParaRPr lang="en-US" sz="2400" dirty="0"/>
          </a:p>
          <a:p>
            <a:endParaRPr lang="en-US" dirty="0"/>
          </a:p>
        </p:txBody>
      </p:sp>
      <p:sp>
        <p:nvSpPr>
          <p:cNvPr id="6" name="Freeform: Shape 5">
            <a:extLst>
              <a:ext uri="{FF2B5EF4-FFF2-40B4-BE49-F238E27FC236}">
                <a16:creationId xmlns:a16="http://schemas.microsoft.com/office/drawing/2014/main" id="{AE972235-2804-0EE1-2FA4-DF36DC9EFF28}"/>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9C61FAAD-BBBE-719C-41D4-81E542CA8A6F}"/>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88F2F242-5311-B798-C143-887ED963D7BC}"/>
              </a:ext>
            </a:extLst>
          </p:cNvPr>
          <p:cNvSpPr>
            <a:spLocks noGrp="1"/>
          </p:cNvSpPr>
          <p:nvPr>
            <p:ph type="ftr" sz="quarter" idx="52"/>
          </p:nvPr>
        </p:nvSpPr>
        <p:spPr/>
        <p:txBody>
          <a:bodyPr/>
          <a:lstStyle/>
          <a:p>
            <a:r>
              <a:rPr lang="en-US" noProof="0" dirty="0"/>
              <a:t>Two Queen Hive Designs for</a:t>
            </a:r>
          </a:p>
          <a:p>
            <a:r>
              <a:rPr lang="en-US" noProof="0" dirty="0"/>
              <a:t>Commercial &amp; Small Scale </a:t>
            </a:r>
          </a:p>
          <a:p>
            <a:r>
              <a:rPr lang="en-US" noProof="0" dirty="0"/>
              <a:t>Beekeeping Operations</a:t>
            </a:r>
          </a:p>
          <a:p>
            <a:endParaRPr lang="en-US" noProof="0" dirty="0"/>
          </a:p>
          <a:p>
            <a:endParaRPr lang="en-US" noProof="0" dirty="0"/>
          </a:p>
        </p:txBody>
      </p:sp>
      <p:pic>
        <p:nvPicPr>
          <p:cNvPr id="4" name="Picture 3">
            <a:extLst>
              <a:ext uri="{FF2B5EF4-FFF2-40B4-BE49-F238E27FC236}">
                <a16:creationId xmlns:a16="http://schemas.microsoft.com/office/drawing/2014/main" id="{DAC42549-7655-A5CB-E285-58F0A2C466B8}"/>
              </a:ext>
            </a:extLst>
          </p:cNvPr>
          <p:cNvPicPr>
            <a:picLocks noChangeAspect="1"/>
          </p:cNvPicPr>
          <p:nvPr/>
        </p:nvPicPr>
        <p:blipFill>
          <a:blip r:embed="rId2"/>
          <a:stretch>
            <a:fillRect/>
          </a:stretch>
        </p:blipFill>
        <p:spPr>
          <a:xfrm>
            <a:off x="3044870" y="171583"/>
            <a:ext cx="8848720" cy="5052424"/>
          </a:xfrm>
          <a:prstGeom prst="rect">
            <a:avLst/>
          </a:prstGeom>
        </p:spPr>
      </p:pic>
    </p:spTree>
    <p:extLst>
      <p:ext uri="{BB962C8B-B14F-4D97-AF65-F5344CB8AC3E}">
        <p14:creationId xmlns:p14="http://schemas.microsoft.com/office/powerpoint/2010/main" val="892860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EB214520-C6E6-4C2E-3B5E-09FC26BF7F9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2033E5D-0533-D27C-BF61-338CE098D0AE}"/>
              </a:ext>
            </a:extLst>
          </p:cNvPr>
          <p:cNvSpPr>
            <a:spLocks noGrp="1"/>
          </p:cNvSpPr>
          <p:nvPr>
            <p:ph type="title"/>
          </p:nvPr>
        </p:nvSpPr>
        <p:spPr>
          <a:xfrm>
            <a:off x="357345" y="3429000"/>
            <a:ext cx="2926630" cy="1325563"/>
          </a:xfrm>
        </p:spPr>
        <p:txBody>
          <a:bodyPr/>
          <a:lstStyle/>
          <a:p>
            <a:r>
              <a:rPr lang="en-US" altLang="zh-CN" sz="3600" dirty="0"/>
              <a:t>Field Data: </a:t>
            </a:r>
            <a:br>
              <a:rPr lang="en-US" altLang="zh-CN" sz="3600" dirty="0"/>
            </a:br>
            <a:r>
              <a:rPr lang="en-US" altLang="zh-CN" sz="3600" dirty="0"/>
              <a:t>Colony 042</a:t>
            </a:r>
            <a:br>
              <a:rPr lang="en-US" altLang="zh-CN" sz="3600" dirty="0"/>
            </a:br>
            <a:r>
              <a:rPr lang="en-US" altLang="zh-CN" sz="3600" dirty="0"/>
              <a:t>Traditional Hive </a:t>
            </a:r>
            <a:br>
              <a:rPr lang="en-US" altLang="zh-CN" sz="3600" dirty="0"/>
            </a:br>
            <a:r>
              <a:rPr lang="en-US" altLang="zh-CN" sz="3600" dirty="0"/>
              <a:t>14.0 Pounds</a:t>
            </a:r>
            <a:br>
              <a:rPr lang="en-US" altLang="zh-CN" sz="3600" dirty="0"/>
            </a:br>
            <a:r>
              <a:rPr lang="en-US" altLang="zh-CN" sz="3600" dirty="0"/>
              <a:t>of Honey</a:t>
            </a:r>
            <a:br>
              <a:rPr lang="en-US" altLang="zh-CN" sz="3600" dirty="0"/>
            </a:br>
            <a:r>
              <a:rPr lang="en-US" altLang="zh-CN" sz="3600" dirty="0"/>
              <a:t>Produced</a:t>
            </a:r>
            <a:endParaRPr lang="en-US" sz="3600" dirty="0"/>
          </a:p>
        </p:txBody>
      </p:sp>
      <p:sp>
        <p:nvSpPr>
          <p:cNvPr id="20" name="Text Placeholder 19">
            <a:extLst>
              <a:ext uri="{FF2B5EF4-FFF2-40B4-BE49-F238E27FC236}">
                <a16:creationId xmlns:a16="http://schemas.microsoft.com/office/drawing/2014/main" id="{051D7FBB-C977-6039-0E04-2066C3092300}"/>
              </a:ext>
            </a:extLst>
          </p:cNvPr>
          <p:cNvSpPr>
            <a:spLocks noGrp="1"/>
          </p:cNvSpPr>
          <p:nvPr>
            <p:ph type="body" sz="quarter" idx="28"/>
          </p:nvPr>
        </p:nvSpPr>
        <p:spPr>
          <a:xfrm>
            <a:off x="4438651" y="413949"/>
            <a:ext cx="7010626" cy="6030102"/>
          </a:xfrm>
        </p:spPr>
        <p:txBody>
          <a:bodyPr/>
          <a:lstStyle/>
          <a:p>
            <a:endParaRPr lang="en-US" sz="2400" dirty="0"/>
          </a:p>
          <a:p>
            <a:endParaRPr lang="en-US" dirty="0"/>
          </a:p>
        </p:txBody>
      </p:sp>
      <p:sp>
        <p:nvSpPr>
          <p:cNvPr id="6" name="Freeform: Shape 5">
            <a:extLst>
              <a:ext uri="{FF2B5EF4-FFF2-40B4-BE49-F238E27FC236}">
                <a16:creationId xmlns:a16="http://schemas.microsoft.com/office/drawing/2014/main" id="{6F7CCEC2-F698-065A-FF5C-F62EE871153D}"/>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B0E9A08D-C0A9-B480-11E9-243794042037}"/>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40A61E70-A32D-1DAE-D99E-4C4ED9DEF628}"/>
              </a:ext>
            </a:extLst>
          </p:cNvPr>
          <p:cNvSpPr>
            <a:spLocks noGrp="1"/>
          </p:cNvSpPr>
          <p:nvPr>
            <p:ph type="ftr" sz="quarter" idx="52"/>
          </p:nvPr>
        </p:nvSpPr>
        <p:spPr/>
        <p:txBody>
          <a:bodyPr/>
          <a:lstStyle/>
          <a:p>
            <a:r>
              <a:rPr lang="en-US" noProof="0" dirty="0"/>
              <a:t>Two Queen Hive Designs for</a:t>
            </a:r>
          </a:p>
          <a:p>
            <a:r>
              <a:rPr lang="en-US" noProof="0" dirty="0"/>
              <a:t>Commercial &amp; Small Scale </a:t>
            </a:r>
          </a:p>
          <a:p>
            <a:r>
              <a:rPr lang="en-US" noProof="0" dirty="0"/>
              <a:t>Beekeeping Operations</a:t>
            </a:r>
          </a:p>
          <a:p>
            <a:endParaRPr lang="en-US" noProof="0" dirty="0"/>
          </a:p>
          <a:p>
            <a:endParaRPr lang="en-US" noProof="0" dirty="0"/>
          </a:p>
        </p:txBody>
      </p:sp>
      <p:pic>
        <p:nvPicPr>
          <p:cNvPr id="3" name="Picture 2">
            <a:extLst>
              <a:ext uri="{FF2B5EF4-FFF2-40B4-BE49-F238E27FC236}">
                <a16:creationId xmlns:a16="http://schemas.microsoft.com/office/drawing/2014/main" id="{01AB9309-9010-59C5-6C97-4E5C0FBC1148}"/>
              </a:ext>
            </a:extLst>
          </p:cNvPr>
          <p:cNvPicPr>
            <a:picLocks noChangeAspect="1"/>
          </p:cNvPicPr>
          <p:nvPr/>
        </p:nvPicPr>
        <p:blipFill>
          <a:blip r:embed="rId2"/>
          <a:stretch>
            <a:fillRect/>
          </a:stretch>
        </p:blipFill>
        <p:spPr>
          <a:xfrm>
            <a:off x="3016323" y="171583"/>
            <a:ext cx="8963345" cy="4686664"/>
          </a:xfrm>
          <a:prstGeom prst="rect">
            <a:avLst/>
          </a:prstGeom>
        </p:spPr>
      </p:pic>
    </p:spTree>
    <p:extLst>
      <p:ext uri="{BB962C8B-B14F-4D97-AF65-F5344CB8AC3E}">
        <p14:creationId xmlns:p14="http://schemas.microsoft.com/office/powerpoint/2010/main" val="913045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3581C8DD-BE2B-FFC5-495F-968850A81B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FC344A-01F0-5A55-3F79-B92F2DF13D92}"/>
              </a:ext>
            </a:extLst>
          </p:cNvPr>
          <p:cNvSpPr>
            <a:spLocks noGrp="1"/>
          </p:cNvSpPr>
          <p:nvPr>
            <p:ph type="title"/>
          </p:nvPr>
        </p:nvSpPr>
        <p:spPr>
          <a:xfrm>
            <a:off x="357345" y="3429000"/>
            <a:ext cx="2926630" cy="1325563"/>
          </a:xfrm>
        </p:spPr>
        <p:txBody>
          <a:bodyPr/>
          <a:lstStyle/>
          <a:p>
            <a:r>
              <a:rPr lang="en-US" altLang="zh-CN" sz="3600" dirty="0"/>
              <a:t>Field Data: </a:t>
            </a:r>
            <a:br>
              <a:rPr lang="en-US" altLang="zh-CN" sz="3600" dirty="0"/>
            </a:br>
            <a:r>
              <a:rPr lang="en-US" altLang="zh-CN" sz="3600" dirty="0"/>
              <a:t>Colony 043</a:t>
            </a:r>
            <a:br>
              <a:rPr lang="en-US" altLang="zh-CN" sz="3600" dirty="0"/>
            </a:br>
            <a:r>
              <a:rPr lang="en-US" altLang="zh-CN" sz="3600" dirty="0"/>
              <a:t>Traditional Hive </a:t>
            </a:r>
            <a:br>
              <a:rPr lang="en-US" altLang="zh-CN" sz="3600" dirty="0"/>
            </a:br>
            <a:r>
              <a:rPr lang="en-US" altLang="zh-CN" sz="3600" dirty="0"/>
              <a:t>0.0 Pounds</a:t>
            </a:r>
            <a:br>
              <a:rPr lang="en-US" altLang="zh-CN" sz="3600" dirty="0"/>
            </a:br>
            <a:r>
              <a:rPr lang="en-US" altLang="zh-CN" sz="3600" dirty="0"/>
              <a:t>of Honey</a:t>
            </a:r>
            <a:br>
              <a:rPr lang="en-US" altLang="zh-CN" sz="3600" dirty="0"/>
            </a:br>
            <a:r>
              <a:rPr lang="en-US" altLang="zh-CN" sz="3600" dirty="0"/>
              <a:t>Produced</a:t>
            </a:r>
            <a:endParaRPr lang="en-US" sz="3600" dirty="0"/>
          </a:p>
        </p:txBody>
      </p:sp>
      <p:sp>
        <p:nvSpPr>
          <p:cNvPr id="20" name="Text Placeholder 19">
            <a:extLst>
              <a:ext uri="{FF2B5EF4-FFF2-40B4-BE49-F238E27FC236}">
                <a16:creationId xmlns:a16="http://schemas.microsoft.com/office/drawing/2014/main" id="{417E826A-29D1-D745-7F69-A32C0D0E75C4}"/>
              </a:ext>
            </a:extLst>
          </p:cNvPr>
          <p:cNvSpPr>
            <a:spLocks noGrp="1"/>
          </p:cNvSpPr>
          <p:nvPr>
            <p:ph type="body" sz="quarter" idx="28"/>
          </p:nvPr>
        </p:nvSpPr>
        <p:spPr>
          <a:xfrm>
            <a:off x="4438651" y="413949"/>
            <a:ext cx="7010626" cy="6030102"/>
          </a:xfrm>
        </p:spPr>
        <p:txBody>
          <a:bodyPr/>
          <a:lstStyle/>
          <a:p>
            <a:endParaRPr lang="en-US" sz="2400" dirty="0"/>
          </a:p>
          <a:p>
            <a:endParaRPr lang="en-US" dirty="0"/>
          </a:p>
        </p:txBody>
      </p:sp>
      <p:sp>
        <p:nvSpPr>
          <p:cNvPr id="6" name="Freeform: Shape 5">
            <a:extLst>
              <a:ext uri="{FF2B5EF4-FFF2-40B4-BE49-F238E27FC236}">
                <a16:creationId xmlns:a16="http://schemas.microsoft.com/office/drawing/2014/main" id="{EC626688-23A9-E19C-FF26-B7FF23AEA09E}"/>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DA58AC23-218F-5414-7C1A-7A1B26AC60D2}"/>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008EE294-23CD-7BB0-6FC1-C47D3060268C}"/>
              </a:ext>
            </a:extLst>
          </p:cNvPr>
          <p:cNvSpPr>
            <a:spLocks noGrp="1"/>
          </p:cNvSpPr>
          <p:nvPr>
            <p:ph type="ftr" sz="quarter" idx="52"/>
          </p:nvPr>
        </p:nvSpPr>
        <p:spPr/>
        <p:txBody>
          <a:bodyPr/>
          <a:lstStyle/>
          <a:p>
            <a:r>
              <a:rPr lang="en-US" noProof="0" dirty="0"/>
              <a:t>Two Queen Hive Designs for</a:t>
            </a:r>
          </a:p>
          <a:p>
            <a:r>
              <a:rPr lang="en-US" noProof="0" dirty="0"/>
              <a:t>Commercial &amp; Small Scale </a:t>
            </a:r>
          </a:p>
          <a:p>
            <a:r>
              <a:rPr lang="en-US" noProof="0" dirty="0"/>
              <a:t>Beekeeping Operations</a:t>
            </a:r>
          </a:p>
          <a:p>
            <a:endParaRPr lang="en-US" noProof="0" dirty="0"/>
          </a:p>
          <a:p>
            <a:endParaRPr lang="en-US" noProof="0" dirty="0"/>
          </a:p>
        </p:txBody>
      </p:sp>
      <p:pic>
        <p:nvPicPr>
          <p:cNvPr id="4" name="Picture 3">
            <a:extLst>
              <a:ext uri="{FF2B5EF4-FFF2-40B4-BE49-F238E27FC236}">
                <a16:creationId xmlns:a16="http://schemas.microsoft.com/office/drawing/2014/main" id="{BDAA0197-BF57-997E-1F22-7400FAE6885E}"/>
              </a:ext>
            </a:extLst>
          </p:cNvPr>
          <p:cNvPicPr>
            <a:picLocks noChangeAspect="1"/>
          </p:cNvPicPr>
          <p:nvPr/>
        </p:nvPicPr>
        <p:blipFill>
          <a:blip r:embed="rId2"/>
          <a:stretch>
            <a:fillRect/>
          </a:stretch>
        </p:blipFill>
        <p:spPr>
          <a:xfrm>
            <a:off x="2879340" y="274955"/>
            <a:ext cx="9080387" cy="5187591"/>
          </a:xfrm>
          <a:prstGeom prst="rect">
            <a:avLst/>
          </a:prstGeom>
        </p:spPr>
      </p:pic>
    </p:spTree>
    <p:extLst>
      <p:ext uri="{BB962C8B-B14F-4D97-AF65-F5344CB8AC3E}">
        <p14:creationId xmlns:p14="http://schemas.microsoft.com/office/powerpoint/2010/main" val="432870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718EAF79-F814-E238-DD18-7EF3886CA64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22911B5-EA80-2696-4157-1000C43D8210}"/>
              </a:ext>
            </a:extLst>
          </p:cNvPr>
          <p:cNvSpPr>
            <a:spLocks noGrp="1"/>
          </p:cNvSpPr>
          <p:nvPr>
            <p:ph type="title"/>
          </p:nvPr>
        </p:nvSpPr>
        <p:spPr>
          <a:xfrm>
            <a:off x="357345" y="3429000"/>
            <a:ext cx="2926630" cy="1325563"/>
          </a:xfrm>
        </p:spPr>
        <p:txBody>
          <a:bodyPr/>
          <a:lstStyle/>
          <a:p>
            <a:r>
              <a:rPr lang="en-US" altLang="zh-CN" sz="3600" dirty="0"/>
              <a:t>Field Data: </a:t>
            </a:r>
            <a:br>
              <a:rPr lang="en-US" altLang="zh-CN" sz="3600" dirty="0"/>
            </a:br>
            <a:r>
              <a:rPr lang="en-US" altLang="zh-CN" sz="3600" dirty="0"/>
              <a:t>Colony 044</a:t>
            </a:r>
            <a:br>
              <a:rPr lang="en-US" altLang="zh-CN" sz="3600" dirty="0"/>
            </a:br>
            <a:r>
              <a:rPr lang="en-US" altLang="zh-CN" sz="3600" dirty="0"/>
              <a:t>Traditional Hive </a:t>
            </a:r>
            <a:br>
              <a:rPr lang="en-US" altLang="zh-CN" sz="3600" dirty="0"/>
            </a:br>
            <a:r>
              <a:rPr lang="en-US" altLang="zh-CN" sz="3600" dirty="0"/>
              <a:t>9.6 Pounds</a:t>
            </a:r>
            <a:br>
              <a:rPr lang="en-US" altLang="zh-CN" sz="3600" dirty="0"/>
            </a:br>
            <a:r>
              <a:rPr lang="en-US" altLang="zh-CN" sz="3600" dirty="0"/>
              <a:t>of Honey</a:t>
            </a:r>
            <a:br>
              <a:rPr lang="en-US" altLang="zh-CN" sz="3600" dirty="0"/>
            </a:br>
            <a:r>
              <a:rPr lang="en-US" altLang="zh-CN" sz="3600" dirty="0"/>
              <a:t>Produced</a:t>
            </a:r>
            <a:endParaRPr lang="en-US" sz="3600" dirty="0"/>
          </a:p>
        </p:txBody>
      </p:sp>
      <p:sp>
        <p:nvSpPr>
          <p:cNvPr id="20" name="Text Placeholder 19">
            <a:extLst>
              <a:ext uri="{FF2B5EF4-FFF2-40B4-BE49-F238E27FC236}">
                <a16:creationId xmlns:a16="http://schemas.microsoft.com/office/drawing/2014/main" id="{9A7F2507-E20B-0B4B-0CE9-F0682A74D4CE}"/>
              </a:ext>
            </a:extLst>
          </p:cNvPr>
          <p:cNvSpPr>
            <a:spLocks noGrp="1"/>
          </p:cNvSpPr>
          <p:nvPr>
            <p:ph type="body" sz="quarter" idx="28"/>
          </p:nvPr>
        </p:nvSpPr>
        <p:spPr>
          <a:xfrm>
            <a:off x="4438651" y="413949"/>
            <a:ext cx="7010626" cy="6030102"/>
          </a:xfrm>
        </p:spPr>
        <p:txBody>
          <a:bodyPr/>
          <a:lstStyle/>
          <a:p>
            <a:endParaRPr lang="en-US" sz="2400" dirty="0"/>
          </a:p>
          <a:p>
            <a:endParaRPr lang="en-US" dirty="0"/>
          </a:p>
        </p:txBody>
      </p:sp>
      <p:sp>
        <p:nvSpPr>
          <p:cNvPr id="6" name="Freeform: Shape 5">
            <a:extLst>
              <a:ext uri="{FF2B5EF4-FFF2-40B4-BE49-F238E27FC236}">
                <a16:creationId xmlns:a16="http://schemas.microsoft.com/office/drawing/2014/main" id="{483DFD60-180D-8B96-3F18-30C8CDF1D7B7}"/>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4DA94A70-6FCF-EBE5-F9C9-6D04A93404C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7F52F543-4CA9-103F-CC62-CC42E1517886}"/>
              </a:ext>
            </a:extLst>
          </p:cNvPr>
          <p:cNvSpPr>
            <a:spLocks noGrp="1"/>
          </p:cNvSpPr>
          <p:nvPr>
            <p:ph type="ftr" sz="quarter" idx="52"/>
          </p:nvPr>
        </p:nvSpPr>
        <p:spPr/>
        <p:txBody>
          <a:bodyPr/>
          <a:lstStyle/>
          <a:p>
            <a:r>
              <a:rPr lang="en-US" noProof="0" dirty="0"/>
              <a:t>Two Queen Hive Designs for</a:t>
            </a:r>
          </a:p>
          <a:p>
            <a:r>
              <a:rPr lang="en-US" noProof="0" dirty="0"/>
              <a:t>Commercial &amp; Small Scale </a:t>
            </a:r>
          </a:p>
          <a:p>
            <a:r>
              <a:rPr lang="en-US" noProof="0" dirty="0"/>
              <a:t>Beekeeping Operations</a:t>
            </a:r>
          </a:p>
          <a:p>
            <a:endParaRPr lang="en-US" noProof="0" dirty="0"/>
          </a:p>
          <a:p>
            <a:endParaRPr lang="en-US" noProof="0" dirty="0"/>
          </a:p>
        </p:txBody>
      </p:sp>
      <p:pic>
        <p:nvPicPr>
          <p:cNvPr id="3" name="Picture 2">
            <a:extLst>
              <a:ext uri="{FF2B5EF4-FFF2-40B4-BE49-F238E27FC236}">
                <a16:creationId xmlns:a16="http://schemas.microsoft.com/office/drawing/2014/main" id="{BA2F2FDC-4A40-F85E-6ECF-8FBB215B8C7C}"/>
              </a:ext>
            </a:extLst>
          </p:cNvPr>
          <p:cNvPicPr>
            <a:picLocks noChangeAspect="1"/>
          </p:cNvPicPr>
          <p:nvPr/>
        </p:nvPicPr>
        <p:blipFill>
          <a:blip r:embed="rId2"/>
          <a:stretch>
            <a:fillRect/>
          </a:stretch>
        </p:blipFill>
        <p:spPr>
          <a:xfrm>
            <a:off x="2962438" y="171583"/>
            <a:ext cx="8952294" cy="5044473"/>
          </a:xfrm>
          <a:prstGeom prst="rect">
            <a:avLst/>
          </a:prstGeom>
        </p:spPr>
      </p:pic>
    </p:spTree>
    <p:extLst>
      <p:ext uri="{BB962C8B-B14F-4D97-AF65-F5344CB8AC3E}">
        <p14:creationId xmlns:p14="http://schemas.microsoft.com/office/powerpoint/2010/main" val="4142609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75EBD7D6-B470-274D-630B-1BE1F57FD40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BC80FF5-A8FC-422F-A554-6B03D45792E7}"/>
              </a:ext>
            </a:extLst>
          </p:cNvPr>
          <p:cNvSpPr>
            <a:spLocks noGrp="1"/>
          </p:cNvSpPr>
          <p:nvPr>
            <p:ph type="title"/>
          </p:nvPr>
        </p:nvSpPr>
        <p:spPr>
          <a:xfrm>
            <a:off x="357345" y="3429000"/>
            <a:ext cx="2926630" cy="1325563"/>
          </a:xfrm>
        </p:spPr>
        <p:txBody>
          <a:bodyPr/>
          <a:lstStyle/>
          <a:p>
            <a:r>
              <a:rPr lang="en-US" altLang="zh-CN" sz="3600" dirty="0"/>
              <a:t>Field Data: </a:t>
            </a:r>
            <a:br>
              <a:rPr lang="en-US" altLang="zh-CN" sz="3600" dirty="0"/>
            </a:br>
            <a:r>
              <a:rPr lang="en-US" altLang="zh-CN" sz="3600" dirty="0"/>
              <a:t>Colony 045</a:t>
            </a:r>
            <a:br>
              <a:rPr lang="en-US" altLang="zh-CN" sz="3600" dirty="0"/>
            </a:br>
            <a:r>
              <a:rPr lang="en-US" altLang="zh-CN" sz="3600" dirty="0"/>
              <a:t>Traditional Hive </a:t>
            </a:r>
            <a:br>
              <a:rPr lang="en-US" altLang="zh-CN" sz="3600" dirty="0"/>
            </a:br>
            <a:r>
              <a:rPr lang="en-US" altLang="zh-CN" sz="3600" dirty="0"/>
              <a:t>16.0 Pounds</a:t>
            </a:r>
            <a:br>
              <a:rPr lang="en-US" altLang="zh-CN" sz="3600" dirty="0"/>
            </a:br>
            <a:r>
              <a:rPr lang="en-US" altLang="zh-CN" sz="3600" dirty="0"/>
              <a:t>of Honey</a:t>
            </a:r>
            <a:br>
              <a:rPr lang="en-US" altLang="zh-CN" sz="3600" dirty="0"/>
            </a:br>
            <a:r>
              <a:rPr lang="en-US" altLang="zh-CN" sz="3600" dirty="0"/>
              <a:t>Produced</a:t>
            </a:r>
            <a:endParaRPr lang="en-US" sz="3600" dirty="0"/>
          </a:p>
        </p:txBody>
      </p:sp>
      <p:sp>
        <p:nvSpPr>
          <p:cNvPr id="20" name="Text Placeholder 19">
            <a:extLst>
              <a:ext uri="{FF2B5EF4-FFF2-40B4-BE49-F238E27FC236}">
                <a16:creationId xmlns:a16="http://schemas.microsoft.com/office/drawing/2014/main" id="{04E5D7D0-6C90-CD53-EDEC-0C07B867885A}"/>
              </a:ext>
            </a:extLst>
          </p:cNvPr>
          <p:cNvSpPr>
            <a:spLocks noGrp="1"/>
          </p:cNvSpPr>
          <p:nvPr>
            <p:ph type="body" sz="quarter" idx="28"/>
          </p:nvPr>
        </p:nvSpPr>
        <p:spPr>
          <a:xfrm>
            <a:off x="4438651" y="413949"/>
            <a:ext cx="7010626" cy="6030102"/>
          </a:xfrm>
        </p:spPr>
        <p:txBody>
          <a:bodyPr/>
          <a:lstStyle/>
          <a:p>
            <a:endParaRPr lang="en-US" sz="2400" dirty="0"/>
          </a:p>
          <a:p>
            <a:endParaRPr lang="en-US" dirty="0"/>
          </a:p>
        </p:txBody>
      </p:sp>
      <p:sp>
        <p:nvSpPr>
          <p:cNvPr id="6" name="Freeform: Shape 5">
            <a:extLst>
              <a:ext uri="{FF2B5EF4-FFF2-40B4-BE49-F238E27FC236}">
                <a16:creationId xmlns:a16="http://schemas.microsoft.com/office/drawing/2014/main" id="{AB867FD3-585E-6B4A-A7FA-D7DA410C10B8}"/>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C54392B3-B9A4-1750-04AB-2FA9226CB5A4}"/>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72AE079A-7731-79BB-01E7-68E36FFBEAE3}"/>
              </a:ext>
            </a:extLst>
          </p:cNvPr>
          <p:cNvSpPr>
            <a:spLocks noGrp="1"/>
          </p:cNvSpPr>
          <p:nvPr>
            <p:ph type="ftr" sz="quarter" idx="52"/>
          </p:nvPr>
        </p:nvSpPr>
        <p:spPr/>
        <p:txBody>
          <a:bodyPr/>
          <a:lstStyle/>
          <a:p>
            <a:r>
              <a:rPr lang="en-US" noProof="0" dirty="0"/>
              <a:t>Two Queen Hive Designs for</a:t>
            </a:r>
          </a:p>
          <a:p>
            <a:r>
              <a:rPr lang="en-US" noProof="0" dirty="0"/>
              <a:t>Commercial &amp; Small Scale </a:t>
            </a:r>
          </a:p>
          <a:p>
            <a:r>
              <a:rPr lang="en-US" noProof="0" dirty="0"/>
              <a:t>Beekeeping Operations</a:t>
            </a:r>
          </a:p>
          <a:p>
            <a:endParaRPr lang="en-US" noProof="0" dirty="0"/>
          </a:p>
          <a:p>
            <a:endParaRPr lang="en-US" noProof="0" dirty="0"/>
          </a:p>
        </p:txBody>
      </p:sp>
      <p:pic>
        <p:nvPicPr>
          <p:cNvPr id="4" name="Picture 3">
            <a:extLst>
              <a:ext uri="{FF2B5EF4-FFF2-40B4-BE49-F238E27FC236}">
                <a16:creationId xmlns:a16="http://schemas.microsoft.com/office/drawing/2014/main" id="{534EEABC-CEF7-94EB-39CD-80B272946659}"/>
              </a:ext>
            </a:extLst>
          </p:cNvPr>
          <p:cNvPicPr>
            <a:picLocks noChangeAspect="1"/>
          </p:cNvPicPr>
          <p:nvPr/>
        </p:nvPicPr>
        <p:blipFill>
          <a:blip r:embed="rId2"/>
          <a:stretch>
            <a:fillRect/>
          </a:stretch>
        </p:blipFill>
        <p:spPr>
          <a:xfrm>
            <a:off x="2914658" y="274955"/>
            <a:ext cx="9067886" cy="4631000"/>
          </a:xfrm>
          <a:prstGeom prst="rect">
            <a:avLst/>
          </a:prstGeom>
        </p:spPr>
      </p:pic>
    </p:spTree>
    <p:extLst>
      <p:ext uri="{BB962C8B-B14F-4D97-AF65-F5344CB8AC3E}">
        <p14:creationId xmlns:p14="http://schemas.microsoft.com/office/powerpoint/2010/main" val="2722432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91C4A17E-B111-344F-B34B-301580022D8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6895111-FF2A-E302-45F9-E9613A9EE232}"/>
              </a:ext>
            </a:extLst>
          </p:cNvPr>
          <p:cNvSpPr>
            <a:spLocks noGrp="1"/>
          </p:cNvSpPr>
          <p:nvPr>
            <p:ph type="title"/>
          </p:nvPr>
        </p:nvSpPr>
        <p:spPr>
          <a:xfrm>
            <a:off x="311132" y="3313919"/>
            <a:ext cx="2925049" cy="1325563"/>
          </a:xfrm>
        </p:spPr>
        <p:txBody>
          <a:bodyPr/>
          <a:lstStyle/>
          <a:p>
            <a:r>
              <a:rPr lang="en-US" altLang="zh-CN" sz="4000" dirty="0"/>
              <a:t>SARE Grant:</a:t>
            </a:r>
            <a:br>
              <a:rPr lang="en-US" altLang="zh-CN" sz="4000" dirty="0"/>
            </a:br>
            <a:r>
              <a:rPr lang="en-US" altLang="zh-CN" sz="4000" dirty="0"/>
              <a:t>Proposed</a:t>
            </a:r>
            <a:br>
              <a:rPr lang="en-US" altLang="zh-CN" sz="4000" dirty="0"/>
            </a:br>
            <a:r>
              <a:rPr lang="en-US" altLang="zh-CN" sz="4000" dirty="0"/>
              <a:t>Solutions</a:t>
            </a:r>
            <a:endParaRPr lang="en-US" sz="4000" dirty="0"/>
          </a:p>
        </p:txBody>
      </p:sp>
      <p:sp>
        <p:nvSpPr>
          <p:cNvPr id="20" name="Text Placeholder 19">
            <a:extLst>
              <a:ext uri="{FF2B5EF4-FFF2-40B4-BE49-F238E27FC236}">
                <a16:creationId xmlns:a16="http://schemas.microsoft.com/office/drawing/2014/main" id="{1FAB2A02-DC04-10B7-79BF-FB59BBFBDD49}"/>
              </a:ext>
            </a:extLst>
          </p:cNvPr>
          <p:cNvSpPr>
            <a:spLocks noGrp="1"/>
          </p:cNvSpPr>
          <p:nvPr>
            <p:ph type="body" sz="quarter" idx="28"/>
          </p:nvPr>
        </p:nvSpPr>
        <p:spPr>
          <a:xfrm>
            <a:off x="3411111" y="253453"/>
            <a:ext cx="8357934" cy="4386029"/>
          </a:xfrm>
        </p:spPr>
        <p:txBody>
          <a:bodyPr/>
          <a:lstStyle/>
          <a:p>
            <a:r>
              <a:rPr lang="en-US" sz="1600" b="1" dirty="0"/>
              <a:t>During the process of obtaining my Texas Master Beekeeper certification, I learned that Lorenzo Langstroth was granted a U.S. Patent for a bee hive configuration that provided 3/8” “Bee Space” between removable frames of foundation on October 5, 1852.  Langstroth’s design has served the beekeeping world as the gold standard for more than 170 years.  From as early as 1892, there have been countless attempts to improve upon Langstroth’s design by creating a hive configuration that would allow two queens to coexist within a single colony.  </a:t>
            </a:r>
          </a:p>
          <a:p>
            <a:r>
              <a:rPr lang="en-US" sz="1600" b="1" dirty="0"/>
              <a:t>On June 15, 1937 C.L. Farrar’s extensive research regarding the impact that bee colony population has on honey production was published in the </a:t>
            </a:r>
            <a:r>
              <a:rPr lang="en-US" sz="1600" b="1" i="1" dirty="0"/>
              <a:t>Journal of Agricultural Research</a:t>
            </a:r>
            <a:r>
              <a:rPr lang="en-US" sz="1600" b="1" dirty="0"/>
              <a:t>.  Farrar’s research showed that one colony with 60,000 bees will probably produce 1.54 times as much honey as four colonies each with 15,000 bees; one colony with 45,000 bees will probably produce 1.48 times as much honey as three colonies each with 15,000 bees; one colony with 30,000 bees will probably produce 1.36 times as much honey as two colonies each with 15,000 bees.  Farrar’s research proved that there would be benefits, in terms of honey production, if a two-queen colony that provides the potential for an early increase bee population within a colony could be successfully developed and managed.  </a:t>
            </a:r>
          </a:p>
          <a:p>
            <a:r>
              <a:rPr lang="en-US" sz="1600" b="1" dirty="0"/>
              <a:t>It was C.L. Farrar’s research on the effects that bee colony population has on honey production that inspired me to design two new multiple queen bee hives. One of my new designs is specifically for small scale beekeepers who do not transport their colonies on pallets for pollination purposes.  The other new design is intended primarily for commercial beekeepers who transport their colonies across the country for pollination purposes.  Both of the new two queen horizontal hive bases that I have developed provide a simple and economical method to potentially increase honey production in a bee colony by providing for a larger bee population within a single colony.  </a:t>
            </a:r>
          </a:p>
          <a:p>
            <a:endParaRPr lang="en-US" sz="1600" b="1" dirty="0"/>
          </a:p>
          <a:p>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400" b="1" dirty="0"/>
          </a:p>
          <a:p>
            <a:pPr marL="342900" indent="-342900">
              <a:buFont typeface="Courier New" panose="02070309020205020404" pitchFamily="49" charset="0"/>
              <a:buChar char="o"/>
            </a:pPr>
            <a:endParaRPr lang="en-US" sz="2400" b="1" dirty="0"/>
          </a:p>
        </p:txBody>
      </p:sp>
      <p:sp>
        <p:nvSpPr>
          <p:cNvPr id="6" name="Freeform: Shape 5">
            <a:extLst>
              <a:ext uri="{FF2B5EF4-FFF2-40B4-BE49-F238E27FC236}">
                <a16:creationId xmlns:a16="http://schemas.microsoft.com/office/drawing/2014/main" id="{B64A9FE8-51EF-AA5D-465F-B14AACBBACE7}"/>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CFECA018-202D-8A12-339C-D4CACCBAA4E2}"/>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CA8094BF-6B21-44B5-F122-C01DCD0BD5E8}"/>
              </a:ext>
            </a:extLst>
          </p:cNvPr>
          <p:cNvSpPr>
            <a:spLocks noGrp="1"/>
          </p:cNvSpPr>
          <p:nvPr>
            <p:ph type="ftr" sz="quarter" idx="52"/>
          </p:nvPr>
        </p:nvSpPr>
        <p:spPr>
          <a:xfrm>
            <a:off x="311132" y="6110294"/>
            <a:ext cx="4114800" cy="365125"/>
          </a:xfrm>
        </p:spPr>
        <p:txBody>
          <a:bodyPr/>
          <a:lstStyle/>
          <a:p>
            <a:r>
              <a:rPr lang="en-US" noProof="0" dirty="0"/>
              <a:t>Two Queen Hive Designs for </a:t>
            </a:r>
          </a:p>
          <a:p>
            <a:r>
              <a:rPr lang="en-US" noProof="0" dirty="0"/>
              <a:t>Commercial &amp; Small Scale</a:t>
            </a:r>
          </a:p>
          <a:p>
            <a:r>
              <a:rPr lang="en-US" noProof="0" dirty="0"/>
              <a:t>Beekeeping Operations</a:t>
            </a:r>
          </a:p>
        </p:txBody>
      </p:sp>
    </p:spTree>
    <p:extLst>
      <p:ext uri="{BB962C8B-B14F-4D97-AF65-F5344CB8AC3E}">
        <p14:creationId xmlns:p14="http://schemas.microsoft.com/office/powerpoint/2010/main" val="752733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0E53A411-C9E8-08B7-6ECC-2798319C6CD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F07EE32-9807-0577-B5A9-BB57B56CC473}"/>
              </a:ext>
            </a:extLst>
          </p:cNvPr>
          <p:cNvSpPr>
            <a:spLocks noGrp="1"/>
          </p:cNvSpPr>
          <p:nvPr>
            <p:ph type="title"/>
          </p:nvPr>
        </p:nvSpPr>
        <p:spPr>
          <a:xfrm>
            <a:off x="357345" y="3429000"/>
            <a:ext cx="2926630" cy="1325563"/>
          </a:xfrm>
        </p:spPr>
        <p:txBody>
          <a:bodyPr/>
          <a:lstStyle/>
          <a:p>
            <a:r>
              <a:rPr lang="en-US" altLang="zh-CN" sz="3600" dirty="0"/>
              <a:t>Field Data: </a:t>
            </a:r>
            <a:br>
              <a:rPr lang="en-US" altLang="zh-CN" sz="3600" dirty="0"/>
            </a:br>
            <a:r>
              <a:rPr lang="en-US" altLang="zh-CN" sz="3600" dirty="0"/>
              <a:t>Colony 090</a:t>
            </a:r>
            <a:br>
              <a:rPr lang="en-US" altLang="zh-CN" sz="3600" dirty="0"/>
            </a:br>
            <a:r>
              <a:rPr lang="en-US" altLang="zh-CN" sz="3600" dirty="0"/>
              <a:t>Migratory Hive </a:t>
            </a:r>
            <a:br>
              <a:rPr lang="en-US" altLang="zh-CN" sz="3600" dirty="0"/>
            </a:br>
            <a:r>
              <a:rPr lang="en-US" altLang="zh-CN" sz="3600" dirty="0"/>
              <a:t>41.6 Pounds</a:t>
            </a:r>
            <a:br>
              <a:rPr lang="en-US" altLang="zh-CN" sz="3600" dirty="0"/>
            </a:br>
            <a:r>
              <a:rPr lang="en-US" altLang="zh-CN" sz="3600" dirty="0"/>
              <a:t>of Honey</a:t>
            </a:r>
            <a:br>
              <a:rPr lang="en-US" altLang="zh-CN" sz="3600" dirty="0"/>
            </a:br>
            <a:r>
              <a:rPr lang="en-US" altLang="zh-CN" sz="3600" dirty="0"/>
              <a:t>Produced</a:t>
            </a:r>
            <a:endParaRPr lang="en-US" sz="3600" dirty="0"/>
          </a:p>
        </p:txBody>
      </p:sp>
      <p:sp>
        <p:nvSpPr>
          <p:cNvPr id="20" name="Text Placeholder 19">
            <a:extLst>
              <a:ext uri="{FF2B5EF4-FFF2-40B4-BE49-F238E27FC236}">
                <a16:creationId xmlns:a16="http://schemas.microsoft.com/office/drawing/2014/main" id="{CF82F7B8-E18A-F363-EB61-A51A35A47B9C}"/>
              </a:ext>
            </a:extLst>
          </p:cNvPr>
          <p:cNvSpPr>
            <a:spLocks noGrp="1"/>
          </p:cNvSpPr>
          <p:nvPr>
            <p:ph type="body" sz="quarter" idx="28"/>
          </p:nvPr>
        </p:nvSpPr>
        <p:spPr>
          <a:xfrm>
            <a:off x="4438651" y="413949"/>
            <a:ext cx="7010626" cy="6030102"/>
          </a:xfrm>
        </p:spPr>
        <p:txBody>
          <a:bodyPr/>
          <a:lstStyle/>
          <a:p>
            <a:endParaRPr lang="en-US" sz="2400" dirty="0"/>
          </a:p>
          <a:p>
            <a:endParaRPr lang="en-US" dirty="0"/>
          </a:p>
        </p:txBody>
      </p:sp>
      <p:sp>
        <p:nvSpPr>
          <p:cNvPr id="6" name="Freeform: Shape 5">
            <a:extLst>
              <a:ext uri="{FF2B5EF4-FFF2-40B4-BE49-F238E27FC236}">
                <a16:creationId xmlns:a16="http://schemas.microsoft.com/office/drawing/2014/main" id="{A3225D69-E9CE-DD7D-BA66-FBA7524178A7}"/>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4C1EB1D4-A70F-ACCF-58E6-F2567AF37E81}"/>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2C721912-AC16-BF6C-B973-046CF2D25505}"/>
              </a:ext>
            </a:extLst>
          </p:cNvPr>
          <p:cNvSpPr>
            <a:spLocks noGrp="1"/>
          </p:cNvSpPr>
          <p:nvPr>
            <p:ph type="ftr" sz="quarter" idx="52"/>
          </p:nvPr>
        </p:nvSpPr>
        <p:spPr/>
        <p:txBody>
          <a:bodyPr/>
          <a:lstStyle/>
          <a:p>
            <a:r>
              <a:rPr lang="en-US" noProof="0" dirty="0"/>
              <a:t>Two Queen Hive Designs for</a:t>
            </a:r>
          </a:p>
          <a:p>
            <a:r>
              <a:rPr lang="en-US" noProof="0" dirty="0"/>
              <a:t>Commercial &amp; Small Scale </a:t>
            </a:r>
          </a:p>
          <a:p>
            <a:r>
              <a:rPr lang="en-US" noProof="0" dirty="0"/>
              <a:t>Beekeeping Operations</a:t>
            </a:r>
          </a:p>
          <a:p>
            <a:endParaRPr lang="en-US" noProof="0" dirty="0"/>
          </a:p>
          <a:p>
            <a:endParaRPr lang="en-US" noProof="0" dirty="0"/>
          </a:p>
        </p:txBody>
      </p:sp>
      <p:pic>
        <p:nvPicPr>
          <p:cNvPr id="3" name="Picture 2">
            <a:extLst>
              <a:ext uri="{FF2B5EF4-FFF2-40B4-BE49-F238E27FC236}">
                <a16:creationId xmlns:a16="http://schemas.microsoft.com/office/drawing/2014/main" id="{6902108E-4CAC-3CC4-49F8-C549651326FF}"/>
              </a:ext>
            </a:extLst>
          </p:cNvPr>
          <p:cNvPicPr>
            <a:picLocks noChangeAspect="1"/>
          </p:cNvPicPr>
          <p:nvPr/>
        </p:nvPicPr>
        <p:blipFill>
          <a:blip r:embed="rId2"/>
          <a:stretch>
            <a:fillRect/>
          </a:stretch>
        </p:blipFill>
        <p:spPr>
          <a:xfrm>
            <a:off x="3021755" y="288857"/>
            <a:ext cx="8966788" cy="4306998"/>
          </a:xfrm>
          <a:prstGeom prst="rect">
            <a:avLst/>
          </a:prstGeom>
        </p:spPr>
      </p:pic>
    </p:spTree>
    <p:extLst>
      <p:ext uri="{BB962C8B-B14F-4D97-AF65-F5344CB8AC3E}">
        <p14:creationId xmlns:p14="http://schemas.microsoft.com/office/powerpoint/2010/main" val="1289078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567E33F3-DAAB-3C4C-DE9C-472A6FE8EE8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2C74933-EBF1-082E-38DE-58B51B546ADC}"/>
              </a:ext>
            </a:extLst>
          </p:cNvPr>
          <p:cNvSpPr>
            <a:spLocks noGrp="1"/>
          </p:cNvSpPr>
          <p:nvPr>
            <p:ph type="title"/>
          </p:nvPr>
        </p:nvSpPr>
        <p:spPr>
          <a:xfrm>
            <a:off x="357345" y="3429000"/>
            <a:ext cx="2926630" cy="1325563"/>
          </a:xfrm>
        </p:spPr>
        <p:txBody>
          <a:bodyPr/>
          <a:lstStyle/>
          <a:p>
            <a:r>
              <a:rPr lang="en-US" altLang="zh-CN" sz="3600" dirty="0"/>
              <a:t>Field Data: </a:t>
            </a:r>
            <a:br>
              <a:rPr lang="en-US" altLang="zh-CN" sz="3600" dirty="0"/>
            </a:br>
            <a:r>
              <a:rPr lang="en-US" altLang="zh-CN" sz="3600" dirty="0"/>
              <a:t>Colony 091</a:t>
            </a:r>
            <a:br>
              <a:rPr lang="en-US" altLang="zh-CN" sz="3600" dirty="0"/>
            </a:br>
            <a:r>
              <a:rPr lang="en-US" altLang="zh-CN" sz="3600" dirty="0"/>
              <a:t>Migratory Hive </a:t>
            </a:r>
            <a:br>
              <a:rPr lang="en-US" altLang="zh-CN" sz="3600" dirty="0"/>
            </a:br>
            <a:r>
              <a:rPr lang="en-US" altLang="zh-CN" sz="3600" dirty="0"/>
              <a:t>28.2 Pounds</a:t>
            </a:r>
            <a:br>
              <a:rPr lang="en-US" altLang="zh-CN" sz="3600" dirty="0"/>
            </a:br>
            <a:r>
              <a:rPr lang="en-US" altLang="zh-CN" sz="3600" dirty="0"/>
              <a:t>of Honey</a:t>
            </a:r>
            <a:br>
              <a:rPr lang="en-US" altLang="zh-CN" sz="3600" dirty="0"/>
            </a:br>
            <a:r>
              <a:rPr lang="en-US" altLang="zh-CN" sz="3600" dirty="0"/>
              <a:t>Produced</a:t>
            </a:r>
            <a:endParaRPr lang="en-US" sz="3600" dirty="0"/>
          </a:p>
        </p:txBody>
      </p:sp>
      <p:sp>
        <p:nvSpPr>
          <p:cNvPr id="20" name="Text Placeholder 19">
            <a:extLst>
              <a:ext uri="{FF2B5EF4-FFF2-40B4-BE49-F238E27FC236}">
                <a16:creationId xmlns:a16="http://schemas.microsoft.com/office/drawing/2014/main" id="{A6157361-C864-4B0C-6B32-35F0BA7C254D}"/>
              </a:ext>
            </a:extLst>
          </p:cNvPr>
          <p:cNvSpPr>
            <a:spLocks noGrp="1"/>
          </p:cNvSpPr>
          <p:nvPr>
            <p:ph type="body" sz="quarter" idx="28"/>
          </p:nvPr>
        </p:nvSpPr>
        <p:spPr>
          <a:xfrm>
            <a:off x="4438651" y="413949"/>
            <a:ext cx="7010626" cy="6030102"/>
          </a:xfrm>
        </p:spPr>
        <p:txBody>
          <a:bodyPr/>
          <a:lstStyle/>
          <a:p>
            <a:endParaRPr lang="en-US" sz="2400" dirty="0"/>
          </a:p>
          <a:p>
            <a:endParaRPr lang="en-US" dirty="0"/>
          </a:p>
        </p:txBody>
      </p:sp>
      <p:sp>
        <p:nvSpPr>
          <p:cNvPr id="6" name="Freeform: Shape 5">
            <a:extLst>
              <a:ext uri="{FF2B5EF4-FFF2-40B4-BE49-F238E27FC236}">
                <a16:creationId xmlns:a16="http://schemas.microsoft.com/office/drawing/2014/main" id="{DF4C9646-8E79-7A00-F27E-0EE300545E41}"/>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15ADB378-CE7F-2765-27F2-1B19F831A3A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ABA8C20E-BE3F-0605-F6EB-F8017DE0B511}"/>
              </a:ext>
            </a:extLst>
          </p:cNvPr>
          <p:cNvSpPr>
            <a:spLocks noGrp="1"/>
          </p:cNvSpPr>
          <p:nvPr>
            <p:ph type="ftr" sz="quarter" idx="52"/>
          </p:nvPr>
        </p:nvSpPr>
        <p:spPr/>
        <p:txBody>
          <a:bodyPr/>
          <a:lstStyle/>
          <a:p>
            <a:r>
              <a:rPr lang="en-US" noProof="0" dirty="0"/>
              <a:t>Two Queen Hive Designs for</a:t>
            </a:r>
          </a:p>
          <a:p>
            <a:r>
              <a:rPr lang="en-US" noProof="0" dirty="0"/>
              <a:t>Commercial &amp; Small Scale </a:t>
            </a:r>
          </a:p>
          <a:p>
            <a:r>
              <a:rPr lang="en-US" noProof="0" dirty="0"/>
              <a:t>Beekeeping Operations</a:t>
            </a:r>
          </a:p>
          <a:p>
            <a:endParaRPr lang="en-US" noProof="0" dirty="0"/>
          </a:p>
          <a:p>
            <a:endParaRPr lang="en-US" noProof="0" dirty="0"/>
          </a:p>
        </p:txBody>
      </p:sp>
      <p:pic>
        <p:nvPicPr>
          <p:cNvPr id="4" name="Picture 3">
            <a:extLst>
              <a:ext uri="{FF2B5EF4-FFF2-40B4-BE49-F238E27FC236}">
                <a16:creationId xmlns:a16="http://schemas.microsoft.com/office/drawing/2014/main" id="{F6258E74-39F8-8470-BEDE-490883C0748D}"/>
              </a:ext>
            </a:extLst>
          </p:cNvPr>
          <p:cNvPicPr>
            <a:picLocks noChangeAspect="1"/>
          </p:cNvPicPr>
          <p:nvPr/>
        </p:nvPicPr>
        <p:blipFill>
          <a:blip r:embed="rId2"/>
          <a:stretch>
            <a:fillRect/>
          </a:stretch>
        </p:blipFill>
        <p:spPr>
          <a:xfrm>
            <a:off x="3005522" y="274955"/>
            <a:ext cx="8915298" cy="4479608"/>
          </a:xfrm>
          <a:prstGeom prst="rect">
            <a:avLst/>
          </a:prstGeom>
        </p:spPr>
      </p:pic>
    </p:spTree>
    <p:extLst>
      <p:ext uri="{BB962C8B-B14F-4D97-AF65-F5344CB8AC3E}">
        <p14:creationId xmlns:p14="http://schemas.microsoft.com/office/powerpoint/2010/main" val="236023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60393D87-84AF-D3BD-33FB-62B32E149D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64FFB5-2621-8BF7-D963-7FC2413DD29D}"/>
              </a:ext>
            </a:extLst>
          </p:cNvPr>
          <p:cNvSpPr>
            <a:spLocks noGrp="1"/>
          </p:cNvSpPr>
          <p:nvPr>
            <p:ph type="title"/>
          </p:nvPr>
        </p:nvSpPr>
        <p:spPr>
          <a:xfrm>
            <a:off x="357345" y="3429000"/>
            <a:ext cx="2926630" cy="1325563"/>
          </a:xfrm>
        </p:spPr>
        <p:txBody>
          <a:bodyPr/>
          <a:lstStyle/>
          <a:p>
            <a:r>
              <a:rPr lang="en-US" altLang="zh-CN" sz="3600" dirty="0"/>
              <a:t>Field Data: </a:t>
            </a:r>
            <a:br>
              <a:rPr lang="en-US" altLang="zh-CN" sz="3600" dirty="0"/>
            </a:br>
            <a:r>
              <a:rPr lang="en-US" altLang="zh-CN" sz="3600" dirty="0"/>
              <a:t>Colony 092</a:t>
            </a:r>
            <a:br>
              <a:rPr lang="en-US" altLang="zh-CN" sz="3600" dirty="0"/>
            </a:br>
            <a:r>
              <a:rPr lang="en-US" altLang="zh-CN" sz="3600" dirty="0"/>
              <a:t>Migratory Hive </a:t>
            </a:r>
            <a:br>
              <a:rPr lang="en-US" altLang="zh-CN" sz="3600" dirty="0"/>
            </a:br>
            <a:r>
              <a:rPr lang="en-US" altLang="zh-CN" sz="3600" dirty="0"/>
              <a:t>35.0 Pounds</a:t>
            </a:r>
            <a:br>
              <a:rPr lang="en-US" altLang="zh-CN" sz="3600" dirty="0"/>
            </a:br>
            <a:r>
              <a:rPr lang="en-US" altLang="zh-CN" sz="3600" dirty="0"/>
              <a:t>of Honey</a:t>
            </a:r>
            <a:br>
              <a:rPr lang="en-US" altLang="zh-CN" sz="3600" dirty="0"/>
            </a:br>
            <a:r>
              <a:rPr lang="en-US" altLang="zh-CN" sz="3600" dirty="0"/>
              <a:t>Produced</a:t>
            </a:r>
            <a:endParaRPr lang="en-US" sz="3600" dirty="0"/>
          </a:p>
        </p:txBody>
      </p:sp>
      <p:sp>
        <p:nvSpPr>
          <p:cNvPr id="20" name="Text Placeholder 19">
            <a:extLst>
              <a:ext uri="{FF2B5EF4-FFF2-40B4-BE49-F238E27FC236}">
                <a16:creationId xmlns:a16="http://schemas.microsoft.com/office/drawing/2014/main" id="{1A038718-76DB-90AB-7EBE-915D50521CD7}"/>
              </a:ext>
            </a:extLst>
          </p:cNvPr>
          <p:cNvSpPr>
            <a:spLocks noGrp="1"/>
          </p:cNvSpPr>
          <p:nvPr>
            <p:ph type="body" sz="quarter" idx="28"/>
          </p:nvPr>
        </p:nvSpPr>
        <p:spPr>
          <a:xfrm>
            <a:off x="4438651" y="413949"/>
            <a:ext cx="7010626" cy="6030102"/>
          </a:xfrm>
        </p:spPr>
        <p:txBody>
          <a:bodyPr/>
          <a:lstStyle/>
          <a:p>
            <a:endParaRPr lang="en-US" sz="2400" dirty="0"/>
          </a:p>
          <a:p>
            <a:endParaRPr lang="en-US" dirty="0"/>
          </a:p>
        </p:txBody>
      </p:sp>
      <p:sp>
        <p:nvSpPr>
          <p:cNvPr id="6" name="Freeform: Shape 5">
            <a:extLst>
              <a:ext uri="{FF2B5EF4-FFF2-40B4-BE49-F238E27FC236}">
                <a16:creationId xmlns:a16="http://schemas.microsoft.com/office/drawing/2014/main" id="{FB9971AC-C6A8-1675-095F-AEC3F17E8C86}"/>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37C6EC1F-1A07-0055-F89C-C62EFE5CC99A}"/>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20A54DBC-C888-E3ED-F0C1-DB1AA5D09BA2}"/>
              </a:ext>
            </a:extLst>
          </p:cNvPr>
          <p:cNvSpPr>
            <a:spLocks noGrp="1"/>
          </p:cNvSpPr>
          <p:nvPr>
            <p:ph type="ftr" sz="quarter" idx="52"/>
          </p:nvPr>
        </p:nvSpPr>
        <p:spPr/>
        <p:txBody>
          <a:bodyPr/>
          <a:lstStyle/>
          <a:p>
            <a:r>
              <a:rPr lang="en-US" noProof="0" dirty="0"/>
              <a:t>Two Queen Hive Designs for</a:t>
            </a:r>
          </a:p>
          <a:p>
            <a:r>
              <a:rPr lang="en-US" noProof="0" dirty="0"/>
              <a:t>Commercial &amp; Small Scale </a:t>
            </a:r>
          </a:p>
          <a:p>
            <a:r>
              <a:rPr lang="en-US" noProof="0" dirty="0"/>
              <a:t>Beekeeping Operations</a:t>
            </a:r>
          </a:p>
          <a:p>
            <a:endParaRPr lang="en-US" noProof="0" dirty="0"/>
          </a:p>
          <a:p>
            <a:endParaRPr lang="en-US" noProof="0" dirty="0"/>
          </a:p>
        </p:txBody>
      </p:sp>
      <p:pic>
        <p:nvPicPr>
          <p:cNvPr id="3" name="Picture 2">
            <a:extLst>
              <a:ext uri="{FF2B5EF4-FFF2-40B4-BE49-F238E27FC236}">
                <a16:creationId xmlns:a16="http://schemas.microsoft.com/office/drawing/2014/main" id="{745E8E97-11EB-D312-E354-E64FC9746FF3}"/>
              </a:ext>
            </a:extLst>
          </p:cNvPr>
          <p:cNvPicPr>
            <a:picLocks noChangeAspect="1"/>
          </p:cNvPicPr>
          <p:nvPr/>
        </p:nvPicPr>
        <p:blipFill>
          <a:blip r:embed="rId2"/>
          <a:stretch>
            <a:fillRect/>
          </a:stretch>
        </p:blipFill>
        <p:spPr>
          <a:xfrm>
            <a:off x="3013804" y="171584"/>
            <a:ext cx="8975852" cy="4980862"/>
          </a:xfrm>
          <a:prstGeom prst="rect">
            <a:avLst/>
          </a:prstGeom>
        </p:spPr>
      </p:pic>
    </p:spTree>
    <p:extLst>
      <p:ext uri="{BB962C8B-B14F-4D97-AF65-F5344CB8AC3E}">
        <p14:creationId xmlns:p14="http://schemas.microsoft.com/office/powerpoint/2010/main" val="1020448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6F4BA758-7D38-DC60-6C3D-D8999919EF4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47F5A41-0036-202D-C0D8-F74BEAAE4477}"/>
              </a:ext>
            </a:extLst>
          </p:cNvPr>
          <p:cNvSpPr>
            <a:spLocks noGrp="1"/>
          </p:cNvSpPr>
          <p:nvPr>
            <p:ph type="title"/>
          </p:nvPr>
        </p:nvSpPr>
        <p:spPr>
          <a:xfrm>
            <a:off x="357345" y="3429000"/>
            <a:ext cx="2926630" cy="1325563"/>
          </a:xfrm>
        </p:spPr>
        <p:txBody>
          <a:bodyPr/>
          <a:lstStyle/>
          <a:p>
            <a:r>
              <a:rPr lang="en-US" altLang="zh-CN" sz="3600" dirty="0"/>
              <a:t>Field Data: </a:t>
            </a:r>
            <a:br>
              <a:rPr lang="en-US" altLang="zh-CN" sz="3600" dirty="0"/>
            </a:br>
            <a:r>
              <a:rPr lang="en-US" altLang="zh-CN" sz="3600" dirty="0"/>
              <a:t>Colony 093</a:t>
            </a:r>
            <a:br>
              <a:rPr lang="en-US" altLang="zh-CN" sz="3600" dirty="0"/>
            </a:br>
            <a:r>
              <a:rPr lang="en-US" altLang="zh-CN" sz="3600" dirty="0"/>
              <a:t>Migratory Hive </a:t>
            </a:r>
            <a:br>
              <a:rPr lang="en-US" altLang="zh-CN" sz="3600" dirty="0"/>
            </a:br>
            <a:r>
              <a:rPr lang="en-US" altLang="zh-CN" sz="3600" dirty="0"/>
              <a:t>34.0 Pounds</a:t>
            </a:r>
            <a:br>
              <a:rPr lang="en-US" altLang="zh-CN" sz="3600" dirty="0"/>
            </a:br>
            <a:r>
              <a:rPr lang="en-US" altLang="zh-CN" sz="3600" dirty="0"/>
              <a:t>of Honey</a:t>
            </a:r>
            <a:br>
              <a:rPr lang="en-US" altLang="zh-CN" sz="3600" dirty="0"/>
            </a:br>
            <a:r>
              <a:rPr lang="en-US" altLang="zh-CN" sz="3600" dirty="0"/>
              <a:t>Produced</a:t>
            </a:r>
            <a:endParaRPr lang="en-US" sz="3600" dirty="0"/>
          </a:p>
        </p:txBody>
      </p:sp>
      <p:sp>
        <p:nvSpPr>
          <p:cNvPr id="20" name="Text Placeholder 19">
            <a:extLst>
              <a:ext uri="{FF2B5EF4-FFF2-40B4-BE49-F238E27FC236}">
                <a16:creationId xmlns:a16="http://schemas.microsoft.com/office/drawing/2014/main" id="{BC567A6D-6177-3315-3047-C3188FA6BF2D}"/>
              </a:ext>
            </a:extLst>
          </p:cNvPr>
          <p:cNvSpPr>
            <a:spLocks noGrp="1"/>
          </p:cNvSpPr>
          <p:nvPr>
            <p:ph type="body" sz="quarter" idx="28"/>
          </p:nvPr>
        </p:nvSpPr>
        <p:spPr>
          <a:xfrm>
            <a:off x="4438651" y="413949"/>
            <a:ext cx="7010626" cy="6030102"/>
          </a:xfrm>
        </p:spPr>
        <p:txBody>
          <a:bodyPr/>
          <a:lstStyle/>
          <a:p>
            <a:endParaRPr lang="en-US" sz="2400" dirty="0"/>
          </a:p>
          <a:p>
            <a:endParaRPr lang="en-US" dirty="0"/>
          </a:p>
        </p:txBody>
      </p:sp>
      <p:sp>
        <p:nvSpPr>
          <p:cNvPr id="6" name="Freeform: Shape 5">
            <a:extLst>
              <a:ext uri="{FF2B5EF4-FFF2-40B4-BE49-F238E27FC236}">
                <a16:creationId xmlns:a16="http://schemas.microsoft.com/office/drawing/2014/main" id="{105B4A95-4E86-67F1-82B2-6717FCAF67E8}"/>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448DC03A-12A0-8662-6018-9A158642CABD}"/>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4C9823EF-04A0-88E8-339C-89BC30714436}"/>
              </a:ext>
            </a:extLst>
          </p:cNvPr>
          <p:cNvSpPr>
            <a:spLocks noGrp="1"/>
          </p:cNvSpPr>
          <p:nvPr>
            <p:ph type="ftr" sz="quarter" idx="52"/>
          </p:nvPr>
        </p:nvSpPr>
        <p:spPr/>
        <p:txBody>
          <a:bodyPr/>
          <a:lstStyle/>
          <a:p>
            <a:r>
              <a:rPr lang="en-US" noProof="0" dirty="0"/>
              <a:t>Two Queen Hive Designs for</a:t>
            </a:r>
          </a:p>
          <a:p>
            <a:r>
              <a:rPr lang="en-US" noProof="0" dirty="0"/>
              <a:t>Commercial &amp; Small Scale </a:t>
            </a:r>
          </a:p>
          <a:p>
            <a:r>
              <a:rPr lang="en-US" noProof="0" dirty="0"/>
              <a:t>Beekeeping Operations</a:t>
            </a:r>
          </a:p>
          <a:p>
            <a:endParaRPr lang="en-US" noProof="0" dirty="0"/>
          </a:p>
          <a:p>
            <a:endParaRPr lang="en-US" noProof="0" dirty="0"/>
          </a:p>
        </p:txBody>
      </p:sp>
      <p:pic>
        <p:nvPicPr>
          <p:cNvPr id="4" name="Picture 3">
            <a:extLst>
              <a:ext uri="{FF2B5EF4-FFF2-40B4-BE49-F238E27FC236}">
                <a16:creationId xmlns:a16="http://schemas.microsoft.com/office/drawing/2014/main" id="{B4AADEF1-B041-883D-217C-3B0C400CEA6A}"/>
              </a:ext>
            </a:extLst>
          </p:cNvPr>
          <p:cNvPicPr>
            <a:picLocks noChangeAspect="1"/>
          </p:cNvPicPr>
          <p:nvPr/>
        </p:nvPicPr>
        <p:blipFill>
          <a:blip r:embed="rId2"/>
          <a:stretch>
            <a:fillRect/>
          </a:stretch>
        </p:blipFill>
        <p:spPr>
          <a:xfrm>
            <a:off x="2997430" y="171583"/>
            <a:ext cx="8985538" cy="5163742"/>
          </a:xfrm>
          <a:prstGeom prst="rect">
            <a:avLst/>
          </a:prstGeom>
        </p:spPr>
      </p:pic>
    </p:spTree>
    <p:extLst>
      <p:ext uri="{BB962C8B-B14F-4D97-AF65-F5344CB8AC3E}">
        <p14:creationId xmlns:p14="http://schemas.microsoft.com/office/powerpoint/2010/main" val="3446209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7F756EB7-2423-6EA1-80E9-44B7C69C799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81DEF32-4829-6786-FC43-209B8C98DADD}"/>
              </a:ext>
            </a:extLst>
          </p:cNvPr>
          <p:cNvSpPr>
            <a:spLocks noGrp="1"/>
          </p:cNvSpPr>
          <p:nvPr>
            <p:ph type="title"/>
          </p:nvPr>
        </p:nvSpPr>
        <p:spPr>
          <a:xfrm>
            <a:off x="357345" y="3429000"/>
            <a:ext cx="2926630" cy="1325563"/>
          </a:xfrm>
        </p:spPr>
        <p:txBody>
          <a:bodyPr/>
          <a:lstStyle/>
          <a:p>
            <a:r>
              <a:rPr lang="en-US" altLang="zh-CN" sz="3600" dirty="0"/>
              <a:t>Field Data: </a:t>
            </a:r>
            <a:br>
              <a:rPr lang="en-US" altLang="zh-CN" sz="3600" dirty="0"/>
            </a:br>
            <a:r>
              <a:rPr lang="en-US" altLang="zh-CN" sz="3600" dirty="0"/>
              <a:t>Colony 094</a:t>
            </a:r>
            <a:br>
              <a:rPr lang="en-US" altLang="zh-CN" sz="3600" dirty="0"/>
            </a:br>
            <a:r>
              <a:rPr lang="en-US" altLang="zh-CN" sz="3600" dirty="0"/>
              <a:t>Migratory Hive </a:t>
            </a:r>
            <a:br>
              <a:rPr lang="en-US" altLang="zh-CN" sz="3600" dirty="0"/>
            </a:br>
            <a:r>
              <a:rPr lang="en-US" altLang="zh-CN" sz="3600" dirty="0"/>
              <a:t>2.5 Pounds</a:t>
            </a:r>
            <a:br>
              <a:rPr lang="en-US" altLang="zh-CN" sz="3600" dirty="0"/>
            </a:br>
            <a:r>
              <a:rPr lang="en-US" altLang="zh-CN" sz="3600" dirty="0"/>
              <a:t>of Honey</a:t>
            </a:r>
            <a:br>
              <a:rPr lang="en-US" altLang="zh-CN" sz="3600" dirty="0"/>
            </a:br>
            <a:r>
              <a:rPr lang="en-US" altLang="zh-CN" sz="3600" dirty="0"/>
              <a:t>Produced</a:t>
            </a:r>
            <a:endParaRPr lang="en-US" sz="3600" dirty="0"/>
          </a:p>
        </p:txBody>
      </p:sp>
      <p:sp>
        <p:nvSpPr>
          <p:cNvPr id="20" name="Text Placeholder 19">
            <a:extLst>
              <a:ext uri="{FF2B5EF4-FFF2-40B4-BE49-F238E27FC236}">
                <a16:creationId xmlns:a16="http://schemas.microsoft.com/office/drawing/2014/main" id="{ACD910D7-CEAE-14F0-1725-A23CC78CA624}"/>
              </a:ext>
            </a:extLst>
          </p:cNvPr>
          <p:cNvSpPr>
            <a:spLocks noGrp="1"/>
          </p:cNvSpPr>
          <p:nvPr>
            <p:ph type="body" sz="quarter" idx="28"/>
          </p:nvPr>
        </p:nvSpPr>
        <p:spPr>
          <a:xfrm>
            <a:off x="4438651" y="413949"/>
            <a:ext cx="7010626" cy="6030102"/>
          </a:xfrm>
        </p:spPr>
        <p:txBody>
          <a:bodyPr/>
          <a:lstStyle/>
          <a:p>
            <a:endParaRPr lang="en-US" sz="2400" dirty="0"/>
          </a:p>
          <a:p>
            <a:endParaRPr lang="en-US" dirty="0"/>
          </a:p>
        </p:txBody>
      </p:sp>
      <p:sp>
        <p:nvSpPr>
          <p:cNvPr id="6" name="Freeform: Shape 5">
            <a:extLst>
              <a:ext uri="{FF2B5EF4-FFF2-40B4-BE49-F238E27FC236}">
                <a16:creationId xmlns:a16="http://schemas.microsoft.com/office/drawing/2014/main" id="{96F9E691-89BB-9676-42CC-FAD17D6BD990}"/>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33CAA25F-E569-9CB5-8F1F-536F22CA3650}"/>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C16E6B1E-6249-589E-B0CD-6245DABB165B}"/>
              </a:ext>
            </a:extLst>
          </p:cNvPr>
          <p:cNvSpPr>
            <a:spLocks noGrp="1"/>
          </p:cNvSpPr>
          <p:nvPr>
            <p:ph type="ftr" sz="quarter" idx="52"/>
          </p:nvPr>
        </p:nvSpPr>
        <p:spPr/>
        <p:txBody>
          <a:bodyPr/>
          <a:lstStyle/>
          <a:p>
            <a:r>
              <a:rPr lang="en-US" noProof="0" dirty="0"/>
              <a:t>Two Queen Hive Designs for</a:t>
            </a:r>
          </a:p>
          <a:p>
            <a:r>
              <a:rPr lang="en-US" noProof="0" dirty="0"/>
              <a:t>Commercial &amp; Small Scale </a:t>
            </a:r>
          </a:p>
          <a:p>
            <a:r>
              <a:rPr lang="en-US" noProof="0" dirty="0"/>
              <a:t>Beekeeping Operations</a:t>
            </a:r>
          </a:p>
          <a:p>
            <a:endParaRPr lang="en-US" noProof="0" dirty="0"/>
          </a:p>
          <a:p>
            <a:endParaRPr lang="en-US" noProof="0" dirty="0"/>
          </a:p>
        </p:txBody>
      </p:sp>
      <p:pic>
        <p:nvPicPr>
          <p:cNvPr id="3" name="Picture 2">
            <a:extLst>
              <a:ext uri="{FF2B5EF4-FFF2-40B4-BE49-F238E27FC236}">
                <a16:creationId xmlns:a16="http://schemas.microsoft.com/office/drawing/2014/main" id="{105C25CE-B2B1-D985-4AF9-5DB51057ED82}"/>
              </a:ext>
            </a:extLst>
          </p:cNvPr>
          <p:cNvPicPr>
            <a:picLocks noChangeAspect="1"/>
          </p:cNvPicPr>
          <p:nvPr/>
        </p:nvPicPr>
        <p:blipFill>
          <a:blip r:embed="rId2"/>
          <a:stretch>
            <a:fillRect/>
          </a:stretch>
        </p:blipFill>
        <p:spPr>
          <a:xfrm>
            <a:off x="2918295" y="274955"/>
            <a:ext cx="9033738" cy="4710513"/>
          </a:xfrm>
          <a:prstGeom prst="rect">
            <a:avLst/>
          </a:prstGeom>
        </p:spPr>
      </p:pic>
    </p:spTree>
    <p:extLst>
      <p:ext uri="{BB962C8B-B14F-4D97-AF65-F5344CB8AC3E}">
        <p14:creationId xmlns:p14="http://schemas.microsoft.com/office/powerpoint/2010/main" val="3381692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15CA2F1A-4EEC-E777-C98D-880BB9516B9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BD2FB2-7FAA-DAEF-7B6C-39FB835BAD84}"/>
              </a:ext>
            </a:extLst>
          </p:cNvPr>
          <p:cNvSpPr>
            <a:spLocks noGrp="1"/>
          </p:cNvSpPr>
          <p:nvPr>
            <p:ph type="title"/>
          </p:nvPr>
        </p:nvSpPr>
        <p:spPr>
          <a:xfrm>
            <a:off x="357345" y="3429000"/>
            <a:ext cx="2926630" cy="1325563"/>
          </a:xfrm>
        </p:spPr>
        <p:txBody>
          <a:bodyPr/>
          <a:lstStyle/>
          <a:p>
            <a:r>
              <a:rPr lang="en-US" altLang="zh-CN" sz="3600" dirty="0"/>
              <a:t>Field Data: </a:t>
            </a:r>
            <a:br>
              <a:rPr lang="en-US" altLang="zh-CN" sz="3600" dirty="0"/>
            </a:br>
            <a:r>
              <a:rPr lang="en-US" altLang="zh-CN" sz="3600" dirty="0"/>
              <a:t>Colony 095</a:t>
            </a:r>
            <a:br>
              <a:rPr lang="en-US" altLang="zh-CN" sz="3600" dirty="0"/>
            </a:br>
            <a:r>
              <a:rPr lang="en-US" altLang="zh-CN" sz="3600" dirty="0"/>
              <a:t>Migratory Hive </a:t>
            </a:r>
            <a:br>
              <a:rPr lang="en-US" altLang="zh-CN" sz="3600" dirty="0"/>
            </a:br>
            <a:r>
              <a:rPr lang="en-US" altLang="zh-CN" sz="3600" dirty="0"/>
              <a:t>9.9 Pounds</a:t>
            </a:r>
            <a:br>
              <a:rPr lang="en-US" altLang="zh-CN" sz="3600" dirty="0"/>
            </a:br>
            <a:r>
              <a:rPr lang="en-US" altLang="zh-CN" sz="3600" dirty="0"/>
              <a:t>of Honey</a:t>
            </a:r>
            <a:br>
              <a:rPr lang="en-US" altLang="zh-CN" sz="3600" dirty="0"/>
            </a:br>
            <a:r>
              <a:rPr lang="en-US" altLang="zh-CN" sz="3600" dirty="0"/>
              <a:t>Produced</a:t>
            </a:r>
            <a:endParaRPr lang="en-US" sz="3600" dirty="0"/>
          </a:p>
        </p:txBody>
      </p:sp>
      <p:sp>
        <p:nvSpPr>
          <p:cNvPr id="20" name="Text Placeholder 19">
            <a:extLst>
              <a:ext uri="{FF2B5EF4-FFF2-40B4-BE49-F238E27FC236}">
                <a16:creationId xmlns:a16="http://schemas.microsoft.com/office/drawing/2014/main" id="{B9BA22E0-AFF5-2056-2F52-CFD1A5F90180}"/>
              </a:ext>
            </a:extLst>
          </p:cNvPr>
          <p:cNvSpPr>
            <a:spLocks noGrp="1"/>
          </p:cNvSpPr>
          <p:nvPr>
            <p:ph type="body" sz="quarter" idx="28"/>
          </p:nvPr>
        </p:nvSpPr>
        <p:spPr>
          <a:xfrm>
            <a:off x="4438651" y="413949"/>
            <a:ext cx="7010626" cy="6030102"/>
          </a:xfrm>
        </p:spPr>
        <p:txBody>
          <a:bodyPr/>
          <a:lstStyle/>
          <a:p>
            <a:endParaRPr lang="en-US" sz="2400" dirty="0"/>
          </a:p>
          <a:p>
            <a:endParaRPr lang="en-US" dirty="0"/>
          </a:p>
        </p:txBody>
      </p:sp>
      <p:sp>
        <p:nvSpPr>
          <p:cNvPr id="6" name="Freeform: Shape 5">
            <a:extLst>
              <a:ext uri="{FF2B5EF4-FFF2-40B4-BE49-F238E27FC236}">
                <a16:creationId xmlns:a16="http://schemas.microsoft.com/office/drawing/2014/main" id="{2BDB0F4B-4C77-D19A-F99D-F5817339C156}"/>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5802E918-AFB8-8758-024C-F7F4C604DB2F}"/>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1B714884-08F6-74AB-9712-AA0A7FC2BA5D}"/>
              </a:ext>
            </a:extLst>
          </p:cNvPr>
          <p:cNvSpPr>
            <a:spLocks noGrp="1"/>
          </p:cNvSpPr>
          <p:nvPr>
            <p:ph type="ftr" sz="quarter" idx="52"/>
          </p:nvPr>
        </p:nvSpPr>
        <p:spPr/>
        <p:txBody>
          <a:bodyPr/>
          <a:lstStyle/>
          <a:p>
            <a:r>
              <a:rPr lang="en-US" noProof="0" dirty="0"/>
              <a:t>Two Queen Hive Designs for</a:t>
            </a:r>
          </a:p>
          <a:p>
            <a:r>
              <a:rPr lang="en-US" noProof="0" dirty="0"/>
              <a:t>Commercial &amp; Small Scale </a:t>
            </a:r>
          </a:p>
          <a:p>
            <a:r>
              <a:rPr lang="en-US" noProof="0" dirty="0"/>
              <a:t>Beekeeping Operations</a:t>
            </a:r>
          </a:p>
          <a:p>
            <a:endParaRPr lang="en-US" noProof="0" dirty="0"/>
          </a:p>
          <a:p>
            <a:endParaRPr lang="en-US" noProof="0" dirty="0"/>
          </a:p>
        </p:txBody>
      </p:sp>
      <p:pic>
        <p:nvPicPr>
          <p:cNvPr id="4" name="Picture 3">
            <a:extLst>
              <a:ext uri="{FF2B5EF4-FFF2-40B4-BE49-F238E27FC236}">
                <a16:creationId xmlns:a16="http://schemas.microsoft.com/office/drawing/2014/main" id="{4BE36632-CA4F-72E1-DCD8-50D14182597F}"/>
              </a:ext>
            </a:extLst>
          </p:cNvPr>
          <p:cNvPicPr>
            <a:picLocks noChangeAspect="1"/>
          </p:cNvPicPr>
          <p:nvPr/>
        </p:nvPicPr>
        <p:blipFill>
          <a:blip r:embed="rId2"/>
          <a:stretch>
            <a:fillRect/>
          </a:stretch>
        </p:blipFill>
        <p:spPr>
          <a:xfrm>
            <a:off x="2934968" y="274955"/>
            <a:ext cx="8961897" cy="4305673"/>
          </a:xfrm>
          <a:prstGeom prst="rect">
            <a:avLst/>
          </a:prstGeom>
        </p:spPr>
      </p:pic>
    </p:spTree>
    <p:extLst>
      <p:ext uri="{BB962C8B-B14F-4D97-AF65-F5344CB8AC3E}">
        <p14:creationId xmlns:p14="http://schemas.microsoft.com/office/powerpoint/2010/main" val="1014480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DE9EBEED-E9E1-F40D-FC9C-75467A5B9D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4683A6C-2BC8-310D-596F-AC82D9879C1B}"/>
              </a:ext>
            </a:extLst>
          </p:cNvPr>
          <p:cNvSpPr>
            <a:spLocks noGrp="1"/>
          </p:cNvSpPr>
          <p:nvPr>
            <p:ph type="title"/>
          </p:nvPr>
        </p:nvSpPr>
        <p:spPr>
          <a:xfrm>
            <a:off x="311133" y="3313919"/>
            <a:ext cx="3052270" cy="1325563"/>
          </a:xfrm>
        </p:spPr>
        <p:txBody>
          <a:bodyPr/>
          <a:lstStyle/>
          <a:p>
            <a:r>
              <a:rPr lang="en-US" altLang="zh-CN" sz="4000" dirty="0"/>
              <a:t>SARE Grant:</a:t>
            </a:r>
            <a:br>
              <a:rPr lang="en-US" altLang="zh-CN" sz="4000" dirty="0"/>
            </a:br>
            <a:r>
              <a:rPr lang="en-US" altLang="zh-CN" sz="4000" dirty="0"/>
              <a:t>Research </a:t>
            </a:r>
            <a:br>
              <a:rPr lang="en-US" altLang="zh-CN" sz="4000" dirty="0"/>
            </a:br>
            <a:r>
              <a:rPr lang="en-US" altLang="zh-CN" sz="4000" dirty="0"/>
              <a:t>Results</a:t>
            </a:r>
            <a:br>
              <a:rPr lang="en-US" altLang="zh-CN" sz="4000" dirty="0"/>
            </a:br>
            <a:r>
              <a:rPr lang="en-US" altLang="zh-CN" sz="4000" dirty="0"/>
              <a:t>Summary </a:t>
            </a:r>
            <a:endParaRPr lang="en-US" sz="4000" dirty="0"/>
          </a:p>
        </p:txBody>
      </p:sp>
      <p:sp>
        <p:nvSpPr>
          <p:cNvPr id="20" name="Text Placeholder 19">
            <a:extLst>
              <a:ext uri="{FF2B5EF4-FFF2-40B4-BE49-F238E27FC236}">
                <a16:creationId xmlns:a16="http://schemas.microsoft.com/office/drawing/2014/main" id="{E35FC8DB-5DDE-44CD-DCF0-2F26C1DA5392}"/>
              </a:ext>
            </a:extLst>
          </p:cNvPr>
          <p:cNvSpPr>
            <a:spLocks noGrp="1"/>
          </p:cNvSpPr>
          <p:nvPr>
            <p:ph type="body" sz="quarter" idx="28"/>
          </p:nvPr>
        </p:nvSpPr>
        <p:spPr>
          <a:xfrm>
            <a:off x="3474721" y="253453"/>
            <a:ext cx="8294324" cy="4386029"/>
          </a:xfrm>
        </p:spPr>
        <p:txBody>
          <a:bodyPr/>
          <a:lstStyle/>
          <a:p>
            <a:r>
              <a:rPr lang="en-US" sz="2400" b="1" dirty="0"/>
              <a:t>HONEY HARVEST RESULTS:</a:t>
            </a:r>
          </a:p>
          <a:p>
            <a:pPr marL="342900" indent="-342900">
              <a:buFont typeface="Courier New" panose="02070309020205020404" pitchFamily="49" charset="0"/>
              <a:buChar char="o"/>
            </a:pPr>
            <a:r>
              <a:rPr lang="en-US" sz="2400" b="1" dirty="0"/>
              <a:t>Five (5)* Langstroth Colonies produced a total of 68.8 pounds of honey for an average of 13.76 pounds per colony.  (*Note: The sixth Langstroth colony collapsed prior to the honey harvest and was NOT factored into the average amount of honey produced per Langstroth colony.)</a:t>
            </a:r>
          </a:p>
          <a:p>
            <a:pPr marL="342900" indent="-342900">
              <a:buFont typeface="Courier New" panose="02070309020205020404" pitchFamily="49" charset="0"/>
              <a:buChar char="o"/>
            </a:pPr>
            <a:r>
              <a:rPr lang="en-US" sz="2400" b="1" dirty="0"/>
              <a:t>Six (6) of the new Two Queen Commercial-Migratory colonies produced a total of 151.2 pounds of honey for an average of 25.2 pounds per colony.  This is an average increase of 83.14% compared to the Langstroth colony average.</a:t>
            </a:r>
          </a:p>
          <a:p>
            <a:pPr marL="342900" indent="-342900">
              <a:buFont typeface="Courier New" panose="02070309020205020404" pitchFamily="49" charset="0"/>
              <a:buChar char="o"/>
            </a:pPr>
            <a:r>
              <a:rPr lang="en-US" sz="2400" b="1" dirty="0"/>
              <a:t>Six (6) of the new Two Queen Hobby colonies produced a total of 118.4 pounds of honey for an average of 19.73 pounds per colony.  This is an average increase of 43.39% compared to the Langstroth colony average.</a:t>
            </a:r>
          </a:p>
          <a:p>
            <a:pPr marL="342900" indent="-342900">
              <a:buFont typeface="Arial" panose="020B0604020202020204" pitchFamily="34" charset="0"/>
              <a:buChar char="•"/>
            </a:pPr>
            <a:endParaRPr lang="en-US" altLang="zh-CN" sz="2000" b="1" dirty="0"/>
          </a:p>
          <a:p>
            <a:endParaRPr lang="en-US" sz="2000" b="1" dirty="0"/>
          </a:p>
          <a:p>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400" b="1" dirty="0"/>
          </a:p>
          <a:p>
            <a:pPr marL="342900" indent="-342900">
              <a:buFont typeface="Courier New" panose="02070309020205020404" pitchFamily="49" charset="0"/>
              <a:buChar char="o"/>
            </a:pPr>
            <a:endParaRPr lang="en-US" sz="2400" b="1" dirty="0"/>
          </a:p>
        </p:txBody>
      </p:sp>
      <p:sp>
        <p:nvSpPr>
          <p:cNvPr id="6" name="Freeform: Shape 5">
            <a:extLst>
              <a:ext uri="{FF2B5EF4-FFF2-40B4-BE49-F238E27FC236}">
                <a16:creationId xmlns:a16="http://schemas.microsoft.com/office/drawing/2014/main" id="{AC5CCB25-63C3-7699-13D8-FF45F7341F06}"/>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CE8F4B01-DE01-855B-0669-FE073F4B6D3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4F357343-FA59-F502-EB23-8C97F44EB4C7}"/>
              </a:ext>
            </a:extLst>
          </p:cNvPr>
          <p:cNvSpPr>
            <a:spLocks noGrp="1"/>
          </p:cNvSpPr>
          <p:nvPr>
            <p:ph type="ftr" sz="quarter" idx="52"/>
          </p:nvPr>
        </p:nvSpPr>
        <p:spPr>
          <a:xfrm>
            <a:off x="311132" y="6110294"/>
            <a:ext cx="4114800" cy="365125"/>
          </a:xfrm>
        </p:spPr>
        <p:txBody>
          <a:bodyPr/>
          <a:lstStyle/>
          <a:p>
            <a:r>
              <a:rPr lang="en-US" noProof="0" dirty="0"/>
              <a:t>Two Queen Hive Designs for </a:t>
            </a:r>
          </a:p>
          <a:p>
            <a:r>
              <a:rPr lang="en-US" noProof="0" dirty="0"/>
              <a:t>Commercial &amp; Small Scale</a:t>
            </a:r>
          </a:p>
          <a:p>
            <a:r>
              <a:rPr lang="en-US" noProof="0" dirty="0"/>
              <a:t>Beekeeping Operations</a:t>
            </a:r>
          </a:p>
        </p:txBody>
      </p:sp>
    </p:spTree>
    <p:extLst>
      <p:ext uri="{BB962C8B-B14F-4D97-AF65-F5344CB8AC3E}">
        <p14:creationId xmlns:p14="http://schemas.microsoft.com/office/powerpoint/2010/main" val="4016190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D1737FE7-DB57-2947-64D3-48ACA23434A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408275F-EAAC-8A22-B34B-C736A418A4E2}"/>
              </a:ext>
            </a:extLst>
          </p:cNvPr>
          <p:cNvSpPr>
            <a:spLocks noGrp="1"/>
          </p:cNvSpPr>
          <p:nvPr>
            <p:ph type="title"/>
          </p:nvPr>
        </p:nvSpPr>
        <p:spPr>
          <a:xfrm>
            <a:off x="311133" y="3313919"/>
            <a:ext cx="3052270" cy="1325563"/>
          </a:xfrm>
        </p:spPr>
        <p:txBody>
          <a:bodyPr/>
          <a:lstStyle/>
          <a:p>
            <a:r>
              <a:rPr lang="en-US" altLang="zh-CN" sz="4000" dirty="0"/>
              <a:t>SARE Grant:</a:t>
            </a:r>
            <a:br>
              <a:rPr lang="en-US" altLang="zh-CN" sz="4000" dirty="0"/>
            </a:br>
            <a:r>
              <a:rPr lang="en-US" altLang="zh-CN" sz="4000" dirty="0"/>
              <a:t>Research </a:t>
            </a:r>
            <a:br>
              <a:rPr lang="en-US" altLang="zh-CN" sz="4000" dirty="0"/>
            </a:br>
            <a:r>
              <a:rPr lang="en-US" altLang="zh-CN" sz="4000" dirty="0"/>
              <a:t>Conclusions </a:t>
            </a:r>
            <a:endParaRPr lang="en-US" sz="4000" dirty="0"/>
          </a:p>
        </p:txBody>
      </p:sp>
      <p:sp>
        <p:nvSpPr>
          <p:cNvPr id="20" name="Text Placeholder 19">
            <a:extLst>
              <a:ext uri="{FF2B5EF4-FFF2-40B4-BE49-F238E27FC236}">
                <a16:creationId xmlns:a16="http://schemas.microsoft.com/office/drawing/2014/main" id="{1C355065-370C-CE9C-F7BB-C1B6A25273DA}"/>
              </a:ext>
            </a:extLst>
          </p:cNvPr>
          <p:cNvSpPr>
            <a:spLocks noGrp="1"/>
          </p:cNvSpPr>
          <p:nvPr>
            <p:ph type="body" sz="quarter" idx="28"/>
          </p:nvPr>
        </p:nvSpPr>
        <p:spPr>
          <a:xfrm>
            <a:off x="3474721" y="253453"/>
            <a:ext cx="8294324" cy="4386029"/>
          </a:xfrm>
        </p:spPr>
        <p:txBody>
          <a:bodyPr/>
          <a:lstStyle/>
          <a:p>
            <a:endParaRPr lang="en-US" sz="2000" b="1" dirty="0"/>
          </a:p>
          <a:p>
            <a:pPr marL="342900" indent="-342900">
              <a:buFont typeface="Arial" panose="020B0604020202020204" pitchFamily="34" charset="0"/>
              <a:buChar char="•"/>
            </a:pPr>
            <a:r>
              <a:rPr lang="en-US" altLang="zh-CN" sz="2400" b="1" dirty="0"/>
              <a:t>Initial findings show Multiple Queen Hives have the potential to increase honey production. </a:t>
            </a:r>
          </a:p>
          <a:p>
            <a:pPr marL="342900" indent="-342900">
              <a:buFont typeface="Arial" panose="020B0604020202020204" pitchFamily="34" charset="0"/>
              <a:buChar char="•"/>
            </a:pPr>
            <a:r>
              <a:rPr lang="en-US" altLang="zh-CN" sz="2400" b="1" dirty="0"/>
              <a:t>In order to achieve widespread acceptance by both Commercial and Small Scale beekeepers, multiple queen hives must be relatively easy to manage and be compatible with readily available industry standard hive components. </a:t>
            </a:r>
          </a:p>
          <a:p>
            <a:pPr marL="342900" indent="-342900">
              <a:buFont typeface="Arial" panose="020B0604020202020204" pitchFamily="34" charset="0"/>
              <a:buChar char="•"/>
            </a:pPr>
            <a:r>
              <a:rPr lang="en-US" altLang="zh-CN" sz="2400" b="1" dirty="0"/>
              <a:t>Due to the limited number of colonies tested in this </a:t>
            </a:r>
            <a:r>
              <a:rPr lang="en-US" altLang="zh-CN" sz="2400" b="1"/>
              <a:t>study, additional </a:t>
            </a:r>
            <a:r>
              <a:rPr lang="en-US" altLang="zh-CN" sz="2400" b="1" dirty="0"/>
              <a:t>studies using larger sample sizes are required in order to confirm initial findings.</a:t>
            </a:r>
          </a:p>
          <a:p>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400" b="1" dirty="0"/>
          </a:p>
          <a:p>
            <a:pPr marL="342900" indent="-342900">
              <a:buFont typeface="Courier New" panose="02070309020205020404" pitchFamily="49" charset="0"/>
              <a:buChar char="o"/>
            </a:pPr>
            <a:endParaRPr lang="en-US" sz="2400" b="1" dirty="0"/>
          </a:p>
        </p:txBody>
      </p:sp>
      <p:sp>
        <p:nvSpPr>
          <p:cNvPr id="6" name="Freeform: Shape 5">
            <a:extLst>
              <a:ext uri="{FF2B5EF4-FFF2-40B4-BE49-F238E27FC236}">
                <a16:creationId xmlns:a16="http://schemas.microsoft.com/office/drawing/2014/main" id="{C11172DA-CDE7-B86B-2C16-8E6697DE840A}"/>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468C954D-BBBE-B7D7-E291-021BE582D77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17B86276-C354-7F33-E79E-7DF98188BB9C}"/>
              </a:ext>
            </a:extLst>
          </p:cNvPr>
          <p:cNvSpPr>
            <a:spLocks noGrp="1"/>
          </p:cNvSpPr>
          <p:nvPr>
            <p:ph type="ftr" sz="quarter" idx="52"/>
          </p:nvPr>
        </p:nvSpPr>
        <p:spPr>
          <a:xfrm>
            <a:off x="311132" y="6110294"/>
            <a:ext cx="4114800" cy="365125"/>
          </a:xfrm>
        </p:spPr>
        <p:txBody>
          <a:bodyPr/>
          <a:lstStyle/>
          <a:p>
            <a:r>
              <a:rPr lang="en-US" noProof="0" dirty="0"/>
              <a:t>Two Queen Hive Designs for </a:t>
            </a:r>
          </a:p>
          <a:p>
            <a:r>
              <a:rPr lang="en-US" noProof="0" dirty="0"/>
              <a:t>Commercial &amp; Small Scale</a:t>
            </a:r>
          </a:p>
          <a:p>
            <a:r>
              <a:rPr lang="en-US" noProof="0" dirty="0"/>
              <a:t>Beekeeping Operations</a:t>
            </a:r>
          </a:p>
        </p:txBody>
      </p:sp>
    </p:spTree>
    <p:extLst>
      <p:ext uri="{BB962C8B-B14F-4D97-AF65-F5344CB8AC3E}">
        <p14:creationId xmlns:p14="http://schemas.microsoft.com/office/powerpoint/2010/main" val="4236725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C4A1483-2978-0D3E-137C-ADA8F54D5C6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1CB23FE-85B1-894E-721B-707DBA06FF49}"/>
              </a:ext>
            </a:extLst>
          </p:cNvPr>
          <p:cNvSpPr>
            <a:spLocks noGrp="1"/>
          </p:cNvSpPr>
          <p:nvPr>
            <p:ph type="title"/>
          </p:nvPr>
        </p:nvSpPr>
        <p:spPr>
          <a:xfrm>
            <a:off x="311133" y="3313919"/>
            <a:ext cx="3052270" cy="1325563"/>
          </a:xfrm>
        </p:spPr>
        <p:txBody>
          <a:bodyPr/>
          <a:lstStyle/>
          <a:p>
            <a:r>
              <a:rPr lang="en-US" altLang="zh-CN" sz="4000" dirty="0"/>
              <a:t>SARE Grant</a:t>
            </a:r>
            <a:br>
              <a:rPr lang="en-US" altLang="zh-CN" sz="4000" dirty="0"/>
            </a:br>
            <a:r>
              <a:rPr lang="en-US" altLang="zh-CN" sz="4000" dirty="0"/>
              <a:t>Research:</a:t>
            </a:r>
            <a:br>
              <a:rPr lang="en-US" altLang="zh-CN" sz="4000" dirty="0"/>
            </a:br>
            <a:r>
              <a:rPr lang="en-US" altLang="zh-CN" sz="4000" dirty="0"/>
              <a:t>Outreach </a:t>
            </a:r>
            <a:endParaRPr lang="en-US" sz="4000" dirty="0"/>
          </a:p>
        </p:txBody>
      </p:sp>
      <p:sp>
        <p:nvSpPr>
          <p:cNvPr id="20" name="Text Placeholder 19">
            <a:extLst>
              <a:ext uri="{FF2B5EF4-FFF2-40B4-BE49-F238E27FC236}">
                <a16:creationId xmlns:a16="http://schemas.microsoft.com/office/drawing/2014/main" id="{C16E3EB5-8D0B-CD97-9138-ED3B6A6D98BC}"/>
              </a:ext>
            </a:extLst>
          </p:cNvPr>
          <p:cNvSpPr>
            <a:spLocks noGrp="1"/>
          </p:cNvSpPr>
          <p:nvPr>
            <p:ph type="body" sz="quarter" idx="28"/>
          </p:nvPr>
        </p:nvSpPr>
        <p:spPr>
          <a:xfrm>
            <a:off x="3474721" y="253453"/>
            <a:ext cx="8294324" cy="4386029"/>
          </a:xfrm>
        </p:spPr>
        <p:txBody>
          <a:bodyPr/>
          <a:lstStyle/>
          <a:p>
            <a:r>
              <a:rPr lang="en-US" sz="2000" b="1" dirty="0"/>
              <a:t>The SARE Grant for the “New Design of Two Queen Horizontal Honey Bee Hive Bases for Commercial and Small Scale Beekeeping Operations” has provided a platform to share the research results with beekeepers at local, state and national levels, via the following presentations and publications:</a:t>
            </a:r>
          </a:p>
          <a:p>
            <a:pPr marL="342900" indent="-342900">
              <a:buFont typeface="Courier New" panose="02070309020205020404" pitchFamily="49" charset="0"/>
              <a:buChar char="o"/>
            </a:pPr>
            <a:r>
              <a:rPr lang="en-US" sz="2000" b="1" dirty="0"/>
              <a:t>Presentation at the Brazos Valley Beekeepers Association 2023 Fall Beekeeping School, Bryan, Texas.</a:t>
            </a:r>
          </a:p>
          <a:p>
            <a:pPr marL="342900" indent="-342900">
              <a:buFont typeface="Courier New" panose="02070309020205020404" pitchFamily="49" charset="0"/>
              <a:buChar char="o"/>
            </a:pPr>
            <a:r>
              <a:rPr lang="en-US" sz="2000" b="1" dirty="0"/>
              <a:t>Presentation at the 82</a:t>
            </a:r>
            <a:r>
              <a:rPr lang="en-US" sz="2000" b="1" baseline="30000" dirty="0"/>
              <a:t>nd</a:t>
            </a:r>
            <a:r>
              <a:rPr lang="en-US" sz="2000" b="1" dirty="0"/>
              <a:t> Annual American Beekeeping Federation 2025 National Conference and Tradeshow in Reno, Nevada.</a:t>
            </a:r>
          </a:p>
          <a:p>
            <a:pPr marL="342900" indent="-342900">
              <a:buFont typeface="Courier New" panose="02070309020205020404" pitchFamily="49" charset="0"/>
              <a:buChar char="o"/>
            </a:pPr>
            <a:r>
              <a:rPr lang="en-US" sz="2000" b="1" dirty="0"/>
              <a:t>Presentation to the Trinity Valley Beekeepers Association of Dallas, Texas, February 25, 2025.</a:t>
            </a:r>
          </a:p>
          <a:p>
            <a:pPr marL="342900" indent="-342900">
              <a:buFont typeface="Courier New" panose="02070309020205020404" pitchFamily="49" charset="0"/>
              <a:buChar char="o"/>
            </a:pPr>
            <a:r>
              <a:rPr lang="en-US" sz="2000" b="1" dirty="0"/>
              <a:t>Published article in the Mar/Apr 2025 Issue 25-2 of the </a:t>
            </a:r>
            <a:r>
              <a:rPr lang="en-US" sz="2000" b="1" i="1" dirty="0"/>
              <a:t>Texas Beekeepers Association Journal.</a:t>
            </a:r>
            <a:r>
              <a:rPr lang="en-US" sz="2000" b="1" dirty="0"/>
              <a:t> </a:t>
            </a:r>
          </a:p>
          <a:p>
            <a:pPr marL="342900" indent="-342900">
              <a:buFont typeface="Courier New" panose="02070309020205020404" pitchFamily="49" charset="0"/>
              <a:buChar char="o"/>
            </a:pPr>
            <a:r>
              <a:rPr lang="en-US" sz="2000" b="1" dirty="0"/>
              <a:t>Presentation at the Texas Beekeepers Association 2025 Summer Clinic in Abilene, Texas.</a:t>
            </a:r>
          </a:p>
          <a:p>
            <a:pPr marL="342900" indent="-342900">
              <a:buFont typeface="Courier New" panose="02070309020205020404" pitchFamily="49" charset="0"/>
              <a:buChar char="o"/>
            </a:pPr>
            <a:r>
              <a:rPr lang="en-US" sz="2000" b="1" dirty="0"/>
              <a:t>As a final step in obtaining my Texas Master Craftsman Beekeeper certification, I will be making a presentation regarding this SARE Research Study at the Texas Beekeepers Association Annual Convention in November of 2025. </a:t>
            </a:r>
          </a:p>
          <a:p>
            <a:pPr marL="342900" indent="-342900">
              <a:buFont typeface="Courier New" panose="02070309020205020404" pitchFamily="49" charset="0"/>
              <a:buChar char="o"/>
            </a:pPr>
            <a:endParaRPr lang="en-US" sz="2000" b="1" dirty="0"/>
          </a:p>
          <a:p>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400" b="1" dirty="0"/>
          </a:p>
          <a:p>
            <a:pPr marL="342900" indent="-342900">
              <a:buFont typeface="Courier New" panose="02070309020205020404" pitchFamily="49" charset="0"/>
              <a:buChar char="o"/>
            </a:pPr>
            <a:endParaRPr lang="en-US" sz="2400" b="1" dirty="0"/>
          </a:p>
        </p:txBody>
      </p:sp>
      <p:sp>
        <p:nvSpPr>
          <p:cNvPr id="6" name="Freeform: Shape 5">
            <a:extLst>
              <a:ext uri="{FF2B5EF4-FFF2-40B4-BE49-F238E27FC236}">
                <a16:creationId xmlns:a16="http://schemas.microsoft.com/office/drawing/2014/main" id="{33759704-DF94-6879-460C-21376B602D88}"/>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288D0B52-3BA9-13EC-919C-6EC6A86D795E}"/>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701CDA7F-B212-C9B1-A88D-04A58A68ADC4}"/>
              </a:ext>
            </a:extLst>
          </p:cNvPr>
          <p:cNvSpPr>
            <a:spLocks noGrp="1"/>
          </p:cNvSpPr>
          <p:nvPr>
            <p:ph type="ftr" sz="quarter" idx="52"/>
          </p:nvPr>
        </p:nvSpPr>
        <p:spPr>
          <a:xfrm>
            <a:off x="311132" y="6110294"/>
            <a:ext cx="4114800" cy="365125"/>
          </a:xfrm>
        </p:spPr>
        <p:txBody>
          <a:bodyPr/>
          <a:lstStyle/>
          <a:p>
            <a:r>
              <a:rPr lang="en-US" noProof="0" dirty="0"/>
              <a:t>Two Queen Hive Designs for </a:t>
            </a:r>
          </a:p>
          <a:p>
            <a:r>
              <a:rPr lang="en-US" noProof="0" dirty="0"/>
              <a:t>Commercial &amp; Small Scale</a:t>
            </a:r>
          </a:p>
          <a:p>
            <a:r>
              <a:rPr lang="en-US" noProof="0" dirty="0"/>
              <a:t>Beekeeping Operations</a:t>
            </a:r>
          </a:p>
        </p:txBody>
      </p:sp>
    </p:spTree>
    <p:extLst>
      <p:ext uri="{BB962C8B-B14F-4D97-AF65-F5344CB8AC3E}">
        <p14:creationId xmlns:p14="http://schemas.microsoft.com/office/powerpoint/2010/main" val="115963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B006B0E2-B5A8-FB8A-3C9C-1A466A051F1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D0351A3-3F93-6E05-18AB-C9DE0F56882F}"/>
              </a:ext>
            </a:extLst>
          </p:cNvPr>
          <p:cNvSpPr>
            <a:spLocks noGrp="1"/>
          </p:cNvSpPr>
          <p:nvPr>
            <p:ph type="title"/>
          </p:nvPr>
        </p:nvSpPr>
        <p:spPr>
          <a:xfrm>
            <a:off x="311132" y="3313919"/>
            <a:ext cx="2925049" cy="1325563"/>
          </a:xfrm>
        </p:spPr>
        <p:txBody>
          <a:bodyPr/>
          <a:lstStyle/>
          <a:p>
            <a:r>
              <a:rPr lang="en-US" altLang="zh-CN" sz="4000" dirty="0"/>
              <a:t>SARE Grant:</a:t>
            </a:r>
            <a:br>
              <a:rPr lang="en-US" altLang="zh-CN" sz="4000" dirty="0"/>
            </a:br>
            <a:r>
              <a:rPr lang="en-US" altLang="zh-CN" sz="4000" dirty="0"/>
              <a:t>Proposed</a:t>
            </a:r>
            <a:br>
              <a:rPr lang="en-US" altLang="zh-CN" sz="4000" dirty="0"/>
            </a:br>
            <a:r>
              <a:rPr lang="en-US" altLang="zh-CN" sz="4000" dirty="0"/>
              <a:t>Solution for</a:t>
            </a:r>
            <a:br>
              <a:rPr lang="en-US" altLang="zh-CN" sz="4000" dirty="0"/>
            </a:br>
            <a:r>
              <a:rPr lang="en-US" altLang="zh-CN" sz="4000" dirty="0"/>
              <a:t>Small Scale</a:t>
            </a:r>
            <a:br>
              <a:rPr lang="en-US" altLang="zh-CN" sz="4000" dirty="0"/>
            </a:br>
            <a:r>
              <a:rPr lang="en-US" altLang="zh-CN" sz="4000" dirty="0"/>
              <a:t>Beekeepers</a:t>
            </a:r>
            <a:endParaRPr lang="en-US" sz="4000" dirty="0"/>
          </a:p>
        </p:txBody>
      </p:sp>
      <p:sp>
        <p:nvSpPr>
          <p:cNvPr id="20" name="Text Placeholder 19">
            <a:extLst>
              <a:ext uri="{FF2B5EF4-FFF2-40B4-BE49-F238E27FC236}">
                <a16:creationId xmlns:a16="http://schemas.microsoft.com/office/drawing/2014/main" id="{6259466B-F974-1A64-33FA-BE98AFF27224}"/>
              </a:ext>
            </a:extLst>
          </p:cNvPr>
          <p:cNvSpPr>
            <a:spLocks noGrp="1"/>
          </p:cNvSpPr>
          <p:nvPr>
            <p:ph type="body" sz="quarter" idx="28"/>
          </p:nvPr>
        </p:nvSpPr>
        <p:spPr>
          <a:xfrm>
            <a:off x="3411111" y="253453"/>
            <a:ext cx="8357934" cy="4386029"/>
          </a:xfrm>
        </p:spPr>
        <p:txBody>
          <a:bodyPr/>
          <a:lstStyle/>
          <a:p>
            <a:r>
              <a:rPr lang="en-US" sz="1600" b="1" dirty="0"/>
              <a:t>My new bee hive design for small scale beekeepers received a US patent on May 13, 2025.  This new design allows for the use of two solid panel dividers that allow two separate bee nucs, each with their own queen, to initially develop within a common hive body.  Once each of the nucs has developed and requires additional space for expansion, the solid panel dividers are removed and a double screen board is installed in the center of the bee hive base.  This double screen board allows the pheromones from both queens to be distributed throughout the entire colony, thereby creating a total bee population that is receptive to both queens.  The double screen board also prevents the two queens from coming in direct physical contact with each other.  A horizontal queen excluder is then placed above the center brood box.  This horizontal queen excluder will allow worker bees from both sides of the hive base to freely circulate throughout the entire hive, thereby creating a “super colony” with a total bee population equal to the population of the two individual brood boxes located on each side of the double screen board. All the honey storage occurs within honey supers that are stacked directly above the horizontal queen excluder that is above the center brood box.  Due to the fact that the honey supers will not be stacked on top of the two outer brood boxes, as is the traditional configuration in the industry standard vertical beekeeping method, the health of both brood boxes can be easily monitored without having to remove heavy honey supers.  This is a tremendous advantage to beekeepers during the hot summer months and is also much less disruptive to the bee colony when checking on the health of the hive.  The following four (4) pages, containing images from the patent submittal, show how the new two queen hive design for small scale beekeepers is configured.   </a:t>
            </a:r>
          </a:p>
          <a:p>
            <a:endParaRPr lang="en-US" sz="1600" b="1" dirty="0"/>
          </a:p>
          <a:p>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400" b="1" dirty="0"/>
          </a:p>
          <a:p>
            <a:pPr marL="342900" indent="-342900">
              <a:buFont typeface="Courier New" panose="02070309020205020404" pitchFamily="49" charset="0"/>
              <a:buChar char="o"/>
            </a:pPr>
            <a:endParaRPr lang="en-US" sz="2400" b="1" dirty="0"/>
          </a:p>
        </p:txBody>
      </p:sp>
      <p:sp>
        <p:nvSpPr>
          <p:cNvPr id="6" name="Freeform: Shape 5">
            <a:extLst>
              <a:ext uri="{FF2B5EF4-FFF2-40B4-BE49-F238E27FC236}">
                <a16:creationId xmlns:a16="http://schemas.microsoft.com/office/drawing/2014/main" id="{DCDA0769-6048-4C96-491C-2A3F7FD49D57}"/>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C705F2B2-2867-EC9F-AF3B-CED478C61946}"/>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B7445316-8405-52C2-ED62-D87ED2E12091}"/>
              </a:ext>
            </a:extLst>
          </p:cNvPr>
          <p:cNvSpPr>
            <a:spLocks noGrp="1"/>
          </p:cNvSpPr>
          <p:nvPr>
            <p:ph type="ftr" sz="quarter" idx="52"/>
          </p:nvPr>
        </p:nvSpPr>
        <p:spPr>
          <a:xfrm>
            <a:off x="311132" y="6110294"/>
            <a:ext cx="4114800" cy="365125"/>
          </a:xfrm>
        </p:spPr>
        <p:txBody>
          <a:bodyPr/>
          <a:lstStyle/>
          <a:p>
            <a:r>
              <a:rPr lang="en-US" noProof="0" dirty="0"/>
              <a:t>Two Queen Hive Designs for </a:t>
            </a:r>
          </a:p>
          <a:p>
            <a:r>
              <a:rPr lang="en-US" noProof="0" dirty="0"/>
              <a:t>Commercial &amp; Small Scale</a:t>
            </a:r>
          </a:p>
          <a:p>
            <a:r>
              <a:rPr lang="en-US" noProof="0" dirty="0"/>
              <a:t>Beekeeping Operations</a:t>
            </a:r>
          </a:p>
        </p:txBody>
      </p:sp>
    </p:spTree>
    <p:extLst>
      <p:ext uri="{BB962C8B-B14F-4D97-AF65-F5344CB8AC3E}">
        <p14:creationId xmlns:p14="http://schemas.microsoft.com/office/powerpoint/2010/main" val="3782774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D18537-D028-9E9C-FB87-93F24955DFC7}"/>
              </a:ext>
            </a:extLst>
          </p:cNvPr>
          <p:cNvSpPr>
            <a:spLocks noGrp="1"/>
          </p:cNvSpPr>
          <p:nvPr>
            <p:ph type="title"/>
          </p:nvPr>
        </p:nvSpPr>
        <p:spPr>
          <a:xfrm>
            <a:off x="311132" y="3313919"/>
            <a:ext cx="3470293" cy="1325563"/>
          </a:xfrm>
        </p:spPr>
        <p:txBody>
          <a:bodyPr/>
          <a:lstStyle/>
          <a:p>
            <a:r>
              <a:rPr lang="en-US" altLang="zh-CN" sz="4000" dirty="0"/>
              <a:t>Two Queen Hive for </a:t>
            </a:r>
            <a:br>
              <a:rPr lang="en-US" altLang="zh-CN" sz="4000" dirty="0"/>
            </a:br>
            <a:r>
              <a:rPr lang="en-US" altLang="zh-CN" sz="4000" dirty="0"/>
              <a:t>Small Scale</a:t>
            </a:r>
            <a:br>
              <a:rPr lang="en-US" altLang="zh-CN" sz="4000" dirty="0"/>
            </a:br>
            <a:r>
              <a:rPr lang="en-US" altLang="zh-CN" sz="4000" dirty="0"/>
              <a:t>Beekeepers</a:t>
            </a:r>
            <a:endParaRPr lang="en-US" sz="4000" dirty="0"/>
          </a:p>
        </p:txBody>
      </p:sp>
      <p:sp>
        <p:nvSpPr>
          <p:cNvPr id="20" name="Text Placeholder 19">
            <a:extLst>
              <a:ext uri="{FF2B5EF4-FFF2-40B4-BE49-F238E27FC236}">
                <a16:creationId xmlns:a16="http://schemas.microsoft.com/office/drawing/2014/main" id="{CC0093B1-77CC-1E61-FB22-E136F94EABD2}"/>
              </a:ext>
            </a:extLst>
          </p:cNvPr>
          <p:cNvSpPr>
            <a:spLocks noGrp="1"/>
          </p:cNvSpPr>
          <p:nvPr>
            <p:ph type="body" sz="quarter" idx="28"/>
          </p:nvPr>
        </p:nvSpPr>
        <p:spPr>
          <a:xfrm>
            <a:off x="4333875" y="453825"/>
            <a:ext cx="7115401" cy="4386029"/>
          </a:xfrm>
        </p:spPr>
        <p:txBody>
          <a:bodyPr/>
          <a:lstStyle/>
          <a:p>
            <a:endParaRPr lang="en-US" dirty="0"/>
          </a:p>
        </p:txBody>
      </p:sp>
      <p:sp>
        <p:nvSpPr>
          <p:cNvPr id="6" name="Freeform: Shape 5">
            <a:extLst>
              <a:ext uri="{FF2B5EF4-FFF2-40B4-BE49-F238E27FC236}">
                <a16:creationId xmlns:a16="http://schemas.microsoft.com/office/drawing/2014/main" id="{D91FB993-29E1-3DBD-8335-7970016F8DE7}"/>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D246665A-6901-3F62-340A-A95E775ACA4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59AC624B-4FD9-E308-F182-08902D49A82B}"/>
              </a:ext>
            </a:extLst>
          </p:cNvPr>
          <p:cNvSpPr>
            <a:spLocks noGrp="1"/>
          </p:cNvSpPr>
          <p:nvPr>
            <p:ph type="ftr" sz="quarter" idx="52"/>
          </p:nvPr>
        </p:nvSpPr>
        <p:spPr>
          <a:xfrm>
            <a:off x="311132" y="6033102"/>
            <a:ext cx="4114800" cy="365125"/>
          </a:xfrm>
        </p:spPr>
        <p:txBody>
          <a:bodyPr/>
          <a:lstStyle/>
          <a:p>
            <a:r>
              <a:rPr lang="en-US" noProof="0" dirty="0"/>
              <a:t>Two Queen Hive Designs for</a:t>
            </a:r>
          </a:p>
          <a:p>
            <a:r>
              <a:rPr lang="en-US" noProof="0" dirty="0"/>
              <a:t>Commercial &amp; Small Scale</a:t>
            </a:r>
          </a:p>
          <a:p>
            <a:r>
              <a:rPr lang="en-US" noProof="0" dirty="0"/>
              <a:t>Beekeeping Operations</a:t>
            </a:r>
          </a:p>
        </p:txBody>
      </p:sp>
      <p:pic>
        <p:nvPicPr>
          <p:cNvPr id="2" name="Picture 1" descr="A diagram of a podium&#10;&#10;Description automatically generated">
            <a:extLst>
              <a:ext uri="{FF2B5EF4-FFF2-40B4-BE49-F238E27FC236}">
                <a16:creationId xmlns:a16="http://schemas.microsoft.com/office/drawing/2014/main" id="{1867752A-2A74-13BD-ADD3-75E877321427}"/>
              </a:ext>
            </a:extLst>
          </p:cNvPr>
          <p:cNvPicPr>
            <a:picLocks noChangeAspect="1"/>
          </p:cNvPicPr>
          <p:nvPr/>
        </p:nvPicPr>
        <p:blipFill>
          <a:blip r:embed="rId2"/>
          <a:stretch>
            <a:fillRect/>
          </a:stretch>
        </p:blipFill>
        <p:spPr>
          <a:xfrm>
            <a:off x="3775363" y="453825"/>
            <a:ext cx="8105505" cy="4677119"/>
          </a:xfrm>
          <a:prstGeom prst="rect">
            <a:avLst/>
          </a:prstGeom>
        </p:spPr>
      </p:pic>
    </p:spTree>
    <p:extLst>
      <p:ext uri="{BB962C8B-B14F-4D97-AF65-F5344CB8AC3E}">
        <p14:creationId xmlns:p14="http://schemas.microsoft.com/office/powerpoint/2010/main" val="167617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4AEAE9D3-A588-13E3-4B1A-F948F50148D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AB7DF0B-0CF0-AAE0-AAD9-42915BB38651}"/>
              </a:ext>
            </a:extLst>
          </p:cNvPr>
          <p:cNvSpPr>
            <a:spLocks noGrp="1"/>
          </p:cNvSpPr>
          <p:nvPr>
            <p:ph type="title"/>
          </p:nvPr>
        </p:nvSpPr>
        <p:spPr>
          <a:xfrm>
            <a:off x="311132" y="3313919"/>
            <a:ext cx="3470293" cy="1325563"/>
          </a:xfrm>
        </p:spPr>
        <p:txBody>
          <a:bodyPr/>
          <a:lstStyle/>
          <a:p>
            <a:r>
              <a:rPr lang="en-US" altLang="zh-CN" sz="4000" dirty="0"/>
              <a:t>Two Queen Hive for</a:t>
            </a:r>
            <a:br>
              <a:rPr lang="en-US" altLang="zh-CN" sz="4000" dirty="0"/>
            </a:br>
            <a:r>
              <a:rPr lang="en-US" altLang="zh-CN" sz="4000" dirty="0"/>
              <a:t>Small Scale</a:t>
            </a:r>
            <a:br>
              <a:rPr lang="en-US" altLang="zh-CN" sz="4000" dirty="0"/>
            </a:br>
            <a:r>
              <a:rPr lang="en-US" altLang="zh-CN" sz="4000" dirty="0"/>
              <a:t>Beekeepers</a:t>
            </a:r>
            <a:endParaRPr lang="en-US" sz="4000" dirty="0"/>
          </a:p>
        </p:txBody>
      </p:sp>
      <p:sp>
        <p:nvSpPr>
          <p:cNvPr id="6" name="Freeform: Shape 5">
            <a:extLst>
              <a:ext uri="{FF2B5EF4-FFF2-40B4-BE49-F238E27FC236}">
                <a16:creationId xmlns:a16="http://schemas.microsoft.com/office/drawing/2014/main" id="{23DCC560-E2A7-92EC-6E24-F98D206A2938}"/>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59FFDF20-7EDE-986E-90D7-8D5E7F0DE62E}"/>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DED9E982-3FA3-8EAE-EE54-B5C408696889}"/>
              </a:ext>
            </a:extLst>
          </p:cNvPr>
          <p:cNvSpPr>
            <a:spLocks noGrp="1"/>
          </p:cNvSpPr>
          <p:nvPr>
            <p:ph type="ftr" sz="quarter" idx="52"/>
          </p:nvPr>
        </p:nvSpPr>
        <p:spPr>
          <a:xfrm>
            <a:off x="311132" y="6054701"/>
            <a:ext cx="4114800" cy="365125"/>
          </a:xfrm>
        </p:spPr>
        <p:txBody>
          <a:bodyPr/>
          <a:lstStyle/>
          <a:p>
            <a:r>
              <a:rPr lang="en-US" noProof="0" dirty="0"/>
              <a:t>Two Queen Hive Designs for</a:t>
            </a:r>
          </a:p>
          <a:p>
            <a:r>
              <a:rPr lang="en-US" noProof="0" dirty="0"/>
              <a:t>Commercial &amp; Small Scale</a:t>
            </a:r>
          </a:p>
          <a:p>
            <a:r>
              <a:rPr lang="en-US" noProof="0" dirty="0"/>
              <a:t>Beekeeping Operations</a:t>
            </a:r>
          </a:p>
        </p:txBody>
      </p:sp>
      <p:pic>
        <p:nvPicPr>
          <p:cNvPr id="3" name="Picture 2">
            <a:extLst>
              <a:ext uri="{FF2B5EF4-FFF2-40B4-BE49-F238E27FC236}">
                <a16:creationId xmlns:a16="http://schemas.microsoft.com/office/drawing/2014/main" id="{2196D622-91A0-A4B0-DCFE-ADD16248F8D1}"/>
              </a:ext>
            </a:extLst>
          </p:cNvPr>
          <p:cNvPicPr>
            <a:picLocks noChangeAspect="1"/>
          </p:cNvPicPr>
          <p:nvPr/>
        </p:nvPicPr>
        <p:blipFill>
          <a:blip r:embed="rId2"/>
          <a:stretch>
            <a:fillRect/>
          </a:stretch>
        </p:blipFill>
        <p:spPr>
          <a:xfrm>
            <a:off x="3388830" y="271262"/>
            <a:ext cx="8636403" cy="5411081"/>
          </a:xfrm>
          <a:prstGeom prst="rect">
            <a:avLst/>
          </a:prstGeom>
        </p:spPr>
      </p:pic>
    </p:spTree>
    <p:extLst>
      <p:ext uri="{BB962C8B-B14F-4D97-AF65-F5344CB8AC3E}">
        <p14:creationId xmlns:p14="http://schemas.microsoft.com/office/powerpoint/2010/main" val="3022949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E4F4C962-A355-2202-B8C2-90025465ACB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0FECFB4-31C7-909A-E435-70E9DC0F6C5B}"/>
              </a:ext>
            </a:extLst>
          </p:cNvPr>
          <p:cNvSpPr>
            <a:spLocks noGrp="1"/>
          </p:cNvSpPr>
          <p:nvPr>
            <p:ph type="title"/>
          </p:nvPr>
        </p:nvSpPr>
        <p:spPr>
          <a:xfrm>
            <a:off x="311132" y="3313919"/>
            <a:ext cx="3470293" cy="1325563"/>
          </a:xfrm>
        </p:spPr>
        <p:txBody>
          <a:bodyPr/>
          <a:lstStyle/>
          <a:p>
            <a:r>
              <a:rPr lang="en-US" altLang="zh-CN" sz="4000" dirty="0"/>
              <a:t>Two Queen Hive for</a:t>
            </a:r>
            <a:br>
              <a:rPr lang="en-US" altLang="zh-CN" sz="4000" dirty="0"/>
            </a:br>
            <a:r>
              <a:rPr lang="en-US" altLang="zh-CN" sz="4000" dirty="0"/>
              <a:t>Small Scale</a:t>
            </a:r>
            <a:br>
              <a:rPr lang="en-US" altLang="zh-CN" sz="4000" dirty="0"/>
            </a:br>
            <a:r>
              <a:rPr lang="en-US" altLang="zh-CN" sz="4000" dirty="0"/>
              <a:t>Beekeepers</a:t>
            </a:r>
            <a:endParaRPr lang="en-US" sz="4000" dirty="0"/>
          </a:p>
        </p:txBody>
      </p:sp>
      <p:sp>
        <p:nvSpPr>
          <p:cNvPr id="6" name="Freeform: Shape 5">
            <a:extLst>
              <a:ext uri="{FF2B5EF4-FFF2-40B4-BE49-F238E27FC236}">
                <a16:creationId xmlns:a16="http://schemas.microsoft.com/office/drawing/2014/main" id="{C9A66AFC-E9CE-A637-BFBF-D873BC3685B6}"/>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A35F4BA6-0A2B-80AE-202B-1C2784004683}"/>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90CE3102-E0F1-BD8A-53A1-3FC9089EAE31}"/>
              </a:ext>
            </a:extLst>
          </p:cNvPr>
          <p:cNvSpPr>
            <a:spLocks noGrp="1"/>
          </p:cNvSpPr>
          <p:nvPr>
            <p:ph type="ftr" sz="quarter" idx="52"/>
          </p:nvPr>
        </p:nvSpPr>
        <p:spPr>
          <a:xfrm>
            <a:off x="311132" y="6049202"/>
            <a:ext cx="4114800" cy="365125"/>
          </a:xfrm>
        </p:spPr>
        <p:txBody>
          <a:bodyPr/>
          <a:lstStyle/>
          <a:p>
            <a:r>
              <a:rPr lang="en-US" noProof="0" dirty="0"/>
              <a:t>Two Queen Hive Designs for</a:t>
            </a:r>
          </a:p>
          <a:p>
            <a:r>
              <a:rPr lang="en-US" noProof="0" dirty="0"/>
              <a:t>Commercial &amp; Small Scale</a:t>
            </a:r>
          </a:p>
          <a:p>
            <a:r>
              <a:rPr lang="en-US" noProof="0" dirty="0"/>
              <a:t>Beekeeping Operations</a:t>
            </a:r>
          </a:p>
        </p:txBody>
      </p:sp>
      <p:pic>
        <p:nvPicPr>
          <p:cNvPr id="3" name="Picture 2">
            <a:extLst>
              <a:ext uri="{FF2B5EF4-FFF2-40B4-BE49-F238E27FC236}">
                <a16:creationId xmlns:a16="http://schemas.microsoft.com/office/drawing/2014/main" id="{3CBCA1AD-1325-897D-C764-D8B7CB104359}"/>
              </a:ext>
            </a:extLst>
          </p:cNvPr>
          <p:cNvPicPr>
            <a:picLocks noChangeAspect="1"/>
          </p:cNvPicPr>
          <p:nvPr/>
        </p:nvPicPr>
        <p:blipFill>
          <a:blip r:embed="rId2"/>
          <a:stretch>
            <a:fillRect/>
          </a:stretch>
        </p:blipFill>
        <p:spPr>
          <a:xfrm>
            <a:off x="3436719" y="235492"/>
            <a:ext cx="8631117" cy="5465512"/>
          </a:xfrm>
          <a:prstGeom prst="rect">
            <a:avLst/>
          </a:prstGeom>
        </p:spPr>
      </p:pic>
    </p:spTree>
    <p:extLst>
      <p:ext uri="{BB962C8B-B14F-4D97-AF65-F5344CB8AC3E}">
        <p14:creationId xmlns:p14="http://schemas.microsoft.com/office/powerpoint/2010/main" val="3168950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9B6274F9-6DAF-EE4E-70CE-B6E6725A7F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21204F3-6092-98C2-F0ED-CB8AAB822D9B}"/>
              </a:ext>
            </a:extLst>
          </p:cNvPr>
          <p:cNvSpPr>
            <a:spLocks noGrp="1"/>
          </p:cNvSpPr>
          <p:nvPr>
            <p:ph type="title"/>
          </p:nvPr>
        </p:nvSpPr>
        <p:spPr>
          <a:xfrm>
            <a:off x="311132" y="3313919"/>
            <a:ext cx="3470293" cy="1325563"/>
          </a:xfrm>
        </p:spPr>
        <p:txBody>
          <a:bodyPr/>
          <a:lstStyle/>
          <a:p>
            <a:r>
              <a:rPr lang="en-US" altLang="zh-CN" sz="4000" dirty="0"/>
              <a:t>Two Queen  Hive for</a:t>
            </a:r>
            <a:br>
              <a:rPr lang="en-US" altLang="zh-CN" sz="4000" dirty="0"/>
            </a:br>
            <a:r>
              <a:rPr lang="en-US" altLang="zh-CN" sz="4000" dirty="0"/>
              <a:t>Small Scale</a:t>
            </a:r>
            <a:br>
              <a:rPr lang="en-US" altLang="zh-CN" sz="4000" dirty="0"/>
            </a:br>
            <a:r>
              <a:rPr lang="en-US" altLang="zh-CN" sz="4000" dirty="0"/>
              <a:t>Beekeepers</a:t>
            </a:r>
            <a:endParaRPr lang="en-US" sz="4000" dirty="0"/>
          </a:p>
        </p:txBody>
      </p:sp>
      <p:sp>
        <p:nvSpPr>
          <p:cNvPr id="6" name="Freeform: Shape 5">
            <a:extLst>
              <a:ext uri="{FF2B5EF4-FFF2-40B4-BE49-F238E27FC236}">
                <a16:creationId xmlns:a16="http://schemas.microsoft.com/office/drawing/2014/main" id="{4AA3CAB4-555F-EA39-3DF8-80D17EB39E66}"/>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4E5E5AD4-1A8E-31D9-4836-2702920E241D}"/>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7560F684-9ED7-B4F2-2109-ACB63D4FF291}"/>
              </a:ext>
            </a:extLst>
          </p:cNvPr>
          <p:cNvSpPr>
            <a:spLocks noGrp="1"/>
          </p:cNvSpPr>
          <p:nvPr>
            <p:ph type="ftr" sz="quarter" idx="52"/>
          </p:nvPr>
        </p:nvSpPr>
        <p:spPr>
          <a:xfrm>
            <a:off x="311132" y="6033102"/>
            <a:ext cx="4114800" cy="365125"/>
          </a:xfrm>
        </p:spPr>
        <p:txBody>
          <a:bodyPr/>
          <a:lstStyle/>
          <a:p>
            <a:r>
              <a:rPr lang="en-US" noProof="0" dirty="0"/>
              <a:t>Two Queen Hive Designs for </a:t>
            </a:r>
          </a:p>
          <a:p>
            <a:r>
              <a:rPr lang="en-US" noProof="0" dirty="0"/>
              <a:t>Commercial &amp; Small Scale</a:t>
            </a:r>
          </a:p>
          <a:p>
            <a:r>
              <a:rPr lang="en-US" noProof="0" dirty="0"/>
              <a:t>Beekeeping Operations</a:t>
            </a:r>
          </a:p>
        </p:txBody>
      </p:sp>
      <p:pic>
        <p:nvPicPr>
          <p:cNvPr id="3" name="Picture 2">
            <a:extLst>
              <a:ext uri="{FF2B5EF4-FFF2-40B4-BE49-F238E27FC236}">
                <a16:creationId xmlns:a16="http://schemas.microsoft.com/office/drawing/2014/main" id="{5B3B5207-F037-03A2-6F98-303953A106E2}"/>
              </a:ext>
            </a:extLst>
          </p:cNvPr>
          <p:cNvPicPr>
            <a:picLocks noChangeAspect="1"/>
          </p:cNvPicPr>
          <p:nvPr/>
        </p:nvPicPr>
        <p:blipFill>
          <a:blip r:embed="rId2"/>
          <a:stretch>
            <a:fillRect/>
          </a:stretch>
        </p:blipFill>
        <p:spPr>
          <a:xfrm>
            <a:off x="3314445" y="566856"/>
            <a:ext cx="8663598" cy="4957930"/>
          </a:xfrm>
          <a:prstGeom prst="rect">
            <a:avLst/>
          </a:prstGeom>
        </p:spPr>
      </p:pic>
    </p:spTree>
    <p:extLst>
      <p:ext uri="{BB962C8B-B14F-4D97-AF65-F5344CB8AC3E}">
        <p14:creationId xmlns:p14="http://schemas.microsoft.com/office/powerpoint/2010/main" val="3188082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1C5C4E69-DDB0-0547-13D4-808BF1D144F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66B464B-FCD3-3689-648F-602854D2E212}"/>
              </a:ext>
            </a:extLst>
          </p:cNvPr>
          <p:cNvSpPr>
            <a:spLocks noGrp="1"/>
          </p:cNvSpPr>
          <p:nvPr>
            <p:ph type="title"/>
          </p:nvPr>
        </p:nvSpPr>
        <p:spPr>
          <a:xfrm>
            <a:off x="311132" y="3313919"/>
            <a:ext cx="2994043" cy="1325563"/>
          </a:xfrm>
        </p:spPr>
        <p:txBody>
          <a:bodyPr/>
          <a:lstStyle/>
          <a:p>
            <a:r>
              <a:rPr lang="en-US" altLang="zh-CN" sz="4000" dirty="0"/>
              <a:t>SARE Grant:</a:t>
            </a:r>
            <a:br>
              <a:rPr lang="en-US" altLang="zh-CN" sz="4000" dirty="0"/>
            </a:br>
            <a:r>
              <a:rPr lang="en-US" altLang="zh-CN" sz="4000" dirty="0"/>
              <a:t>Proposed</a:t>
            </a:r>
            <a:br>
              <a:rPr lang="en-US" altLang="zh-CN" sz="4000" dirty="0"/>
            </a:br>
            <a:r>
              <a:rPr lang="en-US" altLang="zh-CN" sz="4000" dirty="0"/>
              <a:t>Solution for</a:t>
            </a:r>
            <a:br>
              <a:rPr lang="en-US" altLang="zh-CN" sz="4000" dirty="0"/>
            </a:br>
            <a:r>
              <a:rPr lang="en-US" altLang="zh-CN" sz="4000" dirty="0"/>
              <a:t>Commercial</a:t>
            </a:r>
            <a:br>
              <a:rPr lang="en-US" altLang="zh-CN" sz="4000" dirty="0"/>
            </a:br>
            <a:r>
              <a:rPr lang="en-US" altLang="zh-CN" sz="4000" dirty="0"/>
              <a:t>Beekeepers</a:t>
            </a:r>
            <a:endParaRPr lang="en-US" sz="4000" dirty="0"/>
          </a:p>
        </p:txBody>
      </p:sp>
      <p:sp>
        <p:nvSpPr>
          <p:cNvPr id="20" name="Text Placeholder 19">
            <a:extLst>
              <a:ext uri="{FF2B5EF4-FFF2-40B4-BE49-F238E27FC236}">
                <a16:creationId xmlns:a16="http://schemas.microsoft.com/office/drawing/2014/main" id="{073671F8-3B71-8E3F-237F-E50459D1701A}"/>
              </a:ext>
            </a:extLst>
          </p:cNvPr>
          <p:cNvSpPr>
            <a:spLocks noGrp="1"/>
          </p:cNvSpPr>
          <p:nvPr>
            <p:ph type="body" sz="quarter" idx="28"/>
          </p:nvPr>
        </p:nvSpPr>
        <p:spPr>
          <a:xfrm>
            <a:off x="3411111" y="253453"/>
            <a:ext cx="8357934" cy="4386029"/>
          </a:xfrm>
        </p:spPr>
        <p:txBody>
          <a:bodyPr/>
          <a:lstStyle/>
          <a:p>
            <a:r>
              <a:rPr lang="en-US" sz="1600" b="1" dirty="0"/>
              <a:t>My new two queen bee hive design for commercial beekeepers is US patent pending.  </a:t>
            </a:r>
          </a:p>
          <a:p>
            <a:r>
              <a:rPr lang="en-US" sz="1600" b="1" dirty="0"/>
              <a:t>Pollination services generate a large percentage of many commercial beekeepers' income.  Therefore, it is imperative that the industry standard two-hive wide configuration, for stacking on pallets for transportation purposes, be maintained in the new two queen design.  The new two queen horizontal bee hive base that I have designed for commercial beekeepers provides a two-hive wide configuration that is compatible with industry standard pallets for ease of transportation and also allows two queens to coexist in a single “super colony” that shares worker bees.  </a:t>
            </a:r>
          </a:p>
          <a:p>
            <a:r>
              <a:rPr lang="en-US" sz="1600" b="1" dirty="0"/>
              <a:t>The five (5) pages that follow this page contain images from the patent submittal and show how the new two queen hive design for commercial beekeepers is configured. As you will see, many of the design concepts for both the small scale and commercial beekeeper two queen hive designs are similar.  The primary difference in the commercial two queen hive design vs. the small scale two queen hive design is that the two brood boxes do not share honey supers.  Each of the two brood boxes in the commercial hive base store their honey in supers that are placed directly above the brood boxes, similar to a traditional industry standard Langstroth configuration.  However, using the removable vertical queen excluder divider panel between the two queen brood boxes allows worker bees form each brood box to freely circulate through the entire hive configuration and thereby creates a “super colony” that has a total workforce bee population that is equal to the total bee population of the two individual colonies.  This increase in bee population makes it possible to potentially achieve the increase in honey production identified in C.L. Farrar’s research.  The use of the removable vertical queen excluder divider panel also allows for the colony to survive and thrive in the event that one queen dies, thus preventing the potential loss of an individual queen less colony.</a:t>
            </a:r>
          </a:p>
          <a:p>
            <a:endParaRPr lang="en-US" sz="1600" b="1" dirty="0"/>
          </a:p>
          <a:p>
            <a:endParaRPr lang="en-US" sz="1600" b="1" dirty="0"/>
          </a:p>
          <a:p>
            <a:endParaRPr lang="en-US" sz="1600" b="1" dirty="0"/>
          </a:p>
          <a:p>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000" b="1" dirty="0"/>
          </a:p>
          <a:p>
            <a:pPr marL="342900" indent="-342900">
              <a:buFont typeface="Courier New" panose="02070309020205020404" pitchFamily="49" charset="0"/>
              <a:buChar char="o"/>
            </a:pPr>
            <a:endParaRPr lang="en-US" sz="2400" b="1" dirty="0"/>
          </a:p>
          <a:p>
            <a:pPr marL="342900" indent="-342900">
              <a:buFont typeface="Courier New" panose="02070309020205020404" pitchFamily="49" charset="0"/>
              <a:buChar char="o"/>
            </a:pPr>
            <a:endParaRPr lang="en-US" sz="2400" b="1" dirty="0"/>
          </a:p>
        </p:txBody>
      </p:sp>
      <p:sp>
        <p:nvSpPr>
          <p:cNvPr id="6" name="Freeform: Shape 5">
            <a:extLst>
              <a:ext uri="{FF2B5EF4-FFF2-40B4-BE49-F238E27FC236}">
                <a16:creationId xmlns:a16="http://schemas.microsoft.com/office/drawing/2014/main" id="{FA6D6EDD-EECA-D378-7CF2-E3A74E12E9A0}"/>
              </a:ext>
              <a:ext uri="{C183D7F6-B498-43B3-948B-1728B52AA6E4}">
                <adec:decorative xmlns:adec="http://schemas.microsoft.com/office/drawing/2017/decorative" val="1"/>
              </a:ext>
            </a:extLst>
          </p:cNvPr>
          <p:cNvSpPr/>
          <p:nvPr/>
        </p:nvSpPr>
        <p:spPr>
          <a:xfrm>
            <a:off x="742723" y="171583"/>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7D952"/>
              </a:solidFill>
              <a:effectLst/>
              <a:uLnTx/>
              <a:uFillTx/>
              <a:latin typeface="Posterama Text SemiBold"/>
              <a:ea typeface="+mn-ea"/>
              <a:cs typeface="+mn-cs"/>
            </a:endParaRPr>
          </a:p>
        </p:txBody>
      </p:sp>
      <p:sp>
        <p:nvSpPr>
          <p:cNvPr id="9" name="Slide Number Placeholder 13">
            <a:extLst>
              <a:ext uri="{FF2B5EF4-FFF2-40B4-BE49-F238E27FC236}">
                <a16:creationId xmlns:a16="http://schemas.microsoft.com/office/drawing/2014/main" id="{6865CB9B-0246-8231-939E-1BEF532C7E30}"/>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zh-CN" altLang="en-US" sz="1200" u="none" strike="noStrike" kern="1200" cap="none" spc="0" normalizeH="0" baseline="0" noProof="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zh-CN" altLang="en-US" sz="1200" u="none" strike="noStrike" kern="1200" cap="none" spc="0" normalizeH="0" baseline="0" noProof="0" dirty="0">
              <a:ln>
                <a:noFill/>
              </a:ln>
              <a:solidFill>
                <a:schemeClr val="bg1"/>
              </a:solidFill>
              <a:effectLst/>
              <a:uLnTx/>
              <a:uFillTx/>
            </a:endParaRPr>
          </a:p>
        </p:txBody>
      </p:sp>
      <p:sp>
        <p:nvSpPr>
          <p:cNvPr id="18" name="Footer Placeholder 17">
            <a:extLst>
              <a:ext uri="{FF2B5EF4-FFF2-40B4-BE49-F238E27FC236}">
                <a16:creationId xmlns:a16="http://schemas.microsoft.com/office/drawing/2014/main" id="{B8D34DE4-17AF-E416-BE0B-41D6EF323554}"/>
              </a:ext>
            </a:extLst>
          </p:cNvPr>
          <p:cNvSpPr>
            <a:spLocks noGrp="1"/>
          </p:cNvSpPr>
          <p:nvPr>
            <p:ph type="ftr" sz="quarter" idx="52"/>
          </p:nvPr>
        </p:nvSpPr>
        <p:spPr>
          <a:xfrm>
            <a:off x="311132" y="6110294"/>
            <a:ext cx="4114800" cy="365125"/>
          </a:xfrm>
        </p:spPr>
        <p:txBody>
          <a:bodyPr/>
          <a:lstStyle/>
          <a:p>
            <a:r>
              <a:rPr lang="en-US" noProof="0" dirty="0"/>
              <a:t>Two Queen Hive Designs for </a:t>
            </a:r>
          </a:p>
          <a:p>
            <a:r>
              <a:rPr lang="en-US" noProof="0" dirty="0"/>
              <a:t>Commercial &amp; Small Scale</a:t>
            </a:r>
          </a:p>
          <a:p>
            <a:r>
              <a:rPr lang="en-US" noProof="0" dirty="0"/>
              <a:t>Beekeeping Operations</a:t>
            </a:r>
          </a:p>
        </p:txBody>
      </p:sp>
    </p:spTree>
    <p:extLst>
      <p:ext uri="{BB962C8B-B14F-4D97-AF65-F5344CB8AC3E}">
        <p14:creationId xmlns:p14="http://schemas.microsoft.com/office/powerpoint/2010/main" val="3290922404"/>
      </p:ext>
    </p:extLst>
  </p:cSld>
  <p:clrMapOvr>
    <a:masterClrMapping/>
  </p:clrMapOvr>
</p:sld>
</file>

<file path=ppt/theme/theme1.xml><?xml version="1.0" encoding="utf-8"?>
<a:theme xmlns:a="http://schemas.openxmlformats.org/drawingml/2006/main" name="Office 主题​​">
  <a:themeElements>
    <a:clrScheme name="Custom 7">
      <a:dk1>
        <a:srgbClr val="000000"/>
      </a:dk1>
      <a:lt1>
        <a:srgbClr val="FFFFFF"/>
      </a:lt1>
      <a:dk2>
        <a:srgbClr val="0F253E"/>
      </a:dk2>
      <a:lt2>
        <a:srgbClr val="E7E6E6"/>
      </a:lt2>
      <a:accent1>
        <a:srgbClr val="4472C4"/>
      </a:accent1>
      <a:accent2>
        <a:srgbClr val="B83903"/>
      </a:accent2>
      <a:accent3>
        <a:srgbClr val="75262A"/>
      </a:accent3>
      <a:accent4>
        <a:srgbClr val="F79320"/>
      </a:accent4>
      <a:accent5>
        <a:srgbClr val="44668D"/>
      </a:accent5>
      <a:accent6>
        <a:srgbClr val="0F253E"/>
      </a:accent6>
      <a:hlink>
        <a:srgbClr val="AEC0D9"/>
      </a:hlink>
      <a:folHlink>
        <a:srgbClr val="B83903"/>
      </a:folHlink>
    </a:clrScheme>
    <a:fontScheme name="Custom 10">
      <a:majorFont>
        <a:latin typeface="Posterama Text Black"/>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name="Hexagon presentation dark - tm89027928_Win22_jx_v15" id="{6FC4CD7C-8D8C-413D-9734-DB9D2ACDF211}" vid="{3BCE2F71-642F-410D-8C9D-43A56939DC21}"/>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9EC099-CA80-4E7D-B4BF-2970B26F4E55}">
  <ds:schemaRefs>
    <ds:schemaRef ds:uri="http://schemas.microsoft.com/sharepoint/v3/contenttype/forms"/>
  </ds:schemaRefs>
</ds:datastoreItem>
</file>

<file path=customXml/itemProps2.xml><?xml version="1.0" encoding="utf-8"?>
<ds:datastoreItem xmlns:ds="http://schemas.openxmlformats.org/officeDocument/2006/customXml" ds:itemID="{13A2AE28-B20A-43BD-B938-8C55A179243B}">
  <ds:schemaRefs>
    <ds:schemaRef ds:uri="http://purl.org/dc/elements/1.1/"/>
    <ds:schemaRef ds:uri="http://schemas.microsoft.com/sharepoint/v3"/>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16c05727-aa75-4e4a-9b5f-8a80a1165891"/>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A21E1349-079A-46DA-8C56-B35AC6C117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1029</TotalTime>
  <Words>3061</Words>
  <Application>Microsoft Macintosh PowerPoint</Application>
  <PresentationFormat>Widescreen</PresentationFormat>
  <Paragraphs>275</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等线</vt:lpstr>
      <vt:lpstr>Abadi</vt:lpstr>
      <vt:lpstr>Arial</vt:lpstr>
      <vt:lpstr>Calibri</vt:lpstr>
      <vt:lpstr>Courier New</vt:lpstr>
      <vt:lpstr>Posterama Text Black</vt:lpstr>
      <vt:lpstr>Posterama Text SemiBold</vt:lpstr>
      <vt:lpstr>Office 主题​​</vt:lpstr>
      <vt:lpstr>New Design of Two Queen Horizontal Honey Bee Hive Bases for Commercial and Small-Scale Beekeeping Operations</vt:lpstr>
      <vt:lpstr>SARE Grant: Problem Statement </vt:lpstr>
      <vt:lpstr>SARE Grant: Proposed Solutions</vt:lpstr>
      <vt:lpstr>SARE Grant: Proposed Solution for Small Scale Beekeepers</vt:lpstr>
      <vt:lpstr>Two Queen Hive for  Small Scale Beekeepers</vt:lpstr>
      <vt:lpstr>Two Queen Hive for Small Scale Beekeepers</vt:lpstr>
      <vt:lpstr>Two Queen Hive for Small Scale Beekeepers</vt:lpstr>
      <vt:lpstr>Two Queen  Hive for Small Scale Beekeepers</vt:lpstr>
      <vt:lpstr>SARE Grant: Proposed Solution for Commercial Beekeepers</vt:lpstr>
      <vt:lpstr>Two Queen Hive for Commercial Beekeepers</vt:lpstr>
      <vt:lpstr>Two Queen Hive for  Commercial Beekeepers</vt:lpstr>
      <vt:lpstr>Two Queen Hive for Commercial Beekeepers</vt:lpstr>
      <vt:lpstr>Two Queen Hive for Commercial Beekeepers</vt:lpstr>
      <vt:lpstr>Two Queen Hive for  Commercial  Beekeepers</vt:lpstr>
      <vt:lpstr>SARE Grant Research: Methodology </vt:lpstr>
      <vt:lpstr>Apiary Layout with Honey Production Data</vt:lpstr>
      <vt:lpstr>Photo of Actual Apiary Layout in the Field</vt:lpstr>
      <vt:lpstr>Field Data: Colony 030 Hobby Hive 11.2 Pounds of Honey Produced</vt:lpstr>
      <vt:lpstr>Field Data: Colony 031 Hobby Hive 31.2 Pounds of Honey Produced</vt:lpstr>
      <vt:lpstr>Field Data:  Colony 032 Hobby Hive 20.4 Pounds of Honey Produced</vt:lpstr>
      <vt:lpstr>Field Data:  Colony 033 Hobby Hive 28.2 Pounds of Honey Produced</vt:lpstr>
      <vt:lpstr>Field Data:  Colony 034 Hobby Hive 21.3 Pounds of Honey Produced</vt:lpstr>
      <vt:lpstr>Field Data:  Colony 035 Hobby Hive 6.1 Pounds of Honey Produced</vt:lpstr>
      <vt:lpstr>Field Data:  Colony 040 Traditional Hive  20.4 Pounds of Honey Produced</vt:lpstr>
      <vt:lpstr>Field Data:  Colony 041 Traditional Hive  8.8 Pounds of Honey Produced</vt:lpstr>
      <vt:lpstr>Field Data:  Colony 042 Traditional Hive  14.0 Pounds of Honey Produced</vt:lpstr>
      <vt:lpstr>Field Data:  Colony 043 Traditional Hive  0.0 Pounds of Honey Produced</vt:lpstr>
      <vt:lpstr>Field Data:  Colony 044 Traditional Hive  9.6 Pounds of Honey Produced</vt:lpstr>
      <vt:lpstr>Field Data:  Colony 045 Traditional Hive  16.0 Pounds of Honey Produced</vt:lpstr>
      <vt:lpstr>Field Data:  Colony 090 Migratory Hive  41.6 Pounds of Honey Produced</vt:lpstr>
      <vt:lpstr>Field Data:  Colony 091 Migratory Hive  28.2 Pounds of Honey Produced</vt:lpstr>
      <vt:lpstr>Field Data:  Colony 092 Migratory Hive  35.0 Pounds of Honey Produced</vt:lpstr>
      <vt:lpstr>Field Data:  Colony 093 Migratory Hive  34.0 Pounds of Honey Produced</vt:lpstr>
      <vt:lpstr>Field Data:  Colony 094 Migratory Hive  2.5 Pounds of Honey Produced</vt:lpstr>
      <vt:lpstr>Field Data:  Colony 095 Migratory Hive  9.9 Pounds of Honey Produced</vt:lpstr>
      <vt:lpstr>SARE Grant: Research  Results Summary </vt:lpstr>
      <vt:lpstr>SARE Grant: Research  Conclusions </vt:lpstr>
      <vt:lpstr>SARE Grant Research: Outreach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Dan Brantner</dc:creator>
  <cp:lastModifiedBy>Candace Pollock</cp:lastModifiedBy>
  <cp:revision>112</cp:revision>
  <cp:lastPrinted>2024-12-13T16:22:12Z</cp:lastPrinted>
  <dcterms:created xsi:type="dcterms:W3CDTF">2023-08-27T13:03:55Z</dcterms:created>
  <dcterms:modified xsi:type="dcterms:W3CDTF">2025-09-05T15:21:52Z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