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4"/>
  </p:sldMasterIdLst>
  <p:notesMasterIdLst>
    <p:notesMasterId r:id="rId7"/>
  </p:notesMasterIdLst>
  <p:handoutMasterIdLst>
    <p:handoutMasterId r:id="rId8"/>
  </p:handoutMasterIdLst>
  <p:sldIdLst>
    <p:sldId id="256" r:id="rId5"/>
    <p:sldId id="257" r:id="rId6"/>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721" autoAdjust="0"/>
  </p:normalViewPr>
  <p:slideViewPr>
    <p:cSldViewPr snapToGrid="0">
      <p:cViewPr varScale="1">
        <p:scale>
          <a:sx n="145" d="100"/>
          <a:sy n="145" d="100"/>
        </p:scale>
        <p:origin x="1816" y="108"/>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87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D6FE3C-34D8-4B4B-9273-D907B0A3B964}" type="datetimeFigureOut">
              <a:rPr lang="en-US"/>
              <a:t>12/11/2023</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0FF5F4-5691-49AF-9E16-FB22826F7264}" type="datetimeFigureOut">
              <a:rPr lang="en-US"/>
              <a:t>12/11/2023</a:t>
            </a:fld>
            <a:endParaRPr/>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a:p>
        </p:txBody>
      </p:sp>
    </p:spTree>
    <p:extLst>
      <p:ext uri="{BB962C8B-B14F-4D97-AF65-F5344CB8AC3E}">
        <p14:creationId xmlns:p14="http://schemas.microsoft.com/office/powerpoint/2010/main" val="3569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2</a:t>
            </a:fld>
            <a:endParaRPr lang="en-US"/>
          </a:p>
        </p:txBody>
      </p:sp>
    </p:spTree>
    <p:extLst>
      <p:ext uri="{BB962C8B-B14F-4D97-AF65-F5344CB8AC3E}">
        <p14:creationId xmlns:p14="http://schemas.microsoft.com/office/powerpoint/2010/main" val="9934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6658" y="2849882"/>
            <a:ext cx="7260496" cy="2564485"/>
          </a:xfrm>
        </p:spPr>
        <p:txBody>
          <a:bodyPr anchor="b">
            <a:normAutofit/>
          </a:bodyPr>
          <a:lstStyle>
            <a:lvl1pPr>
              <a:defRPr sz="5940"/>
            </a:lvl1pPr>
          </a:lstStyle>
          <a:p>
            <a:r>
              <a:rPr lang="en-US"/>
              <a:t>Click to edit Master title style</a:t>
            </a:r>
            <a:endParaRPr lang="en-US" dirty="0"/>
          </a:p>
        </p:txBody>
      </p:sp>
      <p:sp>
        <p:nvSpPr>
          <p:cNvPr id="3" name="Subtitle 2"/>
          <p:cNvSpPr>
            <a:spLocks noGrp="1"/>
          </p:cNvSpPr>
          <p:nvPr>
            <p:ph type="subTitle" idx="1"/>
          </p:nvPr>
        </p:nvSpPr>
        <p:spPr>
          <a:xfrm>
            <a:off x="2136658" y="5414365"/>
            <a:ext cx="7260496" cy="1276454"/>
          </a:xfrm>
        </p:spPr>
        <p:txBody>
          <a:bodyPr anchor="t"/>
          <a:lstStyle>
            <a:lvl1pPr marL="0" indent="0" algn="l">
              <a:buNone/>
              <a:defRPr>
                <a:solidFill>
                  <a:schemeClr val="tx1">
                    <a:lumMod val="65000"/>
                    <a:lumOff val="3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4890" y="4897313"/>
            <a:ext cx="1535020" cy="886018"/>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65667" y="5133481"/>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27026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690880"/>
            <a:ext cx="7251184" cy="3532645"/>
          </a:xfrm>
        </p:spPr>
        <p:txBody>
          <a:bodyPr anchor="ctr">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136657" y="4934585"/>
            <a:ext cx="7251184" cy="1763313"/>
          </a:xfrm>
        </p:spPr>
        <p:txBody>
          <a:bodyPr anchor="ctr">
            <a:normAutofit/>
          </a:bodyPr>
          <a:lstStyle>
            <a:lvl1pPr marL="0" indent="0" algn="l">
              <a:buNone/>
              <a:defRPr sz="198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3588731"/>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3676693"/>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7851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6936" y="690880"/>
            <a:ext cx="6720546" cy="3281680"/>
          </a:xfrm>
        </p:spPr>
        <p:txBody>
          <a:bodyPr anchor="ctr">
            <a:normAutofit/>
          </a:bodyPr>
          <a:lstStyle>
            <a:lvl1pPr algn="l">
              <a:defRPr sz="528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57569" y="3972560"/>
            <a:ext cx="6219277" cy="431800"/>
          </a:xfrm>
        </p:spPr>
        <p:txBody>
          <a:bodyPr anchor="ctr">
            <a:noAutofit/>
          </a:bodyPr>
          <a:lstStyle>
            <a:lvl1pPr marL="0" indent="0">
              <a:buFontTx/>
              <a:buNone/>
              <a:defRPr sz="1760">
                <a:solidFill>
                  <a:schemeClr val="tx1">
                    <a:lumMod val="50000"/>
                    <a:lumOff val="50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2136657" y="4934585"/>
            <a:ext cx="7251184" cy="1763313"/>
          </a:xfrm>
        </p:spPr>
        <p:txBody>
          <a:bodyPr anchor="ctr">
            <a:normAutofit/>
          </a:bodyPr>
          <a:lstStyle>
            <a:lvl1pPr marL="0" indent="0" algn="l">
              <a:buNone/>
              <a:defRPr sz="198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64" y="3588731"/>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3676693"/>
            <a:ext cx="643476" cy="413808"/>
          </a:xfrm>
        </p:spPr>
        <p:txBody>
          <a:bodyPr/>
          <a:lstStyle/>
          <a:p>
            <a:fld id="{9F6761A3-4CAC-4C5F-AC82-8DB08D526BC2}" type="slidenum">
              <a:rPr lang="en-US" smtClean="0"/>
              <a:t>‹#›</a:t>
            </a:fld>
            <a:endParaRPr lang="en-US"/>
          </a:p>
        </p:txBody>
      </p:sp>
      <p:sp>
        <p:nvSpPr>
          <p:cNvPr id="14" name="TextBox 13"/>
          <p:cNvSpPr txBox="1"/>
          <p:nvPr/>
        </p:nvSpPr>
        <p:spPr>
          <a:xfrm>
            <a:off x="1989148" y="734406"/>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
        <p:nvSpPr>
          <p:cNvPr id="15" name="TextBox 14"/>
          <p:cNvSpPr txBox="1"/>
          <p:nvPr/>
        </p:nvSpPr>
        <p:spPr>
          <a:xfrm>
            <a:off x="8986487" y="329268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226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36657" y="2763522"/>
            <a:ext cx="7251184" cy="3088158"/>
          </a:xfrm>
        </p:spPr>
        <p:txBody>
          <a:bodyPr anchor="b">
            <a:normAutofit/>
          </a:bodyPr>
          <a:lstStyle>
            <a:lvl1pPr algn="l">
              <a:defRPr sz="5280" b="0"/>
            </a:lvl1pPr>
          </a:lstStyle>
          <a:p>
            <a:r>
              <a:rPr lang="en-US"/>
              <a:t>Click to edit Master title style</a:t>
            </a:r>
            <a:endParaRPr lang="en-US" dirty="0"/>
          </a:p>
        </p:txBody>
      </p:sp>
      <p:sp>
        <p:nvSpPr>
          <p:cNvPr id="4" name="Text Placeholder 3"/>
          <p:cNvSpPr>
            <a:spLocks noGrp="1"/>
          </p:cNvSpPr>
          <p:nvPr>
            <p:ph type="body" sz="half" idx="2"/>
          </p:nvPr>
        </p:nvSpPr>
        <p:spPr>
          <a:xfrm>
            <a:off x="2136657" y="5872480"/>
            <a:ext cx="7251184"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90125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406936" y="690880"/>
            <a:ext cx="6720546" cy="3281680"/>
          </a:xfrm>
        </p:spPr>
        <p:txBody>
          <a:bodyPr anchor="ctr">
            <a:normAutofit/>
          </a:bodyPr>
          <a:lstStyle>
            <a:lvl1pPr algn="l">
              <a:defRPr sz="528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36657" y="4922520"/>
            <a:ext cx="7357121" cy="949960"/>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36657" y="5872480"/>
            <a:ext cx="7357121"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9F6761A3-4CAC-4C5F-AC82-8DB08D526BC2}" type="slidenum">
              <a:rPr lang="en-US" smtClean="0"/>
              <a:t>‹#›</a:t>
            </a:fld>
            <a:endParaRPr lang="en-US"/>
          </a:p>
        </p:txBody>
      </p:sp>
      <p:sp>
        <p:nvSpPr>
          <p:cNvPr id="11" name="TextBox 10"/>
          <p:cNvSpPr txBox="1"/>
          <p:nvPr/>
        </p:nvSpPr>
        <p:spPr>
          <a:xfrm>
            <a:off x="1989148" y="734406"/>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
        <p:nvSpPr>
          <p:cNvPr id="12" name="TextBox 11"/>
          <p:cNvSpPr txBox="1"/>
          <p:nvPr/>
        </p:nvSpPr>
        <p:spPr>
          <a:xfrm>
            <a:off x="8986487" y="329268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354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36658" y="711061"/>
            <a:ext cx="7251182" cy="3264023"/>
          </a:xfrm>
        </p:spPr>
        <p:txBody>
          <a:bodyPr anchor="ctr">
            <a:normAutofit/>
          </a:bodyPr>
          <a:lstStyle>
            <a:lvl1pPr algn="l">
              <a:defRPr sz="5280" b="0"/>
            </a:lvl1pPr>
          </a:lstStyle>
          <a:p>
            <a:r>
              <a:rPr lang="en-US"/>
              <a:t>Click to edit Master title style</a:t>
            </a:r>
            <a:endParaRPr lang="en-US" dirty="0"/>
          </a:p>
        </p:txBody>
      </p:sp>
      <p:sp>
        <p:nvSpPr>
          <p:cNvPr id="21" name="Text Placeholder 9"/>
          <p:cNvSpPr>
            <a:spLocks noGrp="1"/>
          </p:cNvSpPr>
          <p:nvPr>
            <p:ph type="body" sz="quarter" idx="13"/>
          </p:nvPr>
        </p:nvSpPr>
        <p:spPr>
          <a:xfrm>
            <a:off x="2136657" y="4922520"/>
            <a:ext cx="7251184" cy="949960"/>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36657" y="5872480"/>
            <a:ext cx="7251184"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745144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2499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6389" y="711061"/>
            <a:ext cx="1821745" cy="598832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36658" y="711061"/>
            <a:ext cx="5187983" cy="59883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6314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side Page">
    <p:spTree>
      <p:nvGrpSpPr>
        <p:cNvPr id="1" name=""/>
        <p:cNvGrpSpPr/>
        <p:nvPr/>
      </p:nvGrpSpPr>
      <p:grpSpPr>
        <a:xfrm>
          <a:off x="0" y="0"/>
          <a:ext cx="0" cy="0"/>
          <a:chOff x="0" y="0"/>
          <a:chExt cx="0" cy="0"/>
        </a:xfrm>
      </p:grpSpPr>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66343" y="660376"/>
            <a:ext cx="2359152" cy="2075688"/>
          </a:xfrm>
        </p:spPr>
        <p:txBody>
          <a:bodyPr tIns="1097280">
            <a:normAutofit/>
          </a:bodyPr>
          <a:lstStyle>
            <a:lvl1pPr marL="0" indent="0" algn="ctr">
              <a:buNone/>
              <a:defRPr sz="2000"/>
            </a:lvl1pPr>
          </a:lstStyle>
          <a:p>
            <a:endParaRPr/>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endParaRPr/>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1"/>
          <p:cNvSpPr>
            <a:spLocks noGrp="1"/>
          </p:cNvSpPr>
          <p:nvPr>
            <p:ph type="pic" sz="quarter" idx="12"/>
          </p:nvPr>
        </p:nvSpPr>
        <p:spPr>
          <a:xfrm>
            <a:off x="7141465" y="2084832"/>
            <a:ext cx="2450592" cy="2220468"/>
          </a:xfrm>
        </p:spPr>
        <p:txBody>
          <a:bodyPr tIns="1097280">
            <a:normAutofit/>
          </a:bodyPr>
          <a:lstStyle>
            <a:lvl1pPr marL="0" indent="0" algn="ctr">
              <a:buNone/>
              <a:defRPr sz="2000"/>
            </a:lvl1pPr>
          </a:lstStyle>
          <a:p>
            <a:endParaRPr/>
          </a:p>
        </p:txBody>
      </p:sp>
      <p:sp>
        <p:nvSpPr>
          <p:cNvPr id="20" name="Rectangle 19"/>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lumMod val="65000"/>
                    <a:lumOff val="3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br>
              <a:rPr/>
            </a:br>
            <a:r>
              <a:t>name</a:t>
            </a:r>
          </a:p>
        </p:txBody>
      </p:sp>
      <p:sp>
        <p:nvSpPr>
          <p:cNvPr id="23" name="Text Placeholder 21"/>
          <p:cNvSpPr>
            <a:spLocks noGrp="1"/>
          </p:cNvSpPr>
          <p:nvPr>
            <p:ph type="body" sz="quarter" idx="14" hasCustomPrompt="1"/>
          </p:nvPr>
        </p:nvSpPr>
        <p:spPr>
          <a:xfrm>
            <a:off x="3758184" y="5098071"/>
            <a:ext cx="2449512" cy="367640"/>
          </a:xfrm>
        </p:spPr>
        <p:txBody>
          <a:bodyPr anchor="ctr">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1346569"/>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business </a:t>
            </a:r>
            <a:r>
              <a:rPr lang="en-US" dirty="0"/>
              <a:t>contact information</a:t>
            </a:r>
            <a:endParaRPr dirty="0"/>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website URL</a:t>
            </a:r>
          </a:p>
        </p:txBody>
      </p:sp>
      <p:sp>
        <p:nvSpPr>
          <p:cNvPr id="2" name="Picture Placeholder 11">
            <a:extLst>
              <a:ext uri="{FF2B5EF4-FFF2-40B4-BE49-F238E27FC236}">
                <a16:creationId xmlns:a16="http://schemas.microsoft.com/office/drawing/2014/main" id="{2A64B4CE-D4A7-1D20-9B91-C1374C5C5A72}"/>
              </a:ext>
            </a:extLst>
          </p:cNvPr>
          <p:cNvSpPr>
            <a:spLocks noGrp="1"/>
          </p:cNvSpPr>
          <p:nvPr>
            <p:ph type="pic" sz="quarter" idx="20"/>
          </p:nvPr>
        </p:nvSpPr>
        <p:spPr>
          <a:xfrm>
            <a:off x="7141083" y="4462858"/>
            <a:ext cx="2450592" cy="2220468"/>
          </a:xfrm>
        </p:spPr>
        <p:txBody>
          <a:bodyPr tIns="1097280">
            <a:normAutofit/>
          </a:bodyPr>
          <a:lstStyle>
            <a:lvl1pPr marL="0" indent="0" algn="ctr">
              <a:buNone/>
              <a:defRPr sz="2000"/>
            </a:lvl1pPr>
          </a:lstStyle>
          <a:p>
            <a:endParaRPr/>
          </a:p>
        </p:txBody>
      </p:sp>
    </p:spTree>
    <p:extLst>
      <p:ext uri="{BB962C8B-B14F-4D97-AF65-F5344CB8AC3E}">
        <p14:creationId xmlns:p14="http://schemas.microsoft.com/office/powerpoint/2010/main" val="150884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sp>
        <p:nvSpPr>
          <p:cNvPr id="32" name="Rectangle 31"/>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endParaRPr/>
          </a:p>
        </p:txBody>
      </p:sp>
      <p:sp>
        <p:nvSpPr>
          <p:cNvPr id="13" name="Rectangle 12"/>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endParaRPr/>
          </a:p>
        </p:txBody>
      </p:sp>
      <p:sp>
        <p:nvSpPr>
          <p:cNvPr id="36" name="Text Placeholder 21"/>
          <p:cNvSpPr>
            <a:spLocks noGrp="1"/>
          </p:cNvSpPr>
          <p:nvPr>
            <p:ph type="body" sz="quarter" idx="24" hasCustomPrompt="1"/>
          </p:nvPr>
        </p:nvSpPr>
        <p:spPr>
          <a:xfrm>
            <a:off x="7235571" y="4484614"/>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705100"/>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791658"/>
            <a:ext cx="2359152" cy="37878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33051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9722" y="707325"/>
            <a:ext cx="7248119" cy="1451675"/>
          </a:xfrm>
        </p:spPr>
        <p:txBody>
          <a:bodyPr/>
          <a:lstStyle/>
          <a:p>
            <a:r>
              <a:rPr lang="en-US"/>
              <a:t>Click to edit Master title style</a:t>
            </a:r>
            <a:endParaRPr lang="en-US" dirty="0"/>
          </a:p>
        </p:txBody>
      </p:sp>
      <p:sp>
        <p:nvSpPr>
          <p:cNvPr id="3" name="Content Placeholder 2"/>
          <p:cNvSpPr>
            <a:spLocks noGrp="1"/>
          </p:cNvSpPr>
          <p:nvPr>
            <p:ph idx="1"/>
          </p:nvPr>
        </p:nvSpPr>
        <p:spPr>
          <a:xfrm>
            <a:off x="2136657" y="2418080"/>
            <a:ext cx="7251184" cy="4281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28889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6657" y="2351170"/>
            <a:ext cx="7251184" cy="1664640"/>
          </a:xfrm>
        </p:spPr>
        <p:txBody>
          <a:bodyPr anchor="b"/>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136657" y="4058920"/>
            <a:ext cx="7251184" cy="975120"/>
          </a:xfrm>
        </p:spPr>
        <p:txBody>
          <a:bodyPr anchor="t"/>
          <a:lstStyle>
            <a:lvl1pPr marL="0" indent="0" algn="l">
              <a:buNone/>
              <a:defRPr sz="220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4" y="3588731"/>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3676693"/>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84281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6658" y="2421601"/>
            <a:ext cx="3517284" cy="42697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71038" y="2421601"/>
            <a:ext cx="3516802" cy="42697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BAE6A-DCF3-43E4-B2A0-33D0CF1225FC}"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62351" y="892821"/>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67403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91887" y="2523509"/>
            <a:ext cx="3162056"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2136657" y="3176607"/>
            <a:ext cx="3517285" cy="35197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1770" y="2519851"/>
            <a:ext cx="3160563"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867087" y="3172948"/>
            <a:ext cx="3515248" cy="35197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BAE6A-DCF3-43E4-B2A0-33D0CF1225FC}"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62351" y="892821"/>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402246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9720" y="707325"/>
            <a:ext cx="7248120" cy="145167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BAE6A-DCF3-43E4-B2A0-33D0CF1225FC}"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187380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BAE6A-DCF3-43E4-B2A0-33D0CF1225FC}"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68976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505566"/>
            <a:ext cx="2892542" cy="1106487"/>
          </a:xfrm>
        </p:spPr>
        <p:txBody>
          <a:bodyPr anchor="b"/>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5217843" y="505568"/>
            <a:ext cx="4169997" cy="613695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36657" y="1811761"/>
            <a:ext cx="2892542" cy="4830761"/>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338867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5440680"/>
            <a:ext cx="7251184" cy="642303"/>
          </a:xfrm>
        </p:spPr>
        <p:txBody>
          <a:bodyPr anchor="b">
            <a:normAutofit/>
          </a:bodyPr>
          <a:lstStyle>
            <a:lvl1pPr algn="l">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6657" y="719627"/>
            <a:ext cx="7251184" cy="4368966"/>
          </a:xfrm>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2136657" y="6082983"/>
            <a:ext cx="7251184" cy="559540"/>
          </a:xfrm>
        </p:spPr>
        <p:txBody>
          <a:bodyPr>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9F6761A3-4CAC-4C5F-AC82-8DB08D526BC2}" type="slidenum">
              <a:rPr lang="en-US" smtClean="0"/>
              <a:t>‹#›</a:t>
            </a:fld>
            <a:endParaRPr lang="en-US"/>
          </a:p>
        </p:txBody>
      </p:sp>
    </p:spTree>
    <p:extLst>
      <p:ext uri="{BB962C8B-B14F-4D97-AF65-F5344CB8AC3E}">
        <p14:creationId xmlns:p14="http://schemas.microsoft.com/office/powerpoint/2010/main" val="53340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9080"/>
            <a:ext cx="2179320" cy="752377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463" y="323"/>
            <a:ext cx="2147499" cy="7766697"/>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01168"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39720" y="707325"/>
            <a:ext cx="7248120" cy="1451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36657" y="2418080"/>
            <a:ext cx="7251184" cy="4404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49640" y="6953102"/>
            <a:ext cx="843018" cy="419527"/>
          </a:xfrm>
          <a:prstGeom prst="rect">
            <a:avLst/>
          </a:prstGeom>
        </p:spPr>
        <p:txBody>
          <a:bodyPr vert="horz" lIns="91440" tIns="45720" rIns="91440" bIns="45720" rtlCol="0" anchor="ctr"/>
          <a:lstStyle>
            <a:lvl1pPr algn="r">
              <a:defRPr sz="990">
                <a:solidFill>
                  <a:schemeClr val="tx1">
                    <a:tint val="75000"/>
                  </a:schemeClr>
                </a:solidFill>
              </a:defRPr>
            </a:lvl1pPr>
          </a:lstStyle>
          <a:p>
            <a:fld id="{FC7BAE6A-DCF3-43E4-B2A0-33D0CF1225FC}" type="datetimeFigureOut">
              <a:rPr lang="en-US" smtClean="0"/>
              <a:t>12/11/2023</a:t>
            </a:fld>
            <a:endParaRPr lang="en-US"/>
          </a:p>
        </p:txBody>
      </p:sp>
      <p:sp>
        <p:nvSpPr>
          <p:cNvPr id="5" name="Footer Placeholder 4"/>
          <p:cNvSpPr>
            <a:spLocks noGrp="1"/>
          </p:cNvSpPr>
          <p:nvPr>
            <p:ph type="ftr" sz="quarter" idx="3"/>
          </p:nvPr>
        </p:nvSpPr>
        <p:spPr>
          <a:xfrm>
            <a:off x="2136656" y="6953918"/>
            <a:ext cx="6288137" cy="413808"/>
          </a:xfrm>
          <a:prstGeom prst="rect">
            <a:avLst/>
          </a:prstGeom>
        </p:spPr>
        <p:txBody>
          <a:bodyPr vert="horz" lIns="91440" tIns="45720" rIns="91440" bIns="45720" rtlCol="0" anchor="ctr"/>
          <a:lstStyle>
            <a:lvl1pPr algn="l">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62351" y="892821"/>
            <a:ext cx="643476" cy="413808"/>
          </a:xfrm>
          <a:prstGeom prst="rect">
            <a:avLst/>
          </a:prstGeom>
        </p:spPr>
        <p:txBody>
          <a:bodyPr vert="horz" lIns="91440" tIns="45720" rIns="91440" bIns="45720" rtlCol="0" anchor="ctr"/>
          <a:lstStyle>
            <a:lvl1pPr algn="r">
              <a:defRPr sz="2200">
                <a:solidFill>
                  <a:srgbClr val="FEFFFF"/>
                </a:solidFill>
              </a:defRPr>
            </a:lvl1pPr>
          </a:lstStyle>
          <a:p>
            <a:fld id="{9F6761A3-4CAC-4C5F-AC82-8DB08D526BC2}" type="slidenum">
              <a:rPr lang="en-US" smtClean="0"/>
              <a:t>‹#›</a:t>
            </a:fld>
            <a:endParaRPr lang="en-US"/>
          </a:p>
        </p:txBody>
      </p:sp>
    </p:spTree>
    <p:extLst>
      <p:ext uri="{BB962C8B-B14F-4D97-AF65-F5344CB8AC3E}">
        <p14:creationId xmlns:p14="http://schemas.microsoft.com/office/powerpoint/2010/main" val="141026750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Lst>
  <p:txStyles>
    <p:titleStyle>
      <a:lvl1pPr algn="l" defTabSz="502920" rtl="0" eaLnBrk="1" latinLnBrk="0" hangingPunct="1">
        <a:spcBef>
          <a:spcPct val="0"/>
        </a:spcBef>
        <a:buNone/>
        <a:defRPr sz="396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90" indent="-377190" algn="l" defTabSz="502920" rtl="0" eaLnBrk="1" latinLnBrk="0" hangingPunct="1">
        <a:spcBef>
          <a:spcPts val="1100"/>
        </a:spcBef>
        <a:spcAft>
          <a:spcPts val="0"/>
        </a:spcAft>
        <a:buClr>
          <a:schemeClr val="accent1"/>
        </a:buClr>
        <a:buFont typeface="Wingdings 3" charset="2"/>
        <a:buChar char=""/>
        <a:defRPr sz="1980" kern="1200">
          <a:solidFill>
            <a:schemeClr val="tx1">
              <a:lumMod val="75000"/>
              <a:lumOff val="25000"/>
            </a:schemeClr>
          </a:solidFill>
          <a:latin typeface="+mn-lt"/>
          <a:ea typeface="+mn-ea"/>
          <a:cs typeface="+mn-cs"/>
        </a:defRPr>
      </a:lvl1pPr>
      <a:lvl2pPr marL="817245" indent="-314325" algn="l" defTabSz="502920" rtl="0" eaLnBrk="1" latinLnBrk="0" hangingPunct="1">
        <a:spcBef>
          <a:spcPts val="1100"/>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2pPr>
      <a:lvl3pPr marL="1257300" indent="-251460" algn="l" defTabSz="502920" rtl="0" eaLnBrk="1" latinLnBrk="0" hangingPunct="1">
        <a:spcBef>
          <a:spcPts val="1100"/>
        </a:spcBef>
        <a:spcAft>
          <a:spcPts val="0"/>
        </a:spcAft>
        <a:buClr>
          <a:schemeClr val="accent1"/>
        </a:buClr>
        <a:buFont typeface="Wingdings 3" charset="2"/>
        <a:buChar char=""/>
        <a:defRPr sz="1540" kern="1200">
          <a:solidFill>
            <a:schemeClr val="tx1">
              <a:lumMod val="75000"/>
              <a:lumOff val="25000"/>
            </a:schemeClr>
          </a:solidFill>
          <a:latin typeface="+mn-lt"/>
          <a:ea typeface="+mn-ea"/>
          <a:cs typeface="+mn-cs"/>
        </a:defRPr>
      </a:lvl3pPr>
      <a:lvl4pPr marL="176022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4pPr>
      <a:lvl5pPr marL="226314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5pPr>
      <a:lvl6pPr marL="276606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6pPr>
      <a:lvl7pPr marL="326898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7pPr>
      <a:lvl8pPr marL="377190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8pPr>
      <a:lvl9pPr marL="427482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sz="2800" b="1" i="1" dirty="0"/>
              <a:t>Silvopasture Pigs</a:t>
            </a:r>
            <a:endParaRPr lang="en-US" b="1" dirty="0"/>
          </a:p>
        </p:txBody>
      </p:sp>
      <p:sp>
        <p:nvSpPr>
          <p:cNvPr id="16" name="Text Placeholder 15"/>
          <p:cNvSpPr>
            <a:spLocks noGrp="1"/>
          </p:cNvSpPr>
          <p:nvPr>
            <p:ph type="body" sz="quarter" idx="14"/>
          </p:nvPr>
        </p:nvSpPr>
        <p:spPr/>
        <p:txBody>
          <a:bodyPr/>
          <a:lstStyle/>
          <a:p>
            <a:r>
              <a:rPr lang="en-US" i="1" dirty="0"/>
              <a:t>Skyline Pastures</a:t>
            </a:r>
            <a:endParaRPr lang="en-US" b="1" dirty="0"/>
          </a:p>
        </p:txBody>
      </p:sp>
      <p:sp>
        <p:nvSpPr>
          <p:cNvPr id="17" name="Text Placeholder 16"/>
          <p:cNvSpPr>
            <a:spLocks noGrp="1"/>
          </p:cNvSpPr>
          <p:nvPr>
            <p:ph type="body" sz="quarter" idx="15"/>
          </p:nvPr>
        </p:nvSpPr>
        <p:spPr/>
        <p:txBody>
          <a:bodyPr/>
          <a:lstStyle/>
          <a:p>
            <a:r>
              <a:rPr lang="en-US" dirty="0"/>
              <a:t>96 Skyline Drive</a:t>
            </a:r>
          </a:p>
          <a:p>
            <a:r>
              <a:rPr lang="en-US" dirty="0"/>
              <a:t>Mohrsville, PA 19541</a:t>
            </a:r>
          </a:p>
          <a:p>
            <a:endParaRPr lang="en-US" dirty="0"/>
          </a:p>
          <a:p>
            <a:r>
              <a:rPr lang="en-US" dirty="0"/>
              <a:t>(215) 833-7647</a:t>
            </a:r>
          </a:p>
          <a:p>
            <a:r>
              <a:rPr lang="en-US" dirty="0"/>
              <a:t>skylinepastures@gmail.com</a:t>
            </a:r>
          </a:p>
          <a:p>
            <a:endParaRPr lang="en-US" dirty="0"/>
          </a:p>
        </p:txBody>
      </p:sp>
      <p:sp>
        <p:nvSpPr>
          <p:cNvPr id="20" name="Text Placeholder 19"/>
          <p:cNvSpPr>
            <a:spLocks noGrp="1"/>
          </p:cNvSpPr>
          <p:nvPr>
            <p:ph type="body" sz="quarter" idx="18"/>
          </p:nvPr>
        </p:nvSpPr>
        <p:spPr/>
        <p:txBody>
          <a:bodyPr/>
          <a:lstStyle/>
          <a:p>
            <a:r>
              <a:rPr lang="en-US" dirty="0"/>
              <a:t>www.skylinepastures.com</a:t>
            </a:r>
          </a:p>
        </p:txBody>
      </p:sp>
      <p:cxnSp>
        <p:nvCxnSpPr>
          <p:cNvPr id="10" name="Straight Connector 9"/>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8E991A7-4FF0-720D-ED90-C2E0C85BC5F0}"/>
              </a:ext>
            </a:extLst>
          </p:cNvPr>
          <p:cNvSpPr/>
          <p:nvPr/>
        </p:nvSpPr>
        <p:spPr>
          <a:xfrm>
            <a:off x="466724" y="2743200"/>
            <a:ext cx="2357688" cy="411119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Many farms have large wooded or brushy areas that are either too steep to be cropped or are intentionally set aside as windbreaks and dividers between fields.  These areas are typically neglected and underutilized.</a:t>
            </a:r>
          </a:p>
          <a:p>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Using these wooded or brushy areas to create an additional income stream through pig propagation with minimal inputs will help farmers produce high-quality pork sustainably and profitably while improving the diversity of the fodder plantings on their farms.</a:t>
            </a:r>
            <a:endParaRPr lang="en-US" sz="1400" dirty="0">
              <a:solidFill>
                <a:schemeClr val="tx1"/>
              </a:solidFill>
            </a:endParaRPr>
          </a:p>
        </p:txBody>
      </p:sp>
      <p:pic>
        <p:nvPicPr>
          <p:cNvPr id="23" name="Picture Placeholder 22" descr="A group of animals in a fenced in area&#10;&#10;Description automatically generated with low confidence">
            <a:extLst>
              <a:ext uri="{FF2B5EF4-FFF2-40B4-BE49-F238E27FC236}">
                <a16:creationId xmlns:a16="http://schemas.microsoft.com/office/drawing/2014/main" id="{3C880298-8B8E-4CE5-58E7-5231E67206D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4666" b="4666"/>
          <a:stretch>
            <a:fillRect/>
          </a:stretch>
        </p:blipFill>
        <p:spPr/>
      </p:pic>
      <p:pic>
        <p:nvPicPr>
          <p:cNvPr id="25" name="Picture 24" descr="A picture containing outdoor, plant, tree&#10;&#10;Description automatically generated">
            <a:extLst>
              <a:ext uri="{FF2B5EF4-FFF2-40B4-BE49-F238E27FC236}">
                <a16:creationId xmlns:a16="http://schemas.microsoft.com/office/drawing/2014/main" id="{E7E24BCB-C38A-7850-5295-E899B15E5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49282" y="4370587"/>
            <a:ext cx="2432793" cy="2450593"/>
          </a:xfrm>
          <a:prstGeom prst="rect">
            <a:avLst/>
          </a:prstGeom>
        </p:spPr>
      </p:pic>
      <p:pic>
        <p:nvPicPr>
          <p:cNvPr id="38" name="Picture Placeholder 37" descr="Logo&#10;&#10;Description automatically generated">
            <a:extLst>
              <a:ext uri="{FF2B5EF4-FFF2-40B4-BE49-F238E27FC236}">
                <a16:creationId xmlns:a16="http://schemas.microsoft.com/office/drawing/2014/main" id="{C1914B24-8BC5-C726-E5F7-25A37A616AB8}"/>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818" b="7818"/>
          <a:stretch>
            <a:fillRect/>
          </a:stretch>
        </p:blipFill>
        <p:spPr>
          <a:xfrm>
            <a:off x="3757613" y="685800"/>
            <a:ext cx="2451100" cy="2057400"/>
          </a:xfrm>
        </p:spPr>
      </p:pic>
      <p:pic>
        <p:nvPicPr>
          <p:cNvPr id="42" name="Picture Placeholder 41" descr="An aerial view of a park&#10;&#10;Description automatically generated with low confidence">
            <a:extLst>
              <a:ext uri="{FF2B5EF4-FFF2-40B4-BE49-F238E27FC236}">
                <a16:creationId xmlns:a16="http://schemas.microsoft.com/office/drawing/2014/main" id="{BB3896A9-6D81-4084-41EA-64DB805604B0}"/>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3629" r="3629"/>
          <a:stretch>
            <a:fillRect/>
          </a:stretch>
        </p:blipFill>
        <p:spPr/>
      </p:pic>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FFE257-9BB9-D3E0-5851-71654669EBB8}"/>
              </a:ext>
            </a:extLst>
          </p:cNvPr>
          <p:cNvSpPr/>
          <p:nvPr/>
        </p:nvSpPr>
        <p:spPr>
          <a:xfrm>
            <a:off x="463677" y="4329479"/>
            <a:ext cx="2450591" cy="24717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20"/>
          </p:nvPr>
        </p:nvSpPr>
        <p:spPr/>
        <p:txBody>
          <a:bodyPr/>
          <a:lstStyle/>
          <a:p>
            <a:r>
              <a:rPr lang="en-US" dirty="0"/>
              <a:t>Project Info</a:t>
            </a:r>
          </a:p>
        </p:txBody>
      </p:sp>
      <p:sp>
        <p:nvSpPr>
          <p:cNvPr id="28" name="Text Placeholder 27"/>
          <p:cNvSpPr>
            <a:spLocks noGrp="1"/>
          </p:cNvSpPr>
          <p:nvPr>
            <p:ph type="body" sz="quarter" idx="21"/>
          </p:nvPr>
        </p:nvSpPr>
        <p:spPr/>
        <p:txBody>
          <a:bodyPr/>
          <a:lstStyle/>
          <a:p>
            <a:r>
              <a:rPr lang="en-US" sz="1100" b="1" i="0" dirty="0">
                <a:solidFill>
                  <a:srgbClr val="212121"/>
                </a:solidFill>
                <a:effectLst/>
                <a:latin typeface="Roboto" panose="02000000000000000000" pitchFamily="2" charset="0"/>
              </a:rPr>
              <a:t>This material is based upon work supported by the National Institute of Food and Agriculture, U.S. Department of Agriculture, through the Northeast Sustainable Agriculture Research and Education program under subaward </a:t>
            </a:r>
            <a:r>
              <a:rPr lang="en-US" sz="1100" b="1" i="0">
                <a:solidFill>
                  <a:srgbClr val="212121"/>
                </a:solidFill>
                <a:effectLst/>
                <a:latin typeface="Roboto" panose="02000000000000000000" pitchFamily="2" charset="0"/>
              </a:rPr>
              <a:t>number FNE23-053</a:t>
            </a:r>
            <a:endParaRPr lang="en-US" sz="1100" dirty="0"/>
          </a:p>
        </p:txBody>
      </p:sp>
      <p:sp>
        <p:nvSpPr>
          <p:cNvPr id="65" name="Text Placeholder 64"/>
          <p:cNvSpPr>
            <a:spLocks noGrp="1"/>
          </p:cNvSpPr>
          <p:nvPr>
            <p:ph type="body" sz="quarter" idx="24"/>
          </p:nvPr>
        </p:nvSpPr>
        <p:spPr/>
        <p:txBody>
          <a:bodyPr/>
          <a:lstStyle/>
          <a:p>
            <a:r>
              <a:rPr lang="en-US" dirty="0"/>
              <a:t>Additional Info</a:t>
            </a:r>
          </a:p>
        </p:txBody>
      </p:sp>
      <p:sp>
        <p:nvSpPr>
          <p:cNvPr id="66" name="Text Placeholder 65"/>
          <p:cNvSpPr>
            <a:spLocks noGrp="1"/>
          </p:cNvSpPr>
          <p:nvPr>
            <p:ph type="body" sz="quarter" idx="26"/>
          </p:nvPr>
        </p:nvSpPr>
        <p:spPr/>
        <p:txBody>
          <a:bodyPr/>
          <a:lstStyle/>
          <a:p>
            <a:r>
              <a:rPr lang="en-US" dirty="0"/>
              <a:t>Project Timeline</a:t>
            </a:r>
          </a:p>
        </p:txBody>
      </p:sp>
      <p:sp>
        <p:nvSpPr>
          <p:cNvPr id="68" name="Text Placeholder 67"/>
          <p:cNvSpPr>
            <a:spLocks noGrp="1"/>
          </p:cNvSpPr>
          <p:nvPr>
            <p:ph type="body" sz="quarter" idx="28"/>
          </p:nvPr>
        </p:nvSpPr>
        <p:spPr/>
        <p:txBody>
          <a:bodyPr/>
          <a:lstStyle/>
          <a:p>
            <a:r>
              <a:rPr lang="en-US" dirty="0"/>
              <a:t>Project Goals</a:t>
            </a:r>
          </a:p>
        </p:txBody>
      </p:sp>
      <p:sp>
        <p:nvSpPr>
          <p:cNvPr id="42" name="Text Placeholder 41"/>
          <p:cNvSpPr>
            <a:spLocks noGrp="1"/>
          </p:cNvSpPr>
          <p:nvPr>
            <p:ph type="body" sz="quarter" idx="31"/>
          </p:nvPr>
        </p:nvSpPr>
        <p:spPr>
          <a:xfrm>
            <a:off x="457200" y="3667125"/>
            <a:ext cx="2450592" cy="3111225"/>
          </a:xfrm>
          <a:solidFill>
            <a:schemeClr val="accent2">
              <a:lumMod val="20000"/>
              <a:lumOff val="80000"/>
            </a:schemeClr>
          </a:solidFill>
        </p:spPr>
        <p:txBody>
          <a:bodyPr/>
          <a:lstStyle/>
          <a:p>
            <a:pPr marL="0" lvl="0" indent="0">
              <a:buNone/>
            </a:pPr>
            <a:r>
              <a:rPr lang="en-US" dirty="0"/>
              <a:t>Northeast Sustainable Agriculture Research and Education (NE SARE) Project FNE23-053 is a 2 year Silvopasture Research Project focusing profitably raising swine in a forested setting while improving the landscape, increasing forage species, increasing fertility, and increasing stability for small-scale producers.</a:t>
            </a:r>
          </a:p>
          <a:p>
            <a:pPr marL="0" lvl="0" indent="0">
              <a:buNone/>
            </a:pPr>
            <a:r>
              <a:rPr lang="en-US" dirty="0"/>
              <a:t>Farmer: CJ Lafferty</a:t>
            </a:r>
          </a:p>
          <a:p>
            <a:pPr marL="0" lvl="0" indent="0">
              <a:buNone/>
            </a:pPr>
            <a:r>
              <a:rPr lang="en-US" dirty="0"/>
              <a:t>Technical Advisor: John Hopkins from Susquehanna Tree Care</a:t>
            </a:r>
          </a:p>
          <a:p>
            <a:pPr marL="0" lvl="0" indent="0">
              <a:buNone/>
            </a:pPr>
            <a:r>
              <a:rPr lang="en-US" dirty="0"/>
              <a:t>Key Cooperator: Troy McClung</a:t>
            </a:r>
          </a:p>
        </p:txBody>
      </p:sp>
      <p:sp>
        <p:nvSpPr>
          <p:cNvPr id="92" name="Text Placeholder 91"/>
          <p:cNvSpPr>
            <a:spLocks noGrp="1"/>
          </p:cNvSpPr>
          <p:nvPr>
            <p:ph type="body" sz="quarter" idx="33"/>
          </p:nvPr>
        </p:nvSpPr>
        <p:spPr>
          <a:xfrm>
            <a:off x="7235571" y="1170441"/>
            <a:ext cx="2359152" cy="1640135"/>
          </a:xfrm>
        </p:spPr>
        <p:txBody>
          <a:bodyPr/>
          <a:lstStyle/>
          <a:p>
            <a:pPr marL="0" indent="0">
              <a:buNone/>
            </a:pPr>
            <a:r>
              <a:rPr lang="en-US" dirty="0"/>
              <a:t>Our goal is to clearly and quantifiably demonstrate that swine can be used to clear land while improving grazable space and producing additional income for farmers</a:t>
            </a:r>
          </a:p>
          <a:p>
            <a:r>
              <a:rPr lang="en-US" dirty="0"/>
              <a:t>Show fertility change (soil testing)</a:t>
            </a:r>
          </a:p>
          <a:p>
            <a:r>
              <a:rPr lang="en-US" dirty="0"/>
              <a:t>Compaction testing</a:t>
            </a:r>
          </a:p>
          <a:p>
            <a:r>
              <a:rPr lang="en-US" dirty="0"/>
              <a:t>Plant inventories </a:t>
            </a:r>
          </a:p>
          <a:p>
            <a:r>
              <a:rPr lang="en-US" dirty="0"/>
              <a:t>Pork costs and marketability</a:t>
            </a:r>
          </a:p>
        </p:txBody>
      </p:sp>
      <p:sp>
        <p:nvSpPr>
          <p:cNvPr id="93" name="Text Placeholder 92"/>
          <p:cNvSpPr>
            <a:spLocks noGrp="1"/>
          </p:cNvSpPr>
          <p:nvPr>
            <p:ph type="body" sz="quarter" idx="34"/>
          </p:nvPr>
        </p:nvSpPr>
        <p:spPr>
          <a:xfrm>
            <a:off x="7235571" y="3091437"/>
            <a:ext cx="2359152" cy="1599150"/>
          </a:xfrm>
        </p:spPr>
        <p:txBody>
          <a:bodyPr/>
          <a:lstStyle/>
          <a:p>
            <a:pPr marL="0" indent="0">
              <a:buNone/>
            </a:pPr>
            <a:r>
              <a:rPr lang="en-US" dirty="0"/>
              <a:t>This project began in the spring of 2023 and will continue through the fall of 2024</a:t>
            </a:r>
          </a:p>
          <a:p>
            <a:r>
              <a:rPr lang="en-US" dirty="0"/>
              <a:t>2 full years of pig production</a:t>
            </a:r>
          </a:p>
          <a:p>
            <a:r>
              <a:rPr lang="en-US" dirty="0"/>
              <a:t>4 consecutive soil tests per paddock (every 10 months)</a:t>
            </a:r>
          </a:p>
          <a:p>
            <a:r>
              <a:rPr lang="en-US" dirty="0"/>
              <a:t>Paddocks will rest between pig rotations (essentially one month on, and eleven off)).</a:t>
            </a:r>
          </a:p>
        </p:txBody>
      </p:sp>
      <p:sp>
        <p:nvSpPr>
          <p:cNvPr id="94" name="Text Placeholder 93"/>
          <p:cNvSpPr>
            <a:spLocks noGrp="1"/>
          </p:cNvSpPr>
          <p:nvPr>
            <p:ph type="body" sz="quarter" idx="35"/>
          </p:nvPr>
        </p:nvSpPr>
        <p:spPr>
          <a:xfrm>
            <a:off x="7235571" y="4873245"/>
            <a:ext cx="2359152" cy="1927967"/>
          </a:xfrm>
        </p:spPr>
        <p:txBody>
          <a:bodyPr/>
          <a:lstStyle/>
          <a:p>
            <a:pPr marL="0" indent="0">
              <a:buNone/>
            </a:pPr>
            <a:r>
              <a:rPr lang="en-US" dirty="0"/>
              <a:t>There is no shortage of information available concerning Silvopasture, and while much of it does not involve swine, it may help us achieve our goal.</a:t>
            </a:r>
          </a:p>
          <a:p>
            <a:r>
              <a:rPr lang="en-US" dirty="0"/>
              <a:t>YouTube /</a:t>
            </a:r>
            <a:r>
              <a:rPr lang="en-US" dirty="0" err="1"/>
              <a:t>skylinepastures</a:t>
            </a:r>
            <a:endParaRPr lang="en-US" dirty="0"/>
          </a:p>
          <a:p>
            <a:r>
              <a:rPr lang="en-US" dirty="0"/>
              <a:t>Books </a:t>
            </a:r>
          </a:p>
          <a:p>
            <a:r>
              <a:rPr lang="en-US" dirty="0"/>
              <a:t>Podcasts</a:t>
            </a:r>
          </a:p>
          <a:p>
            <a:pPr lvl="1">
              <a:buFont typeface="Wingdings" panose="05000000000000000000" pitchFamily="2" charset="2"/>
              <a:buChar char="q"/>
            </a:pPr>
            <a:r>
              <a:rPr lang="en-US" dirty="0"/>
              <a:t>Pastured Pig Podcast</a:t>
            </a:r>
          </a:p>
          <a:p>
            <a:r>
              <a:rPr lang="en-US" dirty="0"/>
              <a:t>NE SARE projects (many similar projects – reports are free to the public)</a:t>
            </a:r>
          </a:p>
        </p:txBody>
      </p:sp>
      <p:cxnSp>
        <p:nvCxnSpPr>
          <p:cNvPr id="14" name="Straight Connector 13"/>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1" name="Picture Placeholder 10" descr="A group of pigs in a fenced in area&#10;&#10;Description automatically generated with medium confidence">
            <a:extLst>
              <a:ext uri="{FF2B5EF4-FFF2-40B4-BE49-F238E27FC236}">
                <a16:creationId xmlns:a16="http://schemas.microsoft.com/office/drawing/2014/main" id="{EB5A24E0-CA90-B0B9-B94D-2DD78B2DA2B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623" r="9623"/>
          <a:stretch>
            <a:fillRect/>
          </a:stretch>
        </p:blipFill>
        <p:spPr/>
      </p:pic>
      <p:pic>
        <p:nvPicPr>
          <p:cNvPr id="9" name="Picture Placeholder 8" descr="Logo&#10;&#10;Description automatically generated">
            <a:extLst>
              <a:ext uri="{FF2B5EF4-FFF2-40B4-BE49-F238E27FC236}">
                <a16:creationId xmlns:a16="http://schemas.microsoft.com/office/drawing/2014/main" id="{361710AC-528C-E9D5-FE74-9EBBAB1F34BB}"/>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t="1035" b="1035"/>
          <a:stretch>
            <a:fillRect/>
          </a:stretch>
        </p:blipFill>
        <p:spPr/>
      </p:pic>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42E11-7072-4076-89FF-444E132B8904}">
  <ds:schemaRefs>
    <ds:schemaRef ds:uri="http://schemas.microsoft.com/sharepoint/v3/contenttype/forms"/>
  </ds:schemaRefs>
</ds:datastoreItem>
</file>

<file path=customXml/itemProps2.xml><?xml version="1.0" encoding="utf-8"?>
<ds:datastoreItem xmlns:ds="http://schemas.openxmlformats.org/officeDocument/2006/customXml" ds:itemID="{21855C1A-AC47-4549-B0AC-CEFDEB735B56}">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51E3E96A-01FB-48BF-BFE3-D012C9377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Wisp</Template>
  <TotalTime>103</TotalTime>
  <Words>578</Words>
  <Application>Microsoft Office PowerPoint</Application>
  <PresentationFormat>Custom</PresentationFormat>
  <Paragraphs>43</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Century Gothic</vt:lpstr>
      <vt:lpstr>Constantia</vt:lpstr>
      <vt:lpstr>Roboto</vt:lpstr>
      <vt:lpstr>Wingdings</vt:lpstr>
      <vt:lpstr>Wingdings 3</vt:lpstr>
      <vt:lpstr>Wisp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CJ Lafferty</cp:lastModifiedBy>
  <cp:revision>9</cp:revision>
  <cp:lastPrinted>2023-08-28T16:01:41Z</cp:lastPrinted>
  <dcterms:created xsi:type="dcterms:W3CDTF">2023-08-18T17:51:38Z</dcterms:created>
  <dcterms:modified xsi:type="dcterms:W3CDTF">2023-12-11T23:01:49Z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