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18" y="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4C94C-6D16-41F7-B7AC-995373AF34C5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F015B-9087-477B-8A1E-2A3BCC740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89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http://www.livinghistoryfarm.org/farminginthe50s/life_11.html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F015B-9087-477B-8A1E-2A3BCC7405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10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C888-C933-1345-8874-FB2BBB46DAA1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C888-C933-1345-8874-FB2BBB46DAA1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0A03-6198-0B47-B17D-F4C335573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C888-C933-1345-8874-FB2BBB46DAA1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0A03-6198-0B47-B17D-F4C335573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C888-C933-1345-8874-FB2BBB46DAA1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0A03-6198-0B47-B17D-F4C335573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C888-C933-1345-8874-FB2BBB46DAA1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0A03-6198-0B47-B17D-F4C33557349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C888-C933-1345-8874-FB2BBB46DAA1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0A03-6198-0B47-B17D-F4C335573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C888-C933-1345-8874-FB2BBB46DAA1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0A03-6198-0B47-B17D-F4C33557349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C888-C933-1345-8874-FB2BBB46DAA1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0A03-6198-0B47-B17D-F4C335573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C888-C933-1345-8874-FB2BBB46DAA1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0A03-6198-0B47-B17D-F4C335573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C888-C933-1345-8874-FB2BBB46DAA1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C888-C933-1345-8874-FB2BBB46DAA1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0A03-6198-0B47-B17D-F4C335573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D2BC888-C933-1345-8874-FB2BBB46DAA1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9700A03-6198-0B47-B17D-F4C3355734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ctrTitle"/>
          </p:nvPr>
        </p:nvSpPr>
        <p:spPr>
          <a:xfrm>
            <a:off x="685800" y="1295216"/>
            <a:ext cx="7848600" cy="1927225"/>
          </a:xfrm>
        </p:spPr>
        <p:txBody>
          <a:bodyPr/>
          <a:lstStyle/>
          <a:p>
            <a:r>
              <a:rPr lang="en-US" cap="none" dirty="0" smtClean="0">
                <a:solidFill>
                  <a:srgbClr val="408000"/>
                </a:solidFill>
                <a:latin typeface="Georgia"/>
                <a:cs typeface="Georgia"/>
              </a:rPr>
              <a:t>Pollination Suggestions on Small Scale Farms</a:t>
            </a:r>
            <a:br>
              <a:rPr lang="en-US" cap="none" dirty="0" smtClean="0">
                <a:solidFill>
                  <a:srgbClr val="408000"/>
                </a:solidFill>
                <a:latin typeface="Georgia"/>
                <a:cs typeface="Georgia"/>
              </a:rPr>
            </a:br>
            <a:r>
              <a:rPr lang="en-US" sz="1200" dirty="0"/>
              <a:t>Developing a Method to Capture and Authenticate Single Varietal Honey on Diverse Landscapes</a:t>
            </a:r>
            <a:endParaRPr lang="en-US" cap="none" dirty="0">
              <a:solidFill>
                <a:srgbClr val="408000"/>
              </a:solidFill>
              <a:latin typeface="Georgia"/>
              <a:cs typeface="Georgia"/>
            </a:endParaRPr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Rachel Coventry, SARE Grant FNC15-1019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67574" y="4520154"/>
            <a:ext cx="3935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08000"/>
                </a:solidFill>
                <a:latin typeface="Georgia"/>
                <a:cs typeface="Georgia"/>
              </a:rPr>
              <a:t>NCR-SARE’s Farmers Forum</a:t>
            </a:r>
            <a:r>
              <a:rPr lang="en-US" smtClean="0">
                <a:solidFill>
                  <a:srgbClr val="408000"/>
                </a:solidFill>
                <a:latin typeface="Georgia"/>
                <a:cs typeface="Georgia"/>
              </a:rPr>
              <a:t>, 2017</a:t>
            </a:r>
            <a:endParaRPr lang="en-US" dirty="0">
              <a:solidFill>
                <a:srgbClr val="408000"/>
              </a:solidFill>
              <a:latin typeface="Georgia"/>
              <a:cs typeface="Georgia"/>
            </a:endParaRPr>
          </a:p>
        </p:txBody>
      </p:sp>
      <p:pic>
        <p:nvPicPr>
          <p:cNvPr id="22" name="Picture 21" descr="NCR-25-side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533" y="4889486"/>
            <a:ext cx="4239589" cy="16221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09765" y="5020235"/>
            <a:ext cx="2330823" cy="788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Changing Landscape of Farms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015" y="1963024"/>
            <a:ext cx="4678514" cy="35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921" y="2580290"/>
            <a:ext cx="3770851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en-US" dirty="0"/>
              <a:t>1900s - most farms were diversified, growing several crops and raising livestock.</a:t>
            </a:r>
          </a:p>
          <a:p>
            <a:pPr fontAlgn="base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1992 – most farms </a:t>
            </a:r>
            <a:r>
              <a:rPr lang="en-US" dirty="0"/>
              <a:t>were larger in size and specializing in one or two major farm commodities</a:t>
            </a:r>
          </a:p>
          <a:p>
            <a:endParaRPr lang="en-US" dirty="0"/>
          </a:p>
        </p:txBody>
      </p:sp>
      <p:pic>
        <p:nvPicPr>
          <p:cNvPr id="1029" name="Picture 5" descr="C:\Program Files (x86)\Microsoft Office\MEDIA\OFFICE14\Bullets\BD21366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391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507" y="1138978"/>
            <a:ext cx="2548349" cy="182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283" y="998690"/>
            <a:ext cx="2541587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95" y="677249"/>
            <a:ext cx="2279650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951" y="2071146"/>
            <a:ext cx="5582801" cy="56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:\Users\Rachel\AppData\Local\Microsoft\Windows\INetCache\IE\03H9AKAK\soybeans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069" y="4298072"/>
            <a:ext cx="2548665" cy="1980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Rachel\AppData\Local\Microsoft\Windows\INetCache\IE\GJBD96DI\mejores-alimentos-bajar-colesterol-avena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148" y="4371026"/>
            <a:ext cx="2870363" cy="1834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34038" y="5088280"/>
            <a:ext cx="538573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Today’s typical farm: 2 commodities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70199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Presentation Title&amp;quot;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/object&gt;&lt;object type=&quot;8&quot; unique_id=&quot;10008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261</TotalTime>
  <Words>46</Words>
  <Application>Microsoft Office PowerPoint</Application>
  <PresentationFormat>On-screen Show (4:3)</PresentationFormat>
  <Paragraphs>9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Clarity</vt:lpstr>
      <vt:lpstr>Pollination Suggestions on Small Scale Farms Developing a Method to Capture and Authenticate Single Varietal Honey on Diverse Landscapes</vt:lpstr>
      <vt:lpstr>The Changing Landscape of Farms</vt:lpstr>
      <vt:lpstr>PowerPoint Presentation</vt:lpstr>
    </vt:vector>
  </TitlesOfParts>
  <Company>U of 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Flanagan</dc:creator>
  <cp:lastModifiedBy>Rachel</cp:lastModifiedBy>
  <cp:revision>13</cp:revision>
  <dcterms:created xsi:type="dcterms:W3CDTF">2013-10-21T20:04:42Z</dcterms:created>
  <dcterms:modified xsi:type="dcterms:W3CDTF">2016-12-26T22:02:46Z</dcterms:modified>
</cp:coreProperties>
</file>