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sldIdLst>
    <p:sldId id="256" r:id="rId5"/>
    <p:sldId id="257" r:id="rId6"/>
    <p:sldId id="258" r:id="rId7"/>
    <p:sldId id="259" r:id="rId8"/>
    <p:sldId id="260" r:id="rId9"/>
    <p:sldId id="261" r:id="rId10"/>
    <p:sldId id="262" r:id="rId11"/>
    <p:sldId id="263" r:id="rId12"/>
    <p:sldId id="264" r:id="rId13"/>
    <p:sldId id="267" r:id="rId14"/>
    <p:sldId id="266"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CA9D62-E49C-214D-988F-70C295288EAB}" v="11" dt="2021-02-22T20:58:08.699"/>
    <p1510:client id="{5E5ED7B7-E16E-0BF3-4963-1E7F1D6FBB31}" v="114" dt="2021-02-22T23:52:42.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Roxanne H." userId="5d818004-dac7-4720-bc82-67fe06dc0d27" providerId="ADAL" clId="{58CA9D62-E49C-214D-988F-70C295288EAB}"/>
    <pc:docChg chg="modMainMaster">
      <pc:chgData name="Beth, Roxanne H." userId="5d818004-dac7-4720-bc82-67fe06dc0d27" providerId="ADAL" clId="{58CA9D62-E49C-214D-988F-70C295288EAB}" dt="2021-02-22T20:58:08.699" v="10"/>
      <pc:docMkLst>
        <pc:docMk/>
      </pc:docMkLst>
      <pc:sldMasterChg chg="modSldLayout">
        <pc:chgData name="Beth, Roxanne H." userId="5d818004-dac7-4720-bc82-67fe06dc0d27" providerId="ADAL" clId="{58CA9D62-E49C-214D-988F-70C295288EAB}" dt="2021-02-22T20:58:08.699" v="10"/>
        <pc:sldMasterMkLst>
          <pc:docMk/>
          <pc:sldMasterMk cId="0" sldId="2147483744"/>
        </pc:sldMasterMkLst>
        <pc:sldLayoutChg chg="addSp modSp">
          <pc:chgData name="Beth, Roxanne H." userId="5d818004-dac7-4720-bc82-67fe06dc0d27" providerId="ADAL" clId="{58CA9D62-E49C-214D-988F-70C295288EAB}" dt="2021-02-22T20:57:51.402" v="0"/>
          <pc:sldLayoutMkLst>
            <pc:docMk/>
            <pc:sldMasterMk cId="0" sldId="2147483744"/>
            <pc:sldLayoutMk cId="0" sldId="2147483745"/>
          </pc:sldLayoutMkLst>
          <pc:spChg chg="add mod">
            <ac:chgData name="Beth, Roxanne H." userId="5d818004-dac7-4720-bc82-67fe06dc0d27" providerId="ADAL" clId="{58CA9D62-E49C-214D-988F-70C295288EAB}" dt="2021-02-22T20:57:51.402" v="0"/>
            <ac:spMkLst>
              <pc:docMk/>
              <pc:sldMasterMk cId="0" sldId="2147483744"/>
              <pc:sldLayoutMk cId="0" sldId="2147483745"/>
              <ac:spMk id="11" creationId="{5458682A-2A43-E046-8372-67D5CC8B9F76}"/>
            </ac:spMkLst>
          </pc:spChg>
          <pc:picChg chg="add mod">
            <ac:chgData name="Beth, Roxanne H." userId="5d818004-dac7-4720-bc82-67fe06dc0d27" providerId="ADAL" clId="{58CA9D62-E49C-214D-988F-70C295288EAB}" dt="2021-02-22T20:57:51.402" v="0"/>
            <ac:picMkLst>
              <pc:docMk/>
              <pc:sldMasterMk cId="0" sldId="2147483744"/>
              <pc:sldLayoutMk cId="0" sldId="2147483745"/>
              <ac:picMk id="7" creationId="{845FD669-13B6-D24A-A43C-2985C923AE9B}"/>
            </ac:picMkLst>
          </pc:picChg>
          <pc:picChg chg="add mod">
            <ac:chgData name="Beth, Roxanne H." userId="5d818004-dac7-4720-bc82-67fe06dc0d27" providerId="ADAL" clId="{58CA9D62-E49C-214D-988F-70C295288EAB}" dt="2021-02-22T20:57:51.402" v="0"/>
            <ac:picMkLst>
              <pc:docMk/>
              <pc:sldMasterMk cId="0" sldId="2147483744"/>
              <pc:sldLayoutMk cId="0" sldId="2147483745"/>
              <ac:picMk id="10" creationId="{68F22E73-D623-7646-B3EE-B0E4B4300C81}"/>
            </ac:picMkLst>
          </pc:picChg>
        </pc:sldLayoutChg>
        <pc:sldLayoutChg chg="addSp modSp">
          <pc:chgData name="Beth, Roxanne H." userId="5d818004-dac7-4720-bc82-67fe06dc0d27" providerId="ADAL" clId="{58CA9D62-E49C-214D-988F-70C295288EAB}" dt="2021-02-22T20:57:55.368" v="1"/>
          <pc:sldLayoutMkLst>
            <pc:docMk/>
            <pc:sldMasterMk cId="0" sldId="2147483744"/>
            <pc:sldLayoutMk cId="0" sldId="2147483746"/>
          </pc:sldLayoutMkLst>
          <pc:spChg chg="add mod">
            <ac:chgData name="Beth, Roxanne H." userId="5d818004-dac7-4720-bc82-67fe06dc0d27" providerId="ADAL" clId="{58CA9D62-E49C-214D-988F-70C295288EAB}" dt="2021-02-22T20:57:55.368" v="1"/>
            <ac:spMkLst>
              <pc:docMk/>
              <pc:sldMasterMk cId="0" sldId="2147483744"/>
              <pc:sldLayoutMk cId="0" sldId="2147483746"/>
              <ac:spMk id="9" creationId="{BDDEACF2-0526-F146-AF37-DC66DD8789CA}"/>
            </ac:spMkLst>
          </pc:spChg>
          <pc:picChg chg="add mod">
            <ac:chgData name="Beth, Roxanne H." userId="5d818004-dac7-4720-bc82-67fe06dc0d27" providerId="ADAL" clId="{58CA9D62-E49C-214D-988F-70C295288EAB}" dt="2021-02-22T20:57:55.368" v="1"/>
            <ac:picMkLst>
              <pc:docMk/>
              <pc:sldMasterMk cId="0" sldId="2147483744"/>
              <pc:sldLayoutMk cId="0" sldId="2147483746"/>
              <ac:picMk id="7" creationId="{815271A6-EE69-D344-809C-201BC5864BA5}"/>
            </ac:picMkLst>
          </pc:picChg>
          <pc:picChg chg="add mod">
            <ac:chgData name="Beth, Roxanne H." userId="5d818004-dac7-4720-bc82-67fe06dc0d27" providerId="ADAL" clId="{58CA9D62-E49C-214D-988F-70C295288EAB}" dt="2021-02-22T20:57:55.368" v="1"/>
            <ac:picMkLst>
              <pc:docMk/>
              <pc:sldMasterMk cId="0" sldId="2147483744"/>
              <pc:sldLayoutMk cId="0" sldId="2147483746"/>
              <ac:picMk id="8" creationId="{1DCC70DD-22CE-AD48-A311-85A17B628064}"/>
            </ac:picMkLst>
          </pc:picChg>
        </pc:sldLayoutChg>
        <pc:sldLayoutChg chg="addSp modSp">
          <pc:chgData name="Beth, Roxanne H." userId="5d818004-dac7-4720-bc82-67fe06dc0d27" providerId="ADAL" clId="{58CA9D62-E49C-214D-988F-70C295288EAB}" dt="2021-02-22T20:57:56.830" v="2"/>
          <pc:sldLayoutMkLst>
            <pc:docMk/>
            <pc:sldMasterMk cId="0" sldId="2147483744"/>
            <pc:sldLayoutMk cId="0" sldId="2147483747"/>
          </pc:sldLayoutMkLst>
          <pc:spChg chg="add mod">
            <ac:chgData name="Beth, Roxanne H." userId="5d818004-dac7-4720-bc82-67fe06dc0d27" providerId="ADAL" clId="{58CA9D62-E49C-214D-988F-70C295288EAB}" dt="2021-02-22T20:57:56.830" v="2"/>
            <ac:spMkLst>
              <pc:docMk/>
              <pc:sldMasterMk cId="0" sldId="2147483744"/>
              <pc:sldLayoutMk cId="0" sldId="2147483747"/>
              <ac:spMk id="9" creationId="{737B457A-B80D-5740-90E3-AC5A06AB1B8A}"/>
            </ac:spMkLst>
          </pc:spChg>
          <pc:picChg chg="add mod">
            <ac:chgData name="Beth, Roxanne H." userId="5d818004-dac7-4720-bc82-67fe06dc0d27" providerId="ADAL" clId="{58CA9D62-E49C-214D-988F-70C295288EAB}" dt="2021-02-22T20:57:56.830" v="2"/>
            <ac:picMkLst>
              <pc:docMk/>
              <pc:sldMasterMk cId="0" sldId="2147483744"/>
              <pc:sldLayoutMk cId="0" sldId="2147483747"/>
              <ac:picMk id="7" creationId="{AE3FC9A8-2C70-E74D-AB4C-C527EC93B602}"/>
            </ac:picMkLst>
          </pc:picChg>
          <pc:picChg chg="add mod">
            <ac:chgData name="Beth, Roxanne H." userId="5d818004-dac7-4720-bc82-67fe06dc0d27" providerId="ADAL" clId="{58CA9D62-E49C-214D-988F-70C295288EAB}" dt="2021-02-22T20:57:56.830" v="2"/>
            <ac:picMkLst>
              <pc:docMk/>
              <pc:sldMasterMk cId="0" sldId="2147483744"/>
              <pc:sldLayoutMk cId="0" sldId="2147483747"/>
              <ac:picMk id="8" creationId="{E3A09447-C2C2-384E-BD63-A1C634AF500B}"/>
            </ac:picMkLst>
          </pc:picChg>
        </pc:sldLayoutChg>
        <pc:sldLayoutChg chg="addSp modSp">
          <pc:chgData name="Beth, Roxanne H." userId="5d818004-dac7-4720-bc82-67fe06dc0d27" providerId="ADAL" clId="{58CA9D62-E49C-214D-988F-70C295288EAB}" dt="2021-02-22T20:57:58.918" v="3"/>
          <pc:sldLayoutMkLst>
            <pc:docMk/>
            <pc:sldMasterMk cId="0" sldId="2147483744"/>
            <pc:sldLayoutMk cId="0" sldId="2147483748"/>
          </pc:sldLayoutMkLst>
          <pc:spChg chg="add mod">
            <ac:chgData name="Beth, Roxanne H." userId="5d818004-dac7-4720-bc82-67fe06dc0d27" providerId="ADAL" clId="{58CA9D62-E49C-214D-988F-70C295288EAB}" dt="2021-02-22T20:57:58.918" v="3"/>
            <ac:spMkLst>
              <pc:docMk/>
              <pc:sldMasterMk cId="0" sldId="2147483744"/>
              <pc:sldLayoutMk cId="0" sldId="2147483748"/>
              <ac:spMk id="10" creationId="{BB90F9CF-A40B-0D40-B018-020A9CEF1846}"/>
            </ac:spMkLst>
          </pc:spChg>
          <pc:picChg chg="add mod">
            <ac:chgData name="Beth, Roxanne H." userId="5d818004-dac7-4720-bc82-67fe06dc0d27" providerId="ADAL" clId="{58CA9D62-E49C-214D-988F-70C295288EAB}" dt="2021-02-22T20:57:58.918" v="3"/>
            <ac:picMkLst>
              <pc:docMk/>
              <pc:sldMasterMk cId="0" sldId="2147483744"/>
              <pc:sldLayoutMk cId="0" sldId="2147483748"/>
              <ac:picMk id="8" creationId="{0096C658-BA7D-8F48-A63C-7204F6CDEB73}"/>
            </ac:picMkLst>
          </pc:picChg>
          <pc:picChg chg="add mod">
            <ac:chgData name="Beth, Roxanne H." userId="5d818004-dac7-4720-bc82-67fe06dc0d27" providerId="ADAL" clId="{58CA9D62-E49C-214D-988F-70C295288EAB}" dt="2021-02-22T20:57:58.918" v="3"/>
            <ac:picMkLst>
              <pc:docMk/>
              <pc:sldMasterMk cId="0" sldId="2147483744"/>
              <pc:sldLayoutMk cId="0" sldId="2147483748"/>
              <ac:picMk id="9" creationId="{DB141F68-25A7-7442-89AF-6504DD6879A1}"/>
            </ac:picMkLst>
          </pc:picChg>
        </pc:sldLayoutChg>
        <pc:sldLayoutChg chg="addSp modSp">
          <pc:chgData name="Beth, Roxanne H." userId="5d818004-dac7-4720-bc82-67fe06dc0d27" providerId="ADAL" clId="{58CA9D62-E49C-214D-988F-70C295288EAB}" dt="2021-02-22T20:57:59.960" v="4"/>
          <pc:sldLayoutMkLst>
            <pc:docMk/>
            <pc:sldMasterMk cId="0" sldId="2147483744"/>
            <pc:sldLayoutMk cId="0" sldId="2147483749"/>
          </pc:sldLayoutMkLst>
          <pc:spChg chg="add mod">
            <ac:chgData name="Beth, Roxanne H." userId="5d818004-dac7-4720-bc82-67fe06dc0d27" providerId="ADAL" clId="{58CA9D62-E49C-214D-988F-70C295288EAB}" dt="2021-02-22T20:57:59.960" v="4"/>
            <ac:spMkLst>
              <pc:docMk/>
              <pc:sldMasterMk cId="0" sldId="2147483744"/>
              <pc:sldLayoutMk cId="0" sldId="2147483749"/>
              <ac:spMk id="12" creationId="{5C0B0A99-ABE1-7D4F-825C-6EA283EA183E}"/>
            </ac:spMkLst>
          </pc:spChg>
          <pc:picChg chg="add mod">
            <ac:chgData name="Beth, Roxanne H." userId="5d818004-dac7-4720-bc82-67fe06dc0d27" providerId="ADAL" clId="{58CA9D62-E49C-214D-988F-70C295288EAB}" dt="2021-02-22T20:57:59.960" v="4"/>
            <ac:picMkLst>
              <pc:docMk/>
              <pc:sldMasterMk cId="0" sldId="2147483744"/>
              <pc:sldLayoutMk cId="0" sldId="2147483749"/>
              <ac:picMk id="10" creationId="{73B99D7B-A7AE-D54D-AD4F-FB6980F6D6C3}"/>
            </ac:picMkLst>
          </pc:picChg>
          <pc:picChg chg="add mod">
            <ac:chgData name="Beth, Roxanne H." userId="5d818004-dac7-4720-bc82-67fe06dc0d27" providerId="ADAL" clId="{58CA9D62-E49C-214D-988F-70C295288EAB}" dt="2021-02-22T20:57:59.960" v="4"/>
            <ac:picMkLst>
              <pc:docMk/>
              <pc:sldMasterMk cId="0" sldId="2147483744"/>
              <pc:sldLayoutMk cId="0" sldId="2147483749"/>
              <ac:picMk id="11" creationId="{C6092AFB-7213-EA44-9EBB-FAE49C3181D4}"/>
            </ac:picMkLst>
          </pc:picChg>
        </pc:sldLayoutChg>
        <pc:sldLayoutChg chg="addSp modSp">
          <pc:chgData name="Beth, Roxanne H." userId="5d818004-dac7-4720-bc82-67fe06dc0d27" providerId="ADAL" clId="{58CA9D62-E49C-214D-988F-70C295288EAB}" dt="2021-02-22T20:58:01.376" v="5"/>
          <pc:sldLayoutMkLst>
            <pc:docMk/>
            <pc:sldMasterMk cId="0" sldId="2147483744"/>
            <pc:sldLayoutMk cId="0" sldId="2147483750"/>
          </pc:sldLayoutMkLst>
          <pc:spChg chg="add mod">
            <ac:chgData name="Beth, Roxanne H." userId="5d818004-dac7-4720-bc82-67fe06dc0d27" providerId="ADAL" clId="{58CA9D62-E49C-214D-988F-70C295288EAB}" dt="2021-02-22T20:58:01.376" v="5"/>
            <ac:spMkLst>
              <pc:docMk/>
              <pc:sldMasterMk cId="0" sldId="2147483744"/>
              <pc:sldLayoutMk cId="0" sldId="2147483750"/>
              <ac:spMk id="8" creationId="{4CCDFE8E-078B-E049-9EF8-29577CE2BD4E}"/>
            </ac:spMkLst>
          </pc:spChg>
          <pc:picChg chg="add mod">
            <ac:chgData name="Beth, Roxanne H." userId="5d818004-dac7-4720-bc82-67fe06dc0d27" providerId="ADAL" clId="{58CA9D62-E49C-214D-988F-70C295288EAB}" dt="2021-02-22T20:58:01.376" v="5"/>
            <ac:picMkLst>
              <pc:docMk/>
              <pc:sldMasterMk cId="0" sldId="2147483744"/>
              <pc:sldLayoutMk cId="0" sldId="2147483750"/>
              <ac:picMk id="6" creationId="{FED2EC89-1573-8D49-8B16-87BF2FEB10AB}"/>
            </ac:picMkLst>
          </pc:picChg>
          <pc:picChg chg="add mod">
            <ac:chgData name="Beth, Roxanne H." userId="5d818004-dac7-4720-bc82-67fe06dc0d27" providerId="ADAL" clId="{58CA9D62-E49C-214D-988F-70C295288EAB}" dt="2021-02-22T20:58:01.376" v="5"/>
            <ac:picMkLst>
              <pc:docMk/>
              <pc:sldMasterMk cId="0" sldId="2147483744"/>
              <pc:sldLayoutMk cId="0" sldId="2147483750"/>
              <ac:picMk id="7" creationId="{E5458D93-439D-3841-83FE-D4D13152336F}"/>
            </ac:picMkLst>
          </pc:picChg>
        </pc:sldLayoutChg>
        <pc:sldLayoutChg chg="addSp modSp">
          <pc:chgData name="Beth, Roxanne H." userId="5d818004-dac7-4720-bc82-67fe06dc0d27" providerId="ADAL" clId="{58CA9D62-E49C-214D-988F-70C295288EAB}" dt="2021-02-22T20:58:02.756" v="6"/>
          <pc:sldLayoutMkLst>
            <pc:docMk/>
            <pc:sldMasterMk cId="0" sldId="2147483744"/>
            <pc:sldLayoutMk cId="0" sldId="2147483751"/>
          </pc:sldLayoutMkLst>
          <pc:spChg chg="add mod">
            <ac:chgData name="Beth, Roxanne H." userId="5d818004-dac7-4720-bc82-67fe06dc0d27" providerId="ADAL" clId="{58CA9D62-E49C-214D-988F-70C295288EAB}" dt="2021-02-22T20:58:02.756" v="6"/>
            <ac:spMkLst>
              <pc:docMk/>
              <pc:sldMasterMk cId="0" sldId="2147483744"/>
              <pc:sldLayoutMk cId="0" sldId="2147483751"/>
              <ac:spMk id="7" creationId="{3911060D-7CAD-9146-ACD6-C1B5952909BE}"/>
            </ac:spMkLst>
          </pc:spChg>
          <pc:picChg chg="add mod">
            <ac:chgData name="Beth, Roxanne H." userId="5d818004-dac7-4720-bc82-67fe06dc0d27" providerId="ADAL" clId="{58CA9D62-E49C-214D-988F-70C295288EAB}" dt="2021-02-22T20:58:02.756" v="6"/>
            <ac:picMkLst>
              <pc:docMk/>
              <pc:sldMasterMk cId="0" sldId="2147483744"/>
              <pc:sldLayoutMk cId="0" sldId="2147483751"/>
              <ac:picMk id="5" creationId="{6543825C-2142-DD4D-B05D-50FBFF071DD0}"/>
            </ac:picMkLst>
          </pc:picChg>
          <pc:picChg chg="add mod">
            <ac:chgData name="Beth, Roxanne H." userId="5d818004-dac7-4720-bc82-67fe06dc0d27" providerId="ADAL" clId="{58CA9D62-E49C-214D-988F-70C295288EAB}" dt="2021-02-22T20:58:02.756" v="6"/>
            <ac:picMkLst>
              <pc:docMk/>
              <pc:sldMasterMk cId="0" sldId="2147483744"/>
              <pc:sldLayoutMk cId="0" sldId="2147483751"/>
              <ac:picMk id="6" creationId="{E1626EC4-94CB-CA48-9F45-E45CFA99E1A0}"/>
            </ac:picMkLst>
          </pc:picChg>
        </pc:sldLayoutChg>
        <pc:sldLayoutChg chg="addSp modSp">
          <pc:chgData name="Beth, Roxanne H." userId="5d818004-dac7-4720-bc82-67fe06dc0d27" providerId="ADAL" clId="{58CA9D62-E49C-214D-988F-70C295288EAB}" dt="2021-02-22T20:58:04.144" v="7"/>
          <pc:sldLayoutMkLst>
            <pc:docMk/>
            <pc:sldMasterMk cId="0" sldId="2147483744"/>
            <pc:sldLayoutMk cId="0" sldId="2147483752"/>
          </pc:sldLayoutMkLst>
          <pc:spChg chg="add mod">
            <ac:chgData name="Beth, Roxanne H." userId="5d818004-dac7-4720-bc82-67fe06dc0d27" providerId="ADAL" clId="{58CA9D62-E49C-214D-988F-70C295288EAB}" dt="2021-02-22T20:58:04.144" v="7"/>
            <ac:spMkLst>
              <pc:docMk/>
              <pc:sldMasterMk cId="0" sldId="2147483744"/>
              <pc:sldLayoutMk cId="0" sldId="2147483752"/>
              <ac:spMk id="10" creationId="{9F14B8C8-3404-CF4C-B069-BD0EE0AB8C51}"/>
            </ac:spMkLst>
          </pc:spChg>
          <pc:picChg chg="add mod">
            <ac:chgData name="Beth, Roxanne H." userId="5d818004-dac7-4720-bc82-67fe06dc0d27" providerId="ADAL" clId="{58CA9D62-E49C-214D-988F-70C295288EAB}" dt="2021-02-22T20:58:04.144" v="7"/>
            <ac:picMkLst>
              <pc:docMk/>
              <pc:sldMasterMk cId="0" sldId="2147483744"/>
              <pc:sldLayoutMk cId="0" sldId="2147483752"/>
              <ac:picMk id="8" creationId="{B9C72E7A-B488-8A4B-A5C9-974202DE7DF7}"/>
            </ac:picMkLst>
          </pc:picChg>
          <pc:picChg chg="add mod">
            <ac:chgData name="Beth, Roxanne H." userId="5d818004-dac7-4720-bc82-67fe06dc0d27" providerId="ADAL" clId="{58CA9D62-E49C-214D-988F-70C295288EAB}" dt="2021-02-22T20:58:04.144" v="7"/>
            <ac:picMkLst>
              <pc:docMk/>
              <pc:sldMasterMk cId="0" sldId="2147483744"/>
              <pc:sldLayoutMk cId="0" sldId="2147483752"/>
              <ac:picMk id="9" creationId="{B0003DBF-5793-6242-BD5C-5B4D3D8734AD}"/>
            </ac:picMkLst>
          </pc:picChg>
        </pc:sldLayoutChg>
        <pc:sldLayoutChg chg="addSp modSp">
          <pc:chgData name="Beth, Roxanne H." userId="5d818004-dac7-4720-bc82-67fe06dc0d27" providerId="ADAL" clId="{58CA9D62-E49C-214D-988F-70C295288EAB}" dt="2021-02-22T20:58:05.695" v="8"/>
          <pc:sldLayoutMkLst>
            <pc:docMk/>
            <pc:sldMasterMk cId="0" sldId="2147483744"/>
            <pc:sldLayoutMk cId="0" sldId="2147483753"/>
          </pc:sldLayoutMkLst>
          <pc:spChg chg="add mod">
            <ac:chgData name="Beth, Roxanne H." userId="5d818004-dac7-4720-bc82-67fe06dc0d27" providerId="ADAL" clId="{58CA9D62-E49C-214D-988F-70C295288EAB}" dt="2021-02-22T20:58:05.695" v="8"/>
            <ac:spMkLst>
              <pc:docMk/>
              <pc:sldMasterMk cId="0" sldId="2147483744"/>
              <pc:sldLayoutMk cId="0" sldId="2147483753"/>
              <ac:spMk id="10" creationId="{D283F3A7-E73E-644E-AAA7-8DA938741CAF}"/>
            </ac:spMkLst>
          </pc:spChg>
          <pc:picChg chg="add mod">
            <ac:chgData name="Beth, Roxanne H." userId="5d818004-dac7-4720-bc82-67fe06dc0d27" providerId="ADAL" clId="{58CA9D62-E49C-214D-988F-70C295288EAB}" dt="2021-02-22T20:58:05.695" v="8"/>
            <ac:picMkLst>
              <pc:docMk/>
              <pc:sldMasterMk cId="0" sldId="2147483744"/>
              <pc:sldLayoutMk cId="0" sldId="2147483753"/>
              <ac:picMk id="8" creationId="{EB683E4E-68A5-E84C-8809-233909E3D7B3}"/>
            </ac:picMkLst>
          </pc:picChg>
          <pc:picChg chg="add mod">
            <ac:chgData name="Beth, Roxanne H." userId="5d818004-dac7-4720-bc82-67fe06dc0d27" providerId="ADAL" clId="{58CA9D62-E49C-214D-988F-70C295288EAB}" dt="2021-02-22T20:58:05.695" v="8"/>
            <ac:picMkLst>
              <pc:docMk/>
              <pc:sldMasterMk cId="0" sldId="2147483744"/>
              <pc:sldLayoutMk cId="0" sldId="2147483753"/>
              <ac:picMk id="9" creationId="{D252AB69-D44F-F647-9A68-E57AD3BE452C}"/>
            </ac:picMkLst>
          </pc:picChg>
        </pc:sldLayoutChg>
        <pc:sldLayoutChg chg="addSp modSp">
          <pc:chgData name="Beth, Roxanne H." userId="5d818004-dac7-4720-bc82-67fe06dc0d27" providerId="ADAL" clId="{58CA9D62-E49C-214D-988F-70C295288EAB}" dt="2021-02-22T20:58:06.994" v="9"/>
          <pc:sldLayoutMkLst>
            <pc:docMk/>
            <pc:sldMasterMk cId="0" sldId="2147483744"/>
            <pc:sldLayoutMk cId="0" sldId="2147483754"/>
          </pc:sldLayoutMkLst>
          <pc:spChg chg="add mod">
            <ac:chgData name="Beth, Roxanne H." userId="5d818004-dac7-4720-bc82-67fe06dc0d27" providerId="ADAL" clId="{58CA9D62-E49C-214D-988F-70C295288EAB}" dt="2021-02-22T20:58:06.994" v="9"/>
            <ac:spMkLst>
              <pc:docMk/>
              <pc:sldMasterMk cId="0" sldId="2147483744"/>
              <pc:sldLayoutMk cId="0" sldId="2147483754"/>
              <ac:spMk id="9" creationId="{D9B04AAF-A4B2-3746-8A76-0C017FCE3009}"/>
            </ac:spMkLst>
          </pc:spChg>
          <pc:picChg chg="add mod">
            <ac:chgData name="Beth, Roxanne H." userId="5d818004-dac7-4720-bc82-67fe06dc0d27" providerId="ADAL" clId="{58CA9D62-E49C-214D-988F-70C295288EAB}" dt="2021-02-22T20:58:06.994" v="9"/>
            <ac:picMkLst>
              <pc:docMk/>
              <pc:sldMasterMk cId="0" sldId="2147483744"/>
              <pc:sldLayoutMk cId="0" sldId="2147483754"/>
              <ac:picMk id="7" creationId="{8FED0476-C7A1-6940-A118-B2C213A95949}"/>
            </ac:picMkLst>
          </pc:picChg>
          <pc:picChg chg="add mod">
            <ac:chgData name="Beth, Roxanne H." userId="5d818004-dac7-4720-bc82-67fe06dc0d27" providerId="ADAL" clId="{58CA9D62-E49C-214D-988F-70C295288EAB}" dt="2021-02-22T20:58:06.994" v="9"/>
            <ac:picMkLst>
              <pc:docMk/>
              <pc:sldMasterMk cId="0" sldId="2147483744"/>
              <pc:sldLayoutMk cId="0" sldId="2147483754"/>
              <ac:picMk id="8" creationId="{C30637AC-B31C-F84E-A885-B5406762F93C}"/>
            </ac:picMkLst>
          </pc:picChg>
        </pc:sldLayoutChg>
        <pc:sldLayoutChg chg="addSp modSp">
          <pc:chgData name="Beth, Roxanne H." userId="5d818004-dac7-4720-bc82-67fe06dc0d27" providerId="ADAL" clId="{58CA9D62-E49C-214D-988F-70C295288EAB}" dt="2021-02-22T20:58:08.699" v="10"/>
          <pc:sldLayoutMkLst>
            <pc:docMk/>
            <pc:sldMasterMk cId="0" sldId="2147483744"/>
            <pc:sldLayoutMk cId="0" sldId="2147483755"/>
          </pc:sldLayoutMkLst>
          <pc:spChg chg="add mod">
            <ac:chgData name="Beth, Roxanne H." userId="5d818004-dac7-4720-bc82-67fe06dc0d27" providerId="ADAL" clId="{58CA9D62-E49C-214D-988F-70C295288EAB}" dt="2021-02-22T20:58:08.699" v="10"/>
            <ac:spMkLst>
              <pc:docMk/>
              <pc:sldMasterMk cId="0" sldId="2147483744"/>
              <pc:sldLayoutMk cId="0" sldId="2147483755"/>
              <ac:spMk id="9" creationId="{2B1CB7DB-B32C-5B44-ACD1-EF5C23FB2EE9}"/>
            </ac:spMkLst>
          </pc:spChg>
          <pc:picChg chg="add mod">
            <ac:chgData name="Beth, Roxanne H." userId="5d818004-dac7-4720-bc82-67fe06dc0d27" providerId="ADAL" clId="{58CA9D62-E49C-214D-988F-70C295288EAB}" dt="2021-02-22T20:58:08.699" v="10"/>
            <ac:picMkLst>
              <pc:docMk/>
              <pc:sldMasterMk cId="0" sldId="2147483744"/>
              <pc:sldLayoutMk cId="0" sldId="2147483755"/>
              <ac:picMk id="7" creationId="{F7D92075-6937-8843-8B2F-A553C8002D74}"/>
            </ac:picMkLst>
          </pc:picChg>
          <pc:picChg chg="add mod">
            <ac:chgData name="Beth, Roxanne H." userId="5d818004-dac7-4720-bc82-67fe06dc0d27" providerId="ADAL" clId="{58CA9D62-E49C-214D-988F-70C295288EAB}" dt="2021-02-22T20:58:08.699" v="10"/>
            <ac:picMkLst>
              <pc:docMk/>
              <pc:sldMasterMk cId="0" sldId="2147483744"/>
              <pc:sldLayoutMk cId="0" sldId="2147483755"/>
              <ac:picMk id="8" creationId="{4031B22A-51FA-124A-9348-F40958B6D43B}"/>
            </ac:picMkLst>
          </pc:picChg>
        </pc:sldLayoutChg>
      </pc:sldMasterChg>
    </pc:docChg>
  </pc:docChgLst>
  <pc:docChgLst>
    <pc:chgData name="Dantoin, Valerie L." userId="S::11292447@nwtc.edu::44d35a8d-2426-47cd-91d0-2c668556ffc1" providerId="AD" clId="Web-{5E5ED7B7-E16E-0BF3-4963-1E7F1D6FBB31}"/>
    <pc:docChg chg="modSld">
      <pc:chgData name="Dantoin, Valerie L." userId="S::11292447@nwtc.edu::44d35a8d-2426-47cd-91d0-2c668556ffc1" providerId="AD" clId="Web-{5E5ED7B7-E16E-0BF3-4963-1E7F1D6FBB31}" dt="2021-02-22T23:52:42.933" v="110"/>
      <pc:docMkLst>
        <pc:docMk/>
      </pc:docMkLst>
      <pc:sldChg chg="modSp">
        <pc:chgData name="Dantoin, Valerie L." userId="S::11292447@nwtc.edu::44d35a8d-2426-47cd-91d0-2c668556ffc1" providerId="AD" clId="Web-{5E5ED7B7-E16E-0BF3-4963-1E7F1D6FBB31}" dt="2021-02-22T23:48:55.731" v="2" actId="1076"/>
        <pc:sldMkLst>
          <pc:docMk/>
          <pc:sldMk cId="0" sldId="257"/>
        </pc:sldMkLst>
        <pc:spChg chg="mod">
          <ac:chgData name="Dantoin, Valerie L." userId="S::11292447@nwtc.edu::44d35a8d-2426-47cd-91d0-2c668556ffc1" providerId="AD" clId="Web-{5E5ED7B7-E16E-0BF3-4963-1E7F1D6FBB31}" dt="2021-02-22T23:48:55.731" v="2" actId="1076"/>
          <ac:spMkLst>
            <pc:docMk/>
            <pc:sldMk cId="0" sldId="257"/>
            <ac:spMk id="2" creationId="{00000000-0000-0000-0000-000000000000}"/>
          </ac:spMkLst>
        </pc:spChg>
      </pc:sldChg>
      <pc:sldChg chg="modSp">
        <pc:chgData name="Dantoin, Valerie L." userId="S::11292447@nwtc.edu::44d35a8d-2426-47cd-91d0-2c668556ffc1" providerId="AD" clId="Web-{5E5ED7B7-E16E-0BF3-4963-1E7F1D6FBB31}" dt="2021-02-22T23:49:11.715" v="5" actId="1076"/>
        <pc:sldMkLst>
          <pc:docMk/>
          <pc:sldMk cId="0" sldId="258"/>
        </pc:sldMkLst>
        <pc:spChg chg="mod">
          <ac:chgData name="Dantoin, Valerie L." userId="S::11292447@nwtc.edu::44d35a8d-2426-47cd-91d0-2c668556ffc1" providerId="AD" clId="Web-{5E5ED7B7-E16E-0BF3-4963-1E7F1D6FBB31}" dt="2021-02-22T23:49:11.715" v="5" actId="1076"/>
          <ac:spMkLst>
            <pc:docMk/>
            <pc:sldMk cId="0" sldId="258"/>
            <ac:spMk id="2" creationId="{00000000-0000-0000-0000-000000000000}"/>
          </ac:spMkLst>
        </pc:spChg>
      </pc:sldChg>
      <pc:sldChg chg="modSp">
        <pc:chgData name="Dantoin, Valerie L." userId="S::11292447@nwtc.edu::44d35a8d-2426-47cd-91d0-2c668556ffc1" providerId="AD" clId="Web-{5E5ED7B7-E16E-0BF3-4963-1E7F1D6FBB31}" dt="2021-02-22T23:49:24.044" v="7" actId="14100"/>
        <pc:sldMkLst>
          <pc:docMk/>
          <pc:sldMk cId="0" sldId="259"/>
        </pc:sldMkLst>
        <pc:spChg chg="mod">
          <ac:chgData name="Dantoin, Valerie L." userId="S::11292447@nwtc.edu::44d35a8d-2426-47cd-91d0-2c668556ffc1" providerId="AD" clId="Web-{5E5ED7B7-E16E-0BF3-4963-1E7F1D6FBB31}" dt="2021-02-22T23:49:24.044" v="7" actId="14100"/>
          <ac:spMkLst>
            <pc:docMk/>
            <pc:sldMk cId="0" sldId="259"/>
            <ac:spMk id="2" creationId="{00000000-0000-0000-0000-000000000000}"/>
          </ac:spMkLst>
        </pc:spChg>
      </pc:sldChg>
      <pc:sldChg chg="modSp">
        <pc:chgData name="Dantoin, Valerie L." userId="S::11292447@nwtc.edu::44d35a8d-2426-47cd-91d0-2c668556ffc1" providerId="AD" clId="Web-{5E5ED7B7-E16E-0BF3-4963-1E7F1D6FBB31}" dt="2021-02-22T23:49:30.872" v="8" actId="14100"/>
        <pc:sldMkLst>
          <pc:docMk/>
          <pc:sldMk cId="0" sldId="260"/>
        </pc:sldMkLst>
        <pc:spChg chg="mod">
          <ac:chgData name="Dantoin, Valerie L." userId="S::11292447@nwtc.edu::44d35a8d-2426-47cd-91d0-2c668556ffc1" providerId="AD" clId="Web-{5E5ED7B7-E16E-0BF3-4963-1E7F1D6FBB31}" dt="2021-02-22T23:49:30.872" v="8" actId="14100"/>
          <ac:spMkLst>
            <pc:docMk/>
            <pc:sldMk cId="0" sldId="260"/>
            <ac:spMk id="2" creationId="{00000000-0000-0000-0000-000000000000}"/>
          </ac:spMkLst>
        </pc:spChg>
      </pc:sldChg>
      <pc:sldChg chg="modSp">
        <pc:chgData name="Dantoin, Valerie L." userId="S::11292447@nwtc.edu::44d35a8d-2426-47cd-91d0-2c668556ffc1" providerId="AD" clId="Web-{5E5ED7B7-E16E-0BF3-4963-1E7F1D6FBB31}" dt="2021-02-22T23:49:38.309" v="9" actId="14100"/>
        <pc:sldMkLst>
          <pc:docMk/>
          <pc:sldMk cId="0" sldId="261"/>
        </pc:sldMkLst>
        <pc:spChg chg="mod">
          <ac:chgData name="Dantoin, Valerie L." userId="S::11292447@nwtc.edu::44d35a8d-2426-47cd-91d0-2c668556ffc1" providerId="AD" clId="Web-{5E5ED7B7-E16E-0BF3-4963-1E7F1D6FBB31}" dt="2021-02-22T23:49:38.309" v="9" actId="14100"/>
          <ac:spMkLst>
            <pc:docMk/>
            <pc:sldMk cId="0" sldId="261"/>
            <ac:spMk id="2" creationId="{00000000-0000-0000-0000-000000000000}"/>
          </ac:spMkLst>
        </pc:spChg>
      </pc:sldChg>
      <pc:sldChg chg="modSp">
        <pc:chgData name="Dantoin, Valerie L." userId="S::11292447@nwtc.edu::44d35a8d-2426-47cd-91d0-2c668556ffc1" providerId="AD" clId="Web-{5E5ED7B7-E16E-0BF3-4963-1E7F1D6FBB31}" dt="2021-02-22T23:49:44.825" v="10" actId="14100"/>
        <pc:sldMkLst>
          <pc:docMk/>
          <pc:sldMk cId="0" sldId="262"/>
        </pc:sldMkLst>
        <pc:spChg chg="mod">
          <ac:chgData name="Dantoin, Valerie L." userId="S::11292447@nwtc.edu::44d35a8d-2426-47cd-91d0-2c668556ffc1" providerId="AD" clId="Web-{5E5ED7B7-E16E-0BF3-4963-1E7F1D6FBB31}" dt="2021-02-22T23:49:44.825" v="10" actId="14100"/>
          <ac:spMkLst>
            <pc:docMk/>
            <pc:sldMk cId="0" sldId="262"/>
            <ac:spMk id="2" creationId="{00000000-0000-0000-0000-000000000000}"/>
          </ac:spMkLst>
        </pc:spChg>
      </pc:sldChg>
      <pc:sldChg chg="modSp">
        <pc:chgData name="Dantoin, Valerie L." userId="S::11292447@nwtc.edu::44d35a8d-2426-47cd-91d0-2c668556ffc1" providerId="AD" clId="Web-{5E5ED7B7-E16E-0BF3-4963-1E7F1D6FBB31}" dt="2021-02-22T23:49:52.574" v="12" actId="1076"/>
        <pc:sldMkLst>
          <pc:docMk/>
          <pc:sldMk cId="0" sldId="263"/>
        </pc:sldMkLst>
        <pc:spChg chg="mod">
          <ac:chgData name="Dantoin, Valerie L." userId="S::11292447@nwtc.edu::44d35a8d-2426-47cd-91d0-2c668556ffc1" providerId="AD" clId="Web-{5E5ED7B7-E16E-0BF3-4963-1E7F1D6FBB31}" dt="2021-02-22T23:49:50.465" v="11" actId="14100"/>
          <ac:spMkLst>
            <pc:docMk/>
            <pc:sldMk cId="0" sldId="263"/>
            <ac:spMk id="2" creationId="{00000000-0000-0000-0000-000000000000}"/>
          </ac:spMkLst>
        </pc:spChg>
        <pc:picChg chg="mod">
          <ac:chgData name="Dantoin, Valerie L." userId="S::11292447@nwtc.edu::44d35a8d-2426-47cd-91d0-2c668556ffc1" providerId="AD" clId="Web-{5E5ED7B7-E16E-0BF3-4963-1E7F1D6FBB31}" dt="2021-02-22T23:49:52.574" v="12" actId="1076"/>
          <ac:picMkLst>
            <pc:docMk/>
            <pc:sldMk cId="0" sldId="263"/>
            <ac:picMk id="4" creationId="{00000000-0000-0000-0000-000000000000}"/>
          </ac:picMkLst>
        </pc:picChg>
      </pc:sldChg>
      <pc:sldChg chg="modSp">
        <pc:chgData name="Dantoin, Valerie L." userId="S::11292447@nwtc.edu::44d35a8d-2426-47cd-91d0-2c668556ffc1" providerId="AD" clId="Web-{5E5ED7B7-E16E-0BF3-4963-1E7F1D6FBB31}" dt="2021-02-22T23:50:09.543" v="15" actId="14100"/>
        <pc:sldMkLst>
          <pc:docMk/>
          <pc:sldMk cId="0" sldId="264"/>
        </pc:sldMkLst>
        <pc:spChg chg="mod">
          <ac:chgData name="Dantoin, Valerie L." userId="S::11292447@nwtc.edu::44d35a8d-2426-47cd-91d0-2c668556ffc1" providerId="AD" clId="Web-{5E5ED7B7-E16E-0BF3-4963-1E7F1D6FBB31}" dt="2021-02-22T23:50:09.543" v="15" actId="14100"/>
          <ac:spMkLst>
            <pc:docMk/>
            <pc:sldMk cId="0" sldId="264"/>
            <ac:spMk id="2" creationId="{00000000-0000-0000-0000-000000000000}"/>
          </ac:spMkLst>
        </pc:spChg>
        <pc:spChg chg="mod">
          <ac:chgData name="Dantoin, Valerie L." userId="S::11292447@nwtc.edu::44d35a8d-2426-47cd-91d0-2c668556ffc1" providerId="AD" clId="Web-{5E5ED7B7-E16E-0BF3-4963-1E7F1D6FBB31}" dt="2021-02-22T23:50:06.715" v="14" actId="1076"/>
          <ac:spMkLst>
            <pc:docMk/>
            <pc:sldMk cId="0" sldId="264"/>
            <ac:spMk id="9" creationId="{00000000-0000-0000-0000-000000000000}"/>
          </ac:spMkLst>
        </pc:spChg>
        <pc:picChg chg="mod">
          <ac:chgData name="Dantoin, Valerie L." userId="S::11292447@nwtc.edu::44d35a8d-2426-47cd-91d0-2c668556ffc1" providerId="AD" clId="Web-{5E5ED7B7-E16E-0BF3-4963-1E7F1D6FBB31}" dt="2021-02-22T23:50:00.293" v="13" actId="1076"/>
          <ac:picMkLst>
            <pc:docMk/>
            <pc:sldMk cId="0" sldId="264"/>
            <ac:picMk id="4" creationId="{00000000-0000-0000-0000-000000000000}"/>
          </ac:picMkLst>
        </pc:picChg>
      </pc:sldChg>
      <pc:sldChg chg="modSp">
        <pc:chgData name="Dantoin, Valerie L." userId="S::11292447@nwtc.edu::44d35a8d-2426-47cd-91d0-2c668556ffc1" providerId="AD" clId="Web-{5E5ED7B7-E16E-0BF3-4963-1E7F1D6FBB31}" dt="2021-02-22T23:50:38.152" v="20" actId="14100"/>
        <pc:sldMkLst>
          <pc:docMk/>
          <pc:sldMk cId="0" sldId="266"/>
        </pc:sldMkLst>
        <pc:spChg chg="mod">
          <ac:chgData name="Dantoin, Valerie L." userId="S::11292447@nwtc.edu::44d35a8d-2426-47cd-91d0-2c668556ffc1" providerId="AD" clId="Web-{5E5ED7B7-E16E-0BF3-4963-1E7F1D6FBB31}" dt="2021-02-22T23:50:38.152" v="20" actId="14100"/>
          <ac:spMkLst>
            <pc:docMk/>
            <pc:sldMk cId="0" sldId="266"/>
            <ac:spMk id="2" creationId="{00000000-0000-0000-0000-000000000000}"/>
          </ac:spMkLst>
        </pc:spChg>
      </pc:sldChg>
      <pc:sldChg chg="modSp">
        <pc:chgData name="Dantoin, Valerie L." userId="S::11292447@nwtc.edu::44d35a8d-2426-47cd-91d0-2c668556ffc1" providerId="AD" clId="Web-{5E5ED7B7-E16E-0BF3-4963-1E7F1D6FBB31}" dt="2021-02-22T23:50:16.481" v="16" actId="14100"/>
        <pc:sldMkLst>
          <pc:docMk/>
          <pc:sldMk cId="0" sldId="267"/>
        </pc:sldMkLst>
        <pc:spChg chg="mod">
          <ac:chgData name="Dantoin, Valerie L." userId="S::11292447@nwtc.edu::44d35a8d-2426-47cd-91d0-2c668556ffc1" providerId="AD" clId="Web-{5E5ED7B7-E16E-0BF3-4963-1E7F1D6FBB31}" dt="2021-02-22T23:50:16.481" v="16" actId="14100"/>
          <ac:spMkLst>
            <pc:docMk/>
            <pc:sldMk cId="0" sldId="267"/>
            <ac:spMk id="2" creationId="{00000000-0000-0000-0000-000000000000}"/>
          </ac:spMkLst>
        </pc:spChg>
      </pc:sldChg>
      <pc:sldChg chg="modSp">
        <pc:chgData name="Dantoin, Valerie L." userId="S::11292447@nwtc.edu::44d35a8d-2426-47cd-91d0-2c668556ffc1" providerId="AD" clId="Web-{5E5ED7B7-E16E-0BF3-4963-1E7F1D6FBB31}" dt="2021-02-22T23:50:44.965" v="21" actId="14100"/>
        <pc:sldMkLst>
          <pc:docMk/>
          <pc:sldMk cId="0" sldId="268"/>
        </pc:sldMkLst>
        <pc:spChg chg="mod">
          <ac:chgData name="Dantoin, Valerie L." userId="S::11292447@nwtc.edu::44d35a8d-2426-47cd-91d0-2c668556ffc1" providerId="AD" clId="Web-{5E5ED7B7-E16E-0BF3-4963-1E7F1D6FBB31}" dt="2021-02-22T23:50:44.965" v="21" actId="14100"/>
          <ac:spMkLst>
            <pc:docMk/>
            <pc:sldMk cId="0" sldId="268"/>
            <ac:spMk id="2" creationId="{00000000-0000-0000-0000-000000000000}"/>
          </ac:spMkLst>
        </pc:spChg>
      </pc:sldChg>
      <pc:sldChg chg="modSp">
        <pc:chgData name="Dantoin, Valerie L." userId="S::11292447@nwtc.edu::44d35a8d-2426-47cd-91d0-2c668556ffc1" providerId="AD" clId="Web-{5E5ED7B7-E16E-0BF3-4963-1E7F1D6FBB31}" dt="2021-02-22T23:52:42.933" v="110"/>
        <pc:sldMkLst>
          <pc:docMk/>
          <pc:sldMk cId="0" sldId="269"/>
        </pc:sldMkLst>
        <pc:spChg chg="mod">
          <ac:chgData name="Dantoin, Valerie L." userId="S::11292447@nwtc.edu::44d35a8d-2426-47cd-91d0-2c668556ffc1" providerId="AD" clId="Web-{5E5ED7B7-E16E-0BF3-4963-1E7F1D6FBB31}" dt="2021-02-22T23:51:05.418" v="26" actId="14100"/>
          <ac:spMkLst>
            <pc:docMk/>
            <pc:sldMk cId="0" sldId="269"/>
            <ac:spMk id="2" creationId="{00000000-0000-0000-0000-000000000000}"/>
          </ac:spMkLst>
        </pc:spChg>
        <pc:graphicFrameChg chg="mod modGraphic">
          <ac:chgData name="Dantoin, Valerie L." userId="S::11292447@nwtc.edu::44d35a8d-2426-47cd-91d0-2c668556ffc1" providerId="AD" clId="Web-{5E5ED7B7-E16E-0BF3-4963-1E7F1D6FBB31}" dt="2021-02-22T23:52:42.933" v="110"/>
          <ac:graphicFrameMkLst>
            <pc:docMk/>
            <pc:sldMk cId="0" sldId="269"/>
            <ac:graphicFrameMk id="6"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9A22043E-96D2-41AF-9168-589EA37F76CF}" type="datetimeFigureOut">
              <a:rPr lang="en-US" smtClean="0"/>
              <a:pPr/>
              <a:t>2/22/2021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AAF8B9F-9573-447A-B062-058008EAEFD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pic>
        <p:nvPicPr>
          <p:cNvPr id="7" name="Picture 6" descr="Text&#10;&#10;Description automatically generated">
            <a:extLst>
              <a:ext uri="{FF2B5EF4-FFF2-40B4-BE49-F238E27FC236}">
                <a16:creationId xmlns:a16="http://schemas.microsoft.com/office/drawing/2014/main" id="{845FD669-13B6-D24A-A43C-2985C923AE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10" name="Picture 9" descr="A black and white logo&#10;&#10;Description automatically generated with low confidence">
            <a:extLst>
              <a:ext uri="{FF2B5EF4-FFF2-40B4-BE49-F238E27FC236}">
                <a16:creationId xmlns:a16="http://schemas.microsoft.com/office/drawing/2014/main" id="{68F22E73-D623-7646-B3EE-B0E4B4300C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11" name="TextBox 10">
            <a:extLst>
              <a:ext uri="{FF2B5EF4-FFF2-40B4-BE49-F238E27FC236}">
                <a16:creationId xmlns:a16="http://schemas.microsoft.com/office/drawing/2014/main" id="{5458682A-2A43-E046-8372-67D5CC8B9F76}"/>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22043E-96D2-41AF-9168-589EA37F76CF}"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F8B9F-9573-447A-B062-058008EAEFDC}" type="slidenum">
              <a:rPr lang="en-US" smtClean="0"/>
              <a:pPr/>
              <a:t>‹#›</a:t>
            </a:fld>
            <a:endParaRPr lang="en-US"/>
          </a:p>
        </p:txBody>
      </p:sp>
      <p:pic>
        <p:nvPicPr>
          <p:cNvPr id="7" name="Picture 6" descr="Text&#10;&#10;Description automatically generated">
            <a:extLst>
              <a:ext uri="{FF2B5EF4-FFF2-40B4-BE49-F238E27FC236}">
                <a16:creationId xmlns:a16="http://schemas.microsoft.com/office/drawing/2014/main" id="{8FED0476-C7A1-6940-A118-B2C213A959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8" name="Picture 7" descr="A black and white logo&#10;&#10;Description automatically generated with low confidence">
            <a:extLst>
              <a:ext uri="{FF2B5EF4-FFF2-40B4-BE49-F238E27FC236}">
                <a16:creationId xmlns:a16="http://schemas.microsoft.com/office/drawing/2014/main" id="{C30637AC-B31C-F84E-A885-B5406762F93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9" name="TextBox 8">
            <a:extLst>
              <a:ext uri="{FF2B5EF4-FFF2-40B4-BE49-F238E27FC236}">
                <a16:creationId xmlns:a16="http://schemas.microsoft.com/office/drawing/2014/main" id="{D9B04AAF-A4B2-3746-8A76-0C017FCE3009}"/>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22043E-96D2-41AF-9168-589EA37F76CF}"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F8B9F-9573-447A-B062-058008EAEFDC}" type="slidenum">
              <a:rPr lang="en-US" smtClean="0"/>
              <a:pPr/>
              <a:t>‹#›</a:t>
            </a:fld>
            <a:endParaRPr lang="en-US"/>
          </a:p>
        </p:txBody>
      </p:sp>
      <p:pic>
        <p:nvPicPr>
          <p:cNvPr id="7" name="Picture 6" descr="Text&#10;&#10;Description automatically generated">
            <a:extLst>
              <a:ext uri="{FF2B5EF4-FFF2-40B4-BE49-F238E27FC236}">
                <a16:creationId xmlns:a16="http://schemas.microsoft.com/office/drawing/2014/main" id="{F7D92075-6937-8843-8B2F-A553C8002D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8" name="Picture 7" descr="A black and white logo&#10;&#10;Description automatically generated with low confidence">
            <a:extLst>
              <a:ext uri="{FF2B5EF4-FFF2-40B4-BE49-F238E27FC236}">
                <a16:creationId xmlns:a16="http://schemas.microsoft.com/office/drawing/2014/main" id="{4031B22A-51FA-124A-9348-F40958B6D43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9" name="TextBox 8">
            <a:extLst>
              <a:ext uri="{FF2B5EF4-FFF2-40B4-BE49-F238E27FC236}">
                <a16:creationId xmlns:a16="http://schemas.microsoft.com/office/drawing/2014/main" id="{2B1CB7DB-B32C-5B44-ACD1-EF5C23FB2EE9}"/>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22043E-96D2-41AF-9168-589EA37F76CF}"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F8B9F-9573-447A-B062-058008EAEFDC}" type="slidenum">
              <a:rPr lang="en-US" smtClean="0"/>
              <a:pPr/>
              <a:t>‹#›</a:t>
            </a:fld>
            <a:endParaRPr lang="en-US"/>
          </a:p>
        </p:txBody>
      </p:sp>
      <p:pic>
        <p:nvPicPr>
          <p:cNvPr id="7" name="Picture 6" descr="Text&#10;&#10;Description automatically generated">
            <a:extLst>
              <a:ext uri="{FF2B5EF4-FFF2-40B4-BE49-F238E27FC236}">
                <a16:creationId xmlns:a16="http://schemas.microsoft.com/office/drawing/2014/main" id="{815271A6-EE69-D344-809C-201BC5864B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8" name="Picture 7" descr="A black and white logo&#10;&#10;Description automatically generated with low confidence">
            <a:extLst>
              <a:ext uri="{FF2B5EF4-FFF2-40B4-BE49-F238E27FC236}">
                <a16:creationId xmlns:a16="http://schemas.microsoft.com/office/drawing/2014/main" id="{1DCC70DD-22CE-AD48-A311-85A17B6280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9" name="TextBox 8">
            <a:extLst>
              <a:ext uri="{FF2B5EF4-FFF2-40B4-BE49-F238E27FC236}">
                <a16:creationId xmlns:a16="http://schemas.microsoft.com/office/drawing/2014/main" id="{BDDEACF2-0526-F146-AF37-DC66DD8789CA}"/>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A22043E-96D2-41AF-9168-589EA37F76CF}"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AAF8B9F-9573-447A-B062-058008EAEFDC}" type="slidenum">
              <a:rPr lang="en-US" smtClean="0"/>
              <a:pPr/>
              <a:t>‹#›</a:t>
            </a:fld>
            <a:endParaRPr lang="en-US"/>
          </a:p>
        </p:txBody>
      </p:sp>
      <p:pic>
        <p:nvPicPr>
          <p:cNvPr id="7" name="Picture 6" descr="Text&#10;&#10;Description automatically generated">
            <a:extLst>
              <a:ext uri="{FF2B5EF4-FFF2-40B4-BE49-F238E27FC236}">
                <a16:creationId xmlns:a16="http://schemas.microsoft.com/office/drawing/2014/main" id="{AE3FC9A8-2C70-E74D-AB4C-C527EC93B6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8" name="Picture 7" descr="A black and white logo&#10;&#10;Description automatically generated with low confidence">
            <a:extLst>
              <a:ext uri="{FF2B5EF4-FFF2-40B4-BE49-F238E27FC236}">
                <a16:creationId xmlns:a16="http://schemas.microsoft.com/office/drawing/2014/main" id="{E3A09447-C2C2-384E-BD63-A1C634AF500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9" name="TextBox 8">
            <a:extLst>
              <a:ext uri="{FF2B5EF4-FFF2-40B4-BE49-F238E27FC236}">
                <a16:creationId xmlns:a16="http://schemas.microsoft.com/office/drawing/2014/main" id="{737B457A-B80D-5740-90E3-AC5A06AB1B8A}"/>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22043E-96D2-41AF-9168-589EA37F76CF}"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AF8B9F-9573-447A-B062-058008EAEFDC}" type="slidenum">
              <a:rPr lang="en-US" smtClean="0"/>
              <a:pPr/>
              <a:t>‹#›</a:t>
            </a:fld>
            <a:endParaRPr lang="en-US"/>
          </a:p>
        </p:txBody>
      </p:sp>
      <p:pic>
        <p:nvPicPr>
          <p:cNvPr id="8" name="Picture 7" descr="Text&#10;&#10;Description automatically generated">
            <a:extLst>
              <a:ext uri="{FF2B5EF4-FFF2-40B4-BE49-F238E27FC236}">
                <a16:creationId xmlns:a16="http://schemas.microsoft.com/office/drawing/2014/main" id="{0096C658-BA7D-8F48-A63C-7204F6CDEB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9" name="Picture 8" descr="A black and white logo&#10;&#10;Description automatically generated with low confidence">
            <a:extLst>
              <a:ext uri="{FF2B5EF4-FFF2-40B4-BE49-F238E27FC236}">
                <a16:creationId xmlns:a16="http://schemas.microsoft.com/office/drawing/2014/main" id="{DB141F68-25A7-7442-89AF-6504DD6879A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10" name="TextBox 9">
            <a:extLst>
              <a:ext uri="{FF2B5EF4-FFF2-40B4-BE49-F238E27FC236}">
                <a16:creationId xmlns:a16="http://schemas.microsoft.com/office/drawing/2014/main" id="{BB90F9CF-A40B-0D40-B018-020A9CEF1846}"/>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A22043E-96D2-41AF-9168-589EA37F76CF}" type="datetimeFigureOut">
              <a:rPr lang="en-US" smtClean="0"/>
              <a:pPr/>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AF8B9F-9573-447A-B062-058008EAEFDC}" type="slidenum">
              <a:rPr lang="en-US" smtClean="0"/>
              <a:pPr/>
              <a:t>‹#›</a:t>
            </a:fld>
            <a:endParaRPr lang="en-US"/>
          </a:p>
        </p:txBody>
      </p:sp>
      <p:pic>
        <p:nvPicPr>
          <p:cNvPr id="10" name="Picture 9" descr="Text&#10;&#10;Description automatically generated">
            <a:extLst>
              <a:ext uri="{FF2B5EF4-FFF2-40B4-BE49-F238E27FC236}">
                <a16:creationId xmlns:a16="http://schemas.microsoft.com/office/drawing/2014/main" id="{73B99D7B-A7AE-D54D-AD4F-FB6980F6D6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11" name="Picture 10" descr="A black and white logo&#10;&#10;Description automatically generated with low confidence">
            <a:extLst>
              <a:ext uri="{FF2B5EF4-FFF2-40B4-BE49-F238E27FC236}">
                <a16:creationId xmlns:a16="http://schemas.microsoft.com/office/drawing/2014/main" id="{C6092AFB-7213-EA44-9EBB-FAE49C3181D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12" name="TextBox 11">
            <a:extLst>
              <a:ext uri="{FF2B5EF4-FFF2-40B4-BE49-F238E27FC236}">
                <a16:creationId xmlns:a16="http://schemas.microsoft.com/office/drawing/2014/main" id="{5C0B0A99-ABE1-7D4F-825C-6EA283EA183E}"/>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A22043E-96D2-41AF-9168-589EA37F76CF}" type="datetimeFigureOut">
              <a:rPr lang="en-US" smtClean="0"/>
              <a:pPr/>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AF8B9F-9573-447A-B062-058008EAEFDC}" type="slidenum">
              <a:rPr lang="en-US" smtClean="0"/>
              <a:pPr/>
              <a:t>‹#›</a:t>
            </a:fld>
            <a:endParaRPr lang="en-US"/>
          </a:p>
        </p:txBody>
      </p:sp>
      <p:pic>
        <p:nvPicPr>
          <p:cNvPr id="6" name="Picture 5" descr="Text&#10;&#10;Description automatically generated">
            <a:extLst>
              <a:ext uri="{FF2B5EF4-FFF2-40B4-BE49-F238E27FC236}">
                <a16:creationId xmlns:a16="http://schemas.microsoft.com/office/drawing/2014/main" id="{FED2EC89-1573-8D49-8B16-87BF2FEB10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7" name="Picture 6" descr="A black and white logo&#10;&#10;Description automatically generated with low confidence">
            <a:extLst>
              <a:ext uri="{FF2B5EF4-FFF2-40B4-BE49-F238E27FC236}">
                <a16:creationId xmlns:a16="http://schemas.microsoft.com/office/drawing/2014/main" id="{E5458D93-439D-3841-83FE-D4D13152336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8" name="TextBox 7">
            <a:extLst>
              <a:ext uri="{FF2B5EF4-FFF2-40B4-BE49-F238E27FC236}">
                <a16:creationId xmlns:a16="http://schemas.microsoft.com/office/drawing/2014/main" id="{4CCDFE8E-078B-E049-9EF8-29577CE2BD4E}"/>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2043E-96D2-41AF-9168-589EA37F76CF}" type="datetimeFigureOut">
              <a:rPr lang="en-US" smtClean="0"/>
              <a:pPr/>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AF8B9F-9573-447A-B062-058008EAEFDC}" type="slidenum">
              <a:rPr lang="en-US" smtClean="0"/>
              <a:pPr/>
              <a:t>‹#›</a:t>
            </a:fld>
            <a:endParaRPr lang="en-US"/>
          </a:p>
        </p:txBody>
      </p:sp>
      <p:pic>
        <p:nvPicPr>
          <p:cNvPr id="5" name="Picture 4" descr="Text&#10;&#10;Description automatically generated">
            <a:extLst>
              <a:ext uri="{FF2B5EF4-FFF2-40B4-BE49-F238E27FC236}">
                <a16:creationId xmlns:a16="http://schemas.microsoft.com/office/drawing/2014/main" id="{6543825C-2142-DD4D-B05D-50FBFF071D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6" name="Picture 5" descr="A black and white logo&#10;&#10;Description automatically generated with low confidence">
            <a:extLst>
              <a:ext uri="{FF2B5EF4-FFF2-40B4-BE49-F238E27FC236}">
                <a16:creationId xmlns:a16="http://schemas.microsoft.com/office/drawing/2014/main" id="{E1626EC4-94CB-CA48-9F45-E45CFA99E1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7" name="TextBox 6">
            <a:extLst>
              <a:ext uri="{FF2B5EF4-FFF2-40B4-BE49-F238E27FC236}">
                <a16:creationId xmlns:a16="http://schemas.microsoft.com/office/drawing/2014/main" id="{3911060D-7CAD-9146-ACD6-C1B5952909BE}"/>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22043E-96D2-41AF-9168-589EA37F76CF}"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AF8B9F-9573-447A-B062-058008EAEFDC}" type="slidenum">
              <a:rPr lang="en-US" smtClean="0"/>
              <a:pPr/>
              <a:t>‹#›</a:t>
            </a:fld>
            <a:endParaRPr lang="en-US"/>
          </a:p>
        </p:txBody>
      </p:sp>
      <p:pic>
        <p:nvPicPr>
          <p:cNvPr id="8" name="Picture 7" descr="Text&#10;&#10;Description automatically generated">
            <a:extLst>
              <a:ext uri="{FF2B5EF4-FFF2-40B4-BE49-F238E27FC236}">
                <a16:creationId xmlns:a16="http://schemas.microsoft.com/office/drawing/2014/main" id="{B9C72E7A-B488-8A4B-A5C9-974202DE7D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9" name="Picture 8" descr="A black and white logo&#10;&#10;Description automatically generated with low confidence">
            <a:extLst>
              <a:ext uri="{FF2B5EF4-FFF2-40B4-BE49-F238E27FC236}">
                <a16:creationId xmlns:a16="http://schemas.microsoft.com/office/drawing/2014/main" id="{B0003DBF-5793-6242-BD5C-5B4D3D8734A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10" name="TextBox 9">
            <a:extLst>
              <a:ext uri="{FF2B5EF4-FFF2-40B4-BE49-F238E27FC236}">
                <a16:creationId xmlns:a16="http://schemas.microsoft.com/office/drawing/2014/main" id="{9F14B8C8-3404-CF4C-B069-BD0EE0AB8C51}"/>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A22043E-96D2-41AF-9168-589EA37F76CF}"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AF8B9F-9573-447A-B062-058008EAEFDC}" type="slidenum">
              <a:rPr lang="en-US" smtClean="0"/>
              <a:pPr/>
              <a:t>‹#›</a:t>
            </a:fld>
            <a:endParaRPr lang="en-US"/>
          </a:p>
        </p:txBody>
      </p:sp>
      <p:pic>
        <p:nvPicPr>
          <p:cNvPr id="8" name="Picture 7" descr="Text&#10;&#10;Description automatically generated">
            <a:extLst>
              <a:ext uri="{FF2B5EF4-FFF2-40B4-BE49-F238E27FC236}">
                <a16:creationId xmlns:a16="http://schemas.microsoft.com/office/drawing/2014/main" id="{EB683E4E-68A5-E84C-8809-233909E3D7B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270285"/>
            <a:ext cx="2514600" cy="754380"/>
          </a:xfrm>
          <a:prstGeom prst="rect">
            <a:avLst/>
          </a:prstGeom>
        </p:spPr>
      </p:pic>
      <p:pic>
        <p:nvPicPr>
          <p:cNvPr id="9" name="Picture 8" descr="A black and white logo&#10;&#10;Description automatically generated with low confidence">
            <a:extLst>
              <a:ext uri="{FF2B5EF4-FFF2-40B4-BE49-F238E27FC236}">
                <a16:creationId xmlns:a16="http://schemas.microsoft.com/office/drawing/2014/main" id="{D252AB69-D44F-F647-9A68-E57AD3BE45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4009" y="6006202"/>
            <a:ext cx="844119" cy="778978"/>
          </a:xfrm>
          <a:prstGeom prst="rect">
            <a:avLst/>
          </a:prstGeom>
        </p:spPr>
      </p:pic>
      <p:sp>
        <p:nvSpPr>
          <p:cNvPr id="10" name="TextBox 9">
            <a:extLst>
              <a:ext uri="{FF2B5EF4-FFF2-40B4-BE49-F238E27FC236}">
                <a16:creationId xmlns:a16="http://schemas.microsoft.com/office/drawing/2014/main" id="{D283F3A7-E73E-644E-AAA7-8DA938741CAF}"/>
              </a:ext>
            </a:extLst>
          </p:cNvPr>
          <p:cNvSpPr txBox="1"/>
          <p:nvPr userDrawn="1"/>
        </p:nvSpPr>
        <p:spPr>
          <a:xfrm>
            <a:off x="1333207" y="6077294"/>
            <a:ext cx="755654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1" kern="1200" dirty="0">
                <a:solidFill>
                  <a:schemeClr val="tx1"/>
                </a:solidFill>
                <a:effectLst/>
                <a:latin typeface="+mn-lt"/>
                <a:ea typeface="+mn-ea"/>
                <a:cs typeface="+mn-cs"/>
              </a:rPr>
              <a:t>This material is based upon work that is supported by the National Institute of Food and Agriculture, U.S. Department of Agriculture, under award number 2019-38640-29879 through the North Central Region SARE program under project number ENC19-175. USDA is an equal opportunity employer and service provider. Any opinions, findings, conclusions, or recommendations expressed in this publication are those of the author(s) and do not necessarily reflect the view of the U.S. Department of Agriculture</a:t>
            </a:r>
            <a:endParaRPr lang="en-US" sz="800" kern="1200" dirty="0">
              <a:solidFill>
                <a:schemeClr val="tx1"/>
              </a:solidFill>
              <a:effectLst/>
              <a:latin typeface="+mn-lt"/>
              <a:ea typeface="+mn-ea"/>
              <a:cs typeface="+mn-cs"/>
            </a:endParaRPr>
          </a:p>
          <a:p>
            <a:endParaRPr lang="en-US" sz="800" dirty="0">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22043E-96D2-41AF-9168-589EA37F76CF}" type="datetimeFigureOut">
              <a:rPr lang="en-US" smtClean="0"/>
              <a:pPr/>
              <a:t>2/22/2021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AAF8B9F-9573-447A-B062-058008EAEFD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Organic Fertilizers</a:t>
            </a:r>
          </a:p>
        </p:txBody>
      </p:sp>
      <p:sp>
        <p:nvSpPr>
          <p:cNvPr id="3" name="Subtitle 2"/>
          <p:cNvSpPr>
            <a:spLocks noGrp="1"/>
          </p:cNvSpPr>
          <p:nvPr>
            <p:ph type="subTitle" idx="1"/>
          </p:nvPr>
        </p:nvSpPr>
        <p:spPr/>
        <p:txBody>
          <a:bodyPr/>
          <a:lstStyle/>
          <a:p>
            <a:r>
              <a:rPr lang="en-US" dirty="0"/>
              <a:t>Valerie Dantoin</a:t>
            </a:r>
          </a:p>
          <a:p>
            <a:r>
              <a:rPr lang="en-US" dirty="0"/>
              <a:t>Organic Soil Course</a:t>
            </a:r>
          </a:p>
          <a:p>
            <a:r>
              <a:rPr lang="en-US" dirty="0"/>
              <a:t>Northeast Wisconsin Technical College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2227" y="274638"/>
            <a:ext cx="5284573" cy="1143000"/>
          </a:xfrm>
        </p:spPr>
        <p:txBody>
          <a:bodyPr/>
          <a:lstStyle/>
          <a:p>
            <a:r>
              <a:rPr lang="en-US" dirty="0"/>
              <a:t>Nitrogen Cycle</a:t>
            </a:r>
          </a:p>
        </p:txBody>
      </p:sp>
      <p:pic>
        <p:nvPicPr>
          <p:cNvPr id="4" name="Content Placeholder 3" descr="N-Cycle.jpg"/>
          <p:cNvPicPr>
            <a:picLocks noGrp="1" noChangeAspect="1"/>
          </p:cNvPicPr>
          <p:nvPr>
            <p:ph idx="1"/>
          </p:nvPr>
        </p:nvPicPr>
        <p:blipFill>
          <a:blip r:embed="rId2" cstate="print"/>
          <a:stretch>
            <a:fillRect/>
          </a:stretch>
        </p:blipFill>
        <p:spPr>
          <a:xfrm>
            <a:off x="1447800" y="1600200"/>
            <a:ext cx="6278033" cy="4708525"/>
          </a:xfrm>
        </p:spPr>
      </p:pic>
      <p:sp>
        <p:nvSpPr>
          <p:cNvPr id="5" name="TextBox 4"/>
          <p:cNvSpPr txBox="1"/>
          <p:nvPr/>
        </p:nvSpPr>
        <p:spPr>
          <a:xfrm>
            <a:off x="1524000" y="3886200"/>
            <a:ext cx="1066800" cy="369332"/>
          </a:xfrm>
          <a:prstGeom prst="rect">
            <a:avLst/>
          </a:prstGeom>
          <a:noFill/>
        </p:spPr>
        <p:txBody>
          <a:bodyPr wrap="square" rtlCol="0">
            <a:spAutoFit/>
          </a:bodyPr>
          <a:lstStyle/>
          <a:p>
            <a:r>
              <a:rPr lang="en-US" dirty="0">
                <a:solidFill>
                  <a:schemeClr val="bg1"/>
                </a:solidFill>
              </a:rPr>
              <a:t>fixation</a:t>
            </a:r>
          </a:p>
        </p:txBody>
      </p:sp>
      <p:sp>
        <p:nvSpPr>
          <p:cNvPr id="6" name="TextBox 5"/>
          <p:cNvSpPr txBox="1"/>
          <p:nvPr/>
        </p:nvSpPr>
        <p:spPr>
          <a:xfrm>
            <a:off x="4114800" y="4724400"/>
            <a:ext cx="1676400" cy="369332"/>
          </a:xfrm>
          <a:prstGeom prst="rect">
            <a:avLst/>
          </a:prstGeom>
          <a:noFill/>
        </p:spPr>
        <p:txBody>
          <a:bodyPr wrap="square" rtlCol="0">
            <a:spAutoFit/>
          </a:bodyPr>
          <a:lstStyle/>
          <a:p>
            <a:r>
              <a:rPr lang="en-US" dirty="0">
                <a:solidFill>
                  <a:schemeClr val="bg1"/>
                </a:solidFill>
              </a:rPr>
              <a:t>Mineralization</a:t>
            </a:r>
          </a:p>
        </p:txBody>
      </p:sp>
      <p:sp>
        <p:nvSpPr>
          <p:cNvPr id="7" name="TextBox 6"/>
          <p:cNvSpPr txBox="1"/>
          <p:nvPr/>
        </p:nvSpPr>
        <p:spPr>
          <a:xfrm>
            <a:off x="4800600" y="4267200"/>
            <a:ext cx="914400" cy="369332"/>
          </a:xfrm>
          <a:prstGeom prst="rect">
            <a:avLst/>
          </a:prstGeom>
          <a:noFill/>
        </p:spPr>
        <p:txBody>
          <a:bodyPr wrap="square" rtlCol="0">
            <a:spAutoFit/>
          </a:bodyPr>
          <a:lstStyle/>
          <a:p>
            <a:r>
              <a:rPr lang="en-US" dirty="0">
                <a:solidFill>
                  <a:schemeClr val="bg1"/>
                </a:solidFill>
              </a:rPr>
              <a:t>NH</a:t>
            </a:r>
            <a:r>
              <a:rPr lang="en-US" sz="1000" dirty="0">
                <a:solidFill>
                  <a:schemeClr val="bg1"/>
                </a:solidFill>
              </a:rPr>
              <a:t>4</a:t>
            </a:r>
          </a:p>
        </p:txBody>
      </p:sp>
      <p:sp>
        <p:nvSpPr>
          <p:cNvPr id="8" name="TextBox 7"/>
          <p:cNvSpPr txBox="1"/>
          <p:nvPr/>
        </p:nvSpPr>
        <p:spPr>
          <a:xfrm>
            <a:off x="4876800" y="5486400"/>
            <a:ext cx="838200" cy="369332"/>
          </a:xfrm>
          <a:prstGeom prst="rect">
            <a:avLst/>
          </a:prstGeom>
          <a:noFill/>
        </p:spPr>
        <p:txBody>
          <a:bodyPr wrap="square" rtlCol="0">
            <a:spAutoFit/>
          </a:bodyPr>
          <a:lstStyle/>
          <a:p>
            <a:r>
              <a:rPr lang="en-US" dirty="0">
                <a:solidFill>
                  <a:schemeClr val="bg1"/>
                </a:solidFill>
              </a:rPr>
              <a:t>NO</a:t>
            </a:r>
            <a:r>
              <a:rPr lang="en-US" sz="1000" dirty="0">
                <a:solidFill>
                  <a:schemeClr val="bg1"/>
                </a:solidFill>
              </a:rPr>
              <a:t>3</a:t>
            </a:r>
          </a:p>
        </p:txBody>
      </p:sp>
      <p:sp>
        <p:nvSpPr>
          <p:cNvPr id="9" name="Rectangle 8"/>
          <p:cNvSpPr/>
          <p:nvPr/>
        </p:nvSpPr>
        <p:spPr>
          <a:xfrm>
            <a:off x="1219200" y="1295400"/>
            <a:ext cx="1905000" cy="22860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This is why organic farmers</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use</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MANURE</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BACTERIA</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Green Manures</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Down Arrow 9"/>
          <p:cNvSpPr/>
          <p:nvPr/>
        </p:nvSpPr>
        <p:spPr>
          <a:xfrm>
            <a:off x="6858000" y="3581400"/>
            <a:ext cx="152400" cy="762000"/>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400800" y="3200400"/>
            <a:ext cx="1371600" cy="276999"/>
          </a:xfrm>
          <a:prstGeom prst="rect">
            <a:avLst/>
          </a:prstGeom>
          <a:noFill/>
        </p:spPr>
        <p:txBody>
          <a:bodyPr wrap="square" rtlCol="0">
            <a:spAutoFit/>
          </a:bodyPr>
          <a:lstStyle/>
          <a:p>
            <a:r>
              <a:rPr lang="en-US" sz="1200" dirty="0">
                <a:solidFill>
                  <a:srgbClr val="00B050"/>
                </a:solidFill>
              </a:rPr>
              <a:t>Green Manure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3524" y="274638"/>
            <a:ext cx="4893276" cy="1143000"/>
          </a:xfrm>
        </p:spPr>
        <p:txBody>
          <a:bodyPr vert="horz" lIns="91440" tIns="45720" rIns="91440" bIns="45720" anchor="ctr">
            <a:noAutofit/>
            <a:scene3d>
              <a:camera prst="orthographicFront"/>
              <a:lightRig rig="soft" dir="t">
                <a:rot lat="0" lon="0" rev="16800000"/>
              </a:lightRig>
            </a:scene3d>
            <a:sp3d prstMaterial="softEdge">
              <a:bevelT w="38100" h="38100"/>
            </a:sp3d>
          </a:bodyPr>
          <a:lstStyle/>
          <a:p>
            <a:r>
              <a:rPr lang="en-US" sz="3200" dirty="0"/>
              <a:t>Organic farmers grow our own nitrogen</a:t>
            </a:r>
          </a:p>
        </p:txBody>
      </p:sp>
      <p:sp>
        <p:nvSpPr>
          <p:cNvPr id="3" name="Content Placeholder 2"/>
          <p:cNvSpPr>
            <a:spLocks noGrp="1"/>
          </p:cNvSpPr>
          <p:nvPr>
            <p:ph idx="1"/>
          </p:nvPr>
        </p:nvSpPr>
        <p:spPr/>
        <p:txBody>
          <a:bodyPr/>
          <a:lstStyle/>
          <a:p>
            <a:r>
              <a:rPr lang="en-US" dirty="0"/>
              <a:t>A “per acre furrow slice” of soil contains about 1000 lbs of nitrogen for each 1% of organic matter (OM) measured in the soil.</a:t>
            </a:r>
          </a:p>
          <a:p>
            <a:r>
              <a:rPr lang="en-US" dirty="0"/>
              <a:t>Most is in the fixed form.  About 20-30 lbs of N are mineralized each year for the plant to use for each 1% of OM.  </a:t>
            </a:r>
          </a:p>
          <a:p>
            <a:r>
              <a:rPr lang="en-US" dirty="0"/>
              <a:t>A soil with 3.5% OM may contain 3,500 lbs of fixed nitrogen and 105 lbs of available N.</a:t>
            </a: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0740" y="274638"/>
            <a:ext cx="5336060" cy="1143000"/>
          </a:xfrm>
        </p:spPr>
        <p:txBody>
          <a:bodyPr/>
          <a:lstStyle/>
          <a:p>
            <a:r>
              <a:rPr lang="en-US" dirty="0"/>
              <a:t>Growing Nitrogen</a:t>
            </a:r>
          </a:p>
        </p:txBody>
      </p:sp>
      <p:sp>
        <p:nvSpPr>
          <p:cNvPr id="3" name="Content Placeholder 2"/>
          <p:cNvSpPr>
            <a:spLocks noGrp="1"/>
          </p:cNvSpPr>
          <p:nvPr>
            <p:ph idx="1"/>
          </p:nvPr>
        </p:nvSpPr>
        <p:spPr/>
        <p:txBody>
          <a:bodyPr/>
          <a:lstStyle/>
          <a:p>
            <a:r>
              <a:rPr lang="en-US" dirty="0"/>
              <a:t>Therefore, when organic farmers can improve their soils by increasing organic matter, they make more nitrogen available to their plants.</a:t>
            </a:r>
          </a:p>
          <a:p>
            <a:endParaRPr lang="en-US" dirty="0"/>
          </a:p>
          <a:p>
            <a:r>
              <a:rPr lang="en-US" dirty="0"/>
              <a:t>Organic farmers do this by increasing the soil “livestock” – the micro and macro fauna that lives below the soil surface.  These soil livestock concentrate N in their bodies and become a slow release form of nitrogen. </a:t>
            </a:r>
          </a:p>
          <a:p>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903" y="1438233"/>
            <a:ext cx="2084174" cy="563562"/>
          </a:xfrm>
        </p:spPr>
        <p:txBody>
          <a:bodyPr>
            <a:normAutofit fontScale="90000"/>
          </a:bodyPr>
          <a:lstStyle/>
          <a:p>
            <a:r>
              <a:rPr lang="en-US" sz="3200" dirty="0"/>
              <a:t>Nitrogen fertilizers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00534735"/>
              </p:ext>
            </p:extLst>
          </p:nvPr>
        </p:nvGraphicFramePr>
        <p:xfrm>
          <a:off x="4407243" y="226540"/>
          <a:ext cx="4509322" cy="6380740"/>
        </p:xfrm>
        <a:graphic>
          <a:graphicData uri="http://schemas.openxmlformats.org/drawingml/2006/table">
            <a:tbl>
              <a:tblPr firstRow="1" bandRow="1">
                <a:tableStyleId>{5C22544A-7EE6-4342-B048-85BDC9FD1C3A}</a:tableStyleId>
              </a:tblPr>
              <a:tblGrid>
                <a:gridCol w="2529909">
                  <a:extLst>
                    <a:ext uri="{9D8B030D-6E8A-4147-A177-3AD203B41FA5}">
                      <a16:colId xmlns:a16="http://schemas.microsoft.com/office/drawing/2014/main" val="20000"/>
                    </a:ext>
                  </a:extLst>
                </a:gridCol>
                <a:gridCol w="843300">
                  <a:extLst>
                    <a:ext uri="{9D8B030D-6E8A-4147-A177-3AD203B41FA5}">
                      <a16:colId xmlns:a16="http://schemas.microsoft.com/office/drawing/2014/main" val="20001"/>
                    </a:ext>
                  </a:extLst>
                </a:gridCol>
                <a:gridCol w="1136113">
                  <a:extLst>
                    <a:ext uri="{9D8B030D-6E8A-4147-A177-3AD203B41FA5}">
                      <a16:colId xmlns:a16="http://schemas.microsoft.com/office/drawing/2014/main" val="20002"/>
                    </a:ext>
                  </a:extLst>
                </a:gridCol>
              </a:tblGrid>
              <a:tr h="528580">
                <a:tc>
                  <a:txBody>
                    <a:bodyPr/>
                    <a:lstStyle/>
                    <a:p>
                      <a:r>
                        <a:rPr lang="en-US" dirty="0"/>
                        <a:t>Nitrogen Fertilizers</a:t>
                      </a:r>
                    </a:p>
                  </a:txBody>
                  <a:tcPr/>
                </a:tc>
                <a:tc>
                  <a:txBody>
                    <a:bodyPr/>
                    <a:lstStyle/>
                    <a:p>
                      <a:r>
                        <a:rPr lang="en-US" dirty="0"/>
                        <a:t>%</a:t>
                      </a:r>
                      <a:r>
                        <a:rPr lang="en-US" baseline="0" dirty="0"/>
                        <a:t> N</a:t>
                      </a:r>
                      <a:endParaRPr lang="en-US" dirty="0"/>
                    </a:p>
                  </a:txBody>
                  <a:tcPr/>
                </a:tc>
                <a:tc>
                  <a:txBody>
                    <a:bodyPr/>
                    <a:lstStyle/>
                    <a:p>
                      <a:r>
                        <a:rPr lang="en-US" dirty="0"/>
                        <a:t>Cost/ton</a:t>
                      </a:r>
                    </a:p>
                  </a:txBody>
                  <a:tcPr/>
                </a:tc>
                <a:extLst>
                  <a:ext uri="{0D108BD9-81ED-4DB2-BD59-A6C34878D82A}">
                    <a16:rowId xmlns:a16="http://schemas.microsoft.com/office/drawing/2014/main" val="10000"/>
                  </a:ext>
                </a:extLst>
              </a:tr>
              <a:tr h="302045">
                <a:tc>
                  <a:txBody>
                    <a:bodyPr/>
                    <a:lstStyle/>
                    <a:p>
                      <a:r>
                        <a:rPr lang="en-US" sz="1400" dirty="0"/>
                        <a:t>Compost</a:t>
                      </a:r>
                    </a:p>
                  </a:txBody>
                  <a:tcPr/>
                </a:tc>
                <a:tc>
                  <a:txBody>
                    <a:bodyPr/>
                    <a:lstStyle/>
                    <a:p>
                      <a:r>
                        <a:rPr lang="en-US" sz="1400" dirty="0"/>
                        <a:t>1.5</a:t>
                      </a:r>
                    </a:p>
                  </a:txBody>
                  <a:tcPr/>
                </a:tc>
                <a:tc>
                  <a:txBody>
                    <a:bodyPr/>
                    <a:lstStyle/>
                    <a:p>
                      <a:endParaRPr lang="en-US" dirty="0"/>
                    </a:p>
                  </a:txBody>
                  <a:tcPr/>
                </a:tc>
                <a:extLst>
                  <a:ext uri="{0D108BD9-81ED-4DB2-BD59-A6C34878D82A}">
                    <a16:rowId xmlns:a16="http://schemas.microsoft.com/office/drawing/2014/main" val="10001"/>
                  </a:ext>
                </a:extLst>
              </a:tr>
              <a:tr h="302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Cow manure</a:t>
                      </a:r>
                    </a:p>
                  </a:txBody>
                  <a:tcPr/>
                </a:tc>
                <a:tc>
                  <a:txBody>
                    <a:bodyPr/>
                    <a:lstStyle/>
                    <a:p>
                      <a:r>
                        <a:rPr lang="en-US" sz="1400" dirty="0"/>
                        <a:t>5</a:t>
                      </a:r>
                    </a:p>
                  </a:txBody>
                  <a:tcPr/>
                </a:tc>
                <a:tc>
                  <a:txBody>
                    <a:bodyPr/>
                    <a:lstStyle/>
                    <a:p>
                      <a:endParaRPr lang="en-US" dirty="0"/>
                    </a:p>
                  </a:txBody>
                  <a:tcPr/>
                </a:tc>
                <a:extLst>
                  <a:ext uri="{0D108BD9-81ED-4DB2-BD59-A6C34878D82A}">
                    <a16:rowId xmlns:a16="http://schemas.microsoft.com/office/drawing/2014/main" val="10002"/>
                  </a:ext>
                </a:extLst>
              </a:tr>
              <a:tr h="302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Horse Manure</a:t>
                      </a:r>
                    </a:p>
                  </a:txBody>
                  <a:tcPr/>
                </a:tc>
                <a:tc>
                  <a:txBody>
                    <a:bodyPr/>
                    <a:lstStyle/>
                    <a:p>
                      <a:r>
                        <a:rPr lang="en-US" sz="1400" dirty="0"/>
                        <a:t>6</a:t>
                      </a:r>
                    </a:p>
                  </a:txBody>
                  <a:tcPr/>
                </a:tc>
                <a:tc>
                  <a:txBody>
                    <a:bodyPr/>
                    <a:lstStyle/>
                    <a:p>
                      <a:endParaRPr lang="en-US" dirty="0"/>
                    </a:p>
                  </a:txBody>
                  <a:tcPr/>
                </a:tc>
                <a:extLst>
                  <a:ext uri="{0D108BD9-81ED-4DB2-BD59-A6C34878D82A}">
                    <a16:rowId xmlns:a16="http://schemas.microsoft.com/office/drawing/2014/main" val="10003"/>
                  </a:ext>
                </a:extLst>
              </a:tr>
              <a:tr h="302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Pig Manure</a:t>
                      </a:r>
                    </a:p>
                  </a:txBody>
                  <a:tcPr/>
                </a:tc>
                <a:tc>
                  <a:txBody>
                    <a:bodyPr/>
                    <a:lstStyle/>
                    <a:p>
                      <a:r>
                        <a:rPr lang="en-US" sz="1400" dirty="0"/>
                        <a:t>6</a:t>
                      </a:r>
                    </a:p>
                  </a:txBody>
                  <a:tcPr/>
                </a:tc>
                <a:tc>
                  <a:txBody>
                    <a:bodyPr/>
                    <a:lstStyle/>
                    <a:p>
                      <a:endParaRPr lang="en-US" dirty="0"/>
                    </a:p>
                  </a:txBody>
                  <a:tcPr/>
                </a:tc>
                <a:extLst>
                  <a:ext uri="{0D108BD9-81ED-4DB2-BD59-A6C34878D82A}">
                    <a16:rowId xmlns:a16="http://schemas.microsoft.com/office/drawing/2014/main" val="10004"/>
                  </a:ext>
                </a:extLst>
              </a:tr>
              <a:tr h="302045">
                <a:tc>
                  <a:txBody>
                    <a:bodyPr/>
                    <a:lstStyle/>
                    <a:p>
                      <a:r>
                        <a:rPr lang="en-US" sz="1400" dirty="0"/>
                        <a:t>Sheep Manure</a:t>
                      </a:r>
                    </a:p>
                  </a:txBody>
                  <a:tcPr/>
                </a:tc>
                <a:tc>
                  <a:txBody>
                    <a:bodyPr/>
                    <a:lstStyle/>
                    <a:p>
                      <a:r>
                        <a:rPr lang="en-US" sz="1400" dirty="0"/>
                        <a:t>8</a:t>
                      </a:r>
                    </a:p>
                  </a:txBody>
                  <a:tcPr/>
                </a:tc>
                <a:tc>
                  <a:txBody>
                    <a:bodyPr/>
                    <a:lstStyle/>
                    <a:p>
                      <a:endParaRPr lang="en-US" dirty="0"/>
                    </a:p>
                  </a:txBody>
                  <a:tcPr/>
                </a:tc>
                <a:extLst>
                  <a:ext uri="{0D108BD9-81ED-4DB2-BD59-A6C34878D82A}">
                    <a16:rowId xmlns:a16="http://schemas.microsoft.com/office/drawing/2014/main" val="10005"/>
                  </a:ext>
                </a:extLst>
              </a:tr>
              <a:tr h="302045">
                <a:tc>
                  <a:txBody>
                    <a:bodyPr/>
                    <a:lstStyle/>
                    <a:p>
                      <a:r>
                        <a:rPr lang="en-US" sz="1400" dirty="0"/>
                        <a:t>Poultry</a:t>
                      </a:r>
                      <a:r>
                        <a:rPr lang="en-US" sz="1400" baseline="0" dirty="0"/>
                        <a:t> Layer Litter</a:t>
                      </a:r>
                      <a:endParaRPr lang="en-US" sz="1400" dirty="0"/>
                    </a:p>
                  </a:txBody>
                  <a:tcPr/>
                </a:tc>
                <a:tc>
                  <a:txBody>
                    <a:bodyPr/>
                    <a:lstStyle/>
                    <a:p>
                      <a:r>
                        <a:rPr lang="en-US" sz="1400" dirty="0"/>
                        <a:t>15</a:t>
                      </a:r>
                    </a:p>
                  </a:txBody>
                  <a:tcPr/>
                </a:tc>
                <a:tc>
                  <a:txBody>
                    <a:bodyPr/>
                    <a:lstStyle/>
                    <a:p>
                      <a:endParaRPr lang="en-US" dirty="0"/>
                    </a:p>
                  </a:txBody>
                  <a:tcPr/>
                </a:tc>
                <a:extLst>
                  <a:ext uri="{0D108BD9-81ED-4DB2-BD59-A6C34878D82A}">
                    <a16:rowId xmlns:a16="http://schemas.microsoft.com/office/drawing/2014/main" val="10006"/>
                  </a:ext>
                </a:extLst>
              </a:tr>
              <a:tr h="3559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Poultry</a:t>
                      </a:r>
                      <a:r>
                        <a:rPr lang="en-US" sz="1400" baseline="0" dirty="0"/>
                        <a:t> Broiler Litter</a:t>
                      </a:r>
                      <a:endParaRPr lang="en-US" sz="1400" dirty="0"/>
                    </a:p>
                  </a:txBody>
                  <a:tcPr/>
                </a:tc>
                <a:tc>
                  <a:txBody>
                    <a:bodyPr/>
                    <a:lstStyle/>
                    <a:p>
                      <a:r>
                        <a:rPr lang="en-US" sz="1400" dirty="0"/>
                        <a:t>13</a:t>
                      </a:r>
                    </a:p>
                  </a:txBody>
                  <a:tcPr/>
                </a:tc>
                <a:tc>
                  <a:txBody>
                    <a:bodyPr/>
                    <a:lstStyle/>
                    <a:p>
                      <a:endParaRPr lang="en-US" dirty="0"/>
                    </a:p>
                  </a:txBody>
                  <a:tcPr/>
                </a:tc>
                <a:extLst>
                  <a:ext uri="{0D108BD9-81ED-4DB2-BD59-A6C34878D82A}">
                    <a16:rowId xmlns:a16="http://schemas.microsoft.com/office/drawing/2014/main" val="10007"/>
                  </a:ext>
                </a:extLst>
              </a:tr>
              <a:tr h="302045">
                <a:tc>
                  <a:txBody>
                    <a:bodyPr/>
                    <a:lstStyle/>
                    <a:p>
                      <a:pPr marL="0" marR="0" indent="0" algn="l" rtl="0" eaLnBrk="1" fontAlgn="auto" latinLnBrk="0" hangingPunct="1">
                        <a:lnSpc>
                          <a:spcPct val="100000"/>
                        </a:lnSpc>
                        <a:spcBef>
                          <a:spcPts val="0"/>
                        </a:spcBef>
                        <a:spcAft>
                          <a:spcPts val="0"/>
                        </a:spcAft>
                        <a:buClrTx/>
                        <a:buSzTx/>
                        <a:buFontTx/>
                        <a:buNone/>
                      </a:pPr>
                      <a:r>
                        <a:rPr lang="en-US" sz="1400" dirty="0"/>
                        <a:t>Green  Manure</a:t>
                      </a:r>
                    </a:p>
                  </a:txBody>
                  <a:tcPr/>
                </a:tc>
                <a:tc>
                  <a:txBody>
                    <a:bodyPr/>
                    <a:lstStyle/>
                    <a:p>
                      <a:r>
                        <a:rPr lang="en-US" sz="1400" dirty="0"/>
                        <a:t>17</a:t>
                      </a:r>
                    </a:p>
                  </a:txBody>
                  <a:tcPr/>
                </a:tc>
                <a:tc>
                  <a:txBody>
                    <a:bodyPr/>
                    <a:lstStyle/>
                    <a:p>
                      <a:endParaRPr lang="en-US" dirty="0"/>
                    </a:p>
                  </a:txBody>
                  <a:tcPr/>
                </a:tc>
                <a:extLst>
                  <a:ext uri="{0D108BD9-81ED-4DB2-BD59-A6C34878D82A}">
                    <a16:rowId xmlns:a16="http://schemas.microsoft.com/office/drawing/2014/main" val="10008"/>
                  </a:ext>
                </a:extLst>
              </a:tr>
              <a:tr h="355982">
                <a:tc>
                  <a:txBody>
                    <a:bodyPr/>
                    <a:lstStyle/>
                    <a:p>
                      <a:r>
                        <a:rPr lang="en-US" sz="1400" dirty="0"/>
                        <a:t>Mined Chilean Nitrate</a:t>
                      </a:r>
                    </a:p>
                  </a:txBody>
                  <a:tcPr/>
                </a:tc>
                <a:tc>
                  <a:txBody>
                    <a:bodyPr/>
                    <a:lstStyle/>
                    <a:p>
                      <a:r>
                        <a:rPr lang="en-US" sz="1400" dirty="0"/>
                        <a:t>15</a:t>
                      </a:r>
                    </a:p>
                  </a:txBody>
                  <a:tcPr/>
                </a:tc>
                <a:tc>
                  <a:txBody>
                    <a:bodyPr/>
                    <a:lstStyle/>
                    <a:p>
                      <a:endParaRPr lang="en-US" dirty="0"/>
                    </a:p>
                  </a:txBody>
                  <a:tcPr/>
                </a:tc>
                <a:extLst>
                  <a:ext uri="{0D108BD9-81ED-4DB2-BD59-A6C34878D82A}">
                    <a16:rowId xmlns:a16="http://schemas.microsoft.com/office/drawing/2014/main" val="10009"/>
                  </a:ext>
                </a:extLst>
              </a:tr>
              <a:tr h="302045">
                <a:tc>
                  <a:txBody>
                    <a:bodyPr/>
                    <a:lstStyle/>
                    <a:p>
                      <a:r>
                        <a:rPr lang="en-US" sz="1400" dirty="0"/>
                        <a:t>Fish Emulsion</a:t>
                      </a:r>
                    </a:p>
                  </a:txBody>
                  <a:tcPr/>
                </a:tc>
                <a:tc>
                  <a:txBody>
                    <a:bodyPr/>
                    <a:lstStyle/>
                    <a:p>
                      <a:r>
                        <a:rPr lang="en-US" sz="1400" dirty="0"/>
                        <a:t>5</a:t>
                      </a:r>
                    </a:p>
                  </a:txBody>
                  <a:tcPr/>
                </a:tc>
                <a:tc>
                  <a:txBody>
                    <a:bodyPr/>
                    <a:lstStyle/>
                    <a:p>
                      <a:endParaRPr lang="en-US" dirty="0"/>
                    </a:p>
                  </a:txBody>
                  <a:tcPr/>
                </a:tc>
                <a:extLst>
                  <a:ext uri="{0D108BD9-81ED-4DB2-BD59-A6C34878D82A}">
                    <a16:rowId xmlns:a16="http://schemas.microsoft.com/office/drawing/2014/main" val="10010"/>
                  </a:ext>
                </a:extLst>
              </a:tr>
              <a:tr h="302045">
                <a:tc>
                  <a:txBody>
                    <a:bodyPr/>
                    <a:lstStyle/>
                    <a:p>
                      <a:r>
                        <a:rPr lang="en-US" sz="1400" err="1"/>
                        <a:t>Tankage</a:t>
                      </a:r>
                      <a:endParaRPr lang="en-US" sz="1400" dirty="0"/>
                    </a:p>
                  </a:txBody>
                  <a:tcPr/>
                </a:tc>
                <a:tc>
                  <a:txBody>
                    <a:bodyPr/>
                    <a:lstStyle/>
                    <a:p>
                      <a:r>
                        <a:rPr lang="en-US" sz="1400" dirty="0"/>
                        <a:t>6.5</a:t>
                      </a:r>
                    </a:p>
                  </a:txBody>
                  <a:tcPr/>
                </a:tc>
                <a:tc>
                  <a:txBody>
                    <a:bodyPr/>
                    <a:lstStyle/>
                    <a:p>
                      <a:endParaRPr lang="en-US" dirty="0"/>
                    </a:p>
                  </a:txBody>
                  <a:tcPr/>
                </a:tc>
                <a:extLst>
                  <a:ext uri="{0D108BD9-81ED-4DB2-BD59-A6C34878D82A}">
                    <a16:rowId xmlns:a16="http://schemas.microsoft.com/office/drawing/2014/main" val="10011"/>
                  </a:ext>
                </a:extLst>
              </a:tr>
              <a:tr h="302045">
                <a:tc>
                  <a:txBody>
                    <a:bodyPr/>
                    <a:lstStyle/>
                    <a:p>
                      <a:r>
                        <a:rPr lang="en-US" sz="1400" dirty="0"/>
                        <a:t>Fish Meal</a:t>
                      </a:r>
                    </a:p>
                  </a:txBody>
                  <a:tcPr/>
                </a:tc>
                <a:tc>
                  <a:txBody>
                    <a:bodyPr/>
                    <a:lstStyle/>
                    <a:p>
                      <a:r>
                        <a:rPr lang="en-US" sz="1400" dirty="0"/>
                        <a:t>9</a:t>
                      </a:r>
                    </a:p>
                  </a:txBody>
                  <a:tcPr/>
                </a:tc>
                <a:tc>
                  <a:txBody>
                    <a:bodyPr/>
                    <a:lstStyle/>
                    <a:p>
                      <a:endParaRPr lang="en-US" dirty="0"/>
                    </a:p>
                  </a:txBody>
                  <a:tcPr/>
                </a:tc>
                <a:extLst>
                  <a:ext uri="{0D108BD9-81ED-4DB2-BD59-A6C34878D82A}">
                    <a16:rowId xmlns:a16="http://schemas.microsoft.com/office/drawing/2014/main" val="10012"/>
                  </a:ext>
                </a:extLst>
              </a:tr>
              <a:tr h="302045">
                <a:tc>
                  <a:txBody>
                    <a:bodyPr/>
                    <a:lstStyle/>
                    <a:p>
                      <a:r>
                        <a:rPr lang="en-US" sz="1400" dirty="0"/>
                        <a:t>Blood Meal</a:t>
                      </a:r>
                    </a:p>
                  </a:txBody>
                  <a:tcPr/>
                </a:tc>
                <a:tc>
                  <a:txBody>
                    <a:bodyPr/>
                    <a:lstStyle/>
                    <a:p>
                      <a:r>
                        <a:rPr lang="en-US" sz="1400" dirty="0"/>
                        <a:t>13</a:t>
                      </a:r>
                    </a:p>
                  </a:txBody>
                  <a:tcPr/>
                </a:tc>
                <a:tc>
                  <a:txBody>
                    <a:bodyPr/>
                    <a:lstStyle/>
                    <a:p>
                      <a:endParaRPr lang="en-US" dirty="0"/>
                    </a:p>
                  </a:txBody>
                  <a:tcPr/>
                </a:tc>
                <a:extLst>
                  <a:ext uri="{0D108BD9-81ED-4DB2-BD59-A6C34878D82A}">
                    <a16:rowId xmlns:a16="http://schemas.microsoft.com/office/drawing/2014/main" val="10013"/>
                  </a:ext>
                </a:extLst>
              </a:tr>
              <a:tr h="302045">
                <a:tc>
                  <a:txBody>
                    <a:bodyPr/>
                    <a:lstStyle/>
                    <a:p>
                      <a:r>
                        <a:rPr lang="en-US" sz="1400" dirty="0"/>
                        <a:t>Ammonium Sulfate</a:t>
                      </a:r>
                    </a:p>
                  </a:txBody>
                  <a:tcPr/>
                </a:tc>
                <a:tc>
                  <a:txBody>
                    <a:bodyPr/>
                    <a:lstStyle/>
                    <a:p>
                      <a:r>
                        <a:rPr lang="en-US" sz="1400" dirty="0"/>
                        <a:t>20</a:t>
                      </a:r>
                    </a:p>
                  </a:txBody>
                  <a:tcPr/>
                </a:tc>
                <a:tc>
                  <a:txBody>
                    <a:bodyPr/>
                    <a:lstStyle/>
                    <a:p>
                      <a:endParaRPr lang="en-US" dirty="0"/>
                    </a:p>
                  </a:txBody>
                  <a:tcPr/>
                </a:tc>
                <a:extLst>
                  <a:ext uri="{0D108BD9-81ED-4DB2-BD59-A6C34878D82A}">
                    <a16:rowId xmlns:a16="http://schemas.microsoft.com/office/drawing/2014/main" val="10014"/>
                  </a:ext>
                </a:extLst>
              </a:tr>
              <a:tr h="302045">
                <a:tc>
                  <a:txBody>
                    <a:bodyPr/>
                    <a:lstStyle/>
                    <a:p>
                      <a:r>
                        <a:rPr lang="en-US" sz="1400" dirty="0"/>
                        <a:t>Ammonium Nitrate</a:t>
                      </a:r>
                    </a:p>
                  </a:txBody>
                  <a:tcPr/>
                </a:tc>
                <a:tc>
                  <a:txBody>
                    <a:bodyPr/>
                    <a:lstStyle/>
                    <a:p>
                      <a:r>
                        <a:rPr lang="en-US" sz="1400" dirty="0"/>
                        <a:t>33</a:t>
                      </a:r>
                    </a:p>
                  </a:txBody>
                  <a:tcPr/>
                </a:tc>
                <a:tc>
                  <a:txBody>
                    <a:bodyPr/>
                    <a:lstStyle/>
                    <a:p>
                      <a:endParaRPr lang="en-US" dirty="0"/>
                    </a:p>
                  </a:txBody>
                  <a:tcPr/>
                </a:tc>
                <a:extLst>
                  <a:ext uri="{0D108BD9-81ED-4DB2-BD59-A6C34878D82A}">
                    <a16:rowId xmlns:a16="http://schemas.microsoft.com/office/drawing/2014/main" val="10015"/>
                  </a:ext>
                </a:extLst>
              </a:tr>
              <a:tr h="302045">
                <a:tc>
                  <a:txBody>
                    <a:bodyPr/>
                    <a:lstStyle/>
                    <a:p>
                      <a:r>
                        <a:rPr lang="en-US" sz="1400" dirty="0"/>
                        <a:t>Urea</a:t>
                      </a:r>
                    </a:p>
                  </a:txBody>
                  <a:tcPr/>
                </a:tc>
                <a:tc>
                  <a:txBody>
                    <a:bodyPr/>
                    <a:lstStyle/>
                    <a:p>
                      <a:r>
                        <a:rPr lang="en-US" sz="1400" dirty="0"/>
                        <a:t>43</a:t>
                      </a:r>
                    </a:p>
                  </a:txBody>
                  <a:tcPr/>
                </a:tc>
                <a:tc>
                  <a:txBody>
                    <a:bodyPr/>
                    <a:lstStyle/>
                    <a:p>
                      <a:endParaRPr lang="en-US" dirty="0"/>
                    </a:p>
                  </a:txBody>
                  <a:tcPr/>
                </a:tc>
                <a:extLst>
                  <a:ext uri="{0D108BD9-81ED-4DB2-BD59-A6C34878D82A}">
                    <a16:rowId xmlns:a16="http://schemas.microsoft.com/office/drawing/2014/main" val="1001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173" y="573260"/>
            <a:ext cx="7364628" cy="1143000"/>
          </a:xfrm>
        </p:spPr>
        <p:txBody>
          <a:bodyPr/>
          <a:lstStyle/>
          <a:p>
            <a:r>
              <a:rPr lang="en-US" dirty="0"/>
              <a:t>What is a fertilizer?</a:t>
            </a:r>
          </a:p>
        </p:txBody>
      </p:sp>
      <p:sp>
        <p:nvSpPr>
          <p:cNvPr id="3" name="Content Placeholder 2"/>
          <p:cNvSpPr>
            <a:spLocks noGrp="1"/>
          </p:cNvSpPr>
          <p:nvPr>
            <p:ph idx="1"/>
          </p:nvPr>
        </p:nvSpPr>
        <p:spPr/>
        <p:txBody>
          <a:bodyPr/>
          <a:lstStyle/>
          <a:p>
            <a:r>
              <a:rPr lang="en-US" dirty="0"/>
              <a:t>A substance added to soil (or a growing medium) to provide nutrients that a plant needs to grow.</a:t>
            </a:r>
          </a:p>
          <a:p>
            <a:endParaRPr lang="en-US" dirty="0"/>
          </a:p>
          <a:p>
            <a:r>
              <a:rPr lang="en-US" dirty="0"/>
              <a:t>A soil </a:t>
            </a:r>
            <a:r>
              <a:rPr lang="en-US" i="1" dirty="0"/>
              <a:t>amendment</a:t>
            </a:r>
            <a:r>
              <a:rPr lang="en-US" dirty="0"/>
              <a:t>, on the other hand, is a substance added to soil to enhance it’s physical properties like pore space or water holding capacity.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903" y="722870"/>
            <a:ext cx="8229600" cy="1981200"/>
          </a:xfrm>
        </p:spPr>
        <p:txBody>
          <a:bodyPr vert="horz" lIns="91440" tIns="45720" rIns="91440" bIns="45720" anchor="ctr">
            <a:normAutofit/>
            <a:scene3d>
              <a:camera prst="orthographicFront"/>
              <a:lightRig rig="soft" dir="t">
                <a:rot lat="0" lon="0" rev="16800000"/>
              </a:lightRig>
            </a:scene3d>
            <a:sp3d prstMaterial="softEdge">
              <a:bevelT w="38100" h="38100"/>
            </a:sp3d>
          </a:bodyPr>
          <a:lstStyle/>
          <a:p>
            <a:r>
              <a:rPr lang="en-US" sz="3600" dirty="0"/>
              <a:t>What’s the difference between and organic and not organic fertilizer?</a:t>
            </a:r>
          </a:p>
        </p:txBody>
      </p:sp>
      <p:sp>
        <p:nvSpPr>
          <p:cNvPr id="3" name="Content Placeholder 2"/>
          <p:cNvSpPr>
            <a:spLocks noGrp="1"/>
          </p:cNvSpPr>
          <p:nvPr>
            <p:ph idx="1"/>
          </p:nvPr>
        </p:nvSpPr>
        <p:spPr>
          <a:xfrm>
            <a:off x="1066800" y="2667000"/>
            <a:ext cx="7620000" cy="3642360"/>
          </a:xfrm>
        </p:spPr>
        <p:txBody>
          <a:bodyPr/>
          <a:lstStyle/>
          <a:p>
            <a:r>
              <a:rPr lang="en-US" dirty="0"/>
              <a:t>Organic fertilizers are naturally occurring.</a:t>
            </a:r>
          </a:p>
          <a:p>
            <a:endParaRPr lang="en-US" dirty="0"/>
          </a:p>
          <a:p>
            <a:r>
              <a:rPr lang="en-US" dirty="0"/>
              <a:t>Non-organic fertilizers are manufactured or synthesized.</a:t>
            </a:r>
          </a:p>
          <a:p>
            <a:endParaRPr lang="en-US" dirty="0"/>
          </a:p>
          <a:p>
            <a:r>
              <a:rPr lang="en-US" dirty="0"/>
              <a:t>Remember – the definition from NOP is:    “approved in organic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0928" y="274638"/>
            <a:ext cx="5675872" cy="1143000"/>
          </a:xfrm>
        </p:spPr>
        <p:txBody>
          <a:bodyPr>
            <a:normAutofit fontScale="90000"/>
          </a:bodyPr>
          <a:lstStyle/>
          <a:p>
            <a:r>
              <a:rPr lang="en-US" dirty="0"/>
              <a:t>NOSB – Nation Organic Standards Board</a:t>
            </a:r>
          </a:p>
        </p:txBody>
      </p:sp>
      <p:sp>
        <p:nvSpPr>
          <p:cNvPr id="3" name="Content Placeholder 2"/>
          <p:cNvSpPr>
            <a:spLocks noGrp="1"/>
          </p:cNvSpPr>
          <p:nvPr>
            <p:ph idx="1"/>
          </p:nvPr>
        </p:nvSpPr>
        <p:spPr/>
        <p:txBody>
          <a:bodyPr/>
          <a:lstStyle/>
          <a:p>
            <a:r>
              <a:rPr lang="en-US" dirty="0"/>
              <a:t>This is a board that meets frequently to approve or deny applications for products.</a:t>
            </a:r>
          </a:p>
          <a:p>
            <a:endParaRPr lang="en-US" dirty="0"/>
          </a:p>
          <a:p>
            <a:r>
              <a:rPr lang="en-US" dirty="0"/>
              <a:t>Some fertilizers – like blood meal, are natural, but  it is dried and flaked and is from non-organic animals so ……Organic Valley prohibits it’s producers from using it on their fields.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9821" y="274638"/>
            <a:ext cx="6406979" cy="1143000"/>
          </a:xfrm>
        </p:spPr>
        <p:txBody>
          <a:bodyPr/>
          <a:lstStyle/>
          <a:p>
            <a:r>
              <a:rPr lang="en-US" dirty="0"/>
              <a:t>Macro Nutrients</a:t>
            </a:r>
          </a:p>
        </p:txBody>
      </p:sp>
      <p:sp>
        <p:nvSpPr>
          <p:cNvPr id="3" name="Content Placeholder 2"/>
          <p:cNvSpPr>
            <a:spLocks noGrp="1"/>
          </p:cNvSpPr>
          <p:nvPr>
            <p:ph idx="1"/>
          </p:nvPr>
        </p:nvSpPr>
        <p:spPr/>
        <p:txBody>
          <a:bodyPr/>
          <a:lstStyle/>
          <a:p>
            <a:r>
              <a:rPr lang="en-US" dirty="0">
                <a:solidFill>
                  <a:srgbClr val="002060"/>
                </a:solidFill>
              </a:rPr>
              <a:t>N</a:t>
            </a:r>
            <a:r>
              <a:rPr lang="en-US" dirty="0"/>
              <a:t>itrogen-</a:t>
            </a:r>
            <a:r>
              <a:rPr lang="en-US" dirty="0">
                <a:solidFill>
                  <a:srgbClr val="002060"/>
                </a:solidFill>
              </a:rPr>
              <a:t>P</a:t>
            </a:r>
            <a:r>
              <a:rPr lang="en-US" dirty="0"/>
              <a:t>hosphorus- </a:t>
            </a:r>
            <a:r>
              <a:rPr lang="en-US" dirty="0">
                <a:solidFill>
                  <a:srgbClr val="002060"/>
                </a:solidFill>
              </a:rPr>
              <a:t>K</a:t>
            </a:r>
            <a:r>
              <a:rPr lang="en-US" dirty="0"/>
              <a:t> Potassium-:  These are 3 macro nutrients most often needed by plants.</a:t>
            </a:r>
          </a:p>
          <a:p>
            <a:endParaRPr lang="en-US" dirty="0"/>
          </a:p>
          <a:p>
            <a:r>
              <a:rPr lang="en-US" dirty="0"/>
              <a:t>They are typically not supplied by soil alone, thus – they are added as fertilizers.  </a:t>
            </a:r>
          </a:p>
          <a:p>
            <a:endParaRPr lang="en-US" dirty="0"/>
          </a:p>
          <a:p>
            <a:r>
              <a:rPr lang="en-US" dirty="0"/>
              <a:t>There are 16 elements required by plants.  Three other MACRO nutrients are calcium, magnesium, and sulfur.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443" y="274638"/>
            <a:ext cx="5727357" cy="1143000"/>
          </a:xfrm>
        </p:spPr>
        <p:txBody>
          <a:bodyPr/>
          <a:lstStyle/>
          <a:p>
            <a:r>
              <a:rPr lang="en-US" dirty="0"/>
              <a:t>Micro Nutrients</a:t>
            </a:r>
          </a:p>
        </p:txBody>
      </p:sp>
      <p:sp>
        <p:nvSpPr>
          <p:cNvPr id="3" name="Content Placeholder 2"/>
          <p:cNvSpPr>
            <a:spLocks noGrp="1"/>
          </p:cNvSpPr>
          <p:nvPr>
            <p:ph idx="1"/>
          </p:nvPr>
        </p:nvSpPr>
        <p:spPr/>
        <p:txBody>
          <a:bodyPr/>
          <a:lstStyle/>
          <a:p>
            <a:r>
              <a:rPr lang="en-US" dirty="0"/>
              <a:t>Iron, Chlorine, Manganese, Boron, Zinc, Copper, </a:t>
            </a:r>
            <a:r>
              <a:rPr lang="en-US" dirty="0" err="1"/>
              <a:t>Molybedenum</a:t>
            </a:r>
            <a:r>
              <a:rPr lang="en-US" dirty="0"/>
              <a:t>, (Cobalt, Sodium required in just a few species of plants).</a:t>
            </a:r>
          </a:p>
          <a:p>
            <a:endParaRPr lang="en-US" dirty="0"/>
          </a:p>
          <a:p>
            <a:r>
              <a:rPr lang="en-US" sz="2400" dirty="0"/>
              <a:t>The concentrations in plants are measured in parts per million (</a:t>
            </a:r>
            <a:r>
              <a:rPr lang="en-US" sz="2400" dirty="0" err="1"/>
              <a:t>ppm</a:t>
            </a:r>
            <a:r>
              <a:rPr lang="en-US" sz="2400" dirty="0"/>
              <a:t>) and can almost always be found in sufficient amounts in the native soil</a:t>
            </a:r>
            <a:r>
              <a:rPr lang="en-US" dirty="0"/>
              <a:t>.  </a:t>
            </a:r>
          </a:p>
          <a:p>
            <a:endParaRPr lang="en-US" dirty="0"/>
          </a:p>
          <a:p>
            <a:r>
              <a:rPr lang="en-US" dirty="0"/>
              <a:t>Round-up herbicide works by chelating micro-nutrients important in making cell walls.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8551" y="274638"/>
            <a:ext cx="5758249" cy="1143000"/>
          </a:xfrm>
        </p:spPr>
        <p:txBody>
          <a:bodyPr/>
          <a:lstStyle/>
          <a:p>
            <a:r>
              <a:rPr lang="en-US" dirty="0"/>
              <a:t>Nitrogen Fertilizers</a:t>
            </a:r>
          </a:p>
        </p:txBody>
      </p:sp>
      <p:sp>
        <p:nvSpPr>
          <p:cNvPr id="3" name="Content Placeholder 2"/>
          <p:cNvSpPr>
            <a:spLocks noGrp="1"/>
          </p:cNvSpPr>
          <p:nvPr>
            <p:ph idx="1"/>
          </p:nvPr>
        </p:nvSpPr>
        <p:spPr/>
        <p:txBody>
          <a:bodyPr>
            <a:normAutofit/>
          </a:bodyPr>
          <a:lstStyle/>
          <a:p>
            <a:r>
              <a:rPr lang="en-US" sz="2400" dirty="0"/>
              <a:t>Nitrogen is very abundant in the earth’s atmosphere.</a:t>
            </a:r>
          </a:p>
          <a:p>
            <a:pPr>
              <a:buNone/>
            </a:pPr>
            <a:r>
              <a:rPr lang="en-US" sz="2400" dirty="0"/>
              <a:t>  </a:t>
            </a:r>
          </a:p>
          <a:p>
            <a:r>
              <a:rPr lang="en-US" sz="2400" dirty="0"/>
              <a:t>Nitrogen is not a limiting factor in normal plant growth.  Plants have grown for millions of years with only the N that naturally cycles through the soil. (forests.)</a:t>
            </a:r>
          </a:p>
          <a:p>
            <a:endParaRPr lang="en-US" sz="2400" dirty="0"/>
          </a:p>
          <a:p>
            <a:r>
              <a:rPr lang="en-US" sz="2400" dirty="0"/>
              <a:t>It is only in high production systems of modern agriculture that nitrogen becomes a limiting factor.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8227" y="274638"/>
            <a:ext cx="6808573" cy="1143000"/>
          </a:xfrm>
        </p:spPr>
        <p:txBody>
          <a:bodyPr/>
          <a:lstStyle/>
          <a:p>
            <a:r>
              <a:rPr lang="en-US" dirty="0"/>
              <a:t>Nitrogen Cycle</a:t>
            </a:r>
          </a:p>
        </p:txBody>
      </p:sp>
      <p:pic>
        <p:nvPicPr>
          <p:cNvPr id="4" name="Content Placeholder 3" descr="N-Cycle.jpg"/>
          <p:cNvPicPr>
            <a:picLocks noGrp="1" noChangeAspect="1"/>
          </p:cNvPicPr>
          <p:nvPr>
            <p:ph idx="1"/>
          </p:nvPr>
        </p:nvPicPr>
        <p:blipFill>
          <a:blip r:embed="rId2" cstate="print"/>
          <a:stretch>
            <a:fillRect/>
          </a:stretch>
        </p:blipFill>
        <p:spPr>
          <a:xfrm>
            <a:off x="1344827" y="1280984"/>
            <a:ext cx="6278033" cy="4708525"/>
          </a:xfrm>
        </p:spPr>
      </p:pic>
      <p:sp>
        <p:nvSpPr>
          <p:cNvPr id="5" name="TextBox 4"/>
          <p:cNvSpPr txBox="1"/>
          <p:nvPr/>
        </p:nvSpPr>
        <p:spPr>
          <a:xfrm>
            <a:off x="1524000" y="3886200"/>
            <a:ext cx="1066800" cy="369332"/>
          </a:xfrm>
          <a:prstGeom prst="rect">
            <a:avLst/>
          </a:prstGeom>
          <a:noFill/>
        </p:spPr>
        <p:txBody>
          <a:bodyPr wrap="square" rtlCol="0">
            <a:spAutoFit/>
          </a:bodyPr>
          <a:lstStyle/>
          <a:p>
            <a:r>
              <a:rPr lang="en-US" dirty="0">
                <a:solidFill>
                  <a:schemeClr val="bg1"/>
                </a:solidFill>
              </a:rPr>
              <a:t>fixation</a:t>
            </a:r>
          </a:p>
        </p:txBody>
      </p:sp>
      <p:sp>
        <p:nvSpPr>
          <p:cNvPr id="6" name="TextBox 5"/>
          <p:cNvSpPr txBox="1"/>
          <p:nvPr/>
        </p:nvSpPr>
        <p:spPr>
          <a:xfrm>
            <a:off x="4114800" y="4724400"/>
            <a:ext cx="1676400" cy="369332"/>
          </a:xfrm>
          <a:prstGeom prst="rect">
            <a:avLst/>
          </a:prstGeom>
          <a:noFill/>
        </p:spPr>
        <p:txBody>
          <a:bodyPr wrap="square" rtlCol="0">
            <a:spAutoFit/>
          </a:bodyPr>
          <a:lstStyle/>
          <a:p>
            <a:r>
              <a:rPr lang="en-US" dirty="0">
                <a:solidFill>
                  <a:schemeClr val="bg1"/>
                </a:solidFill>
              </a:rPr>
              <a:t>Mineralization</a:t>
            </a:r>
          </a:p>
        </p:txBody>
      </p:sp>
      <p:sp>
        <p:nvSpPr>
          <p:cNvPr id="7" name="TextBox 6"/>
          <p:cNvSpPr txBox="1"/>
          <p:nvPr/>
        </p:nvSpPr>
        <p:spPr>
          <a:xfrm>
            <a:off x="4800600" y="4267200"/>
            <a:ext cx="914400" cy="369332"/>
          </a:xfrm>
          <a:prstGeom prst="rect">
            <a:avLst/>
          </a:prstGeom>
          <a:noFill/>
        </p:spPr>
        <p:txBody>
          <a:bodyPr wrap="square" rtlCol="0">
            <a:spAutoFit/>
          </a:bodyPr>
          <a:lstStyle/>
          <a:p>
            <a:r>
              <a:rPr lang="en-US" dirty="0">
                <a:solidFill>
                  <a:schemeClr val="bg1"/>
                </a:solidFill>
              </a:rPr>
              <a:t>NH</a:t>
            </a:r>
            <a:r>
              <a:rPr lang="en-US" sz="1000" dirty="0">
                <a:solidFill>
                  <a:schemeClr val="bg1"/>
                </a:solidFill>
              </a:rPr>
              <a:t>4</a:t>
            </a:r>
          </a:p>
        </p:txBody>
      </p:sp>
      <p:sp>
        <p:nvSpPr>
          <p:cNvPr id="8" name="TextBox 7"/>
          <p:cNvSpPr txBox="1"/>
          <p:nvPr/>
        </p:nvSpPr>
        <p:spPr>
          <a:xfrm>
            <a:off x="4876800" y="5486400"/>
            <a:ext cx="838200" cy="369332"/>
          </a:xfrm>
          <a:prstGeom prst="rect">
            <a:avLst/>
          </a:prstGeom>
          <a:noFill/>
        </p:spPr>
        <p:txBody>
          <a:bodyPr wrap="square" rtlCol="0">
            <a:spAutoFit/>
          </a:bodyPr>
          <a:lstStyle/>
          <a:p>
            <a:r>
              <a:rPr lang="en-US" dirty="0">
                <a:solidFill>
                  <a:schemeClr val="bg1"/>
                </a:solidFill>
              </a:rPr>
              <a:t>NO</a:t>
            </a:r>
            <a:r>
              <a:rPr lang="en-US" sz="1000" dirty="0">
                <a:solidFill>
                  <a:schemeClr val="bg1"/>
                </a:solidFill>
              </a:rPr>
              <a:t>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1524" y="274638"/>
            <a:ext cx="5655276" cy="1143000"/>
          </a:xfrm>
        </p:spPr>
        <p:txBody>
          <a:bodyPr/>
          <a:lstStyle/>
          <a:p>
            <a:r>
              <a:rPr lang="en-US" dirty="0"/>
              <a:t>Nitrogen Cycle</a:t>
            </a:r>
          </a:p>
        </p:txBody>
      </p:sp>
      <p:pic>
        <p:nvPicPr>
          <p:cNvPr id="4" name="Content Placeholder 3" descr="N-Cycle.jpg"/>
          <p:cNvPicPr>
            <a:picLocks noGrp="1" noChangeAspect="1"/>
          </p:cNvPicPr>
          <p:nvPr>
            <p:ph idx="1"/>
          </p:nvPr>
        </p:nvPicPr>
        <p:blipFill>
          <a:blip r:embed="rId2" cstate="print"/>
          <a:stretch>
            <a:fillRect/>
          </a:stretch>
        </p:blipFill>
        <p:spPr>
          <a:xfrm>
            <a:off x="1190368" y="1353065"/>
            <a:ext cx="6278033" cy="4708525"/>
          </a:xfrm>
        </p:spPr>
      </p:pic>
      <p:sp>
        <p:nvSpPr>
          <p:cNvPr id="5" name="TextBox 4"/>
          <p:cNvSpPr txBox="1"/>
          <p:nvPr/>
        </p:nvSpPr>
        <p:spPr>
          <a:xfrm>
            <a:off x="1524000" y="3886200"/>
            <a:ext cx="1066800" cy="369332"/>
          </a:xfrm>
          <a:prstGeom prst="rect">
            <a:avLst/>
          </a:prstGeom>
          <a:noFill/>
        </p:spPr>
        <p:txBody>
          <a:bodyPr wrap="square" rtlCol="0">
            <a:spAutoFit/>
          </a:bodyPr>
          <a:lstStyle/>
          <a:p>
            <a:r>
              <a:rPr lang="en-US" dirty="0">
                <a:solidFill>
                  <a:schemeClr val="bg1"/>
                </a:solidFill>
              </a:rPr>
              <a:t>fixation</a:t>
            </a:r>
          </a:p>
        </p:txBody>
      </p:sp>
      <p:sp>
        <p:nvSpPr>
          <p:cNvPr id="6" name="TextBox 5"/>
          <p:cNvSpPr txBox="1"/>
          <p:nvPr/>
        </p:nvSpPr>
        <p:spPr>
          <a:xfrm>
            <a:off x="4648200" y="4267200"/>
            <a:ext cx="1676400" cy="369332"/>
          </a:xfrm>
          <a:prstGeom prst="rect">
            <a:avLst/>
          </a:prstGeom>
          <a:noFill/>
        </p:spPr>
        <p:txBody>
          <a:bodyPr wrap="square" rtlCol="0">
            <a:spAutoFit/>
          </a:bodyPr>
          <a:lstStyle/>
          <a:p>
            <a:r>
              <a:rPr lang="en-US" dirty="0">
                <a:solidFill>
                  <a:schemeClr val="bg1"/>
                </a:solidFill>
              </a:rPr>
              <a:t>Mineralization</a:t>
            </a:r>
          </a:p>
        </p:txBody>
      </p:sp>
      <p:sp>
        <p:nvSpPr>
          <p:cNvPr id="7" name="TextBox 6"/>
          <p:cNvSpPr txBox="1"/>
          <p:nvPr/>
        </p:nvSpPr>
        <p:spPr>
          <a:xfrm>
            <a:off x="6172200" y="4114800"/>
            <a:ext cx="914400" cy="369332"/>
          </a:xfrm>
          <a:prstGeom prst="rect">
            <a:avLst/>
          </a:prstGeom>
          <a:noFill/>
        </p:spPr>
        <p:txBody>
          <a:bodyPr wrap="square" rtlCol="0">
            <a:spAutoFit/>
          </a:bodyPr>
          <a:lstStyle/>
          <a:p>
            <a:r>
              <a:rPr lang="en-US" dirty="0">
                <a:solidFill>
                  <a:schemeClr val="bg1"/>
                </a:solidFill>
              </a:rPr>
              <a:t>NH</a:t>
            </a:r>
            <a:r>
              <a:rPr lang="en-US" sz="1000" dirty="0">
                <a:solidFill>
                  <a:schemeClr val="bg1"/>
                </a:solidFill>
              </a:rPr>
              <a:t>4</a:t>
            </a:r>
          </a:p>
        </p:txBody>
      </p:sp>
      <p:sp>
        <p:nvSpPr>
          <p:cNvPr id="9" name="Rectangle 8"/>
          <p:cNvSpPr/>
          <p:nvPr/>
        </p:nvSpPr>
        <p:spPr>
          <a:xfrm>
            <a:off x="3163330" y="1342768"/>
            <a:ext cx="4572000" cy="47244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To FIX atmospheric nitrogen takes a lot of energy:</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Lightning</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Manufacturing</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Symbiotic  soil bacteria</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This is why nitrogen fertilizer is expensive</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Industrially fixed nitrogen adds 10 million tons of N2 to the atmosphere</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Industry fixes several times more N than natural systems</a:t>
            </a:r>
          </a:p>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334C699DCA5343BC40088DE0D5277E" ma:contentTypeVersion="15" ma:contentTypeDescription="Create a new document." ma:contentTypeScope="" ma:versionID="8dbb8299af799e581f06c6f090bea59f">
  <xsd:schema xmlns:xsd="http://www.w3.org/2001/XMLSchema" xmlns:xs="http://www.w3.org/2001/XMLSchema" xmlns:p="http://schemas.microsoft.com/office/2006/metadata/properties" xmlns:ns1="http://schemas.microsoft.com/sharepoint/v3" xmlns:ns3="8cc64394-e82d-4c18-a511-1dcdaac85cb3" xmlns:ns4="63fef12e-9878-4192-8096-0c6a9ad6a94b" targetNamespace="http://schemas.microsoft.com/office/2006/metadata/properties" ma:root="true" ma:fieldsID="f9e25fd99cdac988bf485a1313cb3b21" ns1:_="" ns3:_="" ns4:_="">
    <xsd:import namespace="http://schemas.microsoft.com/sharepoint/v3"/>
    <xsd:import namespace="8cc64394-e82d-4c18-a511-1dcdaac85cb3"/>
    <xsd:import namespace="63fef12e-9878-4192-8096-0c6a9ad6a94b"/>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Location"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c64394-e82d-4c18-a511-1dcdaac85c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3fef12e-9878-4192-8096-0c6a9ad6a94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6CF3D7-9470-4CBE-8E3C-A2295DA49EF6}">
  <ds:schemaRefs>
    <ds:schemaRef ds:uri="http://schemas.microsoft.com/sharepoint/v3/contenttype/forms"/>
  </ds:schemaRefs>
</ds:datastoreItem>
</file>

<file path=customXml/itemProps2.xml><?xml version="1.0" encoding="utf-8"?>
<ds:datastoreItem xmlns:ds="http://schemas.openxmlformats.org/officeDocument/2006/customXml" ds:itemID="{F8E7AD84-B2FD-4395-99E9-410B08F55C58}">
  <ds:schemaRefs>
    <ds:schemaRef ds:uri="http://purl.org/dc/elements/1.1/"/>
    <ds:schemaRef ds:uri="http://schemas.microsoft.com/office/2006/documentManagement/types"/>
    <ds:schemaRef ds:uri="63fef12e-9878-4192-8096-0c6a9ad6a94b"/>
    <ds:schemaRef ds:uri="http://purl.org/dc/dcmitype/"/>
    <ds:schemaRef ds:uri="http://schemas.microsoft.com/office/infopath/2007/PartnerControls"/>
    <ds:schemaRef ds:uri="8cc64394-e82d-4c18-a511-1dcdaac85cb3"/>
    <ds:schemaRef ds:uri="http://schemas.microsoft.com/sharepoint/v3"/>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3425FD3B-4C4B-42C9-93A6-BF6F22D751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cc64394-e82d-4c18-a511-1dcdaac85cb3"/>
    <ds:schemaRef ds:uri="63fef12e-9878-4192-8096-0c6a9ad6a9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Apex</Template>
  <TotalTime>346</TotalTime>
  <Words>624</Words>
  <Application>Microsoft Office PowerPoint</Application>
  <PresentationFormat>On-screen Show (4:3)</PresentationFormat>
  <Paragraphs>139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Organic Fertilizers</vt:lpstr>
      <vt:lpstr>What is a fertilizer?</vt:lpstr>
      <vt:lpstr>What’s the difference between and organic and not organic fertilizer?</vt:lpstr>
      <vt:lpstr>NOSB – Nation Organic Standards Board</vt:lpstr>
      <vt:lpstr>Macro Nutrients</vt:lpstr>
      <vt:lpstr>Micro Nutrients</vt:lpstr>
      <vt:lpstr>Nitrogen Fertilizers</vt:lpstr>
      <vt:lpstr>Nitrogen Cycle</vt:lpstr>
      <vt:lpstr>Nitrogen Cycle</vt:lpstr>
      <vt:lpstr>Nitrogen Cycle</vt:lpstr>
      <vt:lpstr>Organic farmers grow our own nitrogen</vt:lpstr>
      <vt:lpstr>Growing Nitrogen</vt:lpstr>
      <vt:lpstr>Nitrogen fertilizers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Fertilizers</dc:title>
  <dc:creator>Valerie</dc:creator>
  <cp:lastModifiedBy>Beth, Roxanne H.</cp:lastModifiedBy>
  <cp:revision>50</cp:revision>
  <dcterms:created xsi:type="dcterms:W3CDTF">2011-10-31T23:21:29Z</dcterms:created>
  <dcterms:modified xsi:type="dcterms:W3CDTF">2021-02-22T23:52:44Z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0x01010025334C699DCA5343BC40088DE0D5277E</vt:lpwstr>
  </property>
</Properties>
</file>