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074E071-C8B9-4D8C-B450-A6CE9C144F10}" v="1" dt="2024-04-08T21:23:56.110"/>
    <p1510:client id="{37023156-9674-4F7C-8C0D-CB679F760E0D}" v="4" dt="2024-04-08T21:21:28.880"/>
    <p1510:client id="{EF5CFD10-1E9A-48F4-88D4-36412A9B535A}" v="4" dt="2024-04-08T21:15:11.82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anumoy Bera" userId="1aea9bf5-8f51-48c2-a34b-da527d59a8c3" providerId="ADAL" clId="{1074E071-C8B9-4D8C-B450-A6CE9C144F10}"/>
    <pc:docChg chg="custSel modSld">
      <pc:chgData name="Tanumoy Bera" userId="1aea9bf5-8f51-48c2-a34b-da527d59a8c3" providerId="ADAL" clId="{1074E071-C8B9-4D8C-B450-A6CE9C144F10}" dt="2024-04-08T21:24:21.533" v="6" actId="255"/>
      <pc:docMkLst>
        <pc:docMk/>
      </pc:docMkLst>
      <pc:sldChg chg="addSp delSp modSp mod">
        <pc:chgData name="Tanumoy Bera" userId="1aea9bf5-8f51-48c2-a34b-da527d59a8c3" providerId="ADAL" clId="{1074E071-C8B9-4D8C-B450-A6CE9C144F10}" dt="2024-04-08T21:24:21.533" v="6" actId="255"/>
        <pc:sldMkLst>
          <pc:docMk/>
          <pc:sldMk cId="2663344153" sldId="256"/>
        </pc:sldMkLst>
        <pc:spChg chg="mod">
          <ac:chgData name="Tanumoy Bera" userId="1aea9bf5-8f51-48c2-a34b-da527d59a8c3" providerId="ADAL" clId="{1074E071-C8B9-4D8C-B450-A6CE9C144F10}" dt="2024-04-08T21:24:21.533" v="6" actId="255"/>
          <ac:spMkLst>
            <pc:docMk/>
            <pc:sldMk cId="2663344153" sldId="256"/>
            <ac:spMk id="5" creationId="{2453E4DF-DC74-1477-6727-573D4749C28B}"/>
          </ac:spMkLst>
        </pc:spChg>
        <pc:picChg chg="del">
          <ac:chgData name="Tanumoy Bera" userId="1aea9bf5-8f51-48c2-a34b-da527d59a8c3" providerId="ADAL" clId="{1074E071-C8B9-4D8C-B450-A6CE9C144F10}" dt="2024-04-08T21:23:43.795" v="0" actId="478"/>
          <ac:picMkLst>
            <pc:docMk/>
            <pc:sldMk cId="2663344153" sldId="256"/>
            <ac:picMk id="2" creationId="{AF03FCDA-C869-FAAD-EFE6-1B47CEBFB572}"/>
          </ac:picMkLst>
        </pc:picChg>
        <pc:picChg chg="add mod">
          <ac:chgData name="Tanumoy Bera" userId="1aea9bf5-8f51-48c2-a34b-da527d59a8c3" providerId="ADAL" clId="{1074E071-C8B9-4D8C-B450-A6CE9C144F10}" dt="2024-04-08T21:24:02.983" v="3" actId="1076"/>
          <ac:picMkLst>
            <pc:docMk/>
            <pc:sldMk cId="2663344153" sldId="256"/>
            <ac:picMk id="3" creationId="{B41D0DDD-26ED-3E58-BA06-ECD50D907137}"/>
          </ac:picMkLst>
        </pc:picChg>
      </pc:sldChg>
    </pc:docChg>
  </pc:docChgLst>
  <pc:docChgLst>
    <pc:chgData name="Tanumoy Bera" userId="1aea9bf5-8f51-48c2-a34b-da527d59a8c3" providerId="ADAL" clId="{EF5CFD10-1E9A-48F4-88D4-36412A9B535A}"/>
    <pc:docChg chg="custSel addSld modSld">
      <pc:chgData name="Tanumoy Bera" userId="1aea9bf5-8f51-48c2-a34b-da527d59a8c3" providerId="ADAL" clId="{EF5CFD10-1E9A-48F4-88D4-36412A9B535A}" dt="2024-04-08T21:15:11.820" v="11" actId="1076"/>
      <pc:docMkLst>
        <pc:docMk/>
      </pc:docMkLst>
      <pc:sldChg chg="addSp delSp modSp new mod">
        <pc:chgData name="Tanumoy Bera" userId="1aea9bf5-8f51-48c2-a34b-da527d59a8c3" providerId="ADAL" clId="{EF5CFD10-1E9A-48F4-88D4-36412A9B535A}" dt="2024-04-08T21:15:11.820" v="11" actId="1076"/>
        <pc:sldMkLst>
          <pc:docMk/>
          <pc:sldMk cId="2663344153" sldId="256"/>
        </pc:sldMkLst>
        <pc:spChg chg="del">
          <ac:chgData name="Tanumoy Bera" userId="1aea9bf5-8f51-48c2-a34b-da527d59a8c3" providerId="ADAL" clId="{EF5CFD10-1E9A-48F4-88D4-36412A9B535A}" dt="2024-04-08T21:14:33.593" v="2" actId="478"/>
          <ac:spMkLst>
            <pc:docMk/>
            <pc:sldMk cId="2663344153" sldId="256"/>
            <ac:spMk id="2" creationId="{9160703C-99AA-A91F-7196-B37BE5E03F65}"/>
          </ac:spMkLst>
        </pc:spChg>
        <pc:spChg chg="del">
          <ac:chgData name="Tanumoy Bera" userId="1aea9bf5-8f51-48c2-a34b-da527d59a8c3" providerId="ADAL" clId="{EF5CFD10-1E9A-48F4-88D4-36412A9B535A}" dt="2024-04-08T21:14:32.409" v="1" actId="478"/>
          <ac:spMkLst>
            <pc:docMk/>
            <pc:sldMk cId="2663344153" sldId="256"/>
            <ac:spMk id="3" creationId="{F0CDF067-6A77-3B13-2EA1-B6B98FAA1EAA}"/>
          </ac:spMkLst>
        </pc:spChg>
        <pc:spChg chg="add">
          <ac:chgData name="Tanumoy Bera" userId="1aea9bf5-8f51-48c2-a34b-da527d59a8c3" providerId="ADAL" clId="{EF5CFD10-1E9A-48F4-88D4-36412A9B535A}" dt="2024-04-08T21:14:51.891" v="3"/>
          <ac:spMkLst>
            <pc:docMk/>
            <pc:sldMk cId="2663344153" sldId="256"/>
            <ac:spMk id="4" creationId="{46AC1021-5A47-7B81-CBFF-D1EAFAA61C3E}"/>
          </ac:spMkLst>
        </pc:spChg>
        <pc:spChg chg="add del mod">
          <ac:chgData name="Tanumoy Bera" userId="1aea9bf5-8f51-48c2-a34b-da527d59a8c3" providerId="ADAL" clId="{EF5CFD10-1E9A-48F4-88D4-36412A9B535A}" dt="2024-04-08T21:15:01.694" v="7"/>
          <ac:spMkLst>
            <pc:docMk/>
            <pc:sldMk cId="2663344153" sldId="256"/>
            <ac:spMk id="5" creationId="{84BAADEA-ACF6-007E-D267-3CCE059C412C}"/>
          </ac:spMkLst>
        </pc:spChg>
        <pc:spChg chg="add mod">
          <ac:chgData name="Tanumoy Bera" userId="1aea9bf5-8f51-48c2-a34b-da527d59a8c3" providerId="ADAL" clId="{EF5CFD10-1E9A-48F4-88D4-36412A9B535A}" dt="2024-04-08T21:15:08.341" v="10" actId="1076"/>
          <ac:spMkLst>
            <pc:docMk/>
            <pc:sldMk cId="2663344153" sldId="256"/>
            <ac:spMk id="6" creationId="{0A196A1B-992E-2DDD-1303-6ADE47E732BA}"/>
          </ac:spMkLst>
        </pc:spChg>
        <pc:picChg chg="add mod">
          <ac:chgData name="Tanumoy Bera" userId="1aea9bf5-8f51-48c2-a34b-da527d59a8c3" providerId="ADAL" clId="{EF5CFD10-1E9A-48F4-88D4-36412A9B535A}" dt="2024-04-08T21:15:11.820" v="11" actId="1076"/>
          <ac:picMkLst>
            <pc:docMk/>
            <pc:sldMk cId="2663344153" sldId="256"/>
            <ac:picMk id="1025" creationId="{DBCAB4B3-962F-03A2-C897-4B03FC6C75FF}"/>
          </ac:picMkLst>
        </pc:picChg>
      </pc:sldChg>
    </pc:docChg>
  </pc:docChgLst>
  <pc:docChgLst>
    <pc:chgData name="Tanumoy Bera" userId="1aea9bf5-8f51-48c2-a34b-da527d59a8c3" providerId="ADAL" clId="{37023156-9674-4F7C-8C0D-CB679F760E0D}"/>
    <pc:docChg chg="undo custSel modSld modMainMaster">
      <pc:chgData name="Tanumoy Bera" userId="1aea9bf5-8f51-48c2-a34b-da527d59a8c3" providerId="ADAL" clId="{37023156-9674-4F7C-8C0D-CB679F760E0D}" dt="2024-04-08T21:22:01.489" v="16" actId="1076"/>
      <pc:docMkLst>
        <pc:docMk/>
      </pc:docMkLst>
      <pc:sldChg chg="addSp delSp modSp mod">
        <pc:chgData name="Tanumoy Bera" userId="1aea9bf5-8f51-48c2-a34b-da527d59a8c3" providerId="ADAL" clId="{37023156-9674-4F7C-8C0D-CB679F760E0D}" dt="2024-04-08T21:22:01.489" v="16" actId="1076"/>
        <pc:sldMkLst>
          <pc:docMk/>
          <pc:sldMk cId="2663344153" sldId="256"/>
        </pc:sldMkLst>
        <pc:spChg chg="mod">
          <ac:chgData name="Tanumoy Bera" userId="1aea9bf5-8f51-48c2-a34b-da527d59a8c3" providerId="ADAL" clId="{37023156-9674-4F7C-8C0D-CB679F760E0D}" dt="2024-04-08T21:21:28.880" v="8"/>
          <ac:spMkLst>
            <pc:docMk/>
            <pc:sldMk cId="2663344153" sldId="256"/>
            <ac:spMk id="4" creationId="{46AC1021-5A47-7B81-CBFF-D1EAFAA61C3E}"/>
          </ac:spMkLst>
        </pc:spChg>
        <pc:spChg chg="add mod">
          <ac:chgData name="Tanumoy Bera" userId="1aea9bf5-8f51-48c2-a34b-da527d59a8c3" providerId="ADAL" clId="{37023156-9674-4F7C-8C0D-CB679F760E0D}" dt="2024-04-08T21:22:01.489" v="16" actId="1076"/>
          <ac:spMkLst>
            <pc:docMk/>
            <pc:sldMk cId="2663344153" sldId="256"/>
            <ac:spMk id="5" creationId="{2453E4DF-DC74-1477-6727-573D4749C28B}"/>
          </ac:spMkLst>
        </pc:spChg>
        <pc:spChg chg="del mod">
          <ac:chgData name="Tanumoy Bera" userId="1aea9bf5-8f51-48c2-a34b-da527d59a8c3" providerId="ADAL" clId="{37023156-9674-4F7C-8C0D-CB679F760E0D}" dt="2024-04-08T21:20:55.349" v="2" actId="478"/>
          <ac:spMkLst>
            <pc:docMk/>
            <pc:sldMk cId="2663344153" sldId="256"/>
            <ac:spMk id="6" creationId="{0A196A1B-992E-2DDD-1303-6ADE47E732BA}"/>
          </ac:spMkLst>
        </pc:spChg>
        <pc:picChg chg="add mod">
          <ac:chgData name="Tanumoy Bera" userId="1aea9bf5-8f51-48c2-a34b-da527d59a8c3" providerId="ADAL" clId="{37023156-9674-4F7C-8C0D-CB679F760E0D}" dt="2024-04-08T21:21:37.321" v="10" actId="1076"/>
          <ac:picMkLst>
            <pc:docMk/>
            <pc:sldMk cId="2663344153" sldId="256"/>
            <ac:picMk id="2" creationId="{AF03FCDA-C869-FAAD-EFE6-1B47CEBFB572}"/>
          </ac:picMkLst>
        </pc:picChg>
        <pc:picChg chg="del">
          <ac:chgData name="Tanumoy Bera" userId="1aea9bf5-8f51-48c2-a34b-da527d59a8c3" providerId="ADAL" clId="{37023156-9674-4F7C-8C0D-CB679F760E0D}" dt="2024-04-08T21:20:52.710" v="0" actId="478"/>
          <ac:picMkLst>
            <pc:docMk/>
            <pc:sldMk cId="2663344153" sldId="256"/>
            <ac:picMk id="1025" creationId="{DBCAB4B3-962F-03A2-C897-4B03FC6C75FF}"/>
          </ac:picMkLst>
        </pc:picChg>
      </pc:sldChg>
      <pc:sldMasterChg chg="modSp modSldLayout">
        <pc:chgData name="Tanumoy Bera" userId="1aea9bf5-8f51-48c2-a34b-da527d59a8c3" providerId="ADAL" clId="{37023156-9674-4F7C-8C0D-CB679F760E0D}" dt="2024-04-08T21:21:28.880" v="8"/>
        <pc:sldMasterMkLst>
          <pc:docMk/>
          <pc:sldMasterMk cId="361170986" sldId="2147483648"/>
        </pc:sldMasterMkLst>
        <pc:spChg chg="mod">
          <ac:chgData name="Tanumoy Bera" userId="1aea9bf5-8f51-48c2-a34b-da527d59a8c3" providerId="ADAL" clId="{37023156-9674-4F7C-8C0D-CB679F760E0D}" dt="2024-04-08T21:21:28.880" v="8"/>
          <ac:spMkLst>
            <pc:docMk/>
            <pc:sldMasterMk cId="361170986" sldId="2147483648"/>
            <ac:spMk id="2" creationId="{2B055770-8CBA-0A50-EBCD-082E100940DB}"/>
          </ac:spMkLst>
        </pc:spChg>
        <pc:spChg chg="mod">
          <ac:chgData name="Tanumoy Bera" userId="1aea9bf5-8f51-48c2-a34b-da527d59a8c3" providerId="ADAL" clId="{37023156-9674-4F7C-8C0D-CB679F760E0D}" dt="2024-04-08T21:21:28.880" v="8"/>
          <ac:spMkLst>
            <pc:docMk/>
            <pc:sldMasterMk cId="361170986" sldId="2147483648"/>
            <ac:spMk id="3" creationId="{7A7F6B4C-D51E-F3D3-41F1-86663CC25BB9}"/>
          </ac:spMkLst>
        </pc:spChg>
        <pc:spChg chg="mod">
          <ac:chgData name="Tanumoy Bera" userId="1aea9bf5-8f51-48c2-a34b-da527d59a8c3" providerId="ADAL" clId="{37023156-9674-4F7C-8C0D-CB679F760E0D}" dt="2024-04-08T21:21:28.880" v="8"/>
          <ac:spMkLst>
            <pc:docMk/>
            <pc:sldMasterMk cId="361170986" sldId="2147483648"/>
            <ac:spMk id="4" creationId="{96E8C4D6-A570-43DB-5D2D-EAF5F34819AC}"/>
          </ac:spMkLst>
        </pc:spChg>
        <pc:spChg chg="mod">
          <ac:chgData name="Tanumoy Bera" userId="1aea9bf5-8f51-48c2-a34b-da527d59a8c3" providerId="ADAL" clId="{37023156-9674-4F7C-8C0D-CB679F760E0D}" dt="2024-04-08T21:21:28.880" v="8"/>
          <ac:spMkLst>
            <pc:docMk/>
            <pc:sldMasterMk cId="361170986" sldId="2147483648"/>
            <ac:spMk id="5" creationId="{F5D336C2-E740-3157-0259-F4D0432970C7}"/>
          </ac:spMkLst>
        </pc:spChg>
        <pc:spChg chg="mod">
          <ac:chgData name="Tanumoy Bera" userId="1aea9bf5-8f51-48c2-a34b-da527d59a8c3" providerId="ADAL" clId="{37023156-9674-4F7C-8C0D-CB679F760E0D}" dt="2024-04-08T21:21:28.880" v="8"/>
          <ac:spMkLst>
            <pc:docMk/>
            <pc:sldMasterMk cId="361170986" sldId="2147483648"/>
            <ac:spMk id="6" creationId="{02BB93BB-47AA-8114-CCB2-4FE582C94088}"/>
          </ac:spMkLst>
        </pc:spChg>
        <pc:sldLayoutChg chg="modSp">
          <pc:chgData name="Tanumoy Bera" userId="1aea9bf5-8f51-48c2-a34b-da527d59a8c3" providerId="ADAL" clId="{37023156-9674-4F7C-8C0D-CB679F760E0D}" dt="2024-04-08T21:21:28.880" v="8"/>
          <pc:sldLayoutMkLst>
            <pc:docMk/>
            <pc:sldMasterMk cId="361170986" sldId="2147483648"/>
            <pc:sldLayoutMk cId="4175195393" sldId="2147483649"/>
          </pc:sldLayoutMkLst>
          <pc:spChg chg="mod">
            <ac:chgData name="Tanumoy Bera" userId="1aea9bf5-8f51-48c2-a34b-da527d59a8c3" providerId="ADAL" clId="{37023156-9674-4F7C-8C0D-CB679F760E0D}" dt="2024-04-08T21:21:28.880" v="8"/>
            <ac:spMkLst>
              <pc:docMk/>
              <pc:sldMasterMk cId="361170986" sldId="2147483648"/>
              <pc:sldLayoutMk cId="4175195393" sldId="2147483649"/>
              <ac:spMk id="2" creationId="{28D76CB2-796E-2478-5A73-81F93ADC0D45}"/>
            </ac:spMkLst>
          </pc:spChg>
          <pc:spChg chg="mod">
            <ac:chgData name="Tanumoy Bera" userId="1aea9bf5-8f51-48c2-a34b-da527d59a8c3" providerId="ADAL" clId="{37023156-9674-4F7C-8C0D-CB679F760E0D}" dt="2024-04-08T21:21:28.880" v="8"/>
            <ac:spMkLst>
              <pc:docMk/>
              <pc:sldMasterMk cId="361170986" sldId="2147483648"/>
              <pc:sldLayoutMk cId="4175195393" sldId="2147483649"/>
              <ac:spMk id="3" creationId="{64CD8135-58CC-C26C-4331-24FB6A950EFE}"/>
            </ac:spMkLst>
          </pc:spChg>
        </pc:sldLayoutChg>
        <pc:sldLayoutChg chg="modSp">
          <pc:chgData name="Tanumoy Bera" userId="1aea9bf5-8f51-48c2-a34b-da527d59a8c3" providerId="ADAL" clId="{37023156-9674-4F7C-8C0D-CB679F760E0D}" dt="2024-04-08T21:21:28.880" v="8"/>
          <pc:sldLayoutMkLst>
            <pc:docMk/>
            <pc:sldMasterMk cId="361170986" sldId="2147483648"/>
            <pc:sldLayoutMk cId="612802337" sldId="2147483651"/>
          </pc:sldLayoutMkLst>
          <pc:spChg chg="mod">
            <ac:chgData name="Tanumoy Bera" userId="1aea9bf5-8f51-48c2-a34b-da527d59a8c3" providerId="ADAL" clId="{37023156-9674-4F7C-8C0D-CB679F760E0D}" dt="2024-04-08T21:21:28.880" v="8"/>
            <ac:spMkLst>
              <pc:docMk/>
              <pc:sldMasterMk cId="361170986" sldId="2147483648"/>
              <pc:sldLayoutMk cId="612802337" sldId="2147483651"/>
              <ac:spMk id="2" creationId="{0B8C8769-801E-E835-1A2A-305EE8E35420}"/>
            </ac:spMkLst>
          </pc:spChg>
          <pc:spChg chg="mod">
            <ac:chgData name="Tanumoy Bera" userId="1aea9bf5-8f51-48c2-a34b-da527d59a8c3" providerId="ADAL" clId="{37023156-9674-4F7C-8C0D-CB679F760E0D}" dt="2024-04-08T21:21:28.880" v="8"/>
            <ac:spMkLst>
              <pc:docMk/>
              <pc:sldMasterMk cId="361170986" sldId="2147483648"/>
              <pc:sldLayoutMk cId="612802337" sldId="2147483651"/>
              <ac:spMk id="3" creationId="{06657E9E-C6BE-CB4E-D4CB-138D9B8EA04A}"/>
            </ac:spMkLst>
          </pc:spChg>
        </pc:sldLayoutChg>
        <pc:sldLayoutChg chg="modSp">
          <pc:chgData name="Tanumoy Bera" userId="1aea9bf5-8f51-48c2-a34b-da527d59a8c3" providerId="ADAL" clId="{37023156-9674-4F7C-8C0D-CB679F760E0D}" dt="2024-04-08T21:21:28.880" v="8"/>
          <pc:sldLayoutMkLst>
            <pc:docMk/>
            <pc:sldMasterMk cId="361170986" sldId="2147483648"/>
            <pc:sldLayoutMk cId="2779600772" sldId="2147483652"/>
          </pc:sldLayoutMkLst>
          <pc:spChg chg="mod">
            <ac:chgData name="Tanumoy Bera" userId="1aea9bf5-8f51-48c2-a34b-da527d59a8c3" providerId="ADAL" clId="{37023156-9674-4F7C-8C0D-CB679F760E0D}" dt="2024-04-08T21:21:28.880" v="8"/>
            <ac:spMkLst>
              <pc:docMk/>
              <pc:sldMasterMk cId="361170986" sldId="2147483648"/>
              <pc:sldLayoutMk cId="2779600772" sldId="2147483652"/>
              <ac:spMk id="3" creationId="{A0EFFEC3-12AE-D724-6D24-6C35528839B1}"/>
            </ac:spMkLst>
          </pc:spChg>
          <pc:spChg chg="mod">
            <ac:chgData name="Tanumoy Bera" userId="1aea9bf5-8f51-48c2-a34b-da527d59a8c3" providerId="ADAL" clId="{37023156-9674-4F7C-8C0D-CB679F760E0D}" dt="2024-04-08T21:21:28.880" v="8"/>
            <ac:spMkLst>
              <pc:docMk/>
              <pc:sldMasterMk cId="361170986" sldId="2147483648"/>
              <pc:sldLayoutMk cId="2779600772" sldId="2147483652"/>
              <ac:spMk id="4" creationId="{F976FA2C-A758-096B-F175-66D3BF32B0AB}"/>
            </ac:spMkLst>
          </pc:spChg>
        </pc:sldLayoutChg>
        <pc:sldLayoutChg chg="modSp">
          <pc:chgData name="Tanumoy Bera" userId="1aea9bf5-8f51-48c2-a34b-da527d59a8c3" providerId="ADAL" clId="{37023156-9674-4F7C-8C0D-CB679F760E0D}" dt="2024-04-08T21:21:28.880" v="8"/>
          <pc:sldLayoutMkLst>
            <pc:docMk/>
            <pc:sldMasterMk cId="361170986" sldId="2147483648"/>
            <pc:sldLayoutMk cId="2316652590" sldId="2147483653"/>
          </pc:sldLayoutMkLst>
          <pc:spChg chg="mod">
            <ac:chgData name="Tanumoy Bera" userId="1aea9bf5-8f51-48c2-a34b-da527d59a8c3" providerId="ADAL" clId="{37023156-9674-4F7C-8C0D-CB679F760E0D}" dt="2024-04-08T21:21:28.880" v="8"/>
            <ac:spMkLst>
              <pc:docMk/>
              <pc:sldMasterMk cId="361170986" sldId="2147483648"/>
              <pc:sldLayoutMk cId="2316652590" sldId="2147483653"/>
              <ac:spMk id="2" creationId="{D010E045-A027-FA88-71A7-E06DD518DDF7}"/>
            </ac:spMkLst>
          </pc:spChg>
          <pc:spChg chg="mod">
            <ac:chgData name="Tanumoy Bera" userId="1aea9bf5-8f51-48c2-a34b-da527d59a8c3" providerId="ADAL" clId="{37023156-9674-4F7C-8C0D-CB679F760E0D}" dt="2024-04-08T21:21:28.880" v="8"/>
            <ac:spMkLst>
              <pc:docMk/>
              <pc:sldMasterMk cId="361170986" sldId="2147483648"/>
              <pc:sldLayoutMk cId="2316652590" sldId="2147483653"/>
              <ac:spMk id="3" creationId="{75A312F5-9296-9353-FA3B-0F13ADDF4EED}"/>
            </ac:spMkLst>
          </pc:spChg>
          <pc:spChg chg="mod">
            <ac:chgData name="Tanumoy Bera" userId="1aea9bf5-8f51-48c2-a34b-da527d59a8c3" providerId="ADAL" clId="{37023156-9674-4F7C-8C0D-CB679F760E0D}" dt="2024-04-08T21:21:28.880" v="8"/>
            <ac:spMkLst>
              <pc:docMk/>
              <pc:sldMasterMk cId="361170986" sldId="2147483648"/>
              <pc:sldLayoutMk cId="2316652590" sldId="2147483653"/>
              <ac:spMk id="4" creationId="{56C652BE-DC94-59DE-E191-1B0CA666481B}"/>
            </ac:spMkLst>
          </pc:spChg>
          <pc:spChg chg="mod">
            <ac:chgData name="Tanumoy Bera" userId="1aea9bf5-8f51-48c2-a34b-da527d59a8c3" providerId="ADAL" clId="{37023156-9674-4F7C-8C0D-CB679F760E0D}" dt="2024-04-08T21:21:28.880" v="8"/>
            <ac:spMkLst>
              <pc:docMk/>
              <pc:sldMasterMk cId="361170986" sldId="2147483648"/>
              <pc:sldLayoutMk cId="2316652590" sldId="2147483653"/>
              <ac:spMk id="5" creationId="{31B75E66-A44A-0771-6E49-E4B3EE3E33D4}"/>
            </ac:spMkLst>
          </pc:spChg>
          <pc:spChg chg="mod">
            <ac:chgData name="Tanumoy Bera" userId="1aea9bf5-8f51-48c2-a34b-da527d59a8c3" providerId="ADAL" clId="{37023156-9674-4F7C-8C0D-CB679F760E0D}" dt="2024-04-08T21:21:28.880" v="8"/>
            <ac:spMkLst>
              <pc:docMk/>
              <pc:sldMasterMk cId="361170986" sldId="2147483648"/>
              <pc:sldLayoutMk cId="2316652590" sldId="2147483653"/>
              <ac:spMk id="6" creationId="{4C532F64-651A-DED2-7C79-F838661492C2}"/>
            </ac:spMkLst>
          </pc:spChg>
        </pc:sldLayoutChg>
        <pc:sldLayoutChg chg="modSp">
          <pc:chgData name="Tanumoy Bera" userId="1aea9bf5-8f51-48c2-a34b-da527d59a8c3" providerId="ADAL" clId="{37023156-9674-4F7C-8C0D-CB679F760E0D}" dt="2024-04-08T21:21:28.880" v="8"/>
          <pc:sldLayoutMkLst>
            <pc:docMk/>
            <pc:sldMasterMk cId="361170986" sldId="2147483648"/>
            <pc:sldLayoutMk cId="3288508353" sldId="2147483656"/>
          </pc:sldLayoutMkLst>
          <pc:spChg chg="mod">
            <ac:chgData name="Tanumoy Bera" userId="1aea9bf5-8f51-48c2-a34b-da527d59a8c3" providerId="ADAL" clId="{37023156-9674-4F7C-8C0D-CB679F760E0D}" dt="2024-04-08T21:21:28.880" v="8"/>
            <ac:spMkLst>
              <pc:docMk/>
              <pc:sldMasterMk cId="361170986" sldId="2147483648"/>
              <pc:sldLayoutMk cId="3288508353" sldId="2147483656"/>
              <ac:spMk id="2" creationId="{4B67D124-A203-CB57-E04E-E2E3CFD0BD03}"/>
            </ac:spMkLst>
          </pc:spChg>
          <pc:spChg chg="mod">
            <ac:chgData name="Tanumoy Bera" userId="1aea9bf5-8f51-48c2-a34b-da527d59a8c3" providerId="ADAL" clId="{37023156-9674-4F7C-8C0D-CB679F760E0D}" dt="2024-04-08T21:21:28.880" v="8"/>
            <ac:spMkLst>
              <pc:docMk/>
              <pc:sldMasterMk cId="361170986" sldId="2147483648"/>
              <pc:sldLayoutMk cId="3288508353" sldId="2147483656"/>
              <ac:spMk id="3" creationId="{F316C85A-C7F3-8B7F-7F9C-AAC2830A35D3}"/>
            </ac:spMkLst>
          </pc:spChg>
          <pc:spChg chg="mod">
            <ac:chgData name="Tanumoy Bera" userId="1aea9bf5-8f51-48c2-a34b-da527d59a8c3" providerId="ADAL" clId="{37023156-9674-4F7C-8C0D-CB679F760E0D}" dt="2024-04-08T21:21:28.880" v="8"/>
            <ac:spMkLst>
              <pc:docMk/>
              <pc:sldMasterMk cId="361170986" sldId="2147483648"/>
              <pc:sldLayoutMk cId="3288508353" sldId="2147483656"/>
              <ac:spMk id="4" creationId="{31C8CB1B-9651-20E1-7717-6B0AE6C1212F}"/>
            </ac:spMkLst>
          </pc:spChg>
        </pc:sldLayoutChg>
        <pc:sldLayoutChg chg="modSp">
          <pc:chgData name="Tanumoy Bera" userId="1aea9bf5-8f51-48c2-a34b-da527d59a8c3" providerId="ADAL" clId="{37023156-9674-4F7C-8C0D-CB679F760E0D}" dt="2024-04-08T21:21:28.880" v="8"/>
          <pc:sldLayoutMkLst>
            <pc:docMk/>
            <pc:sldMasterMk cId="361170986" sldId="2147483648"/>
            <pc:sldLayoutMk cId="813589538" sldId="2147483657"/>
          </pc:sldLayoutMkLst>
          <pc:spChg chg="mod">
            <ac:chgData name="Tanumoy Bera" userId="1aea9bf5-8f51-48c2-a34b-da527d59a8c3" providerId="ADAL" clId="{37023156-9674-4F7C-8C0D-CB679F760E0D}" dt="2024-04-08T21:21:28.880" v="8"/>
            <ac:spMkLst>
              <pc:docMk/>
              <pc:sldMasterMk cId="361170986" sldId="2147483648"/>
              <pc:sldLayoutMk cId="813589538" sldId="2147483657"/>
              <ac:spMk id="2" creationId="{2091ACA0-382E-A2C7-EA68-2EA7AE95AA9B}"/>
            </ac:spMkLst>
          </pc:spChg>
          <pc:spChg chg="mod">
            <ac:chgData name="Tanumoy Bera" userId="1aea9bf5-8f51-48c2-a34b-da527d59a8c3" providerId="ADAL" clId="{37023156-9674-4F7C-8C0D-CB679F760E0D}" dt="2024-04-08T21:21:28.880" v="8"/>
            <ac:spMkLst>
              <pc:docMk/>
              <pc:sldMasterMk cId="361170986" sldId="2147483648"/>
              <pc:sldLayoutMk cId="813589538" sldId="2147483657"/>
              <ac:spMk id="3" creationId="{4F32C38E-2C41-5AAD-5BC7-CCA6032071E5}"/>
            </ac:spMkLst>
          </pc:spChg>
          <pc:spChg chg="mod">
            <ac:chgData name="Tanumoy Bera" userId="1aea9bf5-8f51-48c2-a34b-da527d59a8c3" providerId="ADAL" clId="{37023156-9674-4F7C-8C0D-CB679F760E0D}" dt="2024-04-08T21:21:28.880" v="8"/>
            <ac:spMkLst>
              <pc:docMk/>
              <pc:sldMasterMk cId="361170986" sldId="2147483648"/>
              <pc:sldLayoutMk cId="813589538" sldId="2147483657"/>
              <ac:spMk id="4" creationId="{285D40D5-D3E7-0B71-EB1D-9356570827F4}"/>
            </ac:spMkLst>
          </pc:spChg>
        </pc:sldLayoutChg>
        <pc:sldLayoutChg chg="modSp">
          <pc:chgData name="Tanumoy Bera" userId="1aea9bf5-8f51-48c2-a34b-da527d59a8c3" providerId="ADAL" clId="{37023156-9674-4F7C-8C0D-CB679F760E0D}" dt="2024-04-08T21:21:28.880" v="8"/>
          <pc:sldLayoutMkLst>
            <pc:docMk/>
            <pc:sldMasterMk cId="361170986" sldId="2147483648"/>
            <pc:sldLayoutMk cId="4049794088" sldId="2147483659"/>
          </pc:sldLayoutMkLst>
          <pc:spChg chg="mod">
            <ac:chgData name="Tanumoy Bera" userId="1aea9bf5-8f51-48c2-a34b-da527d59a8c3" providerId="ADAL" clId="{37023156-9674-4F7C-8C0D-CB679F760E0D}" dt="2024-04-08T21:21:28.880" v="8"/>
            <ac:spMkLst>
              <pc:docMk/>
              <pc:sldMasterMk cId="361170986" sldId="2147483648"/>
              <pc:sldLayoutMk cId="4049794088" sldId="2147483659"/>
              <ac:spMk id="2" creationId="{0DEF0A32-0C5E-D462-FF59-4AC487569D2A}"/>
            </ac:spMkLst>
          </pc:spChg>
          <pc:spChg chg="mod">
            <ac:chgData name="Tanumoy Bera" userId="1aea9bf5-8f51-48c2-a34b-da527d59a8c3" providerId="ADAL" clId="{37023156-9674-4F7C-8C0D-CB679F760E0D}" dt="2024-04-08T21:21:28.880" v="8"/>
            <ac:spMkLst>
              <pc:docMk/>
              <pc:sldMasterMk cId="361170986" sldId="2147483648"/>
              <pc:sldLayoutMk cId="4049794088" sldId="2147483659"/>
              <ac:spMk id="3" creationId="{F51DCAF0-BE11-AF94-2C9F-0C5E5C600C59}"/>
            </ac:spMkLst>
          </pc:spChg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D76CB2-796E-2478-5A73-81F93ADC0D4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4CD8135-58CC-C26C-4331-24FB6A950EF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A5F5EF-4B25-EAC0-93B8-1BABDE575E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70ACF-138B-4ADE-9512-99C4E481C8F5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7673C4-5CCE-0473-9E57-958A1999F0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A0451E-A21D-F846-B1C2-E5B8639FC8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A07AA-EF24-40AB-BEC7-1A4AAF267E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51953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13D69A-9281-EDBB-6255-79ABF6CF0E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BBA8617-3B49-8DA2-75B7-998D2AD544B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540148-6E3E-893C-97E0-A90C0D5367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70ACF-138B-4ADE-9512-99C4E481C8F5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B323B8-BFE6-370E-5158-57955DA575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28000C-C4D8-6034-4509-9FC0065C15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A07AA-EF24-40AB-BEC7-1A4AAF267E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92723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DEF0A32-0C5E-D462-FF59-4AC487569D2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51DCAF0-BE11-AF94-2C9F-0C5E5C600C5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3F36A8-3DFD-65F6-BF97-3AF85A230D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70ACF-138B-4ADE-9512-99C4E481C8F5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DB42DF-9C47-C776-780E-F7ADB0DC64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D9DF96-46E8-B03B-BADF-7C04400AB0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A07AA-EF24-40AB-BEC7-1A4AAF267E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97940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2CEE1D-1FD8-A531-A81A-8AFEFB661C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24A4D3-8C8C-968C-D84D-04870A973F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CEC434-CC0D-1B22-1D20-86FA3D92FC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70ACF-138B-4ADE-9512-99C4E481C8F5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5F21F5-879E-E32F-DB70-EFA3DEAC10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4D0717-57C6-7AC9-F7B6-95BF07156B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A07AA-EF24-40AB-BEC7-1A4AAF267E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23054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8C8769-801E-E835-1A2A-305EE8E354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6657E9E-C6BE-CB4E-D4CB-138D9B8EA0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643E5A-95D5-6762-B8DE-85405760F8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70ACF-138B-4ADE-9512-99C4E481C8F5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CD0493-6525-7654-9AD0-FD9C63467A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A251A9-F2E2-A255-2A9F-E5B012BA77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A07AA-EF24-40AB-BEC7-1A4AAF267E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28023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069A45-EF48-B4D9-6633-BEC2A1B6D3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EFFEC3-12AE-D724-6D24-6C35528839B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976FA2C-A758-096B-F175-66D3BF32B0A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B64E178-B1CF-0BBF-E0AF-7D4BD5FF95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70ACF-138B-4ADE-9512-99C4E481C8F5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905977F-2DE1-E459-9FC6-449853EE4C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9BC24E6-956C-1EE3-E4F9-ECB1C4D4A4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A07AA-EF24-40AB-BEC7-1A4AAF267E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96007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10E045-A027-FA88-71A7-E06DD518DD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5A312F5-9296-9353-FA3B-0F13ADDF4E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6C652BE-DC94-59DE-E191-1B0CA666481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1B75E66-A44A-0771-6E49-E4B3EE3E33D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C532F64-651A-DED2-7C79-F838661492C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9ADB794-88CE-C22A-F878-7622DF4680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70ACF-138B-4ADE-9512-99C4E481C8F5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FDB93AF-5ED2-5A00-C66A-5CD3459BF9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ED69218-0ECE-CD15-3792-1F0B5C05E9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A07AA-EF24-40AB-BEC7-1A4AAF267E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66525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E215C7-41D6-5BBD-85A1-BB2DDD29DE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428DA11-94B1-0A75-122A-6E921CAB98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70ACF-138B-4ADE-9512-99C4E481C8F5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6CE120C-CEF2-0126-296A-F7E4D1A3A7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6D136E9-50F3-2534-0351-4362085873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A07AA-EF24-40AB-BEC7-1A4AAF267E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47715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3A40FA3-C21E-EC3F-574B-6B4F4F67BE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70ACF-138B-4ADE-9512-99C4E481C8F5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C18B28E-39FA-CBBD-2B35-6767AAC9F0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FC43660-94DB-2749-107E-ECDB7C495F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A07AA-EF24-40AB-BEC7-1A4AAF267E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5456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67D124-A203-CB57-E04E-E2E3CFD0BD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16C85A-C7F3-8B7F-7F9C-AAC2830A35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1C8CB1B-9651-20E1-7717-6B0AE6C1212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E4E88A-3709-3A45-17B5-10BDDEF3C8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70ACF-138B-4ADE-9512-99C4E481C8F5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8E8371F-4AD9-593D-ED87-9EF99CBDC4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570BDE0-F0C7-2A58-0867-C9EF098356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A07AA-EF24-40AB-BEC7-1A4AAF267E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85083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91ACA0-382E-A2C7-EA68-2EA7AE95AA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F32C38E-2C41-5AAD-5BC7-CCA6032071E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85D40D5-D3E7-0B71-EB1D-9356570827F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AFFBC53-547C-1E10-B451-35A16F18F8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70ACF-138B-4ADE-9512-99C4E481C8F5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9948369-F4F9-C980-3320-0C4E626E40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5DD40A3-6205-3B0B-68DD-D1555A4B35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A07AA-EF24-40AB-BEC7-1A4AAF267E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35895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B055770-8CBA-0A50-EBCD-082E100940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A7F6B4C-D51E-F3D3-41F1-86663CC25B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E8C4D6-A570-43DB-5D2D-EAF5F34819A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2670ACF-138B-4ADE-9512-99C4E481C8F5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D336C2-E740-3157-0259-F4D0432970C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BB93BB-47AA-8114-CCB2-4FE582C9408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04A07AA-EF24-40AB-BEC7-1A4AAF267E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1709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46AC1021-5A47-7B81-CBFF-D1EAFAA61C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" y="43935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453E4DF-DC74-1477-6727-573D4749C28B}"/>
              </a:ext>
            </a:extLst>
          </p:cNvPr>
          <p:cNvSpPr txBox="1"/>
          <p:nvPr/>
        </p:nvSpPr>
        <p:spPr>
          <a:xfrm>
            <a:off x="497150" y="4115009"/>
            <a:ext cx="11133044" cy="4778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2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Fig 3: Effect of rotation (Cover crop vs winter fallow) and cultivar (XP753 vs Presidio) soil ammonium nitrogen (NH</a:t>
            </a:r>
            <a:r>
              <a:rPr lang="en-US" sz="1200" kern="100" baseline="-25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</a:t>
            </a:r>
            <a:r>
              <a:rPr lang="en-US" sz="12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-N) during active tillering and panicle initiation stage. Columns with different letters indicate significant difference at P&lt;0.5 for the mean effect of either rotation or variety.  </a:t>
            </a:r>
            <a:endParaRPr lang="en-US" sz="12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" name="Picture 2" descr="A graph of different types of cells&#10;&#10;Description automatically generated with medium confidence">
            <a:extLst>
              <a:ext uri="{FF2B5EF4-FFF2-40B4-BE49-F238E27FC236}">
                <a16:creationId xmlns:a16="http://schemas.microsoft.com/office/drawing/2014/main" id="{B41D0DDD-26ED-3E58-BA06-ECD50D90713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4203" y="569666"/>
            <a:ext cx="11205991" cy="328268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6633441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</TotalTime>
  <Words>55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Aptos</vt:lpstr>
      <vt:lpstr>Aptos Display</vt:lpstr>
      <vt:lpstr>Arial</vt:lpstr>
      <vt:lpstr>Calibri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TB</dc:creator>
  <cp:lastModifiedBy>TB</cp:lastModifiedBy>
  <cp:revision>1</cp:revision>
  <dcterms:created xsi:type="dcterms:W3CDTF">2024-04-08T21:14:29Z</dcterms:created>
  <dcterms:modified xsi:type="dcterms:W3CDTF">2024-04-08T21:24:27Z</dcterms:modified>
</cp:coreProperties>
</file>