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241361-234C-4432-A14A-C83791D67C33}" v="3" dt="2024-04-08T21:35:08.870"/>
    <p1510:client id="{1074E071-C8B9-4D8C-B450-A6CE9C144F10}" v="1" dt="2024-04-08T21:23:56.110"/>
    <p1510:client id="{37023156-9674-4F7C-8C0D-CB679F760E0D}" v="4" dt="2024-04-08T21:21:28.880"/>
    <p1510:client id="{639AE035-9095-4C89-AF4E-5ADA0D36B716}" v="1" dt="2024-04-08T21:25:22.497"/>
    <p1510:client id="{EF5CFD10-1E9A-48F4-88D4-36412A9B535A}" v="4" dt="2024-04-08T21:15:11.8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umoy Bera" userId="1aea9bf5-8f51-48c2-a34b-da527d59a8c3" providerId="ADAL" clId="{1074E071-C8B9-4D8C-B450-A6CE9C144F10}"/>
    <pc:docChg chg="custSel modSld">
      <pc:chgData name="Tanumoy Bera" userId="1aea9bf5-8f51-48c2-a34b-da527d59a8c3" providerId="ADAL" clId="{1074E071-C8B9-4D8C-B450-A6CE9C144F10}" dt="2024-04-08T21:24:21.533" v="6" actId="255"/>
      <pc:docMkLst>
        <pc:docMk/>
      </pc:docMkLst>
      <pc:sldChg chg="addSp delSp modSp mod">
        <pc:chgData name="Tanumoy Bera" userId="1aea9bf5-8f51-48c2-a34b-da527d59a8c3" providerId="ADAL" clId="{1074E071-C8B9-4D8C-B450-A6CE9C144F10}" dt="2024-04-08T21:24:21.533" v="6" actId="255"/>
        <pc:sldMkLst>
          <pc:docMk/>
          <pc:sldMk cId="2663344153" sldId="256"/>
        </pc:sldMkLst>
        <pc:spChg chg="mod">
          <ac:chgData name="Tanumoy Bera" userId="1aea9bf5-8f51-48c2-a34b-da527d59a8c3" providerId="ADAL" clId="{1074E071-C8B9-4D8C-B450-A6CE9C144F10}" dt="2024-04-08T21:24:21.533" v="6" actId="255"/>
          <ac:spMkLst>
            <pc:docMk/>
            <pc:sldMk cId="2663344153" sldId="256"/>
            <ac:spMk id="5" creationId="{2453E4DF-DC74-1477-6727-573D4749C28B}"/>
          </ac:spMkLst>
        </pc:spChg>
        <pc:picChg chg="del">
          <ac:chgData name="Tanumoy Bera" userId="1aea9bf5-8f51-48c2-a34b-da527d59a8c3" providerId="ADAL" clId="{1074E071-C8B9-4D8C-B450-A6CE9C144F10}" dt="2024-04-08T21:23:43.795" v="0" actId="478"/>
          <ac:picMkLst>
            <pc:docMk/>
            <pc:sldMk cId="2663344153" sldId="256"/>
            <ac:picMk id="2" creationId="{AF03FCDA-C869-FAAD-EFE6-1B47CEBFB572}"/>
          </ac:picMkLst>
        </pc:picChg>
        <pc:picChg chg="add mod">
          <ac:chgData name="Tanumoy Bera" userId="1aea9bf5-8f51-48c2-a34b-da527d59a8c3" providerId="ADAL" clId="{1074E071-C8B9-4D8C-B450-A6CE9C144F10}" dt="2024-04-08T21:24:02.983" v="3" actId="1076"/>
          <ac:picMkLst>
            <pc:docMk/>
            <pc:sldMk cId="2663344153" sldId="256"/>
            <ac:picMk id="3" creationId="{B41D0DDD-26ED-3E58-BA06-ECD50D907137}"/>
          </ac:picMkLst>
        </pc:picChg>
      </pc:sldChg>
    </pc:docChg>
  </pc:docChgLst>
  <pc:docChgLst>
    <pc:chgData name="Tanumoy Bera" userId="1aea9bf5-8f51-48c2-a34b-da527d59a8c3" providerId="ADAL" clId="{06241361-234C-4432-A14A-C83791D67C33}"/>
    <pc:docChg chg="custSel modSld">
      <pc:chgData name="Tanumoy Bera" userId="1aea9bf5-8f51-48c2-a34b-da527d59a8c3" providerId="ADAL" clId="{06241361-234C-4432-A14A-C83791D67C33}" dt="2024-04-08T21:35:12.011" v="18" actId="1076"/>
      <pc:docMkLst>
        <pc:docMk/>
      </pc:docMkLst>
      <pc:sldChg chg="addSp delSp modSp mod">
        <pc:chgData name="Tanumoy Bera" userId="1aea9bf5-8f51-48c2-a34b-da527d59a8c3" providerId="ADAL" clId="{06241361-234C-4432-A14A-C83791D67C33}" dt="2024-04-08T21:35:12.011" v="18" actId="1076"/>
        <pc:sldMkLst>
          <pc:docMk/>
          <pc:sldMk cId="2663344153" sldId="256"/>
        </pc:sldMkLst>
        <pc:spChg chg="mod">
          <ac:chgData name="Tanumoy Bera" userId="1aea9bf5-8f51-48c2-a34b-da527d59a8c3" providerId="ADAL" clId="{06241361-234C-4432-A14A-C83791D67C33}" dt="2024-04-08T21:32:48.815" v="7" actId="1076"/>
          <ac:spMkLst>
            <pc:docMk/>
            <pc:sldMk cId="2663344153" sldId="256"/>
            <ac:spMk id="5" creationId="{2453E4DF-DC74-1477-6727-573D4749C28B}"/>
          </ac:spMkLst>
        </pc:spChg>
        <pc:picChg chg="del">
          <ac:chgData name="Tanumoy Bera" userId="1aea9bf5-8f51-48c2-a34b-da527d59a8c3" providerId="ADAL" clId="{06241361-234C-4432-A14A-C83791D67C33}" dt="2024-04-08T21:31:42.865" v="0" actId="478"/>
          <ac:picMkLst>
            <pc:docMk/>
            <pc:sldMk cId="2663344153" sldId="256"/>
            <ac:picMk id="2" creationId="{6CC94262-0F92-702A-4037-E8C1AC50FADD}"/>
          </ac:picMkLst>
        </pc:picChg>
        <pc:picChg chg="add del mod">
          <ac:chgData name="Tanumoy Bera" userId="1aea9bf5-8f51-48c2-a34b-da527d59a8c3" providerId="ADAL" clId="{06241361-234C-4432-A14A-C83791D67C33}" dt="2024-04-08T21:34:50.578" v="14" actId="478"/>
          <ac:picMkLst>
            <pc:docMk/>
            <pc:sldMk cId="2663344153" sldId="256"/>
            <ac:picMk id="3" creationId="{C8156B31-E310-1669-62FE-D74E9A1092F4}"/>
          </ac:picMkLst>
        </pc:picChg>
        <pc:picChg chg="add del">
          <ac:chgData name="Tanumoy Bera" userId="1aea9bf5-8f51-48c2-a34b-da527d59a8c3" providerId="ADAL" clId="{06241361-234C-4432-A14A-C83791D67C33}" dt="2024-04-08T21:34:56.479" v="16" actId="478"/>
          <ac:picMkLst>
            <pc:docMk/>
            <pc:sldMk cId="2663344153" sldId="256"/>
            <ac:picMk id="8" creationId="{EB72158C-7A19-3762-647F-88F3694BA247}"/>
          </ac:picMkLst>
        </pc:picChg>
        <pc:picChg chg="add mod">
          <ac:chgData name="Tanumoy Bera" userId="1aea9bf5-8f51-48c2-a34b-da527d59a8c3" providerId="ADAL" clId="{06241361-234C-4432-A14A-C83791D67C33}" dt="2024-04-08T21:35:12.011" v="18" actId="1076"/>
          <ac:picMkLst>
            <pc:docMk/>
            <pc:sldMk cId="2663344153" sldId="256"/>
            <ac:picMk id="9" creationId="{97E41D44-3E30-F3CF-CDA3-3CA284D7FBD1}"/>
          </ac:picMkLst>
        </pc:picChg>
        <pc:cxnChg chg="add del mod">
          <ac:chgData name="Tanumoy Bera" userId="1aea9bf5-8f51-48c2-a34b-da527d59a8c3" providerId="ADAL" clId="{06241361-234C-4432-A14A-C83791D67C33}" dt="2024-04-08T21:34:54.858" v="15" actId="478"/>
          <ac:cxnSpMkLst>
            <pc:docMk/>
            <pc:sldMk cId="2663344153" sldId="256"/>
            <ac:cxnSpMk id="7" creationId="{91E93D62-7FBD-ABA5-86DA-BFD9C6EB88A1}"/>
          </ac:cxnSpMkLst>
        </pc:cxnChg>
      </pc:sldChg>
    </pc:docChg>
  </pc:docChgLst>
  <pc:docChgLst>
    <pc:chgData name="Tanumoy Bera" userId="1aea9bf5-8f51-48c2-a34b-da527d59a8c3" providerId="ADAL" clId="{EF5CFD10-1E9A-48F4-88D4-36412A9B535A}"/>
    <pc:docChg chg="custSel addSld modSld">
      <pc:chgData name="Tanumoy Bera" userId="1aea9bf5-8f51-48c2-a34b-da527d59a8c3" providerId="ADAL" clId="{EF5CFD10-1E9A-48F4-88D4-36412A9B535A}" dt="2024-04-08T21:15:11.820" v="11" actId="1076"/>
      <pc:docMkLst>
        <pc:docMk/>
      </pc:docMkLst>
      <pc:sldChg chg="addSp delSp modSp new mod">
        <pc:chgData name="Tanumoy Bera" userId="1aea9bf5-8f51-48c2-a34b-da527d59a8c3" providerId="ADAL" clId="{EF5CFD10-1E9A-48F4-88D4-36412A9B535A}" dt="2024-04-08T21:15:11.820" v="11" actId="1076"/>
        <pc:sldMkLst>
          <pc:docMk/>
          <pc:sldMk cId="2663344153" sldId="256"/>
        </pc:sldMkLst>
        <pc:spChg chg="del">
          <ac:chgData name="Tanumoy Bera" userId="1aea9bf5-8f51-48c2-a34b-da527d59a8c3" providerId="ADAL" clId="{EF5CFD10-1E9A-48F4-88D4-36412A9B535A}" dt="2024-04-08T21:14:33.593" v="2" actId="478"/>
          <ac:spMkLst>
            <pc:docMk/>
            <pc:sldMk cId="2663344153" sldId="256"/>
            <ac:spMk id="2" creationId="{9160703C-99AA-A91F-7196-B37BE5E03F65}"/>
          </ac:spMkLst>
        </pc:spChg>
        <pc:spChg chg="del">
          <ac:chgData name="Tanumoy Bera" userId="1aea9bf5-8f51-48c2-a34b-da527d59a8c3" providerId="ADAL" clId="{EF5CFD10-1E9A-48F4-88D4-36412A9B535A}" dt="2024-04-08T21:14:32.409" v="1" actId="478"/>
          <ac:spMkLst>
            <pc:docMk/>
            <pc:sldMk cId="2663344153" sldId="256"/>
            <ac:spMk id="3" creationId="{F0CDF067-6A77-3B13-2EA1-B6B98FAA1EAA}"/>
          </ac:spMkLst>
        </pc:spChg>
        <pc:spChg chg="add">
          <ac:chgData name="Tanumoy Bera" userId="1aea9bf5-8f51-48c2-a34b-da527d59a8c3" providerId="ADAL" clId="{EF5CFD10-1E9A-48F4-88D4-36412A9B535A}" dt="2024-04-08T21:14:51.891" v="3"/>
          <ac:spMkLst>
            <pc:docMk/>
            <pc:sldMk cId="2663344153" sldId="256"/>
            <ac:spMk id="4" creationId="{46AC1021-5A47-7B81-CBFF-D1EAFAA61C3E}"/>
          </ac:spMkLst>
        </pc:spChg>
        <pc:spChg chg="add del mod">
          <ac:chgData name="Tanumoy Bera" userId="1aea9bf5-8f51-48c2-a34b-da527d59a8c3" providerId="ADAL" clId="{EF5CFD10-1E9A-48F4-88D4-36412A9B535A}" dt="2024-04-08T21:15:01.694" v="7"/>
          <ac:spMkLst>
            <pc:docMk/>
            <pc:sldMk cId="2663344153" sldId="256"/>
            <ac:spMk id="5" creationId="{84BAADEA-ACF6-007E-D267-3CCE059C412C}"/>
          </ac:spMkLst>
        </pc:spChg>
        <pc:spChg chg="add mod">
          <ac:chgData name="Tanumoy Bera" userId="1aea9bf5-8f51-48c2-a34b-da527d59a8c3" providerId="ADAL" clId="{EF5CFD10-1E9A-48F4-88D4-36412A9B535A}" dt="2024-04-08T21:15:08.341" v="10" actId="1076"/>
          <ac:spMkLst>
            <pc:docMk/>
            <pc:sldMk cId="2663344153" sldId="256"/>
            <ac:spMk id="6" creationId="{0A196A1B-992E-2DDD-1303-6ADE47E732BA}"/>
          </ac:spMkLst>
        </pc:spChg>
        <pc:picChg chg="add mod">
          <ac:chgData name="Tanumoy Bera" userId="1aea9bf5-8f51-48c2-a34b-da527d59a8c3" providerId="ADAL" clId="{EF5CFD10-1E9A-48F4-88D4-36412A9B535A}" dt="2024-04-08T21:15:11.820" v="11" actId="1076"/>
          <ac:picMkLst>
            <pc:docMk/>
            <pc:sldMk cId="2663344153" sldId="256"/>
            <ac:picMk id="1025" creationId="{DBCAB4B3-962F-03A2-C897-4B03FC6C75FF}"/>
          </ac:picMkLst>
        </pc:picChg>
      </pc:sldChg>
    </pc:docChg>
  </pc:docChgLst>
  <pc:docChgLst>
    <pc:chgData name="Tanumoy Bera" userId="1aea9bf5-8f51-48c2-a34b-da527d59a8c3" providerId="ADAL" clId="{37023156-9674-4F7C-8C0D-CB679F760E0D}"/>
    <pc:docChg chg="undo custSel modSld modMainMaster">
      <pc:chgData name="Tanumoy Bera" userId="1aea9bf5-8f51-48c2-a34b-da527d59a8c3" providerId="ADAL" clId="{37023156-9674-4F7C-8C0D-CB679F760E0D}" dt="2024-04-08T21:22:01.489" v="16" actId="1076"/>
      <pc:docMkLst>
        <pc:docMk/>
      </pc:docMkLst>
      <pc:sldChg chg="addSp delSp modSp mod">
        <pc:chgData name="Tanumoy Bera" userId="1aea9bf5-8f51-48c2-a34b-da527d59a8c3" providerId="ADAL" clId="{37023156-9674-4F7C-8C0D-CB679F760E0D}" dt="2024-04-08T21:22:01.489" v="16" actId="1076"/>
        <pc:sldMkLst>
          <pc:docMk/>
          <pc:sldMk cId="2663344153" sldId="256"/>
        </pc:sldMkLst>
        <pc:spChg chg="mod">
          <ac:chgData name="Tanumoy Bera" userId="1aea9bf5-8f51-48c2-a34b-da527d59a8c3" providerId="ADAL" clId="{37023156-9674-4F7C-8C0D-CB679F760E0D}" dt="2024-04-08T21:21:28.880" v="8"/>
          <ac:spMkLst>
            <pc:docMk/>
            <pc:sldMk cId="2663344153" sldId="256"/>
            <ac:spMk id="4" creationId="{46AC1021-5A47-7B81-CBFF-D1EAFAA61C3E}"/>
          </ac:spMkLst>
        </pc:spChg>
        <pc:spChg chg="add mod">
          <ac:chgData name="Tanumoy Bera" userId="1aea9bf5-8f51-48c2-a34b-da527d59a8c3" providerId="ADAL" clId="{37023156-9674-4F7C-8C0D-CB679F760E0D}" dt="2024-04-08T21:22:01.489" v="16" actId="1076"/>
          <ac:spMkLst>
            <pc:docMk/>
            <pc:sldMk cId="2663344153" sldId="256"/>
            <ac:spMk id="5" creationId="{2453E4DF-DC74-1477-6727-573D4749C28B}"/>
          </ac:spMkLst>
        </pc:spChg>
        <pc:spChg chg="del mod">
          <ac:chgData name="Tanumoy Bera" userId="1aea9bf5-8f51-48c2-a34b-da527d59a8c3" providerId="ADAL" clId="{37023156-9674-4F7C-8C0D-CB679F760E0D}" dt="2024-04-08T21:20:55.349" v="2" actId="478"/>
          <ac:spMkLst>
            <pc:docMk/>
            <pc:sldMk cId="2663344153" sldId="256"/>
            <ac:spMk id="6" creationId="{0A196A1B-992E-2DDD-1303-6ADE47E732BA}"/>
          </ac:spMkLst>
        </pc:spChg>
        <pc:picChg chg="add mod">
          <ac:chgData name="Tanumoy Bera" userId="1aea9bf5-8f51-48c2-a34b-da527d59a8c3" providerId="ADAL" clId="{37023156-9674-4F7C-8C0D-CB679F760E0D}" dt="2024-04-08T21:21:37.321" v="10" actId="1076"/>
          <ac:picMkLst>
            <pc:docMk/>
            <pc:sldMk cId="2663344153" sldId="256"/>
            <ac:picMk id="2" creationId="{AF03FCDA-C869-FAAD-EFE6-1B47CEBFB572}"/>
          </ac:picMkLst>
        </pc:picChg>
        <pc:picChg chg="del">
          <ac:chgData name="Tanumoy Bera" userId="1aea9bf5-8f51-48c2-a34b-da527d59a8c3" providerId="ADAL" clId="{37023156-9674-4F7C-8C0D-CB679F760E0D}" dt="2024-04-08T21:20:52.710" v="0" actId="478"/>
          <ac:picMkLst>
            <pc:docMk/>
            <pc:sldMk cId="2663344153" sldId="256"/>
            <ac:picMk id="1025" creationId="{DBCAB4B3-962F-03A2-C897-4B03FC6C75FF}"/>
          </ac:picMkLst>
        </pc:picChg>
      </pc:sldChg>
      <pc:sldMasterChg chg="modSp modSldLayout">
        <pc:chgData name="Tanumoy Bera" userId="1aea9bf5-8f51-48c2-a34b-da527d59a8c3" providerId="ADAL" clId="{37023156-9674-4F7C-8C0D-CB679F760E0D}" dt="2024-04-08T21:21:28.880" v="8"/>
        <pc:sldMasterMkLst>
          <pc:docMk/>
          <pc:sldMasterMk cId="361170986" sldId="2147483648"/>
        </pc:sldMasterMkLst>
        <pc:spChg chg="mod">
          <ac:chgData name="Tanumoy Bera" userId="1aea9bf5-8f51-48c2-a34b-da527d59a8c3" providerId="ADAL" clId="{37023156-9674-4F7C-8C0D-CB679F760E0D}" dt="2024-04-08T21:21:28.880" v="8"/>
          <ac:spMkLst>
            <pc:docMk/>
            <pc:sldMasterMk cId="361170986" sldId="2147483648"/>
            <ac:spMk id="2" creationId="{2B055770-8CBA-0A50-EBCD-082E100940DB}"/>
          </ac:spMkLst>
        </pc:spChg>
        <pc:spChg chg="mod">
          <ac:chgData name="Tanumoy Bera" userId="1aea9bf5-8f51-48c2-a34b-da527d59a8c3" providerId="ADAL" clId="{37023156-9674-4F7C-8C0D-CB679F760E0D}" dt="2024-04-08T21:21:28.880" v="8"/>
          <ac:spMkLst>
            <pc:docMk/>
            <pc:sldMasterMk cId="361170986" sldId="2147483648"/>
            <ac:spMk id="3" creationId="{7A7F6B4C-D51E-F3D3-41F1-86663CC25BB9}"/>
          </ac:spMkLst>
        </pc:spChg>
        <pc:spChg chg="mod">
          <ac:chgData name="Tanumoy Bera" userId="1aea9bf5-8f51-48c2-a34b-da527d59a8c3" providerId="ADAL" clId="{37023156-9674-4F7C-8C0D-CB679F760E0D}" dt="2024-04-08T21:21:28.880" v="8"/>
          <ac:spMkLst>
            <pc:docMk/>
            <pc:sldMasterMk cId="361170986" sldId="2147483648"/>
            <ac:spMk id="4" creationId="{96E8C4D6-A570-43DB-5D2D-EAF5F34819AC}"/>
          </ac:spMkLst>
        </pc:spChg>
        <pc:spChg chg="mod">
          <ac:chgData name="Tanumoy Bera" userId="1aea9bf5-8f51-48c2-a34b-da527d59a8c3" providerId="ADAL" clId="{37023156-9674-4F7C-8C0D-CB679F760E0D}" dt="2024-04-08T21:21:28.880" v="8"/>
          <ac:spMkLst>
            <pc:docMk/>
            <pc:sldMasterMk cId="361170986" sldId="2147483648"/>
            <ac:spMk id="5" creationId="{F5D336C2-E740-3157-0259-F4D0432970C7}"/>
          </ac:spMkLst>
        </pc:spChg>
        <pc:spChg chg="mod">
          <ac:chgData name="Tanumoy Bera" userId="1aea9bf5-8f51-48c2-a34b-da527d59a8c3" providerId="ADAL" clId="{37023156-9674-4F7C-8C0D-CB679F760E0D}" dt="2024-04-08T21:21:28.880" v="8"/>
          <ac:spMkLst>
            <pc:docMk/>
            <pc:sldMasterMk cId="361170986" sldId="2147483648"/>
            <ac:spMk id="6" creationId="{02BB93BB-47AA-8114-CCB2-4FE582C94088}"/>
          </ac:spMkLst>
        </pc:spChg>
        <pc:sldLayoutChg chg="modSp">
          <pc:chgData name="Tanumoy Bera" userId="1aea9bf5-8f51-48c2-a34b-da527d59a8c3" providerId="ADAL" clId="{37023156-9674-4F7C-8C0D-CB679F760E0D}" dt="2024-04-08T21:21:28.880" v="8"/>
          <pc:sldLayoutMkLst>
            <pc:docMk/>
            <pc:sldMasterMk cId="361170986" sldId="2147483648"/>
            <pc:sldLayoutMk cId="4175195393" sldId="2147483649"/>
          </pc:sldLayoutMkLst>
          <pc:spChg chg="mod">
            <ac:chgData name="Tanumoy Bera" userId="1aea9bf5-8f51-48c2-a34b-da527d59a8c3" providerId="ADAL" clId="{37023156-9674-4F7C-8C0D-CB679F760E0D}" dt="2024-04-08T21:21:28.880" v="8"/>
            <ac:spMkLst>
              <pc:docMk/>
              <pc:sldMasterMk cId="361170986" sldId="2147483648"/>
              <pc:sldLayoutMk cId="4175195393" sldId="2147483649"/>
              <ac:spMk id="2" creationId="{28D76CB2-796E-2478-5A73-81F93ADC0D45}"/>
            </ac:spMkLst>
          </pc:spChg>
          <pc:spChg chg="mod">
            <ac:chgData name="Tanumoy Bera" userId="1aea9bf5-8f51-48c2-a34b-da527d59a8c3" providerId="ADAL" clId="{37023156-9674-4F7C-8C0D-CB679F760E0D}" dt="2024-04-08T21:21:28.880" v="8"/>
            <ac:spMkLst>
              <pc:docMk/>
              <pc:sldMasterMk cId="361170986" sldId="2147483648"/>
              <pc:sldLayoutMk cId="4175195393" sldId="2147483649"/>
              <ac:spMk id="3" creationId="{64CD8135-58CC-C26C-4331-24FB6A950EFE}"/>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612802337" sldId="2147483651"/>
          </pc:sldLayoutMkLst>
          <pc:spChg chg="mod">
            <ac:chgData name="Tanumoy Bera" userId="1aea9bf5-8f51-48c2-a34b-da527d59a8c3" providerId="ADAL" clId="{37023156-9674-4F7C-8C0D-CB679F760E0D}" dt="2024-04-08T21:21:28.880" v="8"/>
            <ac:spMkLst>
              <pc:docMk/>
              <pc:sldMasterMk cId="361170986" sldId="2147483648"/>
              <pc:sldLayoutMk cId="612802337" sldId="2147483651"/>
              <ac:spMk id="2" creationId="{0B8C8769-801E-E835-1A2A-305EE8E35420}"/>
            </ac:spMkLst>
          </pc:spChg>
          <pc:spChg chg="mod">
            <ac:chgData name="Tanumoy Bera" userId="1aea9bf5-8f51-48c2-a34b-da527d59a8c3" providerId="ADAL" clId="{37023156-9674-4F7C-8C0D-CB679F760E0D}" dt="2024-04-08T21:21:28.880" v="8"/>
            <ac:spMkLst>
              <pc:docMk/>
              <pc:sldMasterMk cId="361170986" sldId="2147483648"/>
              <pc:sldLayoutMk cId="612802337" sldId="2147483651"/>
              <ac:spMk id="3" creationId="{06657E9E-C6BE-CB4E-D4CB-138D9B8EA04A}"/>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2779600772" sldId="2147483652"/>
          </pc:sldLayoutMkLst>
          <pc:spChg chg="mod">
            <ac:chgData name="Tanumoy Bera" userId="1aea9bf5-8f51-48c2-a34b-da527d59a8c3" providerId="ADAL" clId="{37023156-9674-4F7C-8C0D-CB679F760E0D}" dt="2024-04-08T21:21:28.880" v="8"/>
            <ac:spMkLst>
              <pc:docMk/>
              <pc:sldMasterMk cId="361170986" sldId="2147483648"/>
              <pc:sldLayoutMk cId="2779600772" sldId="2147483652"/>
              <ac:spMk id="3" creationId="{A0EFFEC3-12AE-D724-6D24-6C35528839B1}"/>
            </ac:spMkLst>
          </pc:spChg>
          <pc:spChg chg="mod">
            <ac:chgData name="Tanumoy Bera" userId="1aea9bf5-8f51-48c2-a34b-da527d59a8c3" providerId="ADAL" clId="{37023156-9674-4F7C-8C0D-CB679F760E0D}" dt="2024-04-08T21:21:28.880" v="8"/>
            <ac:spMkLst>
              <pc:docMk/>
              <pc:sldMasterMk cId="361170986" sldId="2147483648"/>
              <pc:sldLayoutMk cId="2779600772" sldId="2147483652"/>
              <ac:spMk id="4" creationId="{F976FA2C-A758-096B-F175-66D3BF32B0AB}"/>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2316652590" sldId="2147483653"/>
          </pc:sldLayoutMkLst>
          <pc:spChg chg="mod">
            <ac:chgData name="Tanumoy Bera" userId="1aea9bf5-8f51-48c2-a34b-da527d59a8c3" providerId="ADAL" clId="{37023156-9674-4F7C-8C0D-CB679F760E0D}" dt="2024-04-08T21:21:28.880" v="8"/>
            <ac:spMkLst>
              <pc:docMk/>
              <pc:sldMasterMk cId="361170986" sldId="2147483648"/>
              <pc:sldLayoutMk cId="2316652590" sldId="2147483653"/>
              <ac:spMk id="2" creationId="{D010E045-A027-FA88-71A7-E06DD518DDF7}"/>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3" creationId="{75A312F5-9296-9353-FA3B-0F13ADDF4EED}"/>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4" creationId="{56C652BE-DC94-59DE-E191-1B0CA666481B}"/>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5" creationId="{31B75E66-A44A-0771-6E49-E4B3EE3E33D4}"/>
            </ac:spMkLst>
          </pc:spChg>
          <pc:spChg chg="mod">
            <ac:chgData name="Tanumoy Bera" userId="1aea9bf5-8f51-48c2-a34b-da527d59a8c3" providerId="ADAL" clId="{37023156-9674-4F7C-8C0D-CB679F760E0D}" dt="2024-04-08T21:21:28.880" v="8"/>
            <ac:spMkLst>
              <pc:docMk/>
              <pc:sldMasterMk cId="361170986" sldId="2147483648"/>
              <pc:sldLayoutMk cId="2316652590" sldId="2147483653"/>
              <ac:spMk id="6" creationId="{4C532F64-651A-DED2-7C79-F838661492C2}"/>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3288508353" sldId="2147483656"/>
          </pc:sldLayoutMkLst>
          <pc:spChg chg="mod">
            <ac:chgData name="Tanumoy Bera" userId="1aea9bf5-8f51-48c2-a34b-da527d59a8c3" providerId="ADAL" clId="{37023156-9674-4F7C-8C0D-CB679F760E0D}" dt="2024-04-08T21:21:28.880" v="8"/>
            <ac:spMkLst>
              <pc:docMk/>
              <pc:sldMasterMk cId="361170986" sldId="2147483648"/>
              <pc:sldLayoutMk cId="3288508353" sldId="2147483656"/>
              <ac:spMk id="2" creationId="{4B67D124-A203-CB57-E04E-E2E3CFD0BD03}"/>
            </ac:spMkLst>
          </pc:spChg>
          <pc:spChg chg="mod">
            <ac:chgData name="Tanumoy Bera" userId="1aea9bf5-8f51-48c2-a34b-da527d59a8c3" providerId="ADAL" clId="{37023156-9674-4F7C-8C0D-CB679F760E0D}" dt="2024-04-08T21:21:28.880" v="8"/>
            <ac:spMkLst>
              <pc:docMk/>
              <pc:sldMasterMk cId="361170986" sldId="2147483648"/>
              <pc:sldLayoutMk cId="3288508353" sldId="2147483656"/>
              <ac:spMk id="3" creationId="{F316C85A-C7F3-8B7F-7F9C-AAC2830A35D3}"/>
            </ac:spMkLst>
          </pc:spChg>
          <pc:spChg chg="mod">
            <ac:chgData name="Tanumoy Bera" userId="1aea9bf5-8f51-48c2-a34b-da527d59a8c3" providerId="ADAL" clId="{37023156-9674-4F7C-8C0D-CB679F760E0D}" dt="2024-04-08T21:21:28.880" v="8"/>
            <ac:spMkLst>
              <pc:docMk/>
              <pc:sldMasterMk cId="361170986" sldId="2147483648"/>
              <pc:sldLayoutMk cId="3288508353" sldId="2147483656"/>
              <ac:spMk id="4" creationId="{31C8CB1B-9651-20E1-7717-6B0AE6C1212F}"/>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813589538" sldId="2147483657"/>
          </pc:sldLayoutMkLst>
          <pc:spChg chg="mod">
            <ac:chgData name="Tanumoy Bera" userId="1aea9bf5-8f51-48c2-a34b-da527d59a8c3" providerId="ADAL" clId="{37023156-9674-4F7C-8C0D-CB679F760E0D}" dt="2024-04-08T21:21:28.880" v="8"/>
            <ac:spMkLst>
              <pc:docMk/>
              <pc:sldMasterMk cId="361170986" sldId="2147483648"/>
              <pc:sldLayoutMk cId="813589538" sldId="2147483657"/>
              <ac:spMk id="2" creationId="{2091ACA0-382E-A2C7-EA68-2EA7AE95AA9B}"/>
            </ac:spMkLst>
          </pc:spChg>
          <pc:spChg chg="mod">
            <ac:chgData name="Tanumoy Bera" userId="1aea9bf5-8f51-48c2-a34b-da527d59a8c3" providerId="ADAL" clId="{37023156-9674-4F7C-8C0D-CB679F760E0D}" dt="2024-04-08T21:21:28.880" v="8"/>
            <ac:spMkLst>
              <pc:docMk/>
              <pc:sldMasterMk cId="361170986" sldId="2147483648"/>
              <pc:sldLayoutMk cId="813589538" sldId="2147483657"/>
              <ac:spMk id="3" creationId="{4F32C38E-2C41-5AAD-5BC7-CCA6032071E5}"/>
            </ac:spMkLst>
          </pc:spChg>
          <pc:spChg chg="mod">
            <ac:chgData name="Tanumoy Bera" userId="1aea9bf5-8f51-48c2-a34b-da527d59a8c3" providerId="ADAL" clId="{37023156-9674-4F7C-8C0D-CB679F760E0D}" dt="2024-04-08T21:21:28.880" v="8"/>
            <ac:spMkLst>
              <pc:docMk/>
              <pc:sldMasterMk cId="361170986" sldId="2147483648"/>
              <pc:sldLayoutMk cId="813589538" sldId="2147483657"/>
              <ac:spMk id="4" creationId="{285D40D5-D3E7-0B71-EB1D-9356570827F4}"/>
            </ac:spMkLst>
          </pc:spChg>
        </pc:sldLayoutChg>
        <pc:sldLayoutChg chg="modSp">
          <pc:chgData name="Tanumoy Bera" userId="1aea9bf5-8f51-48c2-a34b-da527d59a8c3" providerId="ADAL" clId="{37023156-9674-4F7C-8C0D-CB679F760E0D}" dt="2024-04-08T21:21:28.880" v="8"/>
          <pc:sldLayoutMkLst>
            <pc:docMk/>
            <pc:sldMasterMk cId="361170986" sldId="2147483648"/>
            <pc:sldLayoutMk cId="4049794088" sldId="2147483659"/>
          </pc:sldLayoutMkLst>
          <pc:spChg chg="mod">
            <ac:chgData name="Tanumoy Bera" userId="1aea9bf5-8f51-48c2-a34b-da527d59a8c3" providerId="ADAL" clId="{37023156-9674-4F7C-8C0D-CB679F760E0D}" dt="2024-04-08T21:21:28.880" v="8"/>
            <ac:spMkLst>
              <pc:docMk/>
              <pc:sldMasterMk cId="361170986" sldId="2147483648"/>
              <pc:sldLayoutMk cId="4049794088" sldId="2147483659"/>
              <ac:spMk id="2" creationId="{0DEF0A32-0C5E-D462-FF59-4AC487569D2A}"/>
            </ac:spMkLst>
          </pc:spChg>
          <pc:spChg chg="mod">
            <ac:chgData name="Tanumoy Bera" userId="1aea9bf5-8f51-48c2-a34b-da527d59a8c3" providerId="ADAL" clId="{37023156-9674-4F7C-8C0D-CB679F760E0D}" dt="2024-04-08T21:21:28.880" v="8"/>
            <ac:spMkLst>
              <pc:docMk/>
              <pc:sldMasterMk cId="361170986" sldId="2147483648"/>
              <pc:sldLayoutMk cId="4049794088" sldId="2147483659"/>
              <ac:spMk id="3" creationId="{F51DCAF0-BE11-AF94-2C9F-0C5E5C600C59}"/>
            </ac:spMkLst>
          </pc:spChg>
        </pc:sldLayoutChg>
      </pc:sldMasterChg>
    </pc:docChg>
  </pc:docChgLst>
  <pc:docChgLst>
    <pc:chgData name="Tanumoy Bera" userId="1aea9bf5-8f51-48c2-a34b-da527d59a8c3" providerId="ADAL" clId="{639AE035-9095-4C89-AF4E-5ADA0D36B716}"/>
    <pc:docChg chg="custSel modSld">
      <pc:chgData name="Tanumoy Bera" userId="1aea9bf5-8f51-48c2-a34b-da527d59a8c3" providerId="ADAL" clId="{639AE035-9095-4C89-AF4E-5ADA0D36B716}" dt="2024-04-08T21:25:52.776" v="9" actId="1076"/>
      <pc:docMkLst>
        <pc:docMk/>
      </pc:docMkLst>
      <pc:sldChg chg="addSp delSp modSp mod">
        <pc:chgData name="Tanumoy Bera" userId="1aea9bf5-8f51-48c2-a34b-da527d59a8c3" providerId="ADAL" clId="{639AE035-9095-4C89-AF4E-5ADA0D36B716}" dt="2024-04-08T21:25:52.776" v="9" actId="1076"/>
        <pc:sldMkLst>
          <pc:docMk/>
          <pc:sldMk cId="2663344153" sldId="256"/>
        </pc:sldMkLst>
        <pc:spChg chg="mod">
          <ac:chgData name="Tanumoy Bera" userId="1aea9bf5-8f51-48c2-a34b-da527d59a8c3" providerId="ADAL" clId="{639AE035-9095-4C89-AF4E-5ADA0D36B716}" dt="2024-04-08T21:25:52.776" v="9" actId="1076"/>
          <ac:spMkLst>
            <pc:docMk/>
            <pc:sldMk cId="2663344153" sldId="256"/>
            <ac:spMk id="5" creationId="{2453E4DF-DC74-1477-6727-573D4749C28B}"/>
          </ac:spMkLst>
        </pc:spChg>
        <pc:picChg chg="add mod">
          <ac:chgData name="Tanumoy Bera" userId="1aea9bf5-8f51-48c2-a34b-da527d59a8c3" providerId="ADAL" clId="{639AE035-9095-4C89-AF4E-5ADA0D36B716}" dt="2024-04-08T21:25:31.775" v="4" actId="1076"/>
          <ac:picMkLst>
            <pc:docMk/>
            <pc:sldMk cId="2663344153" sldId="256"/>
            <ac:picMk id="2" creationId="{6CC94262-0F92-702A-4037-E8C1AC50FADD}"/>
          </ac:picMkLst>
        </pc:picChg>
        <pc:picChg chg="del">
          <ac:chgData name="Tanumoy Bera" userId="1aea9bf5-8f51-48c2-a34b-da527d59a8c3" providerId="ADAL" clId="{639AE035-9095-4C89-AF4E-5ADA0D36B716}" dt="2024-04-08T21:25:15.341" v="0" actId="478"/>
          <ac:picMkLst>
            <pc:docMk/>
            <pc:sldMk cId="2663344153" sldId="256"/>
            <ac:picMk id="3" creationId="{B41D0DDD-26ED-3E58-BA06-ECD50D90713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76CB2-796E-2478-5A73-81F93ADC0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CD8135-58CC-C26C-4331-24FB6A950EFE}"/>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5F5EF-4B25-EAC0-93B8-1BABDE575EC3}"/>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1D7673C4-5CCE-0473-9E57-958A1999F0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0451E-A21D-F846-B1C2-E5B8639FC81F}"/>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17519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D69A-9281-EDBB-6255-79ABF6CF0E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BA8617-3B49-8DA2-75B7-998D2AD544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540148-6E3E-893C-97E0-A90C0D536711}"/>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1EB323B8-BFE6-370E-5158-57955DA575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28000C-C4D8-6034-4509-9FC0065C1556}"/>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4927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EF0A32-0C5E-D462-FF59-4AC487569D2A}"/>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1DCAF0-BE11-AF94-2C9F-0C5E5C600C59}"/>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F36A8-3DFD-65F6-BF97-3AF85A230DCD}"/>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4DDB42DF-9C47-C776-780E-F7ADB0DC64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9DF96-46E8-B03B-BADF-7C04400AB0CE}"/>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404979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CEE1D-1FD8-A531-A81A-8AFEFB661C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4A4D3-8C8C-968C-D84D-04870A973F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EC434-CC0D-1B22-1D20-86FA3D92FC43}"/>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6F5F21F5-879E-E32F-DB70-EFA3DEAC1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D0717-57C6-7AC9-F7B6-95BF07156BC9}"/>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136230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C8769-801E-E835-1A2A-305EE8E35420}"/>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657E9E-C6BE-CB4E-D4CB-138D9B8EA04A}"/>
              </a:ext>
            </a:extLst>
          </p:cNvPr>
          <p:cNvSpPr>
            <a:spLocks noGrp="1"/>
          </p:cNvSpPr>
          <p:nvPr>
            <p:ph type="body" idx="1"/>
          </p:nvPr>
        </p:nvSpPr>
        <p:spPr>
          <a:xfrm>
            <a:off x="831851" y="4589465"/>
            <a:ext cx="10515600" cy="1500187"/>
          </a:xfrm>
        </p:spPr>
        <p:txBody>
          <a:bodyPr/>
          <a:lstStyle>
            <a:lvl1pPr marL="0" indent="0">
              <a:buNone/>
              <a:defRPr sz="2400">
                <a:solidFill>
                  <a:schemeClr val="tx1">
                    <a:tint val="82000"/>
                  </a:schemeClr>
                </a:solidFill>
              </a:defRPr>
            </a:lvl1pPr>
            <a:lvl2pPr marL="457189" indent="0">
              <a:buNone/>
              <a:defRPr sz="2000">
                <a:solidFill>
                  <a:schemeClr val="tx1">
                    <a:tint val="82000"/>
                  </a:schemeClr>
                </a:solidFill>
              </a:defRPr>
            </a:lvl2pPr>
            <a:lvl3pPr marL="914377" indent="0">
              <a:buNone/>
              <a:defRPr sz="1800">
                <a:solidFill>
                  <a:schemeClr val="tx1">
                    <a:tint val="82000"/>
                  </a:schemeClr>
                </a:solidFill>
              </a:defRPr>
            </a:lvl3pPr>
            <a:lvl4pPr marL="1371566" indent="0">
              <a:buNone/>
              <a:defRPr sz="1600">
                <a:solidFill>
                  <a:schemeClr val="tx1">
                    <a:tint val="82000"/>
                  </a:schemeClr>
                </a:solidFill>
              </a:defRPr>
            </a:lvl4pPr>
            <a:lvl5pPr marL="1828754" indent="0">
              <a:buNone/>
              <a:defRPr sz="1600">
                <a:solidFill>
                  <a:schemeClr val="tx1">
                    <a:tint val="82000"/>
                  </a:schemeClr>
                </a:solidFill>
              </a:defRPr>
            </a:lvl5pPr>
            <a:lvl6pPr marL="2285943" indent="0">
              <a:buNone/>
              <a:defRPr sz="1600">
                <a:solidFill>
                  <a:schemeClr val="tx1">
                    <a:tint val="82000"/>
                  </a:schemeClr>
                </a:solidFill>
              </a:defRPr>
            </a:lvl6pPr>
            <a:lvl7pPr marL="2743131" indent="0">
              <a:buNone/>
              <a:defRPr sz="1600">
                <a:solidFill>
                  <a:schemeClr val="tx1">
                    <a:tint val="82000"/>
                  </a:schemeClr>
                </a:solidFill>
              </a:defRPr>
            </a:lvl7pPr>
            <a:lvl8pPr marL="3200320" indent="0">
              <a:buNone/>
              <a:defRPr sz="1600">
                <a:solidFill>
                  <a:schemeClr val="tx1">
                    <a:tint val="82000"/>
                  </a:schemeClr>
                </a:solidFill>
              </a:defRPr>
            </a:lvl8pPr>
            <a:lvl9pPr marL="3657509"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643E5A-95D5-6762-B8DE-85405760F8B8}"/>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BFCD0493-6525-7654-9AD0-FD9C63467A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251A9-F2E2-A255-2A9F-E5B012BA772D}"/>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612802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9A45-EF48-B4D9-6633-BEC2A1B6D3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EFFEC3-12AE-D724-6D24-6C35528839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76FA2C-A758-096B-F175-66D3BF32B0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64E178-B1CF-0BBF-E0AF-7D4BD5FF9514}"/>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A905977F-2DE1-E459-9FC6-449853EE4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BC24E6-956C-1EE3-E4F9-ECB1C4D4A48E}"/>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77960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E045-A027-FA88-71A7-E06DD518DDF7}"/>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A312F5-9296-9353-FA3B-0F13ADDF4EED}"/>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C652BE-DC94-59DE-E191-1B0CA666481B}"/>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B75E66-A44A-0771-6E49-E4B3EE3E33D4}"/>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532F64-651A-DED2-7C79-F838661492C2}"/>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ADB794-88CE-C22A-F878-7622DF468097}"/>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8" name="Footer Placeholder 7">
            <a:extLst>
              <a:ext uri="{FF2B5EF4-FFF2-40B4-BE49-F238E27FC236}">
                <a16:creationId xmlns:a16="http://schemas.microsoft.com/office/drawing/2014/main" id="{3FDB93AF-5ED2-5A00-C66A-5CD3459BF9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D69218-0ECE-CD15-3792-1F0B5C05E9F7}"/>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316652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215C7-41D6-5BBD-85A1-BB2DDD29DE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28DA11-94B1-0A75-122A-6E921CAB98C4}"/>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4" name="Footer Placeholder 3">
            <a:extLst>
              <a:ext uri="{FF2B5EF4-FFF2-40B4-BE49-F238E27FC236}">
                <a16:creationId xmlns:a16="http://schemas.microsoft.com/office/drawing/2014/main" id="{26CE120C-CEF2-0126-296A-F7E4D1A3A7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D136E9-50F3-2534-0351-43620858735B}"/>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335477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A40FA3-C21E-EC3F-574B-6B4F4F67BE37}"/>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3" name="Footer Placeholder 2">
            <a:extLst>
              <a:ext uri="{FF2B5EF4-FFF2-40B4-BE49-F238E27FC236}">
                <a16:creationId xmlns:a16="http://schemas.microsoft.com/office/drawing/2014/main" id="{3C18B28E-39FA-CBBD-2B35-6767AAC9F0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C43660-94DB-2749-107E-ECDB7C495FA3}"/>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208954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7D124-A203-CB57-E04E-E2E3CFD0B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16C85A-C7F3-8B7F-7F9C-AAC2830A35D3}"/>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C8CB1B-9651-20E1-7717-6B0AE6C1212F}"/>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E4E88A-3709-3A45-17B5-10BDDEF3C848}"/>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68E8371F-4AD9-593D-ED87-9EF99CBDC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70BDE0-F0C7-2A58-0867-C9EF098356E7}"/>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328850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1ACA0-382E-A2C7-EA68-2EA7AE95A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32C38E-2C41-5AAD-5BC7-CCA6032071E5}"/>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285D40D5-D3E7-0B71-EB1D-9356570827F4}"/>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FFBC53-547C-1E10-B451-35A16F18F8FB}"/>
              </a:ext>
            </a:extLst>
          </p:cNvPr>
          <p:cNvSpPr>
            <a:spLocks noGrp="1"/>
          </p:cNvSpPr>
          <p:nvPr>
            <p:ph type="dt" sz="half" idx="10"/>
          </p:nvPr>
        </p:nvSpPr>
        <p:spPr/>
        <p:txBody>
          <a:bodyPr/>
          <a:lstStyle/>
          <a:p>
            <a:fld id="{12670ACF-138B-4ADE-9512-99C4E481C8F5}" type="datetimeFigureOut">
              <a:rPr lang="en-US" smtClean="0"/>
              <a:t>4/8/2024</a:t>
            </a:fld>
            <a:endParaRPr lang="en-US"/>
          </a:p>
        </p:txBody>
      </p:sp>
      <p:sp>
        <p:nvSpPr>
          <p:cNvPr id="6" name="Footer Placeholder 5">
            <a:extLst>
              <a:ext uri="{FF2B5EF4-FFF2-40B4-BE49-F238E27FC236}">
                <a16:creationId xmlns:a16="http://schemas.microsoft.com/office/drawing/2014/main" id="{69948369-F4F9-C980-3320-0C4E626E40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DD40A3-6205-3B0B-68DD-D1555A4B35B0}"/>
              </a:ext>
            </a:extLst>
          </p:cNvPr>
          <p:cNvSpPr>
            <a:spLocks noGrp="1"/>
          </p:cNvSpPr>
          <p:nvPr>
            <p:ph type="sldNum" sz="quarter" idx="12"/>
          </p:nvPr>
        </p:nvSpPr>
        <p:spPr/>
        <p:txBody>
          <a:bodyPr/>
          <a:lstStyle/>
          <a:p>
            <a:fld id="{704A07AA-EF24-40AB-BEC7-1A4AAF267EB5}" type="slidenum">
              <a:rPr lang="en-US" smtClean="0"/>
              <a:t>‹#›</a:t>
            </a:fld>
            <a:endParaRPr lang="en-US"/>
          </a:p>
        </p:txBody>
      </p:sp>
    </p:spTree>
    <p:extLst>
      <p:ext uri="{BB962C8B-B14F-4D97-AF65-F5344CB8AC3E}">
        <p14:creationId xmlns:p14="http://schemas.microsoft.com/office/powerpoint/2010/main" val="8135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055770-8CBA-0A50-EBCD-082E100940D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7F6B4C-D51E-F3D3-41F1-86663CC25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C4D6-A570-43DB-5D2D-EAF5F34819A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670ACF-138B-4ADE-9512-99C4E481C8F5}" type="datetimeFigureOut">
              <a:rPr lang="en-US" smtClean="0"/>
              <a:t>4/8/2024</a:t>
            </a:fld>
            <a:endParaRPr lang="en-US"/>
          </a:p>
        </p:txBody>
      </p:sp>
      <p:sp>
        <p:nvSpPr>
          <p:cNvPr id="5" name="Footer Placeholder 4">
            <a:extLst>
              <a:ext uri="{FF2B5EF4-FFF2-40B4-BE49-F238E27FC236}">
                <a16:creationId xmlns:a16="http://schemas.microsoft.com/office/drawing/2014/main" id="{F5D336C2-E740-3157-0259-F4D0432970C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2BB93BB-47AA-8114-CCB2-4FE582C9408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4A07AA-EF24-40AB-BEC7-1A4AAF267EB5}" type="slidenum">
              <a:rPr lang="en-US" smtClean="0"/>
              <a:t>‹#›</a:t>
            </a:fld>
            <a:endParaRPr lang="en-US"/>
          </a:p>
        </p:txBody>
      </p:sp>
    </p:spTree>
    <p:extLst>
      <p:ext uri="{BB962C8B-B14F-4D97-AF65-F5344CB8AC3E}">
        <p14:creationId xmlns:p14="http://schemas.microsoft.com/office/powerpoint/2010/main" val="361170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AC1021-5A47-7B81-CBFF-D1EAFAA61C3E}"/>
              </a:ext>
            </a:extLst>
          </p:cNvPr>
          <p:cNvSpPr>
            <a:spLocks noChangeArrowheads="1"/>
          </p:cNvSpPr>
          <p:nvPr/>
        </p:nvSpPr>
        <p:spPr bwMode="auto">
          <a:xfrm>
            <a:off x="1"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2453E4DF-DC74-1477-6727-573D4749C28B}"/>
              </a:ext>
            </a:extLst>
          </p:cNvPr>
          <p:cNvSpPr txBox="1"/>
          <p:nvPr/>
        </p:nvSpPr>
        <p:spPr>
          <a:xfrm>
            <a:off x="426128" y="4412202"/>
            <a:ext cx="11133044" cy="477888"/>
          </a:xfrm>
          <a:prstGeom prst="rect">
            <a:avLst/>
          </a:prstGeom>
          <a:noFill/>
        </p:spPr>
        <p:txBody>
          <a:bodyPr wrap="square">
            <a:spAutoFit/>
          </a:bodyPr>
          <a:lstStyle/>
          <a:p>
            <a:pPr marL="0" marR="0" algn="ctr">
              <a:lnSpc>
                <a:spcPct val="107000"/>
              </a:lnSpc>
              <a:spcBef>
                <a:spcPts val="0"/>
              </a:spcBef>
              <a:spcAft>
                <a:spcPts val="80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Fig 5: Effect of rotation (Cover crop vs winter fallow) and cultivar (XP753 vs Presidio) on ratoon crop’s plant heigh (A), grain yield (B), total grain milling yield (C), whole grain milling yield (D), grain N content (E) and N removal (F). Columns with different letters indicate significant difference at P&lt;0.5 for the mean effect of either rotation or variety.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97E41D44-3E30-F3CF-CDA3-3CA284D7FBD1}"/>
              </a:ext>
            </a:extLst>
          </p:cNvPr>
          <p:cNvPicPr>
            <a:picLocks noChangeAspect="1"/>
          </p:cNvPicPr>
          <p:nvPr/>
        </p:nvPicPr>
        <p:blipFill>
          <a:blip r:embed="rId2"/>
          <a:stretch>
            <a:fillRect/>
          </a:stretch>
        </p:blipFill>
        <p:spPr>
          <a:xfrm>
            <a:off x="695299" y="228601"/>
            <a:ext cx="10967655" cy="3865199"/>
          </a:xfrm>
          <a:prstGeom prst="rect">
            <a:avLst/>
          </a:prstGeom>
        </p:spPr>
      </p:pic>
    </p:spTree>
    <p:extLst>
      <p:ext uri="{BB962C8B-B14F-4D97-AF65-F5344CB8AC3E}">
        <p14:creationId xmlns:p14="http://schemas.microsoft.com/office/powerpoint/2010/main" val="2663344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80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TB</dc:creator>
  <cp:lastModifiedBy>TB</cp:lastModifiedBy>
  <cp:revision>1</cp:revision>
  <dcterms:created xsi:type="dcterms:W3CDTF">2024-04-08T21:14:29Z</dcterms:created>
  <dcterms:modified xsi:type="dcterms:W3CDTF">2024-04-08T21:35:15Z</dcterms:modified>
</cp:coreProperties>
</file>