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241361-234C-4432-A14A-C83791D67C33}" v="3" dt="2024-04-08T21:35:08.870"/>
    <p1510:client id="{1074E071-C8B9-4D8C-B450-A6CE9C144F10}" v="1" dt="2024-04-08T21:23:56.110"/>
    <p1510:client id="{37023156-9674-4F7C-8C0D-CB679F760E0D}" v="4" dt="2024-04-08T21:21:28.880"/>
    <p1510:client id="{639AE035-9095-4C89-AF4E-5ADA0D36B716}" v="1" dt="2024-04-08T21:25:22.497"/>
    <p1510:client id="{D15E20EE-DB43-4EA4-852F-E7224B145CA5}" v="1" dt="2024-04-08T21:37:07.728"/>
    <p1510:client id="{EF5CFD10-1E9A-48F4-88D4-36412A9B535A}" v="4" dt="2024-04-08T21:15:11.8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umoy Bera" userId="1aea9bf5-8f51-48c2-a34b-da527d59a8c3" providerId="ADAL" clId="{1074E071-C8B9-4D8C-B450-A6CE9C144F10}"/>
    <pc:docChg chg="custSel modSld">
      <pc:chgData name="Tanumoy Bera" userId="1aea9bf5-8f51-48c2-a34b-da527d59a8c3" providerId="ADAL" clId="{1074E071-C8B9-4D8C-B450-A6CE9C144F10}" dt="2024-04-08T21:24:21.533" v="6" actId="255"/>
      <pc:docMkLst>
        <pc:docMk/>
      </pc:docMkLst>
      <pc:sldChg chg="addSp delSp modSp mod">
        <pc:chgData name="Tanumoy Bera" userId="1aea9bf5-8f51-48c2-a34b-da527d59a8c3" providerId="ADAL" clId="{1074E071-C8B9-4D8C-B450-A6CE9C144F10}" dt="2024-04-08T21:24:21.533" v="6" actId="255"/>
        <pc:sldMkLst>
          <pc:docMk/>
          <pc:sldMk cId="2663344153" sldId="256"/>
        </pc:sldMkLst>
        <pc:spChg chg="mod">
          <ac:chgData name="Tanumoy Bera" userId="1aea9bf5-8f51-48c2-a34b-da527d59a8c3" providerId="ADAL" clId="{1074E071-C8B9-4D8C-B450-A6CE9C144F10}" dt="2024-04-08T21:24:21.533" v="6" actId="255"/>
          <ac:spMkLst>
            <pc:docMk/>
            <pc:sldMk cId="2663344153" sldId="256"/>
            <ac:spMk id="5" creationId="{2453E4DF-DC74-1477-6727-573D4749C28B}"/>
          </ac:spMkLst>
        </pc:spChg>
        <pc:picChg chg="del">
          <ac:chgData name="Tanumoy Bera" userId="1aea9bf5-8f51-48c2-a34b-da527d59a8c3" providerId="ADAL" clId="{1074E071-C8B9-4D8C-B450-A6CE9C144F10}" dt="2024-04-08T21:23:43.795" v="0" actId="478"/>
          <ac:picMkLst>
            <pc:docMk/>
            <pc:sldMk cId="2663344153" sldId="256"/>
            <ac:picMk id="2" creationId="{AF03FCDA-C869-FAAD-EFE6-1B47CEBFB572}"/>
          </ac:picMkLst>
        </pc:picChg>
        <pc:picChg chg="add mod">
          <ac:chgData name="Tanumoy Bera" userId="1aea9bf5-8f51-48c2-a34b-da527d59a8c3" providerId="ADAL" clId="{1074E071-C8B9-4D8C-B450-A6CE9C144F10}" dt="2024-04-08T21:24:02.983" v="3" actId="1076"/>
          <ac:picMkLst>
            <pc:docMk/>
            <pc:sldMk cId="2663344153" sldId="256"/>
            <ac:picMk id="3" creationId="{B41D0DDD-26ED-3E58-BA06-ECD50D907137}"/>
          </ac:picMkLst>
        </pc:picChg>
      </pc:sldChg>
    </pc:docChg>
  </pc:docChgLst>
  <pc:docChgLst>
    <pc:chgData name="Tanumoy Bera" userId="1aea9bf5-8f51-48c2-a34b-da527d59a8c3" providerId="ADAL" clId="{06241361-234C-4432-A14A-C83791D67C33}"/>
    <pc:docChg chg="custSel modSld">
      <pc:chgData name="Tanumoy Bera" userId="1aea9bf5-8f51-48c2-a34b-da527d59a8c3" providerId="ADAL" clId="{06241361-234C-4432-A14A-C83791D67C33}" dt="2024-04-08T21:35:12.011" v="18" actId="1076"/>
      <pc:docMkLst>
        <pc:docMk/>
      </pc:docMkLst>
      <pc:sldChg chg="addSp delSp modSp mod">
        <pc:chgData name="Tanumoy Bera" userId="1aea9bf5-8f51-48c2-a34b-da527d59a8c3" providerId="ADAL" clId="{06241361-234C-4432-A14A-C83791D67C33}" dt="2024-04-08T21:35:12.011" v="18" actId="1076"/>
        <pc:sldMkLst>
          <pc:docMk/>
          <pc:sldMk cId="2663344153" sldId="256"/>
        </pc:sldMkLst>
        <pc:spChg chg="mod">
          <ac:chgData name="Tanumoy Bera" userId="1aea9bf5-8f51-48c2-a34b-da527d59a8c3" providerId="ADAL" clId="{06241361-234C-4432-A14A-C83791D67C33}" dt="2024-04-08T21:32:48.815" v="7" actId="1076"/>
          <ac:spMkLst>
            <pc:docMk/>
            <pc:sldMk cId="2663344153" sldId="256"/>
            <ac:spMk id="5" creationId="{2453E4DF-DC74-1477-6727-573D4749C28B}"/>
          </ac:spMkLst>
        </pc:spChg>
        <pc:picChg chg="del">
          <ac:chgData name="Tanumoy Bera" userId="1aea9bf5-8f51-48c2-a34b-da527d59a8c3" providerId="ADAL" clId="{06241361-234C-4432-A14A-C83791D67C33}" dt="2024-04-08T21:31:42.865" v="0" actId="478"/>
          <ac:picMkLst>
            <pc:docMk/>
            <pc:sldMk cId="2663344153" sldId="256"/>
            <ac:picMk id="2" creationId="{6CC94262-0F92-702A-4037-E8C1AC50FADD}"/>
          </ac:picMkLst>
        </pc:picChg>
        <pc:picChg chg="add del mod">
          <ac:chgData name="Tanumoy Bera" userId="1aea9bf5-8f51-48c2-a34b-da527d59a8c3" providerId="ADAL" clId="{06241361-234C-4432-A14A-C83791D67C33}" dt="2024-04-08T21:34:50.578" v="14" actId="478"/>
          <ac:picMkLst>
            <pc:docMk/>
            <pc:sldMk cId="2663344153" sldId="256"/>
            <ac:picMk id="3" creationId="{C8156B31-E310-1669-62FE-D74E9A1092F4}"/>
          </ac:picMkLst>
        </pc:picChg>
        <pc:picChg chg="add del">
          <ac:chgData name="Tanumoy Bera" userId="1aea9bf5-8f51-48c2-a34b-da527d59a8c3" providerId="ADAL" clId="{06241361-234C-4432-A14A-C83791D67C33}" dt="2024-04-08T21:34:56.479" v="16" actId="478"/>
          <ac:picMkLst>
            <pc:docMk/>
            <pc:sldMk cId="2663344153" sldId="256"/>
            <ac:picMk id="8" creationId="{EB72158C-7A19-3762-647F-88F3694BA247}"/>
          </ac:picMkLst>
        </pc:picChg>
        <pc:picChg chg="add mod">
          <ac:chgData name="Tanumoy Bera" userId="1aea9bf5-8f51-48c2-a34b-da527d59a8c3" providerId="ADAL" clId="{06241361-234C-4432-A14A-C83791D67C33}" dt="2024-04-08T21:35:12.011" v="18" actId="1076"/>
          <ac:picMkLst>
            <pc:docMk/>
            <pc:sldMk cId="2663344153" sldId="256"/>
            <ac:picMk id="9" creationId="{97E41D44-3E30-F3CF-CDA3-3CA284D7FBD1}"/>
          </ac:picMkLst>
        </pc:picChg>
        <pc:cxnChg chg="add del mod">
          <ac:chgData name="Tanumoy Bera" userId="1aea9bf5-8f51-48c2-a34b-da527d59a8c3" providerId="ADAL" clId="{06241361-234C-4432-A14A-C83791D67C33}" dt="2024-04-08T21:34:54.858" v="15" actId="478"/>
          <ac:cxnSpMkLst>
            <pc:docMk/>
            <pc:sldMk cId="2663344153" sldId="256"/>
            <ac:cxnSpMk id="7" creationId="{91E93D62-7FBD-ABA5-86DA-BFD9C6EB88A1}"/>
          </ac:cxnSpMkLst>
        </pc:cxnChg>
      </pc:sldChg>
    </pc:docChg>
  </pc:docChgLst>
  <pc:docChgLst>
    <pc:chgData name="Tanumoy Bera" userId="1aea9bf5-8f51-48c2-a34b-da527d59a8c3" providerId="ADAL" clId="{EF5CFD10-1E9A-48F4-88D4-36412A9B535A}"/>
    <pc:docChg chg="custSel addSld modSld">
      <pc:chgData name="Tanumoy Bera" userId="1aea9bf5-8f51-48c2-a34b-da527d59a8c3" providerId="ADAL" clId="{EF5CFD10-1E9A-48F4-88D4-36412A9B535A}" dt="2024-04-08T21:15:11.820" v="11" actId="1076"/>
      <pc:docMkLst>
        <pc:docMk/>
      </pc:docMkLst>
      <pc:sldChg chg="addSp delSp modSp new mod">
        <pc:chgData name="Tanumoy Bera" userId="1aea9bf5-8f51-48c2-a34b-da527d59a8c3" providerId="ADAL" clId="{EF5CFD10-1E9A-48F4-88D4-36412A9B535A}" dt="2024-04-08T21:15:11.820" v="11" actId="1076"/>
        <pc:sldMkLst>
          <pc:docMk/>
          <pc:sldMk cId="2663344153" sldId="256"/>
        </pc:sldMkLst>
        <pc:spChg chg="del">
          <ac:chgData name="Tanumoy Bera" userId="1aea9bf5-8f51-48c2-a34b-da527d59a8c3" providerId="ADAL" clId="{EF5CFD10-1E9A-48F4-88D4-36412A9B535A}" dt="2024-04-08T21:14:33.593" v="2" actId="478"/>
          <ac:spMkLst>
            <pc:docMk/>
            <pc:sldMk cId="2663344153" sldId="256"/>
            <ac:spMk id="2" creationId="{9160703C-99AA-A91F-7196-B37BE5E03F65}"/>
          </ac:spMkLst>
        </pc:spChg>
        <pc:spChg chg="del">
          <ac:chgData name="Tanumoy Bera" userId="1aea9bf5-8f51-48c2-a34b-da527d59a8c3" providerId="ADAL" clId="{EF5CFD10-1E9A-48F4-88D4-36412A9B535A}" dt="2024-04-08T21:14:32.409" v="1" actId="478"/>
          <ac:spMkLst>
            <pc:docMk/>
            <pc:sldMk cId="2663344153" sldId="256"/>
            <ac:spMk id="3" creationId="{F0CDF067-6A77-3B13-2EA1-B6B98FAA1EAA}"/>
          </ac:spMkLst>
        </pc:spChg>
        <pc:spChg chg="add">
          <ac:chgData name="Tanumoy Bera" userId="1aea9bf5-8f51-48c2-a34b-da527d59a8c3" providerId="ADAL" clId="{EF5CFD10-1E9A-48F4-88D4-36412A9B535A}" dt="2024-04-08T21:14:51.891" v="3"/>
          <ac:spMkLst>
            <pc:docMk/>
            <pc:sldMk cId="2663344153" sldId="256"/>
            <ac:spMk id="4" creationId="{46AC1021-5A47-7B81-CBFF-D1EAFAA61C3E}"/>
          </ac:spMkLst>
        </pc:spChg>
        <pc:spChg chg="add del mod">
          <ac:chgData name="Tanumoy Bera" userId="1aea9bf5-8f51-48c2-a34b-da527d59a8c3" providerId="ADAL" clId="{EF5CFD10-1E9A-48F4-88D4-36412A9B535A}" dt="2024-04-08T21:15:01.694" v="7"/>
          <ac:spMkLst>
            <pc:docMk/>
            <pc:sldMk cId="2663344153" sldId="256"/>
            <ac:spMk id="5" creationId="{84BAADEA-ACF6-007E-D267-3CCE059C412C}"/>
          </ac:spMkLst>
        </pc:spChg>
        <pc:spChg chg="add mod">
          <ac:chgData name="Tanumoy Bera" userId="1aea9bf5-8f51-48c2-a34b-da527d59a8c3" providerId="ADAL" clId="{EF5CFD10-1E9A-48F4-88D4-36412A9B535A}" dt="2024-04-08T21:15:08.341" v="10" actId="1076"/>
          <ac:spMkLst>
            <pc:docMk/>
            <pc:sldMk cId="2663344153" sldId="256"/>
            <ac:spMk id="6" creationId="{0A196A1B-992E-2DDD-1303-6ADE47E732BA}"/>
          </ac:spMkLst>
        </pc:spChg>
        <pc:picChg chg="add mod">
          <ac:chgData name="Tanumoy Bera" userId="1aea9bf5-8f51-48c2-a34b-da527d59a8c3" providerId="ADAL" clId="{EF5CFD10-1E9A-48F4-88D4-36412A9B535A}" dt="2024-04-08T21:15:11.820" v="11" actId="1076"/>
          <ac:picMkLst>
            <pc:docMk/>
            <pc:sldMk cId="2663344153" sldId="256"/>
            <ac:picMk id="1025" creationId="{DBCAB4B3-962F-03A2-C897-4B03FC6C75FF}"/>
          </ac:picMkLst>
        </pc:picChg>
      </pc:sldChg>
    </pc:docChg>
  </pc:docChgLst>
  <pc:docChgLst>
    <pc:chgData name="Tanumoy Bera" userId="1aea9bf5-8f51-48c2-a34b-da527d59a8c3" providerId="ADAL" clId="{37023156-9674-4F7C-8C0D-CB679F760E0D}"/>
    <pc:docChg chg="undo custSel modSld modMainMaster">
      <pc:chgData name="Tanumoy Bera" userId="1aea9bf5-8f51-48c2-a34b-da527d59a8c3" providerId="ADAL" clId="{37023156-9674-4F7C-8C0D-CB679F760E0D}" dt="2024-04-08T21:22:01.489" v="16" actId="1076"/>
      <pc:docMkLst>
        <pc:docMk/>
      </pc:docMkLst>
      <pc:sldChg chg="addSp delSp modSp mod">
        <pc:chgData name="Tanumoy Bera" userId="1aea9bf5-8f51-48c2-a34b-da527d59a8c3" providerId="ADAL" clId="{37023156-9674-4F7C-8C0D-CB679F760E0D}" dt="2024-04-08T21:22:01.489" v="16" actId="1076"/>
        <pc:sldMkLst>
          <pc:docMk/>
          <pc:sldMk cId="2663344153" sldId="256"/>
        </pc:sldMkLst>
        <pc:spChg chg="mod">
          <ac:chgData name="Tanumoy Bera" userId="1aea9bf5-8f51-48c2-a34b-da527d59a8c3" providerId="ADAL" clId="{37023156-9674-4F7C-8C0D-CB679F760E0D}" dt="2024-04-08T21:21:28.880" v="8"/>
          <ac:spMkLst>
            <pc:docMk/>
            <pc:sldMk cId="2663344153" sldId="256"/>
            <ac:spMk id="4" creationId="{46AC1021-5A47-7B81-CBFF-D1EAFAA61C3E}"/>
          </ac:spMkLst>
        </pc:spChg>
        <pc:spChg chg="add mod">
          <ac:chgData name="Tanumoy Bera" userId="1aea9bf5-8f51-48c2-a34b-da527d59a8c3" providerId="ADAL" clId="{37023156-9674-4F7C-8C0D-CB679F760E0D}" dt="2024-04-08T21:22:01.489" v="16" actId="1076"/>
          <ac:spMkLst>
            <pc:docMk/>
            <pc:sldMk cId="2663344153" sldId="256"/>
            <ac:spMk id="5" creationId="{2453E4DF-DC74-1477-6727-573D4749C28B}"/>
          </ac:spMkLst>
        </pc:spChg>
        <pc:spChg chg="del mod">
          <ac:chgData name="Tanumoy Bera" userId="1aea9bf5-8f51-48c2-a34b-da527d59a8c3" providerId="ADAL" clId="{37023156-9674-4F7C-8C0D-CB679F760E0D}" dt="2024-04-08T21:20:55.349" v="2" actId="478"/>
          <ac:spMkLst>
            <pc:docMk/>
            <pc:sldMk cId="2663344153" sldId="256"/>
            <ac:spMk id="6" creationId="{0A196A1B-992E-2DDD-1303-6ADE47E732BA}"/>
          </ac:spMkLst>
        </pc:spChg>
        <pc:picChg chg="add mod">
          <ac:chgData name="Tanumoy Bera" userId="1aea9bf5-8f51-48c2-a34b-da527d59a8c3" providerId="ADAL" clId="{37023156-9674-4F7C-8C0D-CB679F760E0D}" dt="2024-04-08T21:21:37.321" v="10" actId="1076"/>
          <ac:picMkLst>
            <pc:docMk/>
            <pc:sldMk cId="2663344153" sldId="256"/>
            <ac:picMk id="2" creationId="{AF03FCDA-C869-FAAD-EFE6-1B47CEBFB572}"/>
          </ac:picMkLst>
        </pc:picChg>
        <pc:picChg chg="del">
          <ac:chgData name="Tanumoy Bera" userId="1aea9bf5-8f51-48c2-a34b-da527d59a8c3" providerId="ADAL" clId="{37023156-9674-4F7C-8C0D-CB679F760E0D}" dt="2024-04-08T21:20:52.710" v="0" actId="478"/>
          <ac:picMkLst>
            <pc:docMk/>
            <pc:sldMk cId="2663344153" sldId="256"/>
            <ac:picMk id="1025" creationId="{DBCAB4B3-962F-03A2-C897-4B03FC6C75FF}"/>
          </ac:picMkLst>
        </pc:picChg>
      </pc:sldChg>
      <pc:sldMasterChg chg="modSp modSldLayout">
        <pc:chgData name="Tanumoy Bera" userId="1aea9bf5-8f51-48c2-a34b-da527d59a8c3" providerId="ADAL" clId="{37023156-9674-4F7C-8C0D-CB679F760E0D}" dt="2024-04-08T21:21:28.880" v="8"/>
        <pc:sldMasterMkLst>
          <pc:docMk/>
          <pc:sldMasterMk cId="361170986" sldId="2147483648"/>
        </pc:sldMasterMkLst>
        <pc:spChg chg="mod">
          <ac:chgData name="Tanumoy Bera" userId="1aea9bf5-8f51-48c2-a34b-da527d59a8c3" providerId="ADAL" clId="{37023156-9674-4F7C-8C0D-CB679F760E0D}" dt="2024-04-08T21:21:28.880" v="8"/>
          <ac:spMkLst>
            <pc:docMk/>
            <pc:sldMasterMk cId="361170986" sldId="2147483648"/>
            <ac:spMk id="2" creationId="{2B055770-8CBA-0A50-EBCD-082E100940DB}"/>
          </ac:spMkLst>
        </pc:spChg>
        <pc:spChg chg="mod">
          <ac:chgData name="Tanumoy Bera" userId="1aea9bf5-8f51-48c2-a34b-da527d59a8c3" providerId="ADAL" clId="{37023156-9674-4F7C-8C0D-CB679F760E0D}" dt="2024-04-08T21:21:28.880" v="8"/>
          <ac:spMkLst>
            <pc:docMk/>
            <pc:sldMasterMk cId="361170986" sldId="2147483648"/>
            <ac:spMk id="3" creationId="{7A7F6B4C-D51E-F3D3-41F1-86663CC25BB9}"/>
          </ac:spMkLst>
        </pc:spChg>
        <pc:spChg chg="mod">
          <ac:chgData name="Tanumoy Bera" userId="1aea9bf5-8f51-48c2-a34b-da527d59a8c3" providerId="ADAL" clId="{37023156-9674-4F7C-8C0D-CB679F760E0D}" dt="2024-04-08T21:21:28.880" v="8"/>
          <ac:spMkLst>
            <pc:docMk/>
            <pc:sldMasterMk cId="361170986" sldId="2147483648"/>
            <ac:spMk id="4" creationId="{96E8C4D6-A570-43DB-5D2D-EAF5F34819AC}"/>
          </ac:spMkLst>
        </pc:spChg>
        <pc:spChg chg="mod">
          <ac:chgData name="Tanumoy Bera" userId="1aea9bf5-8f51-48c2-a34b-da527d59a8c3" providerId="ADAL" clId="{37023156-9674-4F7C-8C0D-CB679F760E0D}" dt="2024-04-08T21:21:28.880" v="8"/>
          <ac:spMkLst>
            <pc:docMk/>
            <pc:sldMasterMk cId="361170986" sldId="2147483648"/>
            <ac:spMk id="5" creationId="{F5D336C2-E740-3157-0259-F4D0432970C7}"/>
          </ac:spMkLst>
        </pc:spChg>
        <pc:spChg chg="mod">
          <ac:chgData name="Tanumoy Bera" userId="1aea9bf5-8f51-48c2-a34b-da527d59a8c3" providerId="ADAL" clId="{37023156-9674-4F7C-8C0D-CB679F760E0D}" dt="2024-04-08T21:21:28.880" v="8"/>
          <ac:spMkLst>
            <pc:docMk/>
            <pc:sldMasterMk cId="361170986" sldId="2147483648"/>
            <ac:spMk id="6" creationId="{02BB93BB-47AA-8114-CCB2-4FE582C94088}"/>
          </ac:spMkLst>
        </pc:spChg>
        <pc:sldLayoutChg chg="modSp">
          <pc:chgData name="Tanumoy Bera" userId="1aea9bf5-8f51-48c2-a34b-da527d59a8c3" providerId="ADAL" clId="{37023156-9674-4F7C-8C0D-CB679F760E0D}" dt="2024-04-08T21:21:28.880" v="8"/>
          <pc:sldLayoutMkLst>
            <pc:docMk/>
            <pc:sldMasterMk cId="361170986" sldId="2147483648"/>
            <pc:sldLayoutMk cId="4175195393" sldId="2147483649"/>
          </pc:sldLayoutMkLst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4175195393" sldId="2147483649"/>
              <ac:spMk id="2" creationId="{28D76CB2-796E-2478-5A73-81F93ADC0D45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4175195393" sldId="2147483649"/>
              <ac:spMk id="3" creationId="{64CD8135-58CC-C26C-4331-24FB6A950EFE}"/>
            </ac:spMkLst>
          </pc:spChg>
        </pc:sldLayoutChg>
        <pc:sldLayoutChg chg="modSp">
          <pc:chgData name="Tanumoy Bera" userId="1aea9bf5-8f51-48c2-a34b-da527d59a8c3" providerId="ADAL" clId="{37023156-9674-4F7C-8C0D-CB679F760E0D}" dt="2024-04-08T21:21:28.880" v="8"/>
          <pc:sldLayoutMkLst>
            <pc:docMk/>
            <pc:sldMasterMk cId="361170986" sldId="2147483648"/>
            <pc:sldLayoutMk cId="612802337" sldId="2147483651"/>
          </pc:sldLayoutMkLst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612802337" sldId="2147483651"/>
              <ac:spMk id="2" creationId="{0B8C8769-801E-E835-1A2A-305EE8E35420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612802337" sldId="2147483651"/>
              <ac:spMk id="3" creationId="{06657E9E-C6BE-CB4E-D4CB-138D9B8EA04A}"/>
            </ac:spMkLst>
          </pc:spChg>
        </pc:sldLayoutChg>
        <pc:sldLayoutChg chg="modSp">
          <pc:chgData name="Tanumoy Bera" userId="1aea9bf5-8f51-48c2-a34b-da527d59a8c3" providerId="ADAL" clId="{37023156-9674-4F7C-8C0D-CB679F760E0D}" dt="2024-04-08T21:21:28.880" v="8"/>
          <pc:sldLayoutMkLst>
            <pc:docMk/>
            <pc:sldMasterMk cId="361170986" sldId="2147483648"/>
            <pc:sldLayoutMk cId="2779600772" sldId="2147483652"/>
          </pc:sldLayoutMkLst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2779600772" sldId="2147483652"/>
              <ac:spMk id="3" creationId="{A0EFFEC3-12AE-D724-6D24-6C35528839B1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2779600772" sldId="2147483652"/>
              <ac:spMk id="4" creationId="{F976FA2C-A758-096B-F175-66D3BF32B0AB}"/>
            </ac:spMkLst>
          </pc:spChg>
        </pc:sldLayoutChg>
        <pc:sldLayoutChg chg="modSp">
          <pc:chgData name="Tanumoy Bera" userId="1aea9bf5-8f51-48c2-a34b-da527d59a8c3" providerId="ADAL" clId="{37023156-9674-4F7C-8C0D-CB679F760E0D}" dt="2024-04-08T21:21:28.880" v="8"/>
          <pc:sldLayoutMkLst>
            <pc:docMk/>
            <pc:sldMasterMk cId="361170986" sldId="2147483648"/>
            <pc:sldLayoutMk cId="2316652590" sldId="2147483653"/>
          </pc:sldLayoutMkLst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2316652590" sldId="2147483653"/>
              <ac:spMk id="2" creationId="{D010E045-A027-FA88-71A7-E06DD518DDF7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2316652590" sldId="2147483653"/>
              <ac:spMk id="3" creationId="{75A312F5-9296-9353-FA3B-0F13ADDF4EED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2316652590" sldId="2147483653"/>
              <ac:spMk id="4" creationId="{56C652BE-DC94-59DE-E191-1B0CA666481B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2316652590" sldId="2147483653"/>
              <ac:spMk id="5" creationId="{31B75E66-A44A-0771-6E49-E4B3EE3E33D4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2316652590" sldId="2147483653"/>
              <ac:spMk id="6" creationId="{4C532F64-651A-DED2-7C79-F838661492C2}"/>
            </ac:spMkLst>
          </pc:spChg>
        </pc:sldLayoutChg>
        <pc:sldLayoutChg chg="modSp">
          <pc:chgData name="Tanumoy Bera" userId="1aea9bf5-8f51-48c2-a34b-da527d59a8c3" providerId="ADAL" clId="{37023156-9674-4F7C-8C0D-CB679F760E0D}" dt="2024-04-08T21:21:28.880" v="8"/>
          <pc:sldLayoutMkLst>
            <pc:docMk/>
            <pc:sldMasterMk cId="361170986" sldId="2147483648"/>
            <pc:sldLayoutMk cId="3288508353" sldId="2147483656"/>
          </pc:sldLayoutMkLst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3288508353" sldId="2147483656"/>
              <ac:spMk id="2" creationId="{4B67D124-A203-CB57-E04E-E2E3CFD0BD03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3288508353" sldId="2147483656"/>
              <ac:spMk id="3" creationId="{F316C85A-C7F3-8B7F-7F9C-AAC2830A35D3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3288508353" sldId="2147483656"/>
              <ac:spMk id="4" creationId="{31C8CB1B-9651-20E1-7717-6B0AE6C1212F}"/>
            </ac:spMkLst>
          </pc:spChg>
        </pc:sldLayoutChg>
        <pc:sldLayoutChg chg="modSp">
          <pc:chgData name="Tanumoy Bera" userId="1aea9bf5-8f51-48c2-a34b-da527d59a8c3" providerId="ADAL" clId="{37023156-9674-4F7C-8C0D-CB679F760E0D}" dt="2024-04-08T21:21:28.880" v="8"/>
          <pc:sldLayoutMkLst>
            <pc:docMk/>
            <pc:sldMasterMk cId="361170986" sldId="2147483648"/>
            <pc:sldLayoutMk cId="813589538" sldId="2147483657"/>
          </pc:sldLayoutMkLst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813589538" sldId="2147483657"/>
              <ac:spMk id="2" creationId="{2091ACA0-382E-A2C7-EA68-2EA7AE95AA9B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813589538" sldId="2147483657"/>
              <ac:spMk id="3" creationId="{4F32C38E-2C41-5AAD-5BC7-CCA6032071E5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813589538" sldId="2147483657"/>
              <ac:spMk id="4" creationId="{285D40D5-D3E7-0B71-EB1D-9356570827F4}"/>
            </ac:spMkLst>
          </pc:spChg>
        </pc:sldLayoutChg>
        <pc:sldLayoutChg chg="modSp">
          <pc:chgData name="Tanumoy Bera" userId="1aea9bf5-8f51-48c2-a34b-da527d59a8c3" providerId="ADAL" clId="{37023156-9674-4F7C-8C0D-CB679F760E0D}" dt="2024-04-08T21:21:28.880" v="8"/>
          <pc:sldLayoutMkLst>
            <pc:docMk/>
            <pc:sldMasterMk cId="361170986" sldId="2147483648"/>
            <pc:sldLayoutMk cId="4049794088" sldId="2147483659"/>
          </pc:sldLayoutMkLst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4049794088" sldId="2147483659"/>
              <ac:spMk id="2" creationId="{0DEF0A32-0C5E-D462-FF59-4AC487569D2A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4049794088" sldId="2147483659"/>
              <ac:spMk id="3" creationId="{F51DCAF0-BE11-AF94-2C9F-0C5E5C600C59}"/>
            </ac:spMkLst>
          </pc:spChg>
        </pc:sldLayoutChg>
      </pc:sldMasterChg>
    </pc:docChg>
  </pc:docChgLst>
  <pc:docChgLst>
    <pc:chgData name="Tanumoy Bera" userId="1aea9bf5-8f51-48c2-a34b-da527d59a8c3" providerId="ADAL" clId="{639AE035-9095-4C89-AF4E-5ADA0D36B716}"/>
    <pc:docChg chg="custSel modSld">
      <pc:chgData name="Tanumoy Bera" userId="1aea9bf5-8f51-48c2-a34b-da527d59a8c3" providerId="ADAL" clId="{639AE035-9095-4C89-AF4E-5ADA0D36B716}" dt="2024-04-08T21:25:52.776" v="9" actId="1076"/>
      <pc:docMkLst>
        <pc:docMk/>
      </pc:docMkLst>
      <pc:sldChg chg="addSp delSp modSp mod">
        <pc:chgData name="Tanumoy Bera" userId="1aea9bf5-8f51-48c2-a34b-da527d59a8c3" providerId="ADAL" clId="{639AE035-9095-4C89-AF4E-5ADA0D36B716}" dt="2024-04-08T21:25:52.776" v="9" actId="1076"/>
        <pc:sldMkLst>
          <pc:docMk/>
          <pc:sldMk cId="2663344153" sldId="256"/>
        </pc:sldMkLst>
        <pc:spChg chg="mod">
          <ac:chgData name="Tanumoy Bera" userId="1aea9bf5-8f51-48c2-a34b-da527d59a8c3" providerId="ADAL" clId="{639AE035-9095-4C89-AF4E-5ADA0D36B716}" dt="2024-04-08T21:25:52.776" v="9" actId="1076"/>
          <ac:spMkLst>
            <pc:docMk/>
            <pc:sldMk cId="2663344153" sldId="256"/>
            <ac:spMk id="5" creationId="{2453E4DF-DC74-1477-6727-573D4749C28B}"/>
          </ac:spMkLst>
        </pc:spChg>
        <pc:picChg chg="add mod">
          <ac:chgData name="Tanumoy Bera" userId="1aea9bf5-8f51-48c2-a34b-da527d59a8c3" providerId="ADAL" clId="{639AE035-9095-4C89-AF4E-5ADA0D36B716}" dt="2024-04-08T21:25:31.775" v="4" actId="1076"/>
          <ac:picMkLst>
            <pc:docMk/>
            <pc:sldMk cId="2663344153" sldId="256"/>
            <ac:picMk id="2" creationId="{6CC94262-0F92-702A-4037-E8C1AC50FADD}"/>
          </ac:picMkLst>
        </pc:picChg>
        <pc:picChg chg="del">
          <ac:chgData name="Tanumoy Bera" userId="1aea9bf5-8f51-48c2-a34b-da527d59a8c3" providerId="ADAL" clId="{639AE035-9095-4C89-AF4E-5ADA0D36B716}" dt="2024-04-08T21:25:15.341" v="0" actId="478"/>
          <ac:picMkLst>
            <pc:docMk/>
            <pc:sldMk cId="2663344153" sldId="256"/>
            <ac:picMk id="3" creationId="{B41D0DDD-26ED-3E58-BA06-ECD50D907137}"/>
          </ac:picMkLst>
        </pc:picChg>
      </pc:sldChg>
    </pc:docChg>
  </pc:docChgLst>
  <pc:docChgLst>
    <pc:chgData name="Tanumoy Bera" userId="1aea9bf5-8f51-48c2-a34b-da527d59a8c3" providerId="ADAL" clId="{D15E20EE-DB43-4EA4-852F-E7224B145CA5}"/>
    <pc:docChg chg="undo custSel modSld">
      <pc:chgData name="Tanumoy Bera" userId="1aea9bf5-8f51-48c2-a34b-da527d59a8c3" providerId="ADAL" clId="{D15E20EE-DB43-4EA4-852F-E7224B145CA5}" dt="2024-04-08T21:37:34.611" v="6"/>
      <pc:docMkLst>
        <pc:docMk/>
      </pc:docMkLst>
      <pc:sldChg chg="addSp delSp modSp mod">
        <pc:chgData name="Tanumoy Bera" userId="1aea9bf5-8f51-48c2-a34b-da527d59a8c3" providerId="ADAL" clId="{D15E20EE-DB43-4EA4-852F-E7224B145CA5}" dt="2024-04-08T21:37:34.611" v="6"/>
        <pc:sldMkLst>
          <pc:docMk/>
          <pc:sldMk cId="2663344153" sldId="256"/>
        </pc:sldMkLst>
        <pc:spChg chg="mod">
          <ac:chgData name="Tanumoy Bera" userId="1aea9bf5-8f51-48c2-a34b-da527d59a8c3" providerId="ADAL" clId="{D15E20EE-DB43-4EA4-852F-E7224B145CA5}" dt="2024-04-08T21:37:34.611" v="6"/>
          <ac:spMkLst>
            <pc:docMk/>
            <pc:sldMk cId="2663344153" sldId="256"/>
            <ac:spMk id="5" creationId="{2453E4DF-DC74-1477-6727-573D4749C28B}"/>
          </ac:spMkLst>
        </pc:spChg>
        <pc:picChg chg="add mod">
          <ac:chgData name="Tanumoy Bera" userId="1aea9bf5-8f51-48c2-a34b-da527d59a8c3" providerId="ADAL" clId="{D15E20EE-DB43-4EA4-852F-E7224B145CA5}" dt="2024-04-08T21:37:12.656" v="2" actId="1076"/>
          <ac:picMkLst>
            <pc:docMk/>
            <pc:sldMk cId="2663344153" sldId="256"/>
            <ac:picMk id="2" creationId="{9A9E6EDC-1EDF-13F6-EE92-F5C9DBF2A64F}"/>
          </ac:picMkLst>
        </pc:picChg>
        <pc:picChg chg="del">
          <ac:chgData name="Tanumoy Bera" userId="1aea9bf5-8f51-48c2-a34b-da527d59a8c3" providerId="ADAL" clId="{D15E20EE-DB43-4EA4-852F-E7224B145CA5}" dt="2024-04-08T21:36:53.063" v="0" actId="478"/>
          <ac:picMkLst>
            <pc:docMk/>
            <pc:sldMk cId="2663344153" sldId="256"/>
            <ac:picMk id="9" creationId="{97E41D44-3E30-F3CF-CDA3-3CA284D7FBD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76CB2-796E-2478-5A73-81F93ADC0D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CD8135-58CC-C26C-4331-24FB6A950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A5F5EF-4B25-EAC0-93B8-1BABDE575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7673C4-5CCE-0473-9E57-958A1999F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A0451E-A21D-F846-B1C2-E5B8639FC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195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3D69A-9281-EDBB-6255-79ABF6CF0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BA8617-3B49-8DA2-75B7-998D2AD544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540148-6E3E-893C-97E0-A90C0D536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323B8-BFE6-370E-5158-57955DA57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28000C-C4D8-6034-4509-9FC0065C1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72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EF0A32-0C5E-D462-FF59-4AC487569D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1DCAF0-BE11-AF94-2C9F-0C5E5C600C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3F36A8-3DFD-65F6-BF97-3AF85A230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B42DF-9C47-C776-780E-F7ADB0DC6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D9DF96-46E8-B03B-BADF-7C04400AB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794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CEE1D-1FD8-A531-A81A-8AFEFB661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4A4D3-8C8C-968C-D84D-04870A973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EC434-CC0D-1B22-1D20-86FA3D92F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F21F5-879E-E32F-DB70-EFA3DEAC1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D0717-57C6-7AC9-F7B6-95BF07156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305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C8769-801E-E835-1A2A-305EE8E35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657E9E-C6BE-CB4E-D4CB-138D9B8EA0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643E5A-95D5-6762-B8DE-85405760F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D0493-6525-7654-9AD0-FD9C63467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A251A9-F2E2-A255-2A9F-E5B012BA7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802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69A45-EF48-B4D9-6633-BEC2A1B6D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FFEC3-12AE-D724-6D24-6C35528839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76FA2C-A758-096B-F175-66D3BF32B0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64E178-B1CF-0BBF-E0AF-7D4BD5FF9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05977F-2DE1-E459-9FC6-449853EE4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BC24E6-956C-1EE3-E4F9-ECB1C4D4A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600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0E045-A027-FA88-71A7-E06DD518D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A312F5-9296-9353-FA3B-0F13ADDF4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C652BE-DC94-59DE-E191-1B0CA66648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B75E66-A44A-0771-6E49-E4B3EE3E33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532F64-651A-DED2-7C79-F838661492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ADB794-88CE-C22A-F878-7622DF468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DB93AF-5ED2-5A00-C66A-5CD3459BF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D69218-0ECE-CD15-3792-1F0B5C05E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652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215C7-41D6-5BBD-85A1-BB2DDD29D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28DA11-94B1-0A75-122A-6E921CAB9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CE120C-CEF2-0126-296A-F7E4D1A3A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D136E9-50F3-2534-0351-436208587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771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A40FA3-C21E-EC3F-574B-6B4F4F67B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18B28E-39FA-CBBD-2B35-6767AAC9F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C43660-94DB-2749-107E-ECDB7C495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545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7D124-A203-CB57-E04E-E2E3CFD0B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6C85A-C7F3-8B7F-7F9C-AAC2830A3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C8CB1B-9651-20E1-7717-6B0AE6C121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E4E88A-3709-3A45-17B5-10BDDEF3C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E8371F-4AD9-593D-ED87-9EF99CBDC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70BDE0-F0C7-2A58-0867-C9EF09835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508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1ACA0-382E-A2C7-EA68-2EA7AE95A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32C38E-2C41-5AAD-5BC7-CCA6032071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5D40D5-D3E7-0B71-EB1D-9356570827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FFBC53-547C-1E10-B451-35A16F18F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948369-F4F9-C980-3320-0C4E626E4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DD40A3-6205-3B0B-68DD-D1555A4B3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589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055770-8CBA-0A50-EBCD-082E10094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7F6B4C-D51E-F3D3-41F1-86663CC25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C4D6-A570-43DB-5D2D-EAF5F34819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D336C2-E740-3157-0259-F4D0432970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BB93BB-47AA-8114-CCB2-4FE582C940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70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6AC1021-5A47-7B81-CBFF-D1EAFAA61C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4393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53E4DF-DC74-1477-6727-573D4749C28B}"/>
              </a:ext>
            </a:extLst>
          </p:cNvPr>
          <p:cNvSpPr txBox="1"/>
          <p:nvPr/>
        </p:nvSpPr>
        <p:spPr>
          <a:xfrm>
            <a:off x="529477" y="2760956"/>
            <a:ext cx="11133044" cy="2802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Fig. 6: Effect of nitrogen rates on ratoon crop’s yield, grain N content and N removal. Columns with different letters indicated significant difference at P&lt;0.05. </a:t>
            </a:r>
            <a:endParaRPr lang="en-US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A9E6EDC-1EDF-13F6-EE92-F5C9DBF2A6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124" y="678289"/>
            <a:ext cx="10973751" cy="1932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344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32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TB</dc:creator>
  <cp:lastModifiedBy>TB</cp:lastModifiedBy>
  <cp:revision>1</cp:revision>
  <dcterms:created xsi:type="dcterms:W3CDTF">2024-04-08T21:14:29Z</dcterms:created>
  <dcterms:modified xsi:type="dcterms:W3CDTF">2024-04-08T21:37:38Z</dcterms:modified>
</cp:coreProperties>
</file>