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171D88E-C19C-46A1-B72D-F11EBE401CC6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3374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B190B07-A19D-4B9F-9388-6E7D948091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3DE112-4153-45C5-89AD-71BBD7A7C15D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989D22-5686-445E-AD3B-F0964A0E2920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8CFA6A-300E-41CC-8FA9-DD2631899B2F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576735-0728-4A73-8AEF-DD9259939766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5DF7B3-0D29-4D55-B9C6-A0C5F6845E6A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A5D63A-ED7A-4EAA-B267-CE37364AE176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2865E5-4A41-4DF2-AC19-47CB2FE4B38E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D7E4DCD-8FD8-4C95-9E5F-5DACAED00EE2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381794-0419-4FF8-A5D8-CCE1BE884B1E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14C42A1-6D25-4FDD-9CB0-B9DCAE75775B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317EBC3-D1D5-4A13-99A3-BA58F984699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D37EDB5-D234-4480-B291-678B9F54C7D2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1A7126-F186-4155-A752-67BB696E771C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6F0DB7-DCDE-4E5B-8F45-3F9444627E63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0A5C98-0C05-4BF2-8857-52D47860BC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3E11D5-474C-4D6B-A4F9-9D400B4532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342B83-CEEF-434A-A2D3-855DC93A21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6FF38C-C9DA-4059-923B-268653C305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CD1260-A52E-40D3-A676-94FBC524A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23A175-B106-429D-9A15-ADDD75A82F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0F6F0-5B4E-4564-A0B1-465688DEE5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3BDB7B-6784-4F26-AE4E-D0C40CD30B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67C29E-1785-4627-B87A-C83A823F6C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02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D06326-341E-450C-B968-11F3B6E15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D35B04-A1FF-4E57-B04B-E49F6B9EEE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2E29C6D-1CFE-4AB4-BAAC-4824F56AA3F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SimSun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ingingnettlefarm@gmail.com" TargetMode="External"/><Relationship Id="rId4" Type="http://schemas.openxmlformats.org/officeDocument/2006/relationships/hyperlink" Target="http://www.singingnettlefar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3200" b="1">
                <a:solidFill>
                  <a:srgbClr val="000000"/>
                </a:solidFill>
                <a:latin typeface="TimesNewRomanPSMT" pitchFamily="18"/>
              </a:rPr>
              <a:t>EVALUATION OF HARDY FIG VARIETIES IN A NORTHERN NEW ENGLAND HIGH TUNNEL </a:t>
            </a:r>
            <a:r>
              <a:rPr lang="en-US" sz="3200" i="1">
                <a:solidFill>
                  <a:srgbClr val="000000"/>
                </a:solidFill>
                <a:latin typeface="TimesNewRomanPSMT" pitchFamily="1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760" y="5852160"/>
            <a:ext cx="8997119" cy="903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 rtl="0" hangingPunct="0"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3200" b="0" i="1" u="none" strike="noStrike" kern="1200">
                <a:ln>
                  <a:noFill/>
                </a:ln>
                <a:solidFill>
                  <a:srgbClr val="000000"/>
                </a:solidFill>
                <a:latin typeface="TimesNewRomanPSMT" pitchFamily="18"/>
                <a:ea typeface="TimesNewRomanPSMT" pitchFamily="18"/>
                <a:cs typeface="TimesNewRomanPSMT" pitchFamily="18"/>
              </a:rPr>
              <a:t>SINGING NETTLE FARM</a:t>
            </a:r>
          </a:p>
          <a:p>
            <a:pPr lvl="0" algn="ctr" rtl="0" hangingPunct="0"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3200" b="0" i="1" u="none" strike="noStrike" kern="1200">
                <a:ln>
                  <a:noFill/>
                </a:ln>
                <a:solidFill>
                  <a:srgbClr val="000000"/>
                </a:solidFill>
                <a:latin typeface="TimesNewRomanPSMT" pitchFamily="18"/>
                <a:ea typeface="TimesNewRomanPSMT" pitchFamily="18"/>
                <a:cs typeface="TimesNewRomanPSMT" pitchFamily="18"/>
              </a:rPr>
              <a:t>USDA SARE-FUNDED FARMER GRANT, 2014-2015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5280" y="1554479"/>
            <a:ext cx="4309920" cy="429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" y="251462"/>
            <a:ext cx="10008739" cy="705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900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1" y="756165"/>
            <a:ext cx="9428522" cy="6047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548640" y="-97560"/>
            <a:ext cx="7976520" cy="448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86520" y="3618720"/>
            <a:ext cx="8616600" cy="484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-49680" y="4352040"/>
            <a:ext cx="4294800" cy="322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-274680"/>
            <a:ext cx="9071640" cy="1262160"/>
          </a:xfrm>
        </p:spPr>
        <p:txBody>
          <a:bodyPr/>
          <a:lstStyle/>
          <a:p>
            <a:pPr lvl="0"/>
            <a:r>
              <a:rPr lang="en-US"/>
              <a:t>Singing Nettle Farm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749880"/>
            <a:ext cx="10079640" cy="5623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2880" y="6583679"/>
            <a:ext cx="9509760" cy="1279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Arial" pitchFamily="18"/>
                <a:cs typeface="Arial" pitchFamily="18"/>
                <a:hlinkClick r:id="rId4"/>
              </a:rPr>
              <a:t>www.singingnettlefarm.com</a:t>
            </a: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Arial" pitchFamily="18"/>
                <a:cs typeface="Arial" pitchFamily="18"/>
              </a:rPr>
              <a:t>	</a:t>
            </a: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  <a:hlinkClick r:id="rId5"/>
              </a:rPr>
              <a:t>singingnettlefarm@gmail.com</a:t>
            </a: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Arial" pitchFamily="18"/>
                <a:cs typeface="Arial" pitchFamily="18"/>
              </a:rPr>
              <a:t> 					</a:t>
            </a: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Pine Gate Farmers Market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			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953280"/>
            <a:ext cx="1007964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4500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867599"/>
            <a:ext cx="1007964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56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2080" y="4846320"/>
            <a:ext cx="4867200" cy="27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36240" y="3636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4200" y="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953280"/>
            <a:ext cx="1007964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1680" y="360"/>
            <a:ext cx="566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</Words>
  <Application>Microsoft Office PowerPoint</Application>
  <PresentationFormat>Custom</PresentationFormat>
  <Paragraphs>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SimSun</vt:lpstr>
      <vt:lpstr>Arial</vt:lpstr>
      <vt:lpstr>Calibri</vt:lpstr>
      <vt:lpstr>Lucida Sans</vt:lpstr>
      <vt:lpstr>Tahoma</vt:lpstr>
      <vt:lpstr>Times New Roman</vt:lpstr>
      <vt:lpstr>TimesNewRomanPSMT</vt:lpstr>
      <vt:lpstr>Default</vt:lpstr>
      <vt:lpstr>EVALUATION OF HARDY FIG VARIETIES IN A NORTHERN NEW ENGLAND HIGH TUNNEL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Singing Nettle Farm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HARDY FIG VARIETIES IN A NORTHERN NEW ENGLAND HIGH TUNNEL</dc:title>
  <dc:creator>Lauren and Bill Errickson</dc:creator>
  <cp:lastModifiedBy>Bill Errickson</cp:lastModifiedBy>
  <cp:revision>9</cp:revision>
  <dcterms:created xsi:type="dcterms:W3CDTF">2015-09-25T09:31:40Z</dcterms:created>
  <dcterms:modified xsi:type="dcterms:W3CDTF">2017-03-27T14:13:12Z</dcterms:modified>
</cp:coreProperties>
</file>