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EB29BC-0EB3-4C73-A010-EE863C6B61C6}" v="1" dt="2023-05-08T19:39:22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umoy Bera" userId="1aea9bf5-8f51-48c2-a34b-da527d59a8c3" providerId="ADAL" clId="{96EB29BC-0EB3-4C73-A010-EE863C6B61C6}"/>
    <pc:docChg chg="custSel addSld modSld">
      <pc:chgData name="Tanumoy Bera" userId="1aea9bf5-8f51-48c2-a34b-da527d59a8c3" providerId="ADAL" clId="{96EB29BC-0EB3-4C73-A010-EE863C6B61C6}" dt="2023-05-08T19:40:07.690" v="12" actId="1076"/>
      <pc:docMkLst>
        <pc:docMk/>
      </pc:docMkLst>
      <pc:sldChg chg="addSp delSp modSp new mod">
        <pc:chgData name="Tanumoy Bera" userId="1aea9bf5-8f51-48c2-a34b-da527d59a8c3" providerId="ADAL" clId="{96EB29BC-0EB3-4C73-A010-EE863C6B61C6}" dt="2023-05-08T19:40:07.690" v="12" actId="1076"/>
        <pc:sldMkLst>
          <pc:docMk/>
          <pc:sldMk cId="1855782990" sldId="256"/>
        </pc:sldMkLst>
        <pc:spChg chg="del">
          <ac:chgData name="Tanumoy Bera" userId="1aea9bf5-8f51-48c2-a34b-da527d59a8c3" providerId="ADAL" clId="{96EB29BC-0EB3-4C73-A010-EE863C6B61C6}" dt="2023-05-08T19:39:17.305" v="1" actId="478"/>
          <ac:spMkLst>
            <pc:docMk/>
            <pc:sldMk cId="1855782990" sldId="256"/>
            <ac:spMk id="2" creationId="{9AE56CE2-451F-9D1E-7909-A39018A5DA12}"/>
          </ac:spMkLst>
        </pc:spChg>
        <pc:spChg chg="del">
          <ac:chgData name="Tanumoy Bera" userId="1aea9bf5-8f51-48c2-a34b-da527d59a8c3" providerId="ADAL" clId="{96EB29BC-0EB3-4C73-A010-EE863C6B61C6}" dt="2023-05-08T19:39:18.418" v="2" actId="478"/>
          <ac:spMkLst>
            <pc:docMk/>
            <pc:sldMk cId="1855782990" sldId="256"/>
            <ac:spMk id="3" creationId="{9FC292C2-6E14-877E-71E5-1743FA2CCB4B}"/>
          </ac:spMkLst>
        </pc:spChg>
        <pc:spChg chg="add mod">
          <ac:chgData name="Tanumoy Bera" userId="1aea9bf5-8f51-48c2-a34b-da527d59a8c3" providerId="ADAL" clId="{96EB29BC-0EB3-4C73-A010-EE863C6B61C6}" dt="2023-05-08T19:40:07.690" v="12" actId="1076"/>
          <ac:spMkLst>
            <pc:docMk/>
            <pc:sldMk cId="1855782990" sldId="256"/>
            <ac:spMk id="6" creationId="{5BAFE679-C87A-C357-0744-2CB90EF94714}"/>
          </ac:spMkLst>
        </pc:spChg>
        <pc:picChg chg="add mod">
          <ac:chgData name="Tanumoy Bera" userId="1aea9bf5-8f51-48c2-a34b-da527d59a8c3" providerId="ADAL" clId="{96EB29BC-0EB3-4C73-A010-EE863C6B61C6}" dt="2023-05-08T19:39:48.201" v="8" actId="1076"/>
          <ac:picMkLst>
            <pc:docMk/>
            <pc:sldMk cId="1855782990" sldId="256"/>
            <ac:picMk id="4" creationId="{9B7ABEEE-F4AB-C3B3-9D81-C54007DAF6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626D-0623-37AC-B1A4-8AA161547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FA681F-94A0-2482-6F27-DC33562291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F93A2-777F-4B79-85A2-6C6B55DE3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E67FB-2F9E-75BC-AD32-1C6F4D03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7DED2-9777-B68E-4641-EBCBC048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1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963A-52FB-7B72-0865-D93D713E4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DBB88-CA4F-1293-B3F6-6A0A630D4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75158-79A6-A55A-DD26-17B9587C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513E-009F-D15F-E766-9529680A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4DE43-2ACB-0ED4-6D38-A72CFA04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43B207-E4A8-A318-3F11-15401C08B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FD462E-5907-43D5-E903-BF29EED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1F915-2213-4DC2-C605-ADFFF6A12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8AB0B-1841-BBBB-7AEB-EA095F31F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35E57-05A7-4418-79F5-CC1F7F59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1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33BC5-DC92-7BB6-6E9C-22F0416A8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D5F79-CD61-70B8-5BF8-1E411D33F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ADBCC-52D1-DAD6-2676-0D5F7B2A2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83AFC-8CFE-8401-CA5E-2AA723C1D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8918D-F2BA-0CE8-4D35-33DBE1996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1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A9786-3121-128A-6D7F-1E39E20EA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41392-2A33-FE88-3BFE-771B04EC2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42116-8AB6-46F7-89F2-6B94D894C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ED217-C426-A43D-46FA-1906E07E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5A5A5-52F0-B901-35A7-672CFD3B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5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FAF73-45D3-DC99-1084-E98492CBC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C9963-F563-BDA7-C85D-7357C8104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C954A-598B-D12B-2867-BE691975E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88741-0F47-6100-D00C-AB8FBC293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ADFE5-E9B0-A1D6-82F6-D1ED5AD0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9824B-A6C0-F63A-4131-CD883F291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4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2C84C-ED8B-485F-197E-8714E0ED7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D224C-1B60-7FE6-2946-311F7CC9A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F2C288-7D12-CDCA-95CB-10D248E1C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C0047A-277A-DEA5-2073-72AC033CAC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03055B-B8D0-1908-B211-416E20B806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B8E6E7-69D2-879D-791B-000AAAC7A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CBBA94-E06A-CC5E-10F0-A4157B773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D5F86D-56DF-B600-549C-7469B8A7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9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B559F-4DA2-04EC-AD78-7F5854EC7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E36878-2C66-1452-1D54-43FD9707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00FEFD-FDBD-E720-205E-2C089FCF3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376687-AEDC-4EC0-9111-9C2F3E0CF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5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6EA00-6E48-4325-A6FF-DCB61127A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F753DC-BFE0-2460-2246-EA6923F6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04D54-376E-5D53-4343-947BA51D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3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804D3-98D8-AE0F-0FF9-9850F1AA3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99286-AD5E-2C85-DCFD-31E2B3679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36954F-EB15-AB31-ACA8-685F0F24B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8E7E6-A4E0-94B8-915A-5534B07E5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7D959-8A6C-50EF-CF9A-AAC09560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CBAB4-C10D-55DE-EF61-29B7E109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8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C65C0-98CD-930D-1E42-1EB6BE7C5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AEB387-8057-BCE5-F3A2-3591D427A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167787-81EB-52CC-39A2-6665CD80A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60B68-5DA2-2829-3C1D-61F393027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3B193-C786-3036-8C75-27F5A59EE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2E2DB-B079-14B2-E237-B8ABF7A2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BC1792-0148-CD55-C5F7-02CAF11EF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AEF7D-741C-DC58-9290-7E6EC1DC9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530B0-A8F4-026B-EE7D-38E8FF0581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23C50-DB51-4682-BBE3-F2FAEBDB309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67440-51B8-7EAA-2811-D859D3D0A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0ED18-5DE2-3644-D96C-ABFE763CB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C52FF-9935-495D-B85F-13840CE10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7ABEEE-F4AB-C3B3-9D81-C54007DAF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171" y="186431"/>
            <a:ext cx="7171127" cy="54175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AFE679-C87A-C357-0744-2CB90EF94714}"/>
              </a:ext>
            </a:extLst>
          </p:cNvPr>
          <p:cNvSpPr txBox="1"/>
          <p:nvPr/>
        </p:nvSpPr>
        <p:spPr>
          <a:xfrm>
            <a:off x="339571" y="5710243"/>
            <a:ext cx="11852429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 1.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Field activities during the 2022-2023 season. A) Planting of winter cover crop using a belly planter in 2022; B) Application of alfalfa hay; c) Field plots after hay application; and D) planting of rice in 2023. 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8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Tanumoy Bera</dc:creator>
  <cp:lastModifiedBy>Tanumoy Bera</cp:lastModifiedBy>
  <cp:revision>1</cp:revision>
  <dcterms:created xsi:type="dcterms:W3CDTF">2023-05-08T19:39:12Z</dcterms:created>
  <dcterms:modified xsi:type="dcterms:W3CDTF">2023-05-08T19:40:11Z</dcterms:modified>
</cp:coreProperties>
</file>