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22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69BDE-98EB-4D5F-B26E-0CD5FA2302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5C2C9D-F44D-4C66-8E3D-DFD7C1F0A6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495583-A1D0-47A6-B223-051977016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D7BA-F79B-4D69-A6B8-C0F358F44047}" type="datetimeFigureOut">
              <a:rPr lang="en-US" smtClean="0"/>
              <a:t>03/01/2022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109707-104A-441B-84D8-918778C57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54CEB-8054-4604-84D6-7BD154D0C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D7E5-E067-49B5-905E-155A717DC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87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C0336-146A-469B-99AD-E637A0FA0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DBA625-22CE-4E35-AF2E-A4A137CC85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2EC4A7-CE96-4338-97AB-A342557CA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D7BA-F79B-4D69-A6B8-C0F358F44047}" type="datetimeFigureOut">
              <a:rPr lang="en-US" smtClean="0"/>
              <a:t>03/01/2022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208537-1E49-4318-98A7-3EDFCC309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69BCC2-0862-41F6-8F56-D59A287E6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D7E5-E067-49B5-905E-155A717DC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792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09339D-86C7-4562-B4AD-E066E17906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2D9E70-C0A9-47C3-BE9A-61CE993855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00C51-2C04-4CAB-8A87-C57D7BE3C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D7BA-F79B-4D69-A6B8-C0F358F44047}" type="datetimeFigureOut">
              <a:rPr lang="en-US" smtClean="0"/>
              <a:t>03/01/2022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76BB-625D-440B-975D-D88533855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653406-082C-469C-9DE0-75D10F112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D7E5-E067-49B5-905E-155A717DC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510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53FC7-E1C7-4025-A0BB-CDD7A8F18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16D242-63F3-486A-8A40-1EFD17A87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2DF519-04E7-462D-BBEF-B86A12B50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D7BA-F79B-4D69-A6B8-C0F358F44047}" type="datetimeFigureOut">
              <a:rPr lang="en-US" smtClean="0"/>
              <a:t>03/01/2022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EA54A0-2668-4F95-8E54-5301BA0F1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B9B21D-E502-463E-AF20-BA07ABF11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D7E5-E067-49B5-905E-155A717DC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746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E74D2-52A0-4489-B927-CAB663657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F3978D-8F19-4886-A0F3-E6E5CC176D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AF8EC-6B3F-419A-9CBB-E165504C8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D7BA-F79B-4D69-A6B8-C0F358F44047}" type="datetimeFigureOut">
              <a:rPr lang="en-US" smtClean="0"/>
              <a:t>03/01/2022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316AC0-D4CE-49B2-829D-59D571D08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3F71CC-5D03-4557-BB36-33F3DFCA2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D7E5-E067-49B5-905E-155A717DC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624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76DD9-E9EE-4CDB-9677-2A9379FBE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4B373-53CA-4E6B-A11A-C3245B8C32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34745D-8BEF-4D8E-BFBB-E7ED74ABBC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C79B34-7203-4FB8-A45A-6A54CC972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D7BA-F79B-4D69-A6B8-C0F358F44047}" type="datetimeFigureOut">
              <a:rPr lang="en-US" smtClean="0"/>
              <a:t>03/01/2022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83ADAC-F0EC-49E2-A499-E915E0B38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646315-E937-4ECC-A585-191D26178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D7E5-E067-49B5-905E-155A717DC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31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60625-DD7C-457B-9038-EDBA16598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7B416F-4898-4B8E-8E5C-6BF70BE27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9E8844-0229-4899-9060-222AA19EC7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0EFD0B-5675-42E7-90DC-2505EC0586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A44538-D30D-476A-8B27-05FF5E5950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2B1379-0686-49D3-90E2-ADEBD3A17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D7BA-F79B-4D69-A6B8-C0F358F44047}" type="datetimeFigureOut">
              <a:rPr lang="en-US" smtClean="0"/>
              <a:t>03/01/2022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C77BC5-5ED2-4C98-9CC3-03E689286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B21109-6F74-48C1-BC99-6DBB60364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D7E5-E067-49B5-905E-155A717DC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74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AA2B9-D039-4EB1-AFC6-DA438B4DB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05A4E5-81C7-4B1C-B9E9-0C1B8A2BD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D7BA-F79B-4D69-A6B8-C0F358F44047}" type="datetimeFigureOut">
              <a:rPr lang="en-US" smtClean="0"/>
              <a:t>03/01/2022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465E-5AF8-427E-91D1-53B60470E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94140D-87CF-457C-86DC-CD6D0B4D7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D7E5-E067-49B5-905E-155A717DC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156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0FA607-A14B-4763-AC74-FCC6A2EBC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D7BA-F79B-4D69-A6B8-C0F358F44047}" type="datetimeFigureOut">
              <a:rPr lang="en-US" smtClean="0"/>
              <a:t>03/01/2022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54C477-8ED4-4340-8185-65E63690A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59F52-9426-428A-9E0B-248420456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D7E5-E067-49B5-905E-155A717DC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349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4F8F8-CC81-40C5-BCE3-B39FCB054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3F7B5-027B-4EF3-B7E7-6F352E49E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AC785A-4C5B-453C-B231-CED6F0FFE1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673DCB-C987-42BD-8D87-BAD5C4AB2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D7BA-F79B-4D69-A6B8-C0F358F44047}" type="datetimeFigureOut">
              <a:rPr lang="en-US" smtClean="0"/>
              <a:t>03/01/2022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4967A5-EC47-4657-90D9-4455FB340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63EBA9-8F3B-4834-AF87-5093EDFEA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D7E5-E067-49B5-905E-155A717DC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355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DF722-59C1-4127-82F3-A71B5BDBB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DDA246-5F29-4B51-94CB-1C5A267C92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6D4B11-F036-42B5-9CDF-D1782F01D3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A27128-919F-4739-B600-AD16436B5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D7BA-F79B-4D69-A6B8-C0F358F44047}" type="datetimeFigureOut">
              <a:rPr lang="en-US" smtClean="0"/>
              <a:t>03/01/2022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32A500-E3FC-4926-804E-DFE5C7B55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3052CD-E667-4E35-8CA9-6055FBC7F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D7E5-E067-49B5-905E-155A717DC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900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E012CB-0578-4349-898F-B639E982C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DCC6B9-518A-4913-AEA2-A0656B99B1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F07D1A-23CF-4179-95E8-33451B50C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5D7BA-F79B-4D69-A6B8-C0F358F44047}" type="datetimeFigureOut">
              <a:rPr lang="en-US" smtClean="0"/>
              <a:t>03/01/2022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89DF6-A7E6-4BCD-8DD1-F70B2A4D61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5818AA-43F8-43E5-94DD-BF471F4264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4D7E5-E067-49B5-905E-155A717DC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F576890-FA08-4120-98AA-76FBFC54CF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7992" y="1411867"/>
            <a:ext cx="6270005" cy="355115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757BDB6-1B5E-4981-8338-764F34C62B72}"/>
              </a:ext>
            </a:extLst>
          </p:cNvPr>
          <p:cNvSpPr txBox="1"/>
          <p:nvPr/>
        </p:nvSpPr>
        <p:spPr>
          <a:xfrm>
            <a:off x="914400" y="4963020"/>
            <a:ext cx="105001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Fig. 2. Corn plant population (stand density) as influenced by site.</a:t>
            </a:r>
          </a:p>
          <a:p>
            <a:r>
              <a:rPr lang="en-US" dirty="0"/>
              <a:t>NOCC: no cover crop; RCSKIP: rye clover skip (nothing on the corn row); RCO: rye clover + oat on the corn row;</a:t>
            </a:r>
          </a:p>
          <a:p>
            <a:r>
              <a:rPr lang="en-US" dirty="0"/>
              <a:t>RVSKIP: rye vetch skip (nothing on the corn row); RVO: rye vetch + oat on the corn row.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706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Sadeghpour, Amir</dc:creator>
  <cp:lastModifiedBy>Sadeghpour, Amir</cp:lastModifiedBy>
  <cp:revision>2</cp:revision>
  <dcterms:created xsi:type="dcterms:W3CDTF">2022-03-01T20:48:32Z</dcterms:created>
  <dcterms:modified xsi:type="dcterms:W3CDTF">2022-03-01T20:57:40Z</dcterms:modified>
</cp:coreProperties>
</file>