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9BDE-98EB-4D5F-B26E-0CD5FA230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C2C9D-F44D-4C66-8E3D-DFD7C1F0A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95583-A1D0-47A6-B223-05197701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09707-104A-441B-84D8-918778C5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4CEB-8054-4604-84D6-7BD154D0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8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C0336-146A-469B-99AD-E637A0FA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BA625-22CE-4E35-AF2E-A4A137CC8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EC4A7-CE96-4338-97AB-A342557C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08537-1E49-4318-98A7-3EDFCC309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9BCC2-0862-41F6-8F56-D59A287E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9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09339D-86C7-4562-B4AD-E066E1790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D9E70-C0A9-47C3-BE9A-61CE99385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00C51-2C04-4CAB-8A87-C57D7BE3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76BB-625D-440B-975D-D8853385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53406-082C-469C-9DE0-75D10F11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1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53FC7-E1C7-4025-A0BB-CDD7A8F18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D242-63F3-486A-8A40-1EFD17A87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DF519-04E7-462D-BBEF-B86A12B5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54A0-2668-4F95-8E54-5301BA0F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9B21D-E502-463E-AF20-BA07ABF1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4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74D2-52A0-4489-B927-CAB663657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3978D-8F19-4886-A0F3-E6E5CC176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AF8EC-6B3F-419A-9CBB-E165504C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16AC0-D4CE-49B2-829D-59D571D0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F71CC-5D03-4557-BB36-33F3DFCA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2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76DD9-E9EE-4CDB-9677-2A9379FBE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4B373-53CA-4E6B-A11A-C3245B8C3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4745D-8BEF-4D8E-BFBB-E7ED74ABB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79B34-7203-4FB8-A45A-6A54CC972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3ADAC-F0EC-49E2-A499-E915E0B3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46315-E937-4ECC-A585-191D2617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3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0625-DD7C-457B-9038-EDBA16598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B416F-4898-4B8E-8E5C-6BF70BE27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E8844-0229-4899-9060-222AA19EC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0EFD0B-5675-42E7-90DC-2505EC058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44538-D30D-476A-8B27-05FF5E595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2B1379-0686-49D3-90E2-ADEBD3A1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C77BC5-5ED2-4C98-9CC3-03E68928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B21109-6F74-48C1-BC99-6DBB6036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A2B9-D039-4EB1-AFC6-DA438B4DB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5A4E5-81C7-4B1C-B9E9-0C1B8A2B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465E-5AF8-427E-91D1-53B60470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4140D-87CF-457C-86DC-CD6D0B4D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0FA607-A14B-4763-AC74-FCC6A2EB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4C477-8ED4-4340-8185-65E63690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59F52-9426-428A-9E0B-24842045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4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F8F8-CC81-40C5-BCE3-B39FCB05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3F7B5-027B-4EF3-B7E7-6F352E49E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C785A-4C5B-453C-B231-CED6F0FF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73DCB-C987-42BD-8D87-BAD5C4AB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967A5-EC47-4657-90D9-4455FB34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3EBA9-8F3B-4834-AF87-5093EDFE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5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F722-59C1-4127-82F3-A71B5BDB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DDA246-5F29-4B51-94CB-1C5A267C9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D4B11-F036-42B5-9CDF-D1782F01D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27128-919F-4739-B600-AD16436B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2A500-E3FC-4926-804E-DFE5C7B5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052CD-E667-4E35-8CA9-6055FBC7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0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E012CB-0578-4349-898F-B639E982C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CC6B9-518A-4913-AEA2-A0656B99B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07D1A-23CF-4179-95E8-33451B50C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D7BA-F79B-4D69-A6B8-C0F358F44047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89DF6-A7E6-4BCD-8DD1-F70B2A4D61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818AA-43F8-43E5-94DD-BF471F426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4D7E5-E067-49B5-905E-155A717D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576890-FA08-4120-98AA-76FBFC54C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992" y="1411867"/>
            <a:ext cx="6270005" cy="35511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57BDB6-1B5E-4981-8338-764F34C62B72}"/>
              </a:ext>
            </a:extLst>
          </p:cNvPr>
          <p:cNvSpPr txBox="1"/>
          <p:nvPr/>
        </p:nvSpPr>
        <p:spPr>
          <a:xfrm>
            <a:off x="914400" y="4963020"/>
            <a:ext cx="10500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Fig. 2. Corn plant population (stand density) as influenced by site.</a:t>
            </a:r>
          </a:p>
          <a:p>
            <a:r>
              <a:rPr lang="en-US" dirty="0"/>
              <a:t>NOCC: no cover crop; RCSKIP: rye clover skip (nothing on the corn row); RCO: rye clover + oat on the corn row;</a:t>
            </a:r>
          </a:p>
          <a:p>
            <a:r>
              <a:rPr lang="en-US" dirty="0"/>
              <a:t>RVSKIP: rye vetch skip (nothing on the corn row); RVO: rye vetch + oat on the corn row.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0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Sadeghpour, Amir</dc:creator>
  <cp:lastModifiedBy>Sadeghpour, Amir</cp:lastModifiedBy>
  <cp:revision>2</cp:revision>
  <dcterms:created xsi:type="dcterms:W3CDTF">2022-03-01T20:48:32Z</dcterms:created>
  <dcterms:modified xsi:type="dcterms:W3CDTF">2022-03-01T20:57:40Z</dcterms:modified>
</cp:coreProperties>
</file>