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2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D5D08-BA50-4061-B1E9-1176C1689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242E8-ECFD-4018-8BB8-F769D71E4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C6C1D-927A-4498-9894-82371B08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FECA2-B00E-4754-8E9F-E29BA743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2CB48-0C19-4D43-9E1C-A16B544B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8FB9-F1AF-4C83-8B36-5E3E698C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5591A-8D0F-4908-A5B4-48BA5A1CD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DB8D1-F02C-4EBB-85AE-E12D1E82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B4E9-434C-4FF4-AAAA-A9EA75DBE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09902-7EE7-469C-B8F1-D99AE11A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1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0CD48-2866-42BC-9F56-6C7092C10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36812-59A3-4934-8A23-1BF7E4E8B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6A7B0-E8A4-44F4-A812-FE70B8AC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03CAC-B7CD-4700-BF64-E0916884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8A807-11A7-4976-9CD5-2345FC94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5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214F-DB5D-4A59-9996-21C0FFB75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2F2D8-6BD5-4E5B-B8FA-EE358B54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0631F-96E6-4AF1-8AC2-294F26B8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C62C6-D428-4380-AB90-7F750DD2D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D4F90-28D8-4903-BA49-458695496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5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144ED-5E14-4424-828D-4348EA5E8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D2E05-3911-487B-A10D-08FB408DF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E0F1A-40FD-4E76-906E-4355B395A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2CF10-401A-4232-88EC-CE8E042A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4E266-68A5-44E9-9255-1CB53606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8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02D7C-77BB-463C-B32B-12D51A00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11384-C9D9-4F23-B02D-CEDB3F087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446F4-1D81-4F6A-9257-1CDBCC097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3D611-F3DD-4E0F-B1CB-E74B44B98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8C6E2-2BB8-4F14-B1DF-DF53DBBD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73E93-5FF8-4989-B823-5587F8C08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9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74983-A465-4240-B672-9F5D899B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17153-78CF-48AC-AE90-2EEF97FD5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806B1-F936-46D5-BBDB-7EA60E238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2B47B-89D6-4C70-AD2A-99DA59A03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1538F-19FE-45C0-B547-87BB2544B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49E0E5-8AE1-49DE-8B75-AC7BE265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CEC62-8768-48DF-A24B-03069088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2878C9-DC49-46A6-884B-34478F02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9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ECFB8-AA46-4FDC-A04E-461145F24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25C29-7A16-4CDB-82CC-C385C6BA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D7A79-EF06-4CB8-ABA5-0FD8D05E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A2868-E977-4AD8-BDE5-B8766C15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6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7B0525-476D-49D2-9CA0-24C0BCA3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16237-5EFB-418E-9425-6FB38AD1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5C1EA-1B33-4417-9AAA-004E2470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6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F706-F4AF-49C5-B5FE-2B241EF9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2FCCB-182F-4458-BD07-3E2C6092E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63E54-5FFA-4E43-B0B1-5B139D48F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65353-F08F-4E03-94DA-51C2806E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C9499-C864-4AE7-AABB-7776EF06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A0080-1754-4FF8-94D2-4A0163E5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7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4D93-2DD7-426C-9DF9-1E6CA1EA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0ABAB3-6AB3-4131-975B-90A78B203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3E9E6-11B9-430D-AC16-AE979AD3F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EA072-CAEB-4E06-87BA-C114FA57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30717-C0F8-4ECA-8E8C-6AEBB4C5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48972-8D33-46FC-8A4F-371CA372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0E8B31-F78C-4381-AC50-76A0DDF8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ED171-0D3F-4593-AEDD-1E653223D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7BC7B-7D46-4D2C-B7A8-8E942433C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4927-2F47-47A1-9994-4C8503D4D455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2439-9FED-4D8B-A8AE-2213C35F2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03556-4222-4F1B-92C2-520543261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B81BC-9127-4F24-82F4-C31A0BDDE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3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AF846D-CF21-4A59-9554-5481B5666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826" y="1010041"/>
            <a:ext cx="6595429" cy="37401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57BDB6-1B5E-4981-8338-764F34C62B72}"/>
              </a:ext>
            </a:extLst>
          </p:cNvPr>
          <p:cNvSpPr txBox="1"/>
          <p:nvPr/>
        </p:nvSpPr>
        <p:spPr>
          <a:xfrm>
            <a:off x="1273956" y="4795303"/>
            <a:ext cx="105127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Fig. 2. Corn grain yield influenced by site.</a:t>
            </a:r>
          </a:p>
          <a:p>
            <a:r>
              <a:rPr lang="en-US" dirty="0"/>
              <a:t>NOCC: no cover crop; RCSKIP: rye clover skip (nothing on the corn row); RCO: rye clover + oat on the corn row;</a:t>
            </a:r>
          </a:p>
          <a:p>
            <a:r>
              <a:rPr lang="en-US" dirty="0"/>
              <a:t>RVSKIP: rye vetch skip (nothing on the corn row); RVO: rye vetch + oat on the corn row.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7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Sadeghpour, Amir</dc:creator>
  <cp:lastModifiedBy>Sadeghpour, Amir</cp:lastModifiedBy>
  <cp:revision>3</cp:revision>
  <dcterms:created xsi:type="dcterms:W3CDTF">2022-03-01T20:49:02Z</dcterms:created>
  <dcterms:modified xsi:type="dcterms:W3CDTF">2022-03-01T20:57:54Z</dcterms:modified>
</cp:coreProperties>
</file>